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notesMasterIdLst>
    <p:notesMasterId r:id="rId40"/>
  </p:notesMasterIdLst>
  <p:handoutMasterIdLst>
    <p:handoutMasterId r:id="rId41"/>
  </p:handoutMasterIdLst>
  <p:sldIdLst>
    <p:sldId id="296" r:id="rId2"/>
    <p:sldId id="297" r:id="rId3"/>
    <p:sldId id="258" r:id="rId4"/>
    <p:sldId id="259" r:id="rId5"/>
    <p:sldId id="299" r:id="rId6"/>
    <p:sldId id="298" r:id="rId7"/>
    <p:sldId id="260" r:id="rId8"/>
    <p:sldId id="261" r:id="rId9"/>
    <p:sldId id="262" r:id="rId10"/>
    <p:sldId id="300" r:id="rId11"/>
    <p:sldId id="266" r:id="rId12"/>
    <p:sldId id="267" r:id="rId13"/>
    <p:sldId id="303" r:id="rId14"/>
    <p:sldId id="270" r:id="rId15"/>
    <p:sldId id="304" r:id="rId16"/>
    <p:sldId id="302" r:id="rId17"/>
    <p:sldId id="301" r:id="rId18"/>
    <p:sldId id="306" r:id="rId19"/>
    <p:sldId id="307" r:id="rId20"/>
    <p:sldId id="308" r:id="rId21"/>
    <p:sldId id="309" r:id="rId22"/>
    <p:sldId id="310" r:id="rId23"/>
    <p:sldId id="315" r:id="rId24"/>
    <p:sldId id="316" r:id="rId25"/>
    <p:sldId id="317" r:id="rId26"/>
    <p:sldId id="318" r:id="rId27"/>
    <p:sldId id="292" r:id="rId28"/>
    <p:sldId id="293" r:id="rId29"/>
    <p:sldId id="287" r:id="rId30"/>
    <p:sldId id="288" r:id="rId31"/>
    <p:sldId id="294" r:id="rId32"/>
    <p:sldId id="295" r:id="rId33"/>
    <p:sldId id="319" r:id="rId34"/>
    <p:sldId id="320" r:id="rId35"/>
    <p:sldId id="1744" r:id="rId36"/>
    <p:sldId id="1745" r:id="rId37"/>
    <p:sldId id="1747" r:id="rId38"/>
    <p:sldId id="1748" r:id="rId39"/>
  </p:sldIdLst>
  <p:sldSz cx="9144000" cy="5143500" type="screen16x9"/>
  <p:notesSz cx="6858000" cy="9144000"/>
  <p:defaultTextStyle>
    <a:defPPr>
      <a:defRPr lang="es-P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02560D59-8B90-45E2-93DD-4684930EF179}">
          <p14:sldIdLst>
            <p14:sldId id="296"/>
            <p14:sldId id="297"/>
            <p14:sldId id="258"/>
            <p14:sldId id="259"/>
            <p14:sldId id="299"/>
            <p14:sldId id="298"/>
            <p14:sldId id="260"/>
            <p14:sldId id="261"/>
            <p14:sldId id="262"/>
            <p14:sldId id="300"/>
            <p14:sldId id="266"/>
            <p14:sldId id="267"/>
            <p14:sldId id="303"/>
            <p14:sldId id="270"/>
            <p14:sldId id="304"/>
            <p14:sldId id="302"/>
            <p14:sldId id="301"/>
            <p14:sldId id="306"/>
            <p14:sldId id="307"/>
            <p14:sldId id="308"/>
            <p14:sldId id="309"/>
            <p14:sldId id="310"/>
            <p14:sldId id="315"/>
            <p14:sldId id="316"/>
            <p14:sldId id="317"/>
            <p14:sldId id="318"/>
            <p14:sldId id="292"/>
            <p14:sldId id="293"/>
            <p14:sldId id="287"/>
            <p14:sldId id="288"/>
            <p14:sldId id="294"/>
            <p14:sldId id="295"/>
            <p14:sldId id="319"/>
            <p14:sldId id="320"/>
            <p14:sldId id="1744"/>
            <p14:sldId id="1745"/>
            <p14:sldId id="1747"/>
            <p14:sldId id="1748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9814" autoAdjust="0"/>
    <p:restoredTop sz="93103" autoAdjust="0"/>
  </p:normalViewPr>
  <p:slideViewPr>
    <p:cSldViewPr snapToGrid="0">
      <p:cViewPr varScale="1">
        <p:scale>
          <a:sx n="82" d="100"/>
          <a:sy n="82" d="100"/>
        </p:scale>
        <p:origin x="804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notesMaster" Target="notesMasters/notesMaster1.xml"/><Relationship Id="rId45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20" Type="http://schemas.openxmlformats.org/officeDocument/2006/relationships/slide" Target="slides/slide19.xml"/><Relationship Id="rId41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>
            <a:extLst>
              <a:ext uri="{FF2B5EF4-FFF2-40B4-BE49-F238E27FC236}">
                <a16:creationId xmlns:a16="http://schemas.microsoft.com/office/drawing/2014/main" id="{6BDF57AA-DE0A-5944-CF73-B9379679EC1A}"/>
              </a:ext>
            </a:extLst>
          </p:cNvPr>
          <p:cNvSpPr txBox="1">
            <a:spLocks noGrp="1"/>
          </p:cNvSpPr>
          <p:nvPr>
            <p:ph type="hdr" sz="quarter"/>
          </p:nvPr>
        </p:nvSpPr>
        <p:spPr>
          <a:xfrm>
            <a:off x="0" y="0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2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Marcador de pie de página 3">
            <a:extLst>
              <a:ext uri="{FF2B5EF4-FFF2-40B4-BE49-F238E27FC236}">
                <a16:creationId xmlns:a16="http://schemas.microsoft.com/office/drawing/2014/main" id="{0682C43C-D6E0-C98F-2733-81E3FEFA8E80}"/>
              </a:ext>
            </a:extLst>
          </p:cNvPr>
          <p:cNvSpPr txBox="1">
            <a:spLocks noGrp="1"/>
          </p:cNvSpPr>
          <p:nvPr>
            <p:ph type="ftr" sz="quarter" idx="2"/>
          </p:nvPr>
        </p:nvSpPr>
        <p:spPr>
          <a:xfrm>
            <a:off x="0" y="8685208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2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" name="Marcador de número de diapositiva 4">
            <a:extLst>
              <a:ext uri="{FF2B5EF4-FFF2-40B4-BE49-F238E27FC236}">
                <a16:creationId xmlns:a16="http://schemas.microsoft.com/office/drawing/2014/main" id="{0E4FE845-BF88-A463-F4D0-F15AC99BFC3F}"/>
              </a:ext>
            </a:extLst>
          </p:cNvPr>
          <p:cNvSpPr txBox="1">
            <a:spLocks noGrp="1"/>
          </p:cNvSpPr>
          <p:nvPr>
            <p:ph type="sldNum" sz="quarter" idx="3"/>
          </p:nvPr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4F6B0D70-1DFF-49FB-B58C-3B760B22BB46}" type="slidenum">
              <a:t>‹#›</a:t>
            </a:fld>
            <a:endParaRPr lang="es-PE" sz="12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6086348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;n">
            <a:extLst>
              <a:ext uri="{FF2B5EF4-FFF2-40B4-BE49-F238E27FC236}">
                <a16:creationId xmlns:a16="http://schemas.microsoft.com/office/drawing/2014/main" id="{E93AE13D-5EE0-DB41-38EF-0B28959C2B6D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295" y="685800"/>
            <a:ext cx="6096076" cy="3429000"/>
          </a:xfrm>
          <a:prstGeom prst="rect">
            <a:avLst/>
          </a:prstGeom>
          <a:noFill/>
          <a:ln w="9528" cap="flat">
            <a:solidFill>
              <a:srgbClr val="000000"/>
            </a:solidFill>
            <a:prstDash val="solid"/>
            <a:round/>
          </a:ln>
        </p:spPr>
      </p:sp>
      <p:sp>
        <p:nvSpPr>
          <p:cNvPr id="3" name="Google Shape;4;n">
            <a:extLst>
              <a:ext uri="{FF2B5EF4-FFF2-40B4-BE49-F238E27FC236}">
                <a16:creationId xmlns:a16="http://schemas.microsoft.com/office/drawing/2014/main" id="{2DCEA81A-BF72-EF81-8507-42D5AEB9611F}"/>
              </a:ext>
            </a:extLst>
          </p:cNvPr>
          <p:cNvSpPr txBox="1"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89173946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457200" marR="0" lvl="0" indent="-298451" algn="l" defTabSz="914400" rtl="0" fontAlgn="auto" hangingPunct="1">
      <a:lnSpc>
        <a:spcPct val="100000"/>
      </a:lnSpc>
      <a:spcBef>
        <a:spcPts val="0"/>
      </a:spcBef>
      <a:spcAft>
        <a:spcPts val="0"/>
      </a:spcAft>
      <a:buClr>
        <a:srgbClr val="000000"/>
      </a:buClr>
      <a:buSzPts val="1100"/>
      <a:buFont typeface="Arial"/>
      <a:buChar char="●"/>
      <a:tabLst/>
      <a:defRPr lang="es-PE" sz="1100" b="0" i="0" u="none" strike="noStrike" kern="0" cap="none" spc="0" baseline="0">
        <a:solidFill>
          <a:srgbClr val="000000"/>
        </a:solidFill>
        <a:uFillTx/>
        <a:latin typeface="Arial"/>
        <a:ea typeface="Arial"/>
        <a:cs typeface="Arial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264156985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004282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47;g6bf8a2b190_0_31515:notes">
            <a:extLst>
              <a:ext uri="{FF2B5EF4-FFF2-40B4-BE49-F238E27FC236}">
                <a16:creationId xmlns:a16="http://schemas.microsoft.com/office/drawing/2014/main" id="{E61F86C4-FFE4-9B7F-548A-310A5793B06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448;g6bf8a2b190_0_31515:notes">
            <a:extLst>
              <a:ext uri="{FF2B5EF4-FFF2-40B4-BE49-F238E27FC236}">
                <a16:creationId xmlns:a16="http://schemas.microsoft.com/office/drawing/2014/main" id="{0E559A42-59D4-C713-5987-5D32A85CFAD1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58;g6bf8a2b190_0_32012:notes">
            <a:extLst>
              <a:ext uri="{FF2B5EF4-FFF2-40B4-BE49-F238E27FC236}">
                <a16:creationId xmlns:a16="http://schemas.microsoft.com/office/drawing/2014/main" id="{9973C2DC-92E7-270A-5393-54E7F117FBC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459;g6bf8a2b190_0_32012:notes">
            <a:extLst>
              <a:ext uri="{FF2B5EF4-FFF2-40B4-BE49-F238E27FC236}">
                <a16:creationId xmlns:a16="http://schemas.microsoft.com/office/drawing/2014/main" id="{A72992A3-3717-02AA-A04D-C3E904CCA30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988983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16;g6ee38889cf_1_2:notes">
            <a:extLst>
              <a:ext uri="{FF2B5EF4-FFF2-40B4-BE49-F238E27FC236}">
                <a16:creationId xmlns:a16="http://schemas.microsoft.com/office/drawing/2014/main" id="{78712703-5C40-9BC9-7FD2-6FDCCF27DCE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517;g6ee38889cf_1_2:notes">
            <a:extLst>
              <a:ext uri="{FF2B5EF4-FFF2-40B4-BE49-F238E27FC236}">
                <a16:creationId xmlns:a16="http://schemas.microsoft.com/office/drawing/2014/main" id="{FC043431-1706-7ABB-0DF1-0A902114E46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142951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102495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3776981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4496641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789682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4777341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0733219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254853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444693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159847795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47;g6bbdd4ca84_0_315:notes">
            <a:extLst>
              <a:ext uri="{FF2B5EF4-FFF2-40B4-BE49-F238E27FC236}">
                <a16:creationId xmlns:a16="http://schemas.microsoft.com/office/drawing/2014/main" id="{8B82788A-68D0-3DA0-D49F-BBCD1400BA2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48;g6bbdd4ca84_0_315:notes">
            <a:extLst>
              <a:ext uri="{FF2B5EF4-FFF2-40B4-BE49-F238E27FC236}">
                <a16:creationId xmlns:a16="http://schemas.microsoft.com/office/drawing/2014/main" id="{E3723B26-96A8-D2F0-7FC8-C223F8048CE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endParaRPr lang="es-PE" dirty="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35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71;g6bbdd4ca84_0_443:notes">
            <a:extLst>
              <a:ext uri="{FF2B5EF4-FFF2-40B4-BE49-F238E27FC236}">
                <a16:creationId xmlns:a16="http://schemas.microsoft.com/office/drawing/2014/main" id="{4D2F144D-CEBE-DA98-ECA6-9870FF70717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72;g6bbdd4ca84_0_443:notes">
            <a:extLst>
              <a:ext uri="{FF2B5EF4-FFF2-40B4-BE49-F238E27FC236}">
                <a16:creationId xmlns:a16="http://schemas.microsoft.com/office/drawing/2014/main" id="{72B371C4-F988-DF90-9256-FEE4CFA9F1A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5914353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334530844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78;g6bbdd4ca84_0_476:notes">
            <a:extLst>
              <a:ext uri="{FF2B5EF4-FFF2-40B4-BE49-F238E27FC236}">
                <a16:creationId xmlns:a16="http://schemas.microsoft.com/office/drawing/2014/main" id="{B5EE7C48-7BAD-D2BD-0DFF-C4B3B20BC4B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79;g6bbdd4ca84_0_476:notes">
            <a:extLst>
              <a:ext uri="{FF2B5EF4-FFF2-40B4-BE49-F238E27FC236}">
                <a16:creationId xmlns:a16="http://schemas.microsoft.com/office/drawing/2014/main" id="{E6F45AA7-A121-4176-EDA7-F6F13F8A192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86;g6bf8a2b190_0_700:notes">
            <a:extLst>
              <a:ext uri="{FF2B5EF4-FFF2-40B4-BE49-F238E27FC236}">
                <a16:creationId xmlns:a16="http://schemas.microsoft.com/office/drawing/2014/main" id="{F7B2E2E8-3B19-AC70-DEAF-8923D11CF1A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87;g6bf8a2b190_0_700:notes">
            <a:extLst>
              <a:ext uri="{FF2B5EF4-FFF2-40B4-BE49-F238E27FC236}">
                <a16:creationId xmlns:a16="http://schemas.microsoft.com/office/drawing/2014/main" id="{D43AC686-8549-D19B-1154-43766786FB3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03;g6bf8a2b190_0_33091:notes">
            <a:extLst>
              <a:ext uri="{FF2B5EF4-FFF2-40B4-BE49-F238E27FC236}">
                <a16:creationId xmlns:a16="http://schemas.microsoft.com/office/drawing/2014/main" id="{978A8D04-ED88-B825-6B8C-5F64FB490D2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404;g6bf8a2b190_0_33091:notes">
            <a:extLst>
              <a:ext uri="{FF2B5EF4-FFF2-40B4-BE49-F238E27FC236}">
                <a16:creationId xmlns:a16="http://schemas.microsoft.com/office/drawing/2014/main" id="{D4DD8D85-BA6F-4947-B650-FAAF0EE454A1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_HEADER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1;p3">
            <a:extLst>
              <a:ext uri="{FF2B5EF4-FFF2-40B4-BE49-F238E27FC236}">
                <a16:creationId xmlns:a16="http://schemas.microsoft.com/office/drawing/2014/main" id="{73B8A90D-ADDA-C954-7AE8-CF478144FB0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08349" y="2277998"/>
            <a:ext cx="6327300" cy="1176000"/>
          </a:xfrm>
        </p:spPr>
        <p:txBody>
          <a:bodyPr anchor="ctr" anchorCtr="1"/>
          <a:lstStyle>
            <a:lvl1pPr algn="ctr">
              <a:defRPr sz="3600"/>
            </a:lvl1pPr>
          </a:lstStyle>
          <a:p>
            <a:pPr lvl="0"/>
            <a:endParaRPr lang="es-PE"/>
          </a:p>
        </p:txBody>
      </p:sp>
      <p:sp>
        <p:nvSpPr>
          <p:cNvPr id="3" name="Google Shape;42;p3">
            <a:extLst>
              <a:ext uri="{FF2B5EF4-FFF2-40B4-BE49-F238E27FC236}">
                <a16:creationId xmlns:a16="http://schemas.microsoft.com/office/drawing/2014/main" id="{920E87D9-344F-578E-2789-933E54E6664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618070" y="1491422"/>
            <a:ext cx="1907703" cy="918597"/>
          </a:xfrm>
        </p:spPr>
        <p:txBody>
          <a:bodyPr anchor="ctr" anchorCtr="1"/>
          <a:lstStyle>
            <a:lvl1pPr algn="ctr">
              <a:defRPr sz="9600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4" name="Google Shape;43;p3">
            <a:extLst>
              <a:ext uri="{FF2B5EF4-FFF2-40B4-BE49-F238E27FC236}">
                <a16:creationId xmlns:a16="http://schemas.microsoft.com/office/drawing/2014/main" id="{26A2B3F9-9D45-33EC-6FF5-085C0BEC628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361825" y="3160870"/>
            <a:ext cx="6420304" cy="557701"/>
          </a:xfrm>
        </p:spPr>
        <p:txBody>
          <a:bodyPr anchorCtr="1"/>
          <a:lstStyle>
            <a:lvl1pPr algn="ctr">
              <a:buNone/>
              <a:defRPr sz="18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566661153"/>
      </p:ext>
    </p:extLst>
  </p:cSld>
  <p:clrMapOvr>
    <a:masterClrMapping/>
  </p:clrMapOvr>
  <p:hf sldNum="0" hdr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자유형: 도형 4">
            <a:extLst>
              <a:ext uri="{FF2B5EF4-FFF2-40B4-BE49-F238E27FC236}">
                <a16:creationId xmlns:a16="http://schemas.microsoft.com/office/drawing/2014/main" id="{5D39A026-E10A-E315-85FD-D6EC2F9D21F7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98289" y="280400"/>
            <a:ext cx="7968346" cy="3782671"/>
          </a:xfrm>
          <a:solidFill>
            <a:srgbClr val="6E1A43"/>
          </a:solidFill>
        </p:spPr>
        <p:txBody>
          <a:bodyPr anchor="ctr" anchorCtr="1"/>
          <a:lstStyle>
            <a:lvl1pPr marL="0" indent="0" algn="ctr">
              <a:buNone/>
              <a:defRPr lang="en-US" sz="1200">
                <a:latin typeface="Arial" pitchFamily="34"/>
                <a:cs typeface="Arial" pitchFamily="34"/>
              </a:defRPr>
            </a:lvl1pPr>
          </a:lstStyle>
          <a:p>
            <a:pPr lvl="0"/>
            <a:r>
              <a:rPr lang="en-US"/>
              <a:t>Your Picture Here</a:t>
            </a:r>
          </a:p>
        </p:txBody>
      </p:sp>
    </p:spTree>
    <p:extLst>
      <p:ext uri="{BB962C8B-B14F-4D97-AF65-F5344CB8AC3E}">
        <p14:creationId xmlns:p14="http://schemas.microsoft.com/office/powerpoint/2010/main" val="740292586"/>
      </p:ext>
    </p:extLst>
  </p:cSld>
  <p:clrMapOvr>
    <a:masterClrMapping/>
  </p:clrMapOvr>
  <p:hf sldNum="0" hdr="0" ftr="0" dt="0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1">
    <p:bg>
      <p:bgPr>
        <a:solidFill>
          <a:srgbClr val="FFE2B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6;p13">
            <a:extLst>
              <a:ext uri="{FF2B5EF4-FFF2-40B4-BE49-F238E27FC236}">
                <a16:creationId xmlns:a16="http://schemas.microsoft.com/office/drawing/2014/main" id="{E356A000-1454-E023-75D0-0934C1A1631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105802" y="1361450"/>
            <a:ext cx="3166201" cy="446400"/>
          </a:xfrm>
        </p:spPr>
        <p:txBody>
          <a:bodyPr anchor="b" anchorCtr="1"/>
          <a:lstStyle>
            <a:lvl1pPr algn="ctr">
              <a:defRPr sz="2400"/>
            </a:lvl1pPr>
          </a:lstStyle>
          <a:p>
            <a:pPr lvl="0"/>
            <a:endParaRPr lang="es-PE"/>
          </a:p>
        </p:txBody>
      </p:sp>
      <p:sp>
        <p:nvSpPr>
          <p:cNvPr id="3" name="Google Shape;167;p13">
            <a:extLst>
              <a:ext uri="{FF2B5EF4-FFF2-40B4-BE49-F238E27FC236}">
                <a16:creationId xmlns:a16="http://schemas.microsoft.com/office/drawing/2014/main" id="{CB02A2E4-9B12-79C1-B838-5B193ADF3AE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96141" y="1807851"/>
            <a:ext cx="2385596" cy="403195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4" name="Google Shape;168;p13">
            <a:extLst>
              <a:ext uri="{FF2B5EF4-FFF2-40B4-BE49-F238E27FC236}">
                <a16:creationId xmlns:a16="http://schemas.microsoft.com/office/drawing/2014/main" id="{50B7FC20-1F35-FD0A-E2EA-DA5A2C1EC7E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391101" y="768452"/>
            <a:ext cx="595795" cy="527096"/>
          </a:xfrm>
        </p:spPr>
        <p:txBody>
          <a:bodyPr anchor="b" anchorCtr="1"/>
          <a:lstStyle>
            <a:lvl1pPr algn="ctr">
              <a:defRPr sz="2400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5" name="Google Shape;169;p13">
            <a:extLst>
              <a:ext uri="{FF2B5EF4-FFF2-40B4-BE49-F238E27FC236}">
                <a16:creationId xmlns:a16="http://schemas.microsoft.com/office/drawing/2014/main" id="{63D4204D-57EE-EC1A-C2A0-5E40A61C805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871959" y="1361450"/>
            <a:ext cx="3166201" cy="446400"/>
          </a:xfrm>
        </p:spPr>
        <p:txBody>
          <a:bodyPr anchor="b" anchorCtr="1"/>
          <a:lstStyle>
            <a:lvl1pPr algn="ctr">
              <a:defRPr sz="2400"/>
            </a:lvl1pPr>
          </a:lstStyle>
          <a:p>
            <a:pPr lvl="0"/>
            <a:endParaRPr lang="es-PE"/>
          </a:p>
        </p:txBody>
      </p:sp>
      <p:sp>
        <p:nvSpPr>
          <p:cNvPr id="6" name="Google Shape;170;p13">
            <a:extLst>
              <a:ext uri="{FF2B5EF4-FFF2-40B4-BE49-F238E27FC236}">
                <a16:creationId xmlns:a16="http://schemas.microsoft.com/office/drawing/2014/main" id="{89226942-6E88-9C99-CB34-1D685A7D7F1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262262" y="1807851"/>
            <a:ext cx="2385596" cy="403195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7" name="Google Shape;171;p13">
            <a:extLst>
              <a:ext uri="{FF2B5EF4-FFF2-40B4-BE49-F238E27FC236}">
                <a16:creationId xmlns:a16="http://schemas.microsoft.com/office/drawing/2014/main" id="{0F9DDA35-77D3-3573-6117-55322A39412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157231" y="768452"/>
            <a:ext cx="595795" cy="527096"/>
          </a:xfrm>
        </p:spPr>
        <p:txBody>
          <a:bodyPr anchor="b" anchorCtr="1"/>
          <a:lstStyle>
            <a:lvl1pPr algn="ctr">
              <a:defRPr sz="2400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8" name="Google Shape;172;p13">
            <a:extLst>
              <a:ext uri="{FF2B5EF4-FFF2-40B4-BE49-F238E27FC236}">
                <a16:creationId xmlns:a16="http://schemas.microsoft.com/office/drawing/2014/main" id="{90D9D441-4E68-CFDC-E387-BCFEA5DE144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23551" y="3467926"/>
            <a:ext cx="3166201" cy="446400"/>
          </a:xfrm>
        </p:spPr>
        <p:txBody>
          <a:bodyPr anchor="b" anchorCtr="1"/>
          <a:lstStyle>
            <a:lvl1pPr algn="ctr">
              <a:defRPr sz="2400"/>
            </a:lvl1pPr>
          </a:lstStyle>
          <a:p>
            <a:pPr lvl="0"/>
            <a:endParaRPr lang="es-PE"/>
          </a:p>
        </p:txBody>
      </p:sp>
      <p:sp>
        <p:nvSpPr>
          <p:cNvPr id="9" name="Google Shape;173;p13">
            <a:extLst>
              <a:ext uri="{FF2B5EF4-FFF2-40B4-BE49-F238E27FC236}">
                <a16:creationId xmlns:a16="http://schemas.microsoft.com/office/drawing/2014/main" id="{D176D05E-B0D7-3CF2-AD63-8F0E0F3FEAF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13844" y="3914326"/>
            <a:ext cx="2385596" cy="403195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10" name="Google Shape;174;p13">
            <a:extLst>
              <a:ext uri="{FF2B5EF4-FFF2-40B4-BE49-F238E27FC236}">
                <a16:creationId xmlns:a16="http://schemas.microsoft.com/office/drawing/2014/main" id="{4E6A9235-7F1D-7FFC-1DEB-E44B2A4CD70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608777" y="2874928"/>
            <a:ext cx="595795" cy="527096"/>
          </a:xfrm>
        </p:spPr>
        <p:txBody>
          <a:bodyPr anchor="b" anchorCtr="1"/>
          <a:lstStyle>
            <a:lvl1pPr algn="ctr">
              <a:defRPr sz="2400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1" name="Google Shape;175;p13">
            <a:extLst>
              <a:ext uri="{FF2B5EF4-FFF2-40B4-BE49-F238E27FC236}">
                <a16:creationId xmlns:a16="http://schemas.microsoft.com/office/drawing/2014/main" id="{E71561EB-53F5-A45C-4BF4-057F109F818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999497" y="3467926"/>
            <a:ext cx="3166201" cy="446400"/>
          </a:xfrm>
        </p:spPr>
        <p:txBody>
          <a:bodyPr anchor="b" anchorCtr="1"/>
          <a:lstStyle>
            <a:lvl1pPr algn="ctr">
              <a:defRPr sz="2400"/>
            </a:lvl1pPr>
          </a:lstStyle>
          <a:p>
            <a:pPr lvl="0"/>
            <a:endParaRPr lang="es-PE"/>
          </a:p>
        </p:txBody>
      </p:sp>
      <p:sp>
        <p:nvSpPr>
          <p:cNvPr id="12" name="Google Shape;176;p13">
            <a:extLst>
              <a:ext uri="{FF2B5EF4-FFF2-40B4-BE49-F238E27FC236}">
                <a16:creationId xmlns:a16="http://schemas.microsoft.com/office/drawing/2014/main" id="{3C96D089-A16D-9CFE-926E-E6A8DDC8F52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389799" y="3914326"/>
            <a:ext cx="2385596" cy="403195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13" name="Google Shape;177;p13">
            <a:extLst>
              <a:ext uri="{FF2B5EF4-FFF2-40B4-BE49-F238E27FC236}">
                <a16:creationId xmlns:a16="http://schemas.microsoft.com/office/drawing/2014/main" id="{8089E392-332C-D2E4-366F-A389C732E7D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284722" y="2874928"/>
            <a:ext cx="595795" cy="527096"/>
          </a:xfrm>
        </p:spPr>
        <p:txBody>
          <a:bodyPr anchor="b" anchorCtr="1"/>
          <a:lstStyle>
            <a:lvl1pPr algn="ctr">
              <a:defRPr sz="2400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4" name="Google Shape;178;p13">
            <a:extLst>
              <a:ext uri="{FF2B5EF4-FFF2-40B4-BE49-F238E27FC236}">
                <a16:creationId xmlns:a16="http://schemas.microsoft.com/office/drawing/2014/main" id="{ECE84341-6F31-5234-6B77-EC34E656C6C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675461" y="3467926"/>
            <a:ext cx="3166201" cy="446400"/>
          </a:xfrm>
        </p:spPr>
        <p:txBody>
          <a:bodyPr anchor="b" anchorCtr="1"/>
          <a:lstStyle>
            <a:lvl1pPr algn="ctr">
              <a:defRPr sz="2400"/>
            </a:lvl1pPr>
          </a:lstStyle>
          <a:p>
            <a:pPr lvl="0"/>
            <a:endParaRPr lang="es-PE"/>
          </a:p>
        </p:txBody>
      </p:sp>
      <p:sp>
        <p:nvSpPr>
          <p:cNvPr id="15" name="Google Shape;179;p13">
            <a:extLst>
              <a:ext uri="{FF2B5EF4-FFF2-40B4-BE49-F238E27FC236}">
                <a16:creationId xmlns:a16="http://schemas.microsoft.com/office/drawing/2014/main" id="{331F32C9-E2DC-F1FD-E8BF-0C1D6B384BE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65754" y="3914326"/>
            <a:ext cx="2385596" cy="403195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16" name="Google Shape;180;p13">
            <a:extLst>
              <a:ext uri="{FF2B5EF4-FFF2-40B4-BE49-F238E27FC236}">
                <a16:creationId xmlns:a16="http://schemas.microsoft.com/office/drawing/2014/main" id="{1E78BB54-3870-EBFF-09E9-298BE1C3B6E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960677" y="2874928"/>
            <a:ext cx="595795" cy="527096"/>
          </a:xfrm>
        </p:spPr>
        <p:txBody>
          <a:bodyPr anchor="b" anchorCtr="1"/>
          <a:lstStyle>
            <a:lvl1pPr algn="ctr">
              <a:defRPr sz="2400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7" name="Google Shape;158;p13">
            <a:extLst>
              <a:ext uri="{FF2B5EF4-FFF2-40B4-BE49-F238E27FC236}">
                <a16:creationId xmlns:a16="http://schemas.microsoft.com/office/drawing/2014/main" id="{137AAEB3-0689-472B-8DBC-799FC97D4573}"/>
              </a:ext>
            </a:extLst>
          </p:cNvPr>
          <p:cNvSpPr/>
          <p:nvPr/>
        </p:nvSpPr>
        <p:spPr>
          <a:xfrm rot="18900010">
            <a:off x="-114616" y="4584755"/>
            <a:ext cx="618152" cy="1211278"/>
          </a:xfrm>
          <a:prstGeom prst="rect">
            <a:avLst/>
          </a:prstGeom>
          <a:solidFill>
            <a:srgbClr val="F4F0E9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2262509"/>
      </p:ext>
    </p:extLst>
  </p:cSld>
  <p:clrMapOvr>
    <a:masterClrMapping/>
  </p:clrMapOvr>
  <p:hf sldNum="0" hdr="0" ftr="0" dt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BODY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93;p14">
            <a:extLst>
              <a:ext uri="{FF2B5EF4-FFF2-40B4-BE49-F238E27FC236}">
                <a16:creationId xmlns:a16="http://schemas.microsoft.com/office/drawing/2014/main" id="{BDDF50A7-313D-2C0E-BBA2-B7FB4805F1C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3853" y="445029"/>
            <a:ext cx="6789301" cy="572697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  <p:sp>
        <p:nvSpPr>
          <p:cNvPr id="3" name="Google Shape;194;p14">
            <a:extLst>
              <a:ext uri="{FF2B5EF4-FFF2-40B4-BE49-F238E27FC236}">
                <a16:creationId xmlns:a16="http://schemas.microsoft.com/office/drawing/2014/main" id="{8D724307-E42A-CF55-FBD7-D790DDA6A6F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528849" y="2991423"/>
            <a:ext cx="2138699" cy="787197"/>
          </a:xfrm>
        </p:spPr>
        <p:txBody>
          <a:bodyPr anchor="b"/>
          <a:lstStyle>
            <a:lvl1pPr algn="r">
              <a:defRPr sz="1800"/>
            </a:lvl1pPr>
          </a:lstStyle>
          <a:p>
            <a:pPr lvl="0"/>
            <a:endParaRPr lang="es-PE"/>
          </a:p>
        </p:txBody>
      </p:sp>
      <p:sp>
        <p:nvSpPr>
          <p:cNvPr id="4" name="Google Shape;195;p14">
            <a:extLst>
              <a:ext uri="{FF2B5EF4-FFF2-40B4-BE49-F238E27FC236}">
                <a16:creationId xmlns:a16="http://schemas.microsoft.com/office/drawing/2014/main" id="{98E3547A-81BB-F84F-D484-C7C718ABF88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528849" y="3778620"/>
            <a:ext cx="2138699" cy="787197"/>
          </a:xfrm>
        </p:spPr>
        <p:txBody>
          <a:bodyPr/>
          <a:lstStyle>
            <a:lvl1pPr algn="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5" name="Google Shape;196;p14">
            <a:extLst>
              <a:ext uri="{FF2B5EF4-FFF2-40B4-BE49-F238E27FC236}">
                <a16:creationId xmlns:a16="http://schemas.microsoft.com/office/drawing/2014/main" id="{E845A7FE-32BE-A0EB-9CC7-175D0E48FF9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476451" y="1117597"/>
            <a:ext cx="2138699" cy="787197"/>
          </a:xfrm>
        </p:spPr>
        <p:txBody>
          <a:bodyPr anchor="b"/>
          <a:lstStyle>
            <a:lvl1pPr>
              <a:defRPr sz="1800"/>
            </a:lvl1pPr>
          </a:lstStyle>
          <a:p>
            <a:pPr lvl="0"/>
            <a:endParaRPr lang="es-PE"/>
          </a:p>
        </p:txBody>
      </p:sp>
      <p:sp>
        <p:nvSpPr>
          <p:cNvPr id="6" name="Google Shape;197;p14">
            <a:extLst>
              <a:ext uri="{FF2B5EF4-FFF2-40B4-BE49-F238E27FC236}">
                <a16:creationId xmlns:a16="http://schemas.microsoft.com/office/drawing/2014/main" id="{9DC03C9F-EDB6-F44F-BF8D-3E5719A4F06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476451" y="1904795"/>
            <a:ext cx="2138699" cy="787197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7" name="Google Shape;198;p14">
            <a:extLst>
              <a:ext uri="{FF2B5EF4-FFF2-40B4-BE49-F238E27FC236}">
                <a16:creationId xmlns:a16="http://schemas.microsoft.com/office/drawing/2014/main" id="{3C0285CC-C49B-2B16-EB7D-AE0215273B3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476451" y="2991423"/>
            <a:ext cx="2138699" cy="787197"/>
          </a:xfrm>
        </p:spPr>
        <p:txBody>
          <a:bodyPr anchor="b"/>
          <a:lstStyle>
            <a:lvl1pPr>
              <a:defRPr sz="1800"/>
            </a:lvl1pPr>
          </a:lstStyle>
          <a:p>
            <a:pPr lvl="0"/>
            <a:endParaRPr lang="es-PE"/>
          </a:p>
        </p:txBody>
      </p:sp>
      <p:sp>
        <p:nvSpPr>
          <p:cNvPr id="8" name="Google Shape;199;p14">
            <a:extLst>
              <a:ext uri="{FF2B5EF4-FFF2-40B4-BE49-F238E27FC236}">
                <a16:creationId xmlns:a16="http://schemas.microsoft.com/office/drawing/2014/main" id="{951B7B5F-2D5E-25A6-BBC4-F19F2B19F51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476451" y="3778620"/>
            <a:ext cx="2138699" cy="787197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9" name="Google Shape;200;p14">
            <a:extLst>
              <a:ext uri="{FF2B5EF4-FFF2-40B4-BE49-F238E27FC236}">
                <a16:creationId xmlns:a16="http://schemas.microsoft.com/office/drawing/2014/main" id="{EDA0022C-9832-509F-F47D-430C184FC00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528849" y="1117597"/>
            <a:ext cx="2138699" cy="787197"/>
          </a:xfrm>
        </p:spPr>
        <p:txBody>
          <a:bodyPr anchor="b"/>
          <a:lstStyle>
            <a:lvl1pPr algn="r">
              <a:defRPr sz="1800"/>
            </a:lvl1pPr>
          </a:lstStyle>
          <a:p>
            <a:pPr lvl="0"/>
            <a:endParaRPr lang="es-PE"/>
          </a:p>
        </p:txBody>
      </p:sp>
      <p:sp>
        <p:nvSpPr>
          <p:cNvPr id="10" name="Google Shape;201;p14">
            <a:extLst>
              <a:ext uri="{FF2B5EF4-FFF2-40B4-BE49-F238E27FC236}">
                <a16:creationId xmlns:a16="http://schemas.microsoft.com/office/drawing/2014/main" id="{EDBBD31A-653E-B22A-E4DF-CC46C4FEF4A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528849" y="1904795"/>
            <a:ext cx="2138699" cy="787197"/>
          </a:xfrm>
        </p:spPr>
        <p:txBody>
          <a:bodyPr/>
          <a:lstStyle>
            <a:lvl1pPr algn="r">
              <a:buNone/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235765613"/>
      </p:ext>
    </p:extLst>
  </p:cSld>
  <p:clrMapOvr>
    <a:masterClrMapping/>
  </p:clrMapOvr>
  <p:hf sldNum="0" hdr="0" ftr="0" dt="0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2766DDC1-B5A0-6FAB-177D-7F3278820943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429536" y="1937732"/>
            <a:ext cx="2441402" cy="2471284"/>
          </a:xfrm>
          <a:solidFill>
            <a:srgbClr val="FFE2B6"/>
          </a:solidFill>
        </p:spPr>
        <p:txBody>
          <a:bodyPr anchor="ctr" anchorCtr="1"/>
          <a:lstStyle>
            <a:lvl1pPr marL="0" indent="0" algn="ctr">
              <a:buNone/>
              <a:defRPr lang="en-US" sz="1200">
                <a:solidFill>
                  <a:srgbClr val="F4F0E9"/>
                </a:solidFill>
                <a:latin typeface="Arial"/>
                <a:cs typeface="Arial" pitchFamily="34"/>
              </a:defRPr>
            </a:lvl1pPr>
          </a:lstStyle>
          <a:p>
            <a:pPr lvl="0"/>
            <a:r>
              <a:rPr lang="en-US"/>
              <a:t>Place Your Picture Here And Send To Back</a:t>
            </a: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64656FC9-FBC4-9DE6-4F91-08A0C01B60CC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650232" y="262286"/>
            <a:ext cx="2441402" cy="2471284"/>
          </a:xfrm>
          <a:solidFill>
            <a:srgbClr val="FFE2B6"/>
          </a:solidFill>
        </p:spPr>
        <p:txBody>
          <a:bodyPr anchor="ctr" anchorCtr="1"/>
          <a:lstStyle>
            <a:lvl1pPr marL="0" indent="0" algn="ctr">
              <a:buNone/>
              <a:defRPr lang="en-US" sz="1200">
                <a:solidFill>
                  <a:srgbClr val="F4F0E9"/>
                </a:solidFill>
                <a:latin typeface="Arial"/>
                <a:cs typeface="Arial" pitchFamily="34"/>
              </a:defRPr>
            </a:lvl1pPr>
          </a:lstStyle>
          <a:p>
            <a:pPr lvl="0"/>
            <a:r>
              <a:rPr lang="en-US"/>
              <a:t>Place Your Picture Here And Send To Back</a:t>
            </a:r>
          </a:p>
        </p:txBody>
      </p:sp>
    </p:spTree>
    <p:extLst>
      <p:ext uri="{BB962C8B-B14F-4D97-AF65-F5344CB8AC3E}">
        <p14:creationId xmlns:p14="http://schemas.microsoft.com/office/powerpoint/2010/main" val="3369626935"/>
      </p:ext>
    </p:extLst>
  </p:cSld>
  <p:clrMapOvr>
    <a:masterClrMapping/>
  </p:clrMapOvr>
  <p:hf sldNum="0" hdr="0" ftr="0" dt="0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BODY_1_2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29;p16">
            <a:extLst>
              <a:ext uri="{FF2B5EF4-FFF2-40B4-BE49-F238E27FC236}">
                <a16:creationId xmlns:a16="http://schemas.microsoft.com/office/drawing/2014/main" id="{42D3CB46-D4B4-DCAC-A3EE-5B22354460F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3853" y="445029"/>
            <a:ext cx="6789301" cy="572697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  <p:sp>
        <p:nvSpPr>
          <p:cNvPr id="3" name="Google Shape;230;p16">
            <a:extLst>
              <a:ext uri="{FF2B5EF4-FFF2-40B4-BE49-F238E27FC236}">
                <a16:creationId xmlns:a16="http://schemas.microsoft.com/office/drawing/2014/main" id="{A07DF711-8BDD-0F6C-4466-F462023B4DC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517398" y="844137"/>
            <a:ext cx="2856896" cy="440100"/>
          </a:xfrm>
        </p:spPr>
        <p:txBody>
          <a:bodyPr anchor="b"/>
          <a:lstStyle>
            <a:lvl1pPr>
              <a:defRPr sz="1800"/>
            </a:lvl1pPr>
          </a:lstStyle>
          <a:p>
            <a:pPr lvl="0"/>
            <a:endParaRPr lang="es-PE"/>
          </a:p>
        </p:txBody>
      </p:sp>
      <p:sp>
        <p:nvSpPr>
          <p:cNvPr id="4" name="Google Shape;231;p16">
            <a:extLst>
              <a:ext uri="{FF2B5EF4-FFF2-40B4-BE49-F238E27FC236}">
                <a16:creationId xmlns:a16="http://schemas.microsoft.com/office/drawing/2014/main" id="{802FA448-1D2D-AEA9-7570-E2C5D4803CE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517398" y="1284110"/>
            <a:ext cx="2856896" cy="572697"/>
          </a:xfrm>
        </p:spPr>
        <p:txBody>
          <a:bodyPr/>
          <a:lstStyle>
            <a:lvl1pPr>
              <a:buNone/>
              <a:defRPr sz="1600"/>
            </a:lvl1pPr>
          </a:lstStyle>
          <a:p>
            <a:pPr lvl="0"/>
            <a:endParaRPr lang="es-PE"/>
          </a:p>
        </p:txBody>
      </p:sp>
      <p:sp>
        <p:nvSpPr>
          <p:cNvPr id="5" name="Google Shape;232;p16">
            <a:extLst>
              <a:ext uri="{FF2B5EF4-FFF2-40B4-BE49-F238E27FC236}">
                <a16:creationId xmlns:a16="http://schemas.microsoft.com/office/drawing/2014/main" id="{A42652C9-FBB7-FC4E-8D62-0A8316C8E5F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69677" y="2065410"/>
            <a:ext cx="2856896" cy="440100"/>
          </a:xfrm>
        </p:spPr>
        <p:txBody>
          <a:bodyPr anchor="b"/>
          <a:lstStyle>
            <a:lvl1pPr algn="r">
              <a:defRPr sz="1800"/>
            </a:lvl1pPr>
          </a:lstStyle>
          <a:p>
            <a:pPr lvl="0"/>
            <a:endParaRPr lang="es-PE"/>
          </a:p>
        </p:txBody>
      </p:sp>
      <p:sp>
        <p:nvSpPr>
          <p:cNvPr id="6" name="Google Shape;233;p16">
            <a:extLst>
              <a:ext uri="{FF2B5EF4-FFF2-40B4-BE49-F238E27FC236}">
                <a16:creationId xmlns:a16="http://schemas.microsoft.com/office/drawing/2014/main" id="{CABF2C6D-FA2C-6F9F-9DC6-F26620D72B8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69677" y="2505391"/>
            <a:ext cx="2856896" cy="572697"/>
          </a:xfrm>
        </p:spPr>
        <p:txBody>
          <a:bodyPr/>
          <a:lstStyle>
            <a:lvl1pPr algn="r">
              <a:buNone/>
              <a:defRPr sz="1600"/>
            </a:lvl1pPr>
          </a:lstStyle>
          <a:p>
            <a:pPr lvl="0"/>
            <a:endParaRPr lang="es-PE"/>
          </a:p>
        </p:txBody>
      </p:sp>
      <p:sp>
        <p:nvSpPr>
          <p:cNvPr id="7" name="Google Shape;234;p16">
            <a:extLst>
              <a:ext uri="{FF2B5EF4-FFF2-40B4-BE49-F238E27FC236}">
                <a16:creationId xmlns:a16="http://schemas.microsoft.com/office/drawing/2014/main" id="{9863DD00-1679-C50F-211C-B7D0033E4E4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517398" y="3286691"/>
            <a:ext cx="2856896" cy="440100"/>
          </a:xfrm>
        </p:spPr>
        <p:txBody>
          <a:bodyPr anchor="b"/>
          <a:lstStyle>
            <a:lvl1pPr>
              <a:defRPr sz="1800"/>
            </a:lvl1pPr>
          </a:lstStyle>
          <a:p>
            <a:pPr lvl="0"/>
            <a:endParaRPr lang="es-PE"/>
          </a:p>
        </p:txBody>
      </p:sp>
      <p:sp>
        <p:nvSpPr>
          <p:cNvPr id="8" name="Google Shape;235;p16">
            <a:extLst>
              <a:ext uri="{FF2B5EF4-FFF2-40B4-BE49-F238E27FC236}">
                <a16:creationId xmlns:a16="http://schemas.microsoft.com/office/drawing/2014/main" id="{6062E62E-891D-18E4-F7F5-E41D65ACE34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517398" y="3726664"/>
            <a:ext cx="2856896" cy="572697"/>
          </a:xfrm>
        </p:spPr>
        <p:txBody>
          <a:bodyPr/>
          <a:lstStyle>
            <a:lvl1pPr>
              <a:buNone/>
              <a:defRPr sz="16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189982519"/>
      </p:ext>
    </p:extLst>
  </p:cSld>
  <p:clrMapOvr>
    <a:masterClrMapping/>
  </p:clrMapOvr>
  <p:hf sldNum="0" hdr="0" ftr="0" dt="0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619672" y="0"/>
            <a:ext cx="7524328" cy="884466"/>
          </a:xfrm>
          <a:prstGeom prst="rect">
            <a:avLst/>
          </a:prstGeom>
        </p:spPr>
        <p:txBody>
          <a:bodyPr anchor="ctr"/>
          <a:lstStyle>
            <a:lvl1pPr algn="l"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Free PPT _ Click to add title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5623712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445634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6522008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_AND_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5;p4">
            <a:extLst>
              <a:ext uri="{FF2B5EF4-FFF2-40B4-BE49-F238E27FC236}">
                <a16:creationId xmlns:a16="http://schemas.microsoft.com/office/drawing/2014/main" id="{3AFD8CBC-220C-039B-6676-4B10D50FB61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3853" y="445029"/>
            <a:ext cx="6789301" cy="572697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  <p:sp>
        <p:nvSpPr>
          <p:cNvPr id="3" name="Google Shape;46;p4">
            <a:extLst>
              <a:ext uri="{FF2B5EF4-FFF2-40B4-BE49-F238E27FC236}">
                <a16:creationId xmlns:a16="http://schemas.microsoft.com/office/drawing/2014/main" id="{F0AD1446-84B8-EDC5-A974-C640D451E19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154722" y="1738896"/>
            <a:ext cx="3068397" cy="1931697"/>
          </a:xfrm>
        </p:spPr>
        <p:txBody>
          <a:bodyPr anchor="ctr" anchorCtr="1"/>
          <a:lstStyle>
            <a:lvl1pPr algn="ctr">
              <a:buNone/>
              <a:defRPr sz="16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145110352"/>
      </p:ext>
    </p:extLst>
  </p:cSld>
  <p:clrMapOvr>
    <a:masterClrMapping/>
  </p:clrMapOvr>
  <p:hf sldNum="0" hdr="0" ftr="0" dt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ColTx" preserve="1">
  <p:cSld name="TITLE_AND_TWO_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3;p5">
            <a:extLst>
              <a:ext uri="{FF2B5EF4-FFF2-40B4-BE49-F238E27FC236}">
                <a16:creationId xmlns:a16="http://schemas.microsoft.com/office/drawing/2014/main" id="{65A4DD71-9C87-90FE-C158-74FCA829041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3853" y="445029"/>
            <a:ext cx="7887001" cy="572697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  <p:sp>
        <p:nvSpPr>
          <p:cNvPr id="3" name="Google Shape;74;p5">
            <a:extLst>
              <a:ext uri="{FF2B5EF4-FFF2-40B4-BE49-F238E27FC236}">
                <a16:creationId xmlns:a16="http://schemas.microsoft.com/office/drawing/2014/main" id="{8618F0C9-219E-1018-112A-59BD47A327B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121804" y="2838471"/>
            <a:ext cx="2748000" cy="787197"/>
          </a:xfrm>
        </p:spPr>
        <p:txBody>
          <a:bodyPr anchor="b"/>
          <a:lstStyle>
            <a:lvl1pPr algn="r">
              <a:defRPr sz="1800"/>
            </a:lvl1pPr>
          </a:lstStyle>
          <a:p>
            <a:pPr lvl="0"/>
            <a:endParaRPr lang="es-PE"/>
          </a:p>
        </p:txBody>
      </p:sp>
      <p:sp>
        <p:nvSpPr>
          <p:cNvPr id="4" name="Google Shape;75;p5">
            <a:extLst>
              <a:ext uri="{FF2B5EF4-FFF2-40B4-BE49-F238E27FC236}">
                <a16:creationId xmlns:a16="http://schemas.microsoft.com/office/drawing/2014/main" id="{35392D0B-8832-4D1A-A4A3-BA13D61019A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121804" y="3625678"/>
            <a:ext cx="2748000" cy="787197"/>
          </a:xfrm>
        </p:spPr>
        <p:txBody>
          <a:bodyPr/>
          <a:lstStyle>
            <a:lvl1pPr algn="r">
              <a:buNone/>
              <a:defRPr sz="1600"/>
            </a:lvl1pPr>
          </a:lstStyle>
          <a:p>
            <a:pPr lvl="0"/>
            <a:endParaRPr lang="es-PE"/>
          </a:p>
        </p:txBody>
      </p:sp>
      <p:sp>
        <p:nvSpPr>
          <p:cNvPr id="5" name="Google Shape;76;p5">
            <a:extLst>
              <a:ext uri="{FF2B5EF4-FFF2-40B4-BE49-F238E27FC236}">
                <a16:creationId xmlns:a16="http://schemas.microsoft.com/office/drawing/2014/main" id="{73D4E297-8E39-8AF0-34E1-C33254082A2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274186" y="2838471"/>
            <a:ext cx="2748000" cy="787197"/>
          </a:xfrm>
        </p:spPr>
        <p:txBody>
          <a:bodyPr anchor="b"/>
          <a:lstStyle>
            <a:lvl1pPr>
              <a:defRPr sz="1800"/>
            </a:lvl1pPr>
          </a:lstStyle>
          <a:p>
            <a:pPr lvl="0"/>
            <a:endParaRPr lang="es-PE"/>
          </a:p>
        </p:txBody>
      </p:sp>
      <p:sp>
        <p:nvSpPr>
          <p:cNvPr id="6" name="Google Shape;77;p5">
            <a:extLst>
              <a:ext uri="{FF2B5EF4-FFF2-40B4-BE49-F238E27FC236}">
                <a16:creationId xmlns:a16="http://schemas.microsoft.com/office/drawing/2014/main" id="{62FB6948-CEE7-C111-F15D-0E99D36FECD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274186" y="3625678"/>
            <a:ext cx="2748000" cy="787197"/>
          </a:xfrm>
        </p:spPr>
        <p:txBody>
          <a:bodyPr/>
          <a:lstStyle>
            <a:lvl1pPr>
              <a:buNone/>
              <a:defRPr sz="16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435246325"/>
      </p:ext>
    </p:extLst>
  </p:cSld>
  <p:clrMapOvr>
    <a:masterClrMapping/>
  </p:clrMapOvr>
  <p:hf sldNum="0" hdr="0" ft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0;p6">
            <a:extLst>
              <a:ext uri="{FF2B5EF4-FFF2-40B4-BE49-F238E27FC236}">
                <a16:creationId xmlns:a16="http://schemas.microsoft.com/office/drawing/2014/main" id="{442809F1-1135-2A8F-AB74-44AAB9DD857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3853" y="445029"/>
            <a:ext cx="6789301" cy="572697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868300803"/>
      </p:ext>
    </p:extLst>
  </p:cSld>
  <p:clrMapOvr>
    <a:masterClrMapping/>
  </p:clrMapOvr>
  <p:hf sldNum="0" hdr="0" ft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MAIN_PO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6;p8">
            <a:extLst>
              <a:ext uri="{FF2B5EF4-FFF2-40B4-BE49-F238E27FC236}">
                <a16:creationId xmlns:a16="http://schemas.microsoft.com/office/drawing/2014/main" id="{43BF7B57-B2F3-EC02-CA8E-0E73A367AE7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572000" y="1486951"/>
            <a:ext cx="3858301" cy="2169596"/>
          </a:xfrm>
        </p:spPr>
        <p:txBody>
          <a:bodyPr anchor="ctr"/>
          <a:lstStyle>
            <a:lvl1pPr algn="r">
              <a:defRPr sz="48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258205280"/>
      </p:ext>
    </p:extLst>
  </p:cSld>
  <p:clrMapOvr>
    <a:masterClrMapping/>
  </p:clrMapOvr>
  <p:hf sldNum="0" hdr="0" ft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64405547"/>
      </p:ext>
    </p:extLst>
  </p:cSld>
  <p:clrMapOvr>
    <a:masterClrMapping/>
  </p:clrMapOvr>
  <p:hf sldNum="0" hdr="0" ftr="0" dt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Diseño personalizado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2">
            <a:extLst>
              <a:ext uri="{FF2B5EF4-FFF2-40B4-BE49-F238E27FC236}">
                <a16:creationId xmlns:a16="http://schemas.microsoft.com/office/drawing/2014/main" id="{2964AE18-22EC-299F-1090-5719C4F6B557}"/>
              </a:ext>
            </a:extLst>
          </p:cNvPr>
          <p:cNvSpPr/>
          <p:nvPr/>
        </p:nvSpPr>
        <p:spPr>
          <a:xfrm>
            <a:off x="354019" y="1131597"/>
            <a:ext cx="2516255" cy="38177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w"/>
              <a:gd name="f4" fmla="val h"/>
              <a:gd name="f5" fmla="val ss"/>
              <a:gd name="f6" fmla="val 0"/>
              <a:gd name="f7" fmla="*/ 5419351 1 1725033"/>
              <a:gd name="f8" fmla="val 45"/>
              <a:gd name="f9" fmla="val 857"/>
              <a:gd name="f10" fmla="abs f3"/>
              <a:gd name="f11" fmla="abs f4"/>
              <a:gd name="f12" fmla="abs f5"/>
              <a:gd name="f13" fmla="*/ f7 1 180"/>
              <a:gd name="f14" fmla="+- 0 0 f1"/>
              <a:gd name="f15" fmla="+- f6 f9 0"/>
              <a:gd name="f16" fmla="?: f10 f3 1"/>
              <a:gd name="f17" fmla="?: f11 f4 1"/>
              <a:gd name="f18" fmla="?: f12 f5 1"/>
              <a:gd name="f19" fmla="*/ f8 f13 1"/>
              <a:gd name="f20" fmla="+- f6 0 f15"/>
              <a:gd name="f21" fmla="+- f15 0 f6"/>
              <a:gd name="f22" fmla="*/ f16 1 21600"/>
              <a:gd name="f23" fmla="*/ f17 1 21600"/>
              <a:gd name="f24" fmla="*/ 21600 f16 1"/>
              <a:gd name="f25" fmla="*/ 21600 f17 1"/>
              <a:gd name="f26" fmla="+- 0 0 f19"/>
              <a:gd name="f27" fmla="abs f20"/>
              <a:gd name="f28" fmla="abs f21"/>
              <a:gd name="f29" fmla="?: f20 f14 f1"/>
              <a:gd name="f30" fmla="?: f20 f1 f14"/>
              <a:gd name="f31" fmla="?: f20 f2 f1"/>
              <a:gd name="f32" fmla="?: f20 f1 f2"/>
              <a:gd name="f33" fmla="?: f21 f14 f1"/>
              <a:gd name="f34" fmla="?: f21 f1 f14"/>
              <a:gd name="f35" fmla="?: f20 0 f0"/>
              <a:gd name="f36" fmla="?: f20 f0 0"/>
              <a:gd name="f37" fmla="min f23 f22"/>
              <a:gd name="f38" fmla="*/ f24 1 f18"/>
              <a:gd name="f39" fmla="*/ f25 1 f18"/>
              <a:gd name="f40" fmla="*/ f26 f0 1"/>
              <a:gd name="f41" fmla="?: f20 f32 f31"/>
              <a:gd name="f42" fmla="?: f20 f31 f32"/>
              <a:gd name="f43" fmla="?: f21 f30 f29"/>
              <a:gd name="f44" fmla="val f38"/>
              <a:gd name="f45" fmla="val f39"/>
              <a:gd name="f46" fmla="*/ f40 1 f7"/>
              <a:gd name="f47" fmla="?: f21 f42 f41"/>
              <a:gd name="f48" fmla="*/ f15 f37 1"/>
              <a:gd name="f49" fmla="*/ f6 f37 1"/>
              <a:gd name="f50" fmla="*/ f27 f37 1"/>
              <a:gd name="f51" fmla="*/ f28 f37 1"/>
              <a:gd name="f52" fmla="+- f45 0 f9"/>
              <a:gd name="f53" fmla="+- f44 0 f9"/>
              <a:gd name="f54" fmla="+- f46 0 f1"/>
              <a:gd name="f55" fmla="*/ f45 f37 1"/>
              <a:gd name="f56" fmla="*/ f44 f37 1"/>
              <a:gd name="f57" fmla="+- f45 0 f52"/>
              <a:gd name="f58" fmla="+- f44 0 f53"/>
              <a:gd name="f59" fmla="+- f52 0 f45"/>
              <a:gd name="f60" fmla="+- f53 0 f44"/>
              <a:gd name="f61" fmla="+- f54 f1 0"/>
              <a:gd name="f62" fmla="*/ f52 f37 1"/>
              <a:gd name="f63" fmla="*/ f53 f37 1"/>
              <a:gd name="f64" fmla="abs f57"/>
              <a:gd name="f65" fmla="?: f57 0 f0"/>
              <a:gd name="f66" fmla="?: f57 f0 0"/>
              <a:gd name="f67" fmla="?: f57 f33 f34"/>
              <a:gd name="f68" fmla="abs f58"/>
              <a:gd name="f69" fmla="abs f59"/>
              <a:gd name="f70" fmla="?: f58 f14 f1"/>
              <a:gd name="f71" fmla="?: f58 f1 f14"/>
              <a:gd name="f72" fmla="?: f58 f2 f1"/>
              <a:gd name="f73" fmla="?: f58 f1 f2"/>
              <a:gd name="f74" fmla="abs f60"/>
              <a:gd name="f75" fmla="?: f60 f14 f1"/>
              <a:gd name="f76" fmla="?: f60 f1 f14"/>
              <a:gd name="f77" fmla="?: f60 f36 f35"/>
              <a:gd name="f78" fmla="?: f60 f35 f36"/>
              <a:gd name="f79" fmla="*/ f61 f7 1"/>
              <a:gd name="f80" fmla="?: f21 f66 f65"/>
              <a:gd name="f81" fmla="?: f21 f65 f66"/>
              <a:gd name="f82" fmla="?: f58 f73 f72"/>
              <a:gd name="f83" fmla="?: f58 f72 f73"/>
              <a:gd name="f84" fmla="?: f59 f71 f70"/>
              <a:gd name="f85" fmla="?: f20 f77 f78"/>
              <a:gd name="f86" fmla="?: f20 f75 f76"/>
              <a:gd name="f87" fmla="*/ f79 1 f0"/>
              <a:gd name="f88" fmla="*/ f64 f37 1"/>
              <a:gd name="f89" fmla="*/ f68 f37 1"/>
              <a:gd name="f90" fmla="*/ f69 f37 1"/>
              <a:gd name="f91" fmla="*/ f74 f37 1"/>
              <a:gd name="f92" fmla="?: f57 f80 f81"/>
              <a:gd name="f93" fmla="?: f59 f83 f82"/>
              <a:gd name="f94" fmla="+- 0 0 f87"/>
              <a:gd name="f95" fmla="+- 0 0 f94"/>
              <a:gd name="f96" fmla="*/ f95 f0 1"/>
              <a:gd name="f97" fmla="*/ f96 1 f7"/>
              <a:gd name="f98" fmla="+- f97 0 f1"/>
              <a:gd name="f99" fmla="cos 1 f98"/>
              <a:gd name="f100" fmla="+- 0 0 f99"/>
              <a:gd name="f101" fmla="+- 0 0 f100"/>
              <a:gd name="f102" fmla="val f101"/>
              <a:gd name="f103" fmla="+- 0 0 f102"/>
              <a:gd name="f104" fmla="*/ f9 f103 1"/>
              <a:gd name="f105" fmla="*/ f104 3163 1"/>
              <a:gd name="f106" fmla="*/ f105 1 7636"/>
              <a:gd name="f107" fmla="+- f6 f106 0"/>
              <a:gd name="f108" fmla="+- f44 0 f106"/>
              <a:gd name="f109" fmla="+- f45 0 f106"/>
              <a:gd name="f110" fmla="*/ f107 f37 1"/>
              <a:gd name="f111" fmla="*/ f108 f37 1"/>
              <a:gd name="f112" fmla="*/ f109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0" t="f110" r="f111" b="f112"/>
            <a:pathLst>
              <a:path>
                <a:moveTo>
                  <a:pt x="f48" y="f49"/>
                </a:moveTo>
                <a:arcTo wR="f50" hR="f51" stAng="f47" swAng="f43"/>
                <a:lnTo>
                  <a:pt x="f49" y="f62"/>
                </a:lnTo>
                <a:arcTo wR="f51" hR="f88" stAng="f92" swAng="f67"/>
                <a:lnTo>
                  <a:pt x="f63" y="f55"/>
                </a:lnTo>
                <a:arcTo wR="f89" hR="f90" stAng="f93" swAng="f84"/>
                <a:lnTo>
                  <a:pt x="f56" y="f48"/>
                </a:lnTo>
                <a:arcTo wR="f91" hR="f50" stAng="f85" swAng="f86"/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6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0" cap="none" spc="0" baseline="0">
              <a:solidFill>
                <a:srgbClr val="5E4028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3" name="Rounded Rectangle 3">
            <a:extLst>
              <a:ext uri="{FF2B5EF4-FFF2-40B4-BE49-F238E27FC236}">
                <a16:creationId xmlns:a16="http://schemas.microsoft.com/office/drawing/2014/main" id="{09E85096-5C0E-A310-926F-334DB7ECEC27}"/>
              </a:ext>
            </a:extLst>
          </p:cNvPr>
          <p:cNvSpPr/>
          <p:nvPr/>
        </p:nvSpPr>
        <p:spPr>
          <a:xfrm>
            <a:off x="426421" y="1248256"/>
            <a:ext cx="92482" cy="301443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w"/>
              <a:gd name="f4" fmla="val h"/>
              <a:gd name="f5" fmla="val ss"/>
              <a:gd name="f6" fmla="val 0"/>
              <a:gd name="f7" fmla="*/ 5419351 1 1725033"/>
              <a:gd name="f8" fmla="val 45"/>
              <a:gd name="f9" fmla="val 10800"/>
              <a:gd name="f10" fmla="abs f3"/>
              <a:gd name="f11" fmla="abs f4"/>
              <a:gd name="f12" fmla="abs f5"/>
              <a:gd name="f13" fmla="*/ f7 1 180"/>
              <a:gd name="f14" fmla="+- 0 0 f1"/>
              <a:gd name="f15" fmla="+- f6 f9 0"/>
              <a:gd name="f16" fmla="?: f10 f3 1"/>
              <a:gd name="f17" fmla="?: f11 f4 1"/>
              <a:gd name="f18" fmla="?: f12 f5 1"/>
              <a:gd name="f19" fmla="*/ f8 f13 1"/>
              <a:gd name="f20" fmla="+- f6 0 f15"/>
              <a:gd name="f21" fmla="+- f15 0 f6"/>
              <a:gd name="f22" fmla="*/ f16 1 21600"/>
              <a:gd name="f23" fmla="*/ f17 1 21600"/>
              <a:gd name="f24" fmla="*/ 21600 f16 1"/>
              <a:gd name="f25" fmla="*/ 21600 f17 1"/>
              <a:gd name="f26" fmla="+- 0 0 f19"/>
              <a:gd name="f27" fmla="abs f20"/>
              <a:gd name="f28" fmla="abs f21"/>
              <a:gd name="f29" fmla="?: f20 f14 f1"/>
              <a:gd name="f30" fmla="?: f20 f1 f14"/>
              <a:gd name="f31" fmla="?: f20 f2 f1"/>
              <a:gd name="f32" fmla="?: f20 f1 f2"/>
              <a:gd name="f33" fmla="?: f21 f14 f1"/>
              <a:gd name="f34" fmla="?: f21 f1 f14"/>
              <a:gd name="f35" fmla="?: f20 0 f0"/>
              <a:gd name="f36" fmla="?: f20 f0 0"/>
              <a:gd name="f37" fmla="min f23 f22"/>
              <a:gd name="f38" fmla="*/ f24 1 f18"/>
              <a:gd name="f39" fmla="*/ f25 1 f18"/>
              <a:gd name="f40" fmla="*/ f26 f0 1"/>
              <a:gd name="f41" fmla="?: f20 f32 f31"/>
              <a:gd name="f42" fmla="?: f20 f31 f32"/>
              <a:gd name="f43" fmla="?: f21 f30 f29"/>
              <a:gd name="f44" fmla="val f38"/>
              <a:gd name="f45" fmla="val f39"/>
              <a:gd name="f46" fmla="*/ f40 1 f7"/>
              <a:gd name="f47" fmla="?: f21 f42 f41"/>
              <a:gd name="f48" fmla="*/ f15 f37 1"/>
              <a:gd name="f49" fmla="*/ f6 f37 1"/>
              <a:gd name="f50" fmla="*/ f27 f37 1"/>
              <a:gd name="f51" fmla="*/ f28 f37 1"/>
              <a:gd name="f52" fmla="+- f45 0 f9"/>
              <a:gd name="f53" fmla="+- f44 0 f9"/>
              <a:gd name="f54" fmla="+- f46 0 f1"/>
              <a:gd name="f55" fmla="*/ f45 f37 1"/>
              <a:gd name="f56" fmla="*/ f44 f37 1"/>
              <a:gd name="f57" fmla="+- f45 0 f52"/>
              <a:gd name="f58" fmla="+- f44 0 f53"/>
              <a:gd name="f59" fmla="+- f52 0 f45"/>
              <a:gd name="f60" fmla="+- f53 0 f44"/>
              <a:gd name="f61" fmla="+- f54 f1 0"/>
              <a:gd name="f62" fmla="*/ f52 f37 1"/>
              <a:gd name="f63" fmla="*/ f53 f37 1"/>
              <a:gd name="f64" fmla="abs f57"/>
              <a:gd name="f65" fmla="?: f57 0 f0"/>
              <a:gd name="f66" fmla="?: f57 f0 0"/>
              <a:gd name="f67" fmla="?: f57 f33 f34"/>
              <a:gd name="f68" fmla="abs f58"/>
              <a:gd name="f69" fmla="abs f59"/>
              <a:gd name="f70" fmla="?: f58 f14 f1"/>
              <a:gd name="f71" fmla="?: f58 f1 f14"/>
              <a:gd name="f72" fmla="?: f58 f2 f1"/>
              <a:gd name="f73" fmla="?: f58 f1 f2"/>
              <a:gd name="f74" fmla="abs f60"/>
              <a:gd name="f75" fmla="?: f60 f14 f1"/>
              <a:gd name="f76" fmla="?: f60 f1 f14"/>
              <a:gd name="f77" fmla="?: f60 f36 f35"/>
              <a:gd name="f78" fmla="?: f60 f35 f36"/>
              <a:gd name="f79" fmla="*/ f61 f7 1"/>
              <a:gd name="f80" fmla="?: f21 f66 f65"/>
              <a:gd name="f81" fmla="?: f21 f65 f66"/>
              <a:gd name="f82" fmla="?: f58 f73 f72"/>
              <a:gd name="f83" fmla="?: f58 f72 f73"/>
              <a:gd name="f84" fmla="?: f59 f71 f70"/>
              <a:gd name="f85" fmla="?: f20 f77 f78"/>
              <a:gd name="f86" fmla="?: f20 f75 f76"/>
              <a:gd name="f87" fmla="*/ f79 1 f0"/>
              <a:gd name="f88" fmla="*/ f64 f37 1"/>
              <a:gd name="f89" fmla="*/ f68 f37 1"/>
              <a:gd name="f90" fmla="*/ f69 f37 1"/>
              <a:gd name="f91" fmla="*/ f74 f37 1"/>
              <a:gd name="f92" fmla="?: f57 f80 f81"/>
              <a:gd name="f93" fmla="?: f59 f83 f82"/>
              <a:gd name="f94" fmla="+- 0 0 f87"/>
              <a:gd name="f95" fmla="+- 0 0 f94"/>
              <a:gd name="f96" fmla="*/ f95 f0 1"/>
              <a:gd name="f97" fmla="*/ f96 1 f7"/>
              <a:gd name="f98" fmla="+- f97 0 f1"/>
              <a:gd name="f99" fmla="cos 1 f98"/>
              <a:gd name="f100" fmla="+- 0 0 f99"/>
              <a:gd name="f101" fmla="+- 0 0 f100"/>
              <a:gd name="f102" fmla="val f101"/>
              <a:gd name="f103" fmla="+- 0 0 f102"/>
              <a:gd name="f104" fmla="*/ f9 f103 1"/>
              <a:gd name="f105" fmla="*/ f104 3163 1"/>
              <a:gd name="f106" fmla="*/ f105 1 7636"/>
              <a:gd name="f107" fmla="+- f6 f106 0"/>
              <a:gd name="f108" fmla="+- f44 0 f106"/>
              <a:gd name="f109" fmla="+- f45 0 f106"/>
              <a:gd name="f110" fmla="*/ f107 f37 1"/>
              <a:gd name="f111" fmla="*/ f108 f37 1"/>
              <a:gd name="f112" fmla="*/ f109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0" t="f110" r="f111" b="f112"/>
            <a:pathLst>
              <a:path>
                <a:moveTo>
                  <a:pt x="f48" y="f49"/>
                </a:moveTo>
                <a:arcTo wR="f50" hR="f51" stAng="f47" swAng="f43"/>
                <a:lnTo>
                  <a:pt x="f49" y="f62"/>
                </a:lnTo>
                <a:arcTo wR="f51" hR="f88" stAng="f92" swAng="f67"/>
                <a:lnTo>
                  <a:pt x="f63" y="f55"/>
                </a:lnTo>
                <a:arcTo wR="f89" hR="f90" stAng="f93" swAng="f84"/>
                <a:lnTo>
                  <a:pt x="f56" y="f48"/>
                </a:lnTo>
                <a:arcTo wR="f91" hR="f50" stAng="f85" swAng="f86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6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grpSp>
        <p:nvGrpSpPr>
          <p:cNvPr id="4" name="Grupo 5">
            <a:extLst>
              <a:ext uri="{FF2B5EF4-FFF2-40B4-BE49-F238E27FC236}">
                <a16:creationId xmlns:a16="http://schemas.microsoft.com/office/drawing/2014/main" id="{1CF106EF-7E1E-D2A4-EB6B-F9B396547443}"/>
              </a:ext>
            </a:extLst>
          </p:cNvPr>
          <p:cNvGrpSpPr/>
          <p:nvPr/>
        </p:nvGrpSpPr>
        <p:grpSpPr>
          <a:xfrm>
            <a:off x="1090376" y="1496187"/>
            <a:ext cx="1577440" cy="1336276"/>
            <a:chOff x="1090376" y="1496187"/>
            <a:chExt cx="1577440" cy="1336276"/>
          </a:xfrm>
        </p:grpSpPr>
        <p:sp>
          <p:nvSpPr>
            <p:cNvPr id="5" name="TextBox 57">
              <a:extLst>
                <a:ext uri="{FF2B5EF4-FFF2-40B4-BE49-F238E27FC236}">
                  <a16:creationId xmlns:a16="http://schemas.microsoft.com/office/drawing/2014/main" id="{F650CC7A-76BB-F83D-0A3F-B4463B3BD127}"/>
                </a:ext>
              </a:extLst>
            </p:cNvPr>
            <p:cNvSpPr txBox="1"/>
            <p:nvPr/>
          </p:nvSpPr>
          <p:spPr>
            <a:xfrm>
              <a:off x="1090376" y="1496187"/>
              <a:ext cx="1577440" cy="73866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1219169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You can Resize without losing quality</a:t>
              </a:r>
            </a:p>
          </p:txBody>
        </p:sp>
        <p:sp>
          <p:nvSpPr>
            <p:cNvPr id="6" name="TextBox 58">
              <a:extLst>
                <a:ext uri="{FF2B5EF4-FFF2-40B4-BE49-F238E27FC236}">
                  <a16:creationId xmlns:a16="http://schemas.microsoft.com/office/drawing/2014/main" id="{CACAE101-6884-240B-F533-6EF4AFA6A6AA}"/>
                </a:ext>
              </a:extLst>
            </p:cNvPr>
            <p:cNvSpPr txBox="1"/>
            <p:nvPr/>
          </p:nvSpPr>
          <p:spPr>
            <a:xfrm>
              <a:off x="1090376" y="2093802"/>
              <a:ext cx="1577440" cy="73866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1219169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You can Change Fill Color &amp;</a:t>
              </a:r>
            </a:p>
            <a:p>
              <a:pPr marL="0" marR="0" lvl="0" indent="0" algn="r" defTabSz="1219169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Line Color</a:t>
              </a:r>
            </a:p>
          </p:txBody>
        </p:sp>
      </p:grpSp>
      <p:sp>
        <p:nvSpPr>
          <p:cNvPr id="7" name="TextBox 59">
            <a:extLst>
              <a:ext uri="{FF2B5EF4-FFF2-40B4-BE49-F238E27FC236}">
                <a16:creationId xmlns:a16="http://schemas.microsoft.com/office/drawing/2014/main" id="{C978157B-4D75-A293-69CD-6681ED09EDAB}"/>
              </a:ext>
            </a:extLst>
          </p:cNvPr>
          <p:cNvSpPr txBox="1"/>
          <p:nvPr/>
        </p:nvSpPr>
        <p:spPr>
          <a:xfrm>
            <a:off x="1243830" y="4441999"/>
            <a:ext cx="1577266" cy="30778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916" tIns="60963" rIns="121916" bIns="60963" anchor="ctr" anchorCtr="0" compatLnSpc="1">
            <a:spAutoFit/>
          </a:bodyPr>
          <a:lstStyle/>
          <a:p>
            <a:pPr marL="0" marR="0" lvl="0" indent="0" algn="l" defTabSz="121916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0" cap="none" spc="0" baseline="0">
                <a:solidFill>
                  <a:srgbClr val="FFFFFF"/>
                </a:solidFill>
                <a:uFillTx/>
                <a:latin typeface="Arial" pitchFamily="34"/>
                <a:ea typeface="Arial"/>
                <a:cs typeface="Arial" pitchFamily="34"/>
              </a:rPr>
              <a:t>www.slidesppt.net</a:t>
            </a:r>
          </a:p>
        </p:txBody>
      </p:sp>
      <p:sp>
        <p:nvSpPr>
          <p:cNvPr id="8" name="TextBox 60">
            <a:extLst>
              <a:ext uri="{FF2B5EF4-FFF2-40B4-BE49-F238E27FC236}">
                <a16:creationId xmlns:a16="http://schemas.microsoft.com/office/drawing/2014/main" id="{1C7E2635-5931-3C58-0C0E-485DD8FA2B6B}"/>
              </a:ext>
            </a:extLst>
          </p:cNvPr>
          <p:cNvSpPr txBox="1"/>
          <p:nvPr/>
        </p:nvSpPr>
        <p:spPr>
          <a:xfrm>
            <a:off x="795235" y="2954069"/>
            <a:ext cx="1920203" cy="150811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916" tIns="60963" rIns="121916" bIns="60963" anchor="ctr" anchorCtr="0" compatLnSpc="1">
            <a:spAutoFit/>
          </a:bodyPr>
          <a:lstStyle/>
          <a:p>
            <a:pPr marL="0" marR="0" lvl="0" indent="0" algn="r" defTabSz="121916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GOOGLE SLIDES AND FREE </a:t>
            </a:r>
          </a:p>
          <a:p>
            <a:pPr marL="0" marR="0" lvl="0" indent="0" algn="r" defTabSz="121916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PPT </a:t>
            </a:r>
          </a:p>
          <a:p>
            <a:pPr marL="0" marR="0" lvl="0" indent="0" algn="r" defTabSz="121916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TEMPLATES  </a:t>
            </a:r>
          </a:p>
        </p:txBody>
      </p:sp>
      <p:grpSp>
        <p:nvGrpSpPr>
          <p:cNvPr id="9" name="Grupo 6">
            <a:extLst>
              <a:ext uri="{FF2B5EF4-FFF2-40B4-BE49-F238E27FC236}">
                <a16:creationId xmlns:a16="http://schemas.microsoft.com/office/drawing/2014/main" id="{FA1D38D3-677C-0F7D-C4D6-A3691212BCD6}"/>
              </a:ext>
            </a:extLst>
          </p:cNvPr>
          <p:cNvGrpSpPr/>
          <p:nvPr/>
        </p:nvGrpSpPr>
        <p:grpSpPr>
          <a:xfrm>
            <a:off x="504638" y="4262658"/>
            <a:ext cx="577699" cy="577699"/>
            <a:chOff x="504638" y="4262658"/>
            <a:chExt cx="577699" cy="577699"/>
          </a:xfrm>
        </p:grpSpPr>
        <p:sp>
          <p:nvSpPr>
            <p:cNvPr id="10" name="Lágrima 15">
              <a:extLst>
                <a:ext uri="{FF2B5EF4-FFF2-40B4-BE49-F238E27FC236}">
                  <a16:creationId xmlns:a16="http://schemas.microsoft.com/office/drawing/2014/main" id="{E487F7D7-1C6A-FCD3-1EF8-58711433FB84}"/>
                </a:ext>
              </a:extLst>
            </p:cNvPr>
            <p:cNvSpPr/>
            <p:nvPr/>
          </p:nvSpPr>
          <p:spPr>
            <a:xfrm rot="10799991">
              <a:off x="504638" y="4262658"/>
              <a:ext cx="577699" cy="577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sqrt 2"/>
                <a:gd name="f9" fmla="val 100000"/>
                <a:gd name="f10" fmla="+- 0 0 -180"/>
                <a:gd name="f11" fmla="+- 0 0 -360"/>
                <a:gd name="f12" fmla="abs f3"/>
                <a:gd name="f13" fmla="abs f4"/>
                <a:gd name="f14" fmla="abs f5"/>
                <a:gd name="f15" fmla="+- 2700000 f1 0"/>
                <a:gd name="f16" fmla="*/ f10 f0 1"/>
                <a:gd name="f17" fmla="*/ f11 f0 1"/>
                <a:gd name="f18" fmla="?: f12 f3 1"/>
                <a:gd name="f19" fmla="?: f13 f4 1"/>
                <a:gd name="f20" fmla="?: f14 f5 1"/>
                <a:gd name="f21" fmla="+- f15 0 f1"/>
                <a:gd name="f22" fmla="*/ f16 1 f2"/>
                <a:gd name="f23" fmla="*/ f17 1 f2"/>
                <a:gd name="f24" fmla="*/ f18 1 21600"/>
                <a:gd name="f25" fmla="*/ f19 1 21600"/>
                <a:gd name="f26" fmla="*/ 21600 f18 1"/>
                <a:gd name="f27" fmla="*/ 21600 f19 1"/>
                <a:gd name="f28" fmla="+- f21 f1 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*/ f28 f7 1"/>
                <a:gd name="f35" fmla="val f32"/>
                <a:gd name="f36" fmla="val f33"/>
                <a:gd name="f37" fmla="*/ f34 1 f0"/>
                <a:gd name="f38" fmla="*/ f6 f31 1"/>
                <a:gd name="f39" fmla="+- f36 0 f6"/>
                <a:gd name="f40" fmla="+- f35 0 f6"/>
                <a:gd name="f41" fmla="+- 0 0 f37"/>
                <a:gd name="f42" fmla="*/ f35 f31 1"/>
                <a:gd name="f43" fmla="*/ f39 1 2"/>
                <a:gd name="f44" fmla="*/ f40 1 2"/>
                <a:gd name="f45" fmla="+- 0 0 f41"/>
                <a:gd name="f46" fmla="+- f6 f43 0"/>
                <a:gd name="f47" fmla="+- f6 f44 0"/>
                <a:gd name="f48" fmla="*/ f44 f8 1"/>
                <a:gd name="f49" fmla="*/ f43 f8 1"/>
                <a:gd name="f50" fmla="*/ f45 f0 1"/>
                <a:gd name="f51" fmla="*/ f44 f31 1"/>
                <a:gd name="f52" fmla="*/ f43 f31 1"/>
                <a:gd name="f53" fmla="*/ f48 f9 1"/>
                <a:gd name="f54" fmla="*/ f49 f9 1"/>
                <a:gd name="f55" fmla="*/ f50 1 f7"/>
                <a:gd name="f56" fmla="*/ f46 f31 1"/>
                <a:gd name="f57" fmla="*/ f53 1 100000"/>
                <a:gd name="f58" fmla="*/ f54 1 100000"/>
                <a:gd name="f59" fmla="+- f55 0 f1"/>
                <a:gd name="f60" fmla="cos 1 f59"/>
                <a:gd name="f61" fmla="sin 1 f59"/>
                <a:gd name="f62" fmla="+- 0 0 f60"/>
                <a:gd name="f63" fmla="+- 0 0 f61"/>
                <a:gd name="f64" fmla="+- 0 0 f62"/>
                <a:gd name="f65" fmla="+- 0 0 f63"/>
                <a:gd name="f66" fmla="val f64"/>
                <a:gd name="f67" fmla="val f65"/>
                <a:gd name="f68" fmla="*/ f66 f57 1"/>
                <a:gd name="f69" fmla="*/ f67 f58 1"/>
                <a:gd name="f70" fmla="*/ f66 f44 1"/>
                <a:gd name="f71" fmla="*/ f67 f43 1"/>
                <a:gd name="f72" fmla="+- f47 f68 0"/>
                <a:gd name="f73" fmla="+- f46 0 f69"/>
                <a:gd name="f74" fmla="+- f47 0 f70"/>
                <a:gd name="f75" fmla="+- f47 f70 0"/>
                <a:gd name="f76" fmla="+- f46 0 f71"/>
                <a:gd name="f77" fmla="+- f46 f71 0"/>
                <a:gd name="f78" fmla="+- f47 f72 0"/>
                <a:gd name="f79" fmla="+- f46 f73 0"/>
                <a:gd name="f80" fmla="*/ f74 f31 1"/>
                <a:gd name="f81" fmla="*/ f76 f31 1"/>
                <a:gd name="f82" fmla="*/ f75 f31 1"/>
                <a:gd name="f83" fmla="*/ f77 f31 1"/>
                <a:gd name="f84" fmla="*/ f72 f31 1"/>
                <a:gd name="f85" fmla="*/ f73 f31 1"/>
                <a:gd name="f86" fmla="*/ f78 1 2"/>
                <a:gd name="f87" fmla="*/ f79 1 2"/>
                <a:gd name="f88" fmla="*/ f86 f31 1"/>
                <a:gd name="f89" fmla="*/ f87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82" y="f83"/>
                </a:cxn>
                <a:cxn ang="f29">
                  <a:pos x="f80" y="f83"/>
                </a:cxn>
                <a:cxn ang="f30">
                  <a:pos x="f80" y="f81"/>
                </a:cxn>
                <a:cxn ang="f30">
                  <a:pos x="f84" y="f85"/>
                </a:cxn>
              </a:cxnLst>
              <a:rect l="f80" t="f81" r="f82" b="f83"/>
              <a:pathLst>
                <a:path>
                  <a:moveTo>
                    <a:pt x="f38" y="f56"/>
                  </a:moveTo>
                  <a:arcTo wR="f51" hR="f52" stAng="f0" swAng="f1"/>
                  <a:quadBezTo>
                    <a:pt x="f88" y="f38"/>
                    <a:pt x="f84" y="f85"/>
                  </a:quadBezTo>
                  <a:quadBezTo>
                    <a:pt x="f42" y="f89"/>
                    <a:pt x="f42" y="f56"/>
                  </a:quadBezTo>
                  <a:arcTo wR="f51" hR="f52" stAng="f6" swAng="f0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219169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grpSp>
          <p:nvGrpSpPr>
            <p:cNvPr id="11" name="Grupo 16">
              <a:extLst>
                <a:ext uri="{FF2B5EF4-FFF2-40B4-BE49-F238E27FC236}">
                  <a16:creationId xmlns:a16="http://schemas.microsoft.com/office/drawing/2014/main" id="{565C71F8-E2EC-B3EB-3659-5E5413D8456B}"/>
                </a:ext>
              </a:extLst>
            </p:cNvPr>
            <p:cNvGrpSpPr/>
            <p:nvPr/>
          </p:nvGrpSpPr>
          <p:grpSpPr>
            <a:xfrm>
              <a:off x="604729" y="4356731"/>
              <a:ext cx="392122" cy="379567"/>
              <a:chOff x="604729" y="4356731"/>
              <a:chExt cx="392122" cy="379567"/>
            </a:xfrm>
          </p:grpSpPr>
          <p:sp>
            <p:nvSpPr>
              <p:cNvPr id="12" name="Freeform 14">
                <a:extLst>
                  <a:ext uri="{FF2B5EF4-FFF2-40B4-BE49-F238E27FC236}">
                    <a16:creationId xmlns:a16="http://schemas.microsoft.com/office/drawing/2014/main" id="{6C3CC987-DD5C-6472-C747-5432960FC963}"/>
                  </a:ext>
                </a:extLst>
              </p:cNvPr>
              <p:cNvSpPr/>
              <p:nvPr/>
            </p:nvSpPr>
            <p:spPr>
              <a:xfrm>
                <a:off x="604729" y="4356731"/>
                <a:ext cx="226990" cy="3795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9"/>
                  <a:gd name="f7" fmla="val 1118"/>
                  <a:gd name="f8" fmla="val 112"/>
                  <a:gd name="f9" fmla="val 410"/>
                  <a:gd name="f10" fmla="val 707"/>
                  <a:gd name="f11" fmla="val 1005"/>
                  <a:gd name="f12" fmla="val 223"/>
                  <a:gd name="f13" fmla="val 1043"/>
                  <a:gd name="f14" fmla="val 446"/>
                  <a:gd name="f15" fmla="val 1080"/>
                  <a:gd name="f16" fmla="val 745"/>
                  <a:gd name="f17" fmla="val 372"/>
                  <a:gd name="f18" fmla="val 37"/>
                  <a:gd name="f19" fmla="val 74"/>
                  <a:gd name="f20" fmla="+- 0 0 -90"/>
                  <a:gd name="f21" fmla="*/ f3 1 669"/>
                  <a:gd name="f22" fmla="*/ f4 1 1118"/>
                  <a:gd name="f23" fmla="+- f7 0 f5"/>
                  <a:gd name="f24" fmla="+- f6 0 f5"/>
                  <a:gd name="f25" fmla="*/ f20 f0 1"/>
                  <a:gd name="f26" fmla="*/ f24 1 669"/>
                  <a:gd name="f27" fmla="*/ f23 1 1118"/>
                  <a:gd name="f28" fmla="*/ 0 f24 1"/>
                  <a:gd name="f29" fmla="*/ 112 f23 1"/>
                  <a:gd name="f30" fmla="*/ 1005 f23 1"/>
                  <a:gd name="f31" fmla="*/ 669 f24 1"/>
                  <a:gd name="f32" fmla="*/ 1118 f23 1"/>
                  <a:gd name="f33" fmla="*/ 0 f23 1"/>
                  <a:gd name="f34" fmla="*/ f25 1 f2"/>
                  <a:gd name="f35" fmla="*/ f28 1 669"/>
                  <a:gd name="f36" fmla="*/ f29 1 1118"/>
                  <a:gd name="f37" fmla="*/ f30 1 1118"/>
                  <a:gd name="f38" fmla="*/ f31 1 669"/>
                  <a:gd name="f39" fmla="*/ f32 1 1118"/>
                  <a:gd name="f40" fmla="*/ f33 1 1118"/>
                  <a:gd name="f41" fmla="*/ 0 1 f26"/>
                  <a:gd name="f42" fmla="*/ f6 1 f26"/>
                  <a:gd name="f43" fmla="*/ 0 1 f27"/>
                  <a:gd name="f44" fmla="*/ f7 1 f27"/>
                  <a:gd name="f45" fmla="+- f34 0 f1"/>
                  <a:gd name="f46" fmla="*/ f35 1 f26"/>
                  <a:gd name="f47" fmla="*/ f36 1 f27"/>
                  <a:gd name="f48" fmla="*/ f37 1 f27"/>
                  <a:gd name="f49" fmla="*/ f38 1 f26"/>
                  <a:gd name="f50" fmla="*/ f39 1 f27"/>
                  <a:gd name="f51" fmla="*/ f40 1 f27"/>
                  <a:gd name="f52" fmla="*/ f41 f21 1"/>
                  <a:gd name="f53" fmla="*/ f42 f21 1"/>
                  <a:gd name="f54" fmla="*/ f44 f22 1"/>
                  <a:gd name="f55" fmla="*/ f43 f22 1"/>
                  <a:gd name="f56" fmla="*/ f46 f21 1"/>
                  <a:gd name="f57" fmla="*/ f47 f22 1"/>
                  <a:gd name="f58" fmla="*/ f48 f22 1"/>
                  <a:gd name="f59" fmla="*/ f49 f21 1"/>
                  <a:gd name="f60" fmla="*/ f50 f22 1"/>
                  <a:gd name="f61" fmla="*/ f51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56" y="f57"/>
                  </a:cxn>
                  <a:cxn ang="f45">
                    <a:pos x="f56" y="f58"/>
                  </a:cxn>
                  <a:cxn ang="f45">
                    <a:pos x="f59" y="f60"/>
                  </a:cxn>
                  <a:cxn ang="f45">
                    <a:pos x="f59" y="f61"/>
                  </a:cxn>
                  <a:cxn ang="f45">
                    <a:pos x="f56" y="f57"/>
                  </a:cxn>
                </a:cxnLst>
                <a:rect l="f52" t="f55" r="f53" b="f54"/>
                <a:pathLst>
                  <a:path w="669" h="1118">
                    <a:moveTo>
                      <a:pt x="f5" y="f8"/>
                    </a:moveTo>
                    <a:cubicBezTo>
                      <a:pt x="f5" y="f9"/>
                      <a:pt x="f5" y="f10"/>
                      <a:pt x="f5" y="f11"/>
                    </a:cubicBezTo>
                    <a:cubicBezTo>
                      <a:pt x="f12" y="f13"/>
                      <a:pt x="f14" y="f15"/>
                      <a:pt x="f6" y="f7"/>
                    </a:cubicBezTo>
                    <a:cubicBezTo>
                      <a:pt x="f6" y="f16"/>
                      <a:pt x="f6" y="f17"/>
                      <a:pt x="f6" y="f5"/>
                    </a:cubicBezTo>
                    <a:cubicBezTo>
                      <a:pt x="f14" y="f18"/>
                      <a:pt x="f12" y="f19"/>
                      <a:pt x="f5" y="f8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69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" name="Freeform 15">
                <a:extLst>
                  <a:ext uri="{FF2B5EF4-FFF2-40B4-BE49-F238E27FC236}">
                    <a16:creationId xmlns:a16="http://schemas.microsoft.com/office/drawing/2014/main" id="{B621E2F2-DCF2-7952-0530-7BF122F2A39A}"/>
                  </a:ext>
                </a:extLst>
              </p:cNvPr>
              <p:cNvSpPr/>
              <p:nvPr/>
            </p:nvSpPr>
            <p:spPr>
              <a:xfrm>
                <a:off x="840681" y="4429161"/>
                <a:ext cx="156170" cy="1887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0"/>
                  <a:gd name="f7" fmla="val 556"/>
                  <a:gd name="f8" fmla="val 17"/>
                  <a:gd name="f9" fmla="val 35"/>
                  <a:gd name="f10" fmla="val 53"/>
                  <a:gd name="f11" fmla="val 135"/>
                  <a:gd name="f12" fmla="val 270"/>
                  <a:gd name="f13" fmla="val 406"/>
                  <a:gd name="f14" fmla="val 221"/>
                  <a:gd name="f15" fmla="val 388"/>
                  <a:gd name="f16" fmla="val 424"/>
                  <a:gd name="f17" fmla="val 442"/>
                  <a:gd name="f18" fmla="val 370"/>
                  <a:gd name="f19" fmla="val 185"/>
                  <a:gd name="f20" fmla="val 307"/>
                  <a:gd name="f21" fmla="val 153"/>
                  <a:gd name="f22" fmla="+- 0 0 -90"/>
                  <a:gd name="f23" fmla="*/ f3 1 460"/>
                  <a:gd name="f24" fmla="*/ f4 1 556"/>
                  <a:gd name="f25" fmla="+- f7 0 f5"/>
                  <a:gd name="f26" fmla="+- f6 0 f5"/>
                  <a:gd name="f27" fmla="*/ f22 f0 1"/>
                  <a:gd name="f28" fmla="*/ f26 1 460"/>
                  <a:gd name="f29" fmla="*/ f25 1 556"/>
                  <a:gd name="f30" fmla="*/ 0 f26 1"/>
                  <a:gd name="f31" fmla="*/ 0 f25 1"/>
                  <a:gd name="f32" fmla="*/ 53 f25 1"/>
                  <a:gd name="f33" fmla="*/ 406 f26 1"/>
                  <a:gd name="f34" fmla="*/ 556 f25 1"/>
                  <a:gd name="f35" fmla="*/ 460 f26 1"/>
                  <a:gd name="f36" fmla="*/ f27 1 f2"/>
                  <a:gd name="f37" fmla="*/ f30 1 460"/>
                  <a:gd name="f38" fmla="*/ f31 1 556"/>
                  <a:gd name="f39" fmla="*/ f32 1 556"/>
                  <a:gd name="f40" fmla="*/ f33 1 460"/>
                  <a:gd name="f41" fmla="*/ f34 1 556"/>
                  <a:gd name="f42" fmla="*/ f35 1 460"/>
                  <a:gd name="f43" fmla="*/ 0 1 f28"/>
                  <a:gd name="f44" fmla="*/ f6 1 f28"/>
                  <a:gd name="f45" fmla="*/ 0 1 f29"/>
                  <a:gd name="f46" fmla="*/ f7 1 f29"/>
                  <a:gd name="f47" fmla="+- f36 0 f1"/>
                  <a:gd name="f48" fmla="*/ f37 1 f28"/>
                  <a:gd name="f49" fmla="*/ f38 1 f29"/>
                  <a:gd name="f50" fmla="*/ f39 1 f29"/>
                  <a:gd name="f51" fmla="*/ f40 1 f28"/>
                  <a:gd name="f52" fmla="*/ f41 1 f29"/>
                  <a:gd name="f53" fmla="*/ f42 1 f28"/>
                  <a:gd name="f54" fmla="*/ f43 f23 1"/>
                  <a:gd name="f55" fmla="*/ f44 f23 1"/>
                  <a:gd name="f56" fmla="*/ f46 f24 1"/>
                  <a:gd name="f57" fmla="*/ f45 f24 1"/>
                  <a:gd name="f58" fmla="*/ f48 f23 1"/>
                  <a:gd name="f59" fmla="*/ f49 f24 1"/>
                  <a:gd name="f60" fmla="*/ f50 f24 1"/>
                  <a:gd name="f61" fmla="*/ f51 f23 1"/>
                  <a:gd name="f62" fmla="*/ f52 f24 1"/>
                  <a:gd name="f63" fmla="*/ f5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58" y="f59"/>
                  </a:cxn>
                  <a:cxn ang="f47">
                    <a:pos x="f58" y="f60"/>
                  </a:cxn>
                  <a:cxn ang="f47">
                    <a:pos x="f61" y="f60"/>
                  </a:cxn>
                  <a:cxn ang="f47">
                    <a:pos x="f61" y="f62"/>
                  </a:cxn>
                  <a:cxn ang="f47">
                    <a:pos x="f63" y="f62"/>
                  </a:cxn>
                  <a:cxn ang="f47">
                    <a:pos x="f63" y="f59"/>
                  </a:cxn>
                  <a:cxn ang="f47">
                    <a:pos x="f58" y="f59"/>
                  </a:cxn>
                </a:cxnLst>
                <a:rect l="f54" t="f57" r="f55" b="f56"/>
                <a:pathLst>
                  <a:path w="460" h="556">
                    <a:moveTo>
                      <a:pt x="f5" y="f5"/>
                    </a:moveTo>
                    <a:cubicBezTo>
                      <a:pt x="f5" y="f8"/>
                      <a:pt x="f5" y="f9"/>
                      <a:pt x="f5" y="f10"/>
                    </a:cubicBezTo>
                    <a:cubicBezTo>
                      <a:pt x="f11" y="f10"/>
                      <a:pt x="f12" y="f10"/>
                      <a:pt x="f13" y="f10"/>
                    </a:cubicBezTo>
                    <a:cubicBezTo>
                      <a:pt x="f13" y="f14"/>
                      <a:pt x="f13" y="f15"/>
                      <a:pt x="f13" y="f7"/>
                    </a:cubicBezTo>
                    <a:cubicBezTo>
                      <a:pt x="f16" y="f7"/>
                      <a:pt x="f17" y="f7"/>
                      <a:pt x="f6" y="f7"/>
                    </a:cubicBezTo>
                    <a:cubicBezTo>
                      <a:pt x="f6" y="f18"/>
                      <a:pt x="f6" y="f19"/>
                      <a:pt x="f6" y="f5"/>
                    </a:cubicBezTo>
                    <a:cubicBezTo>
                      <a:pt x="f20" y="f5"/>
                      <a:pt x="f21" y="f5"/>
                      <a:pt x="f5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69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" name="Freeform 16">
                <a:extLst>
                  <a:ext uri="{FF2B5EF4-FFF2-40B4-BE49-F238E27FC236}">
                    <a16:creationId xmlns:a16="http://schemas.microsoft.com/office/drawing/2014/main" id="{3C24C661-36A4-24C6-F94C-8C166CD1AA6C}"/>
                  </a:ext>
                </a:extLst>
              </p:cNvPr>
              <p:cNvSpPr/>
              <p:nvPr/>
            </p:nvSpPr>
            <p:spPr>
              <a:xfrm>
                <a:off x="840681" y="4456246"/>
                <a:ext cx="128198" cy="205831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78"/>
                  <a:gd name="f8" fmla="val 606"/>
                  <a:gd name="f9" fmla="val 23"/>
                  <a:gd name="f10" fmla="val 47"/>
                  <a:gd name="f11" fmla="val 70"/>
                  <a:gd name="f12" fmla="val 4"/>
                  <a:gd name="f13" fmla="val 69"/>
                  <a:gd name="f14" fmla="val 16"/>
                  <a:gd name="f15" fmla="val 68"/>
                  <a:gd name="f16" fmla="val 26"/>
                  <a:gd name="f17" fmla="val 67"/>
                  <a:gd name="f18" fmla="val 37"/>
                  <a:gd name="f19" fmla="val 66"/>
                  <a:gd name="f20" fmla="val 65"/>
                  <a:gd name="f21" fmla="val 51"/>
                  <a:gd name="f22" fmla="val 113"/>
                  <a:gd name="f23" fmla="val 160"/>
                  <a:gd name="f24" fmla="val 208"/>
                  <a:gd name="f25" fmla="val 100"/>
                  <a:gd name="f26" fmla="val 149"/>
                  <a:gd name="f27" fmla="val 198"/>
                  <a:gd name="f28" fmla="val 221"/>
                  <a:gd name="f29" fmla="val 197"/>
                  <a:gd name="f30" fmla="val 255"/>
                  <a:gd name="f31" fmla="val 173"/>
                  <a:gd name="f32" fmla="val 289"/>
                  <a:gd name="f33" fmla="val 170"/>
                  <a:gd name="f34" fmla="val 293"/>
                  <a:gd name="f35" fmla="val 146"/>
                  <a:gd name="f36" fmla="val 326"/>
                  <a:gd name="f37" fmla="val 101"/>
                  <a:gd name="f38" fmla="val 340"/>
                  <a:gd name="f39" fmla="val 78"/>
                  <a:gd name="f40" fmla="val 347"/>
                  <a:gd name="f41" fmla="val 57"/>
                  <a:gd name="f42" fmla="val 41"/>
                  <a:gd name="f43" fmla="val 24"/>
                  <a:gd name="f44" fmla="val 346"/>
                  <a:gd name="f45" fmla="val 10"/>
                  <a:gd name="f46" fmla="val 344"/>
                  <a:gd name="f47" fmla="val 342"/>
                  <a:gd name="f48" fmla="val 377"/>
                  <a:gd name="f49" fmla="val 395"/>
                  <a:gd name="f50" fmla="val 87"/>
                  <a:gd name="f51" fmla="val 175"/>
                  <a:gd name="f52" fmla="val 262"/>
                  <a:gd name="f53" fmla="val 412"/>
                  <a:gd name="f54" fmla="val 428"/>
                  <a:gd name="f55" fmla="val 445"/>
                  <a:gd name="f56" fmla="val 461"/>
                  <a:gd name="f57" fmla="val 476"/>
                  <a:gd name="f58" fmla="val 492"/>
                  <a:gd name="f59" fmla="val 174"/>
                  <a:gd name="f60" fmla="val 261"/>
                  <a:gd name="f61" fmla="val 509"/>
                  <a:gd name="f62" fmla="val 527"/>
                  <a:gd name="f63" fmla="val 545"/>
                  <a:gd name="f64" fmla="val 565"/>
                  <a:gd name="f65" fmla="val 586"/>
                  <a:gd name="f66" fmla="val 126"/>
                  <a:gd name="f67" fmla="val 252"/>
                  <a:gd name="f68" fmla="val 404"/>
                  <a:gd name="f69" fmla="val 202"/>
                  <a:gd name="f70" fmla="+- 0 0 -90"/>
                  <a:gd name="f71" fmla="*/ f4 1 378"/>
                  <a:gd name="f72" fmla="*/ f5 1 606"/>
                  <a:gd name="f73" fmla="+- f8 0 f6"/>
                  <a:gd name="f74" fmla="+- f7 0 f6"/>
                  <a:gd name="f75" fmla="*/ f70 f0 1"/>
                  <a:gd name="f76" fmla="*/ f74 1 378"/>
                  <a:gd name="f77" fmla="*/ f73 1 606"/>
                  <a:gd name="f78" fmla="*/ 0 f74 1"/>
                  <a:gd name="f79" fmla="*/ 0 f73 1"/>
                  <a:gd name="f80" fmla="*/ 70 f73 1"/>
                  <a:gd name="f81" fmla="*/ 26 f74 1"/>
                  <a:gd name="f82" fmla="*/ 67 f73 1"/>
                  <a:gd name="f83" fmla="*/ 51 f74 1"/>
                  <a:gd name="f84" fmla="*/ 65 f73 1"/>
                  <a:gd name="f85" fmla="*/ 208 f73 1"/>
                  <a:gd name="f86" fmla="*/ 198 f74 1"/>
                  <a:gd name="f87" fmla="*/ 173 f74 1"/>
                  <a:gd name="f88" fmla="*/ 289 f73 1"/>
                  <a:gd name="f89" fmla="*/ 101 f74 1"/>
                  <a:gd name="f90" fmla="*/ 340 f73 1"/>
                  <a:gd name="f91" fmla="*/ 41 f74 1"/>
                  <a:gd name="f92" fmla="*/ 347 f73 1"/>
                  <a:gd name="f93" fmla="*/ 342 f73 1"/>
                  <a:gd name="f94" fmla="*/ 395 f73 1"/>
                  <a:gd name="f95" fmla="*/ 262 f74 1"/>
                  <a:gd name="f96" fmla="*/ 445 f73 1"/>
                  <a:gd name="f97" fmla="*/ 492 f73 1"/>
                  <a:gd name="f98" fmla="*/ 261 f74 1"/>
                  <a:gd name="f99" fmla="*/ 545 f73 1"/>
                  <a:gd name="f100" fmla="*/ 606 f73 1"/>
                  <a:gd name="f101" fmla="*/ 378 f74 1"/>
                  <a:gd name="f102" fmla="*/ f75 1 f3"/>
                  <a:gd name="f103" fmla="*/ f78 1 378"/>
                  <a:gd name="f104" fmla="*/ f79 1 606"/>
                  <a:gd name="f105" fmla="*/ f80 1 606"/>
                  <a:gd name="f106" fmla="*/ f81 1 378"/>
                  <a:gd name="f107" fmla="*/ f82 1 606"/>
                  <a:gd name="f108" fmla="*/ f83 1 378"/>
                  <a:gd name="f109" fmla="*/ f84 1 606"/>
                  <a:gd name="f110" fmla="*/ f85 1 606"/>
                  <a:gd name="f111" fmla="*/ f86 1 378"/>
                  <a:gd name="f112" fmla="*/ f87 1 378"/>
                  <a:gd name="f113" fmla="*/ f88 1 606"/>
                  <a:gd name="f114" fmla="*/ f89 1 378"/>
                  <a:gd name="f115" fmla="*/ f90 1 606"/>
                  <a:gd name="f116" fmla="*/ f91 1 378"/>
                  <a:gd name="f117" fmla="*/ f92 1 606"/>
                  <a:gd name="f118" fmla="*/ f93 1 606"/>
                  <a:gd name="f119" fmla="*/ f94 1 606"/>
                  <a:gd name="f120" fmla="*/ f95 1 378"/>
                  <a:gd name="f121" fmla="*/ f96 1 606"/>
                  <a:gd name="f122" fmla="*/ f97 1 606"/>
                  <a:gd name="f123" fmla="*/ f98 1 378"/>
                  <a:gd name="f124" fmla="*/ f99 1 606"/>
                  <a:gd name="f125" fmla="*/ f100 1 606"/>
                  <a:gd name="f126" fmla="*/ f101 1 378"/>
                  <a:gd name="f127" fmla="*/ 0 1 f76"/>
                  <a:gd name="f128" fmla="*/ f7 1 f76"/>
                  <a:gd name="f129" fmla="*/ 0 1 f77"/>
                  <a:gd name="f130" fmla="*/ f8 1 f77"/>
                  <a:gd name="f131" fmla="+- f102 0 f1"/>
                  <a:gd name="f132" fmla="*/ f103 1 f76"/>
                  <a:gd name="f133" fmla="*/ f104 1 f77"/>
                  <a:gd name="f134" fmla="*/ f105 1 f77"/>
                  <a:gd name="f135" fmla="*/ f106 1 f76"/>
                  <a:gd name="f136" fmla="*/ f107 1 f77"/>
                  <a:gd name="f137" fmla="*/ f108 1 f76"/>
                  <a:gd name="f138" fmla="*/ f109 1 f77"/>
                  <a:gd name="f139" fmla="*/ f110 1 f77"/>
                  <a:gd name="f140" fmla="*/ f111 1 f76"/>
                  <a:gd name="f141" fmla="*/ f112 1 f76"/>
                  <a:gd name="f142" fmla="*/ f113 1 f77"/>
                  <a:gd name="f143" fmla="*/ f114 1 f76"/>
                  <a:gd name="f144" fmla="*/ f115 1 f77"/>
                  <a:gd name="f145" fmla="*/ f116 1 f76"/>
                  <a:gd name="f146" fmla="*/ f117 1 f77"/>
                  <a:gd name="f147" fmla="*/ f118 1 f77"/>
                  <a:gd name="f148" fmla="*/ f119 1 f77"/>
                  <a:gd name="f149" fmla="*/ f120 1 f76"/>
                  <a:gd name="f150" fmla="*/ f121 1 f77"/>
                  <a:gd name="f151" fmla="*/ f122 1 f77"/>
                  <a:gd name="f152" fmla="*/ f123 1 f76"/>
                  <a:gd name="f153" fmla="*/ f124 1 f77"/>
                  <a:gd name="f154" fmla="*/ f125 1 f77"/>
                  <a:gd name="f155" fmla="*/ f126 1 f76"/>
                  <a:gd name="f156" fmla="*/ f127 f71 1"/>
                  <a:gd name="f157" fmla="*/ f128 f71 1"/>
                  <a:gd name="f158" fmla="*/ f130 f72 1"/>
                  <a:gd name="f159" fmla="*/ f129 f72 1"/>
                  <a:gd name="f160" fmla="*/ f132 f71 1"/>
                  <a:gd name="f161" fmla="*/ f133 f72 1"/>
                  <a:gd name="f162" fmla="*/ f134 f72 1"/>
                  <a:gd name="f163" fmla="*/ f135 f71 1"/>
                  <a:gd name="f164" fmla="*/ f136 f72 1"/>
                  <a:gd name="f165" fmla="*/ f137 f71 1"/>
                  <a:gd name="f166" fmla="*/ f138 f72 1"/>
                  <a:gd name="f167" fmla="*/ f139 f72 1"/>
                  <a:gd name="f168" fmla="*/ f140 f71 1"/>
                  <a:gd name="f169" fmla="*/ f141 f71 1"/>
                  <a:gd name="f170" fmla="*/ f142 f72 1"/>
                  <a:gd name="f171" fmla="*/ f143 f71 1"/>
                  <a:gd name="f172" fmla="*/ f144 f72 1"/>
                  <a:gd name="f173" fmla="*/ f145 f71 1"/>
                  <a:gd name="f174" fmla="*/ f146 f72 1"/>
                  <a:gd name="f175" fmla="*/ f147 f72 1"/>
                  <a:gd name="f176" fmla="*/ f148 f72 1"/>
                  <a:gd name="f177" fmla="*/ f149 f71 1"/>
                  <a:gd name="f178" fmla="*/ f150 f72 1"/>
                  <a:gd name="f179" fmla="*/ f151 f72 1"/>
                  <a:gd name="f180" fmla="*/ f152 f71 1"/>
                  <a:gd name="f181" fmla="*/ f153 f72 1"/>
                  <a:gd name="f182" fmla="*/ f154 f72 1"/>
                  <a:gd name="f183" fmla="*/ f155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1">
                    <a:pos x="f160" y="f161"/>
                  </a:cxn>
                  <a:cxn ang="f131">
                    <a:pos x="f160" y="f162"/>
                  </a:cxn>
                  <a:cxn ang="f131">
                    <a:pos x="f163" y="f164"/>
                  </a:cxn>
                  <a:cxn ang="f131">
                    <a:pos x="f165" y="f166"/>
                  </a:cxn>
                  <a:cxn ang="f131">
                    <a:pos x="f165" y="f167"/>
                  </a:cxn>
                  <a:cxn ang="f131">
                    <a:pos x="f168" y="f167"/>
                  </a:cxn>
                  <a:cxn ang="f131">
                    <a:pos x="f169" y="f170"/>
                  </a:cxn>
                  <a:cxn ang="f131">
                    <a:pos x="f171" y="f172"/>
                  </a:cxn>
                  <a:cxn ang="f131">
                    <a:pos x="f173" y="f174"/>
                  </a:cxn>
                  <a:cxn ang="f131">
                    <a:pos x="f160" y="f175"/>
                  </a:cxn>
                  <a:cxn ang="f131">
                    <a:pos x="f160" y="f176"/>
                  </a:cxn>
                  <a:cxn ang="f131">
                    <a:pos x="f177" y="f176"/>
                  </a:cxn>
                  <a:cxn ang="f131">
                    <a:pos x="f177" y="f178"/>
                  </a:cxn>
                  <a:cxn ang="f131">
                    <a:pos x="f160" y="f178"/>
                  </a:cxn>
                  <a:cxn ang="f131">
                    <a:pos x="f160" y="f179"/>
                  </a:cxn>
                  <a:cxn ang="f131">
                    <a:pos x="f180" y="f179"/>
                  </a:cxn>
                  <a:cxn ang="f131">
                    <a:pos x="f180" y="f181"/>
                  </a:cxn>
                  <a:cxn ang="f131">
                    <a:pos x="f160" y="f181"/>
                  </a:cxn>
                  <a:cxn ang="f131">
                    <a:pos x="f160" y="f182"/>
                  </a:cxn>
                  <a:cxn ang="f131">
                    <a:pos x="f183" y="f182"/>
                  </a:cxn>
                  <a:cxn ang="f131">
                    <a:pos x="f183" y="f161"/>
                  </a:cxn>
                  <a:cxn ang="f131">
                    <a:pos x="f160" y="f161"/>
                  </a:cxn>
                </a:cxnLst>
                <a:rect l="f156" t="f159" r="f157" b="f158"/>
                <a:pathLst>
                  <a:path w="378" h="606">
                    <a:moveTo>
                      <a:pt x="f6" y="f6"/>
                    </a:moveTo>
                    <a:cubicBezTo>
                      <a:pt x="f6" y="f9"/>
                      <a:pt x="f6" y="f10"/>
                      <a:pt x="f6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10" y="f20"/>
                      <a:pt x="f21" y="f20"/>
                    </a:cubicBezTo>
                    <a:cubicBezTo>
                      <a:pt x="f21" y="f22"/>
                      <a:pt x="f21" y="f23"/>
                      <a:pt x="f21" y="f24"/>
                    </a:cubicBezTo>
                    <a:cubicBezTo>
                      <a:pt x="f25" y="f24"/>
                      <a:pt x="f26" y="f24"/>
                      <a:pt x="f27" y="f24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0"/>
                      <a:pt x="f42" y="f40"/>
                    </a:cubicBezTo>
                    <a:cubicBezTo>
                      <a:pt x="f43" y="f44"/>
                      <a:pt x="f45" y="f46"/>
                      <a:pt x="f6" y="f47"/>
                    </a:cubicBezTo>
                    <a:cubicBezTo>
                      <a:pt x="f6" y="f2"/>
                      <a:pt x="f6" y="f48"/>
                      <a:pt x="f6" y="f49"/>
                    </a:cubicBezTo>
                    <a:cubicBezTo>
                      <a:pt x="f50" y="f49"/>
                      <a:pt x="f51" y="f49"/>
                      <a:pt x="f52" y="f49"/>
                    </a:cubicBezTo>
                    <a:cubicBezTo>
                      <a:pt x="f52" y="f53"/>
                      <a:pt x="f52" y="f54"/>
                      <a:pt x="f52" y="f55"/>
                    </a:cubicBezTo>
                    <a:cubicBezTo>
                      <a:pt x="f51" y="f55"/>
                      <a:pt x="f50" y="f55"/>
                      <a:pt x="f6" y="f55"/>
                    </a:cubicBezTo>
                    <a:cubicBezTo>
                      <a:pt x="f6" y="f56"/>
                      <a:pt x="f6" y="f57"/>
                      <a:pt x="f6" y="f58"/>
                    </a:cubicBezTo>
                    <a:cubicBezTo>
                      <a:pt x="f50" y="f58"/>
                      <a:pt x="f59" y="f58"/>
                      <a:pt x="f60" y="f58"/>
                    </a:cubicBezTo>
                    <a:cubicBezTo>
                      <a:pt x="f60" y="f61"/>
                      <a:pt x="f60" y="f62"/>
                      <a:pt x="f60" y="f63"/>
                    </a:cubicBezTo>
                    <a:cubicBezTo>
                      <a:pt x="f59" y="f63"/>
                      <a:pt x="f50" y="f63"/>
                      <a:pt x="f6" y="f63"/>
                    </a:cubicBezTo>
                    <a:cubicBezTo>
                      <a:pt x="f6" y="f64"/>
                      <a:pt x="f6" y="f65"/>
                      <a:pt x="f6" y="f8"/>
                    </a:cubicBezTo>
                    <a:cubicBezTo>
                      <a:pt x="f66" y="f8"/>
                      <a:pt x="f67" y="f8"/>
                      <a:pt x="f7" y="f8"/>
                    </a:cubicBezTo>
                    <a:cubicBezTo>
                      <a:pt x="f7" y="f68"/>
                      <a:pt x="f7" y="f69"/>
                      <a:pt x="f7" y="f6"/>
                    </a:cubicBezTo>
                    <a:cubicBezTo>
                      <a:pt x="f67" y="f6"/>
                      <a:pt x="f66" y="f6"/>
                      <a:pt x="f6" y="f6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69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sp>
        <p:nvSpPr>
          <p:cNvPr id="15" name="Rounded Rectangle 3">
            <a:extLst>
              <a:ext uri="{FF2B5EF4-FFF2-40B4-BE49-F238E27FC236}">
                <a16:creationId xmlns:a16="http://schemas.microsoft.com/office/drawing/2014/main" id="{65ABD741-C16B-75E5-30AB-0D3C6C33DC6E}"/>
              </a:ext>
            </a:extLst>
          </p:cNvPr>
          <p:cNvSpPr/>
          <p:nvPr/>
        </p:nvSpPr>
        <p:spPr>
          <a:xfrm rot="5400013">
            <a:off x="1940151" y="4018400"/>
            <a:ext cx="71826" cy="1572054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w"/>
              <a:gd name="f4" fmla="val h"/>
              <a:gd name="f5" fmla="val ss"/>
              <a:gd name="f6" fmla="val 0"/>
              <a:gd name="f7" fmla="*/ 5419351 1 1725033"/>
              <a:gd name="f8" fmla="val 45"/>
              <a:gd name="f9" fmla="val 10800"/>
              <a:gd name="f10" fmla="abs f3"/>
              <a:gd name="f11" fmla="abs f4"/>
              <a:gd name="f12" fmla="abs f5"/>
              <a:gd name="f13" fmla="*/ f7 1 180"/>
              <a:gd name="f14" fmla="+- 0 0 f1"/>
              <a:gd name="f15" fmla="+- f6 f9 0"/>
              <a:gd name="f16" fmla="?: f10 f3 1"/>
              <a:gd name="f17" fmla="?: f11 f4 1"/>
              <a:gd name="f18" fmla="?: f12 f5 1"/>
              <a:gd name="f19" fmla="*/ f8 f13 1"/>
              <a:gd name="f20" fmla="+- f6 0 f15"/>
              <a:gd name="f21" fmla="+- f15 0 f6"/>
              <a:gd name="f22" fmla="*/ f16 1 21600"/>
              <a:gd name="f23" fmla="*/ f17 1 21600"/>
              <a:gd name="f24" fmla="*/ 21600 f16 1"/>
              <a:gd name="f25" fmla="*/ 21600 f17 1"/>
              <a:gd name="f26" fmla="+- 0 0 f19"/>
              <a:gd name="f27" fmla="abs f20"/>
              <a:gd name="f28" fmla="abs f21"/>
              <a:gd name="f29" fmla="?: f20 f14 f1"/>
              <a:gd name="f30" fmla="?: f20 f1 f14"/>
              <a:gd name="f31" fmla="?: f20 f2 f1"/>
              <a:gd name="f32" fmla="?: f20 f1 f2"/>
              <a:gd name="f33" fmla="?: f21 f14 f1"/>
              <a:gd name="f34" fmla="?: f21 f1 f14"/>
              <a:gd name="f35" fmla="?: f20 0 f0"/>
              <a:gd name="f36" fmla="?: f20 f0 0"/>
              <a:gd name="f37" fmla="min f23 f22"/>
              <a:gd name="f38" fmla="*/ f24 1 f18"/>
              <a:gd name="f39" fmla="*/ f25 1 f18"/>
              <a:gd name="f40" fmla="*/ f26 f0 1"/>
              <a:gd name="f41" fmla="?: f20 f32 f31"/>
              <a:gd name="f42" fmla="?: f20 f31 f32"/>
              <a:gd name="f43" fmla="?: f21 f30 f29"/>
              <a:gd name="f44" fmla="val f38"/>
              <a:gd name="f45" fmla="val f39"/>
              <a:gd name="f46" fmla="*/ f40 1 f7"/>
              <a:gd name="f47" fmla="?: f21 f42 f41"/>
              <a:gd name="f48" fmla="*/ f15 f37 1"/>
              <a:gd name="f49" fmla="*/ f6 f37 1"/>
              <a:gd name="f50" fmla="*/ f27 f37 1"/>
              <a:gd name="f51" fmla="*/ f28 f37 1"/>
              <a:gd name="f52" fmla="+- f45 0 f9"/>
              <a:gd name="f53" fmla="+- f44 0 f9"/>
              <a:gd name="f54" fmla="+- f46 0 f1"/>
              <a:gd name="f55" fmla="*/ f45 f37 1"/>
              <a:gd name="f56" fmla="*/ f44 f37 1"/>
              <a:gd name="f57" fmla="+- f45 0 f52"/>
              <a:gd name="f58" fmla="+- f44 0 f53"/>
              <a:gd name="f59" fmla="+- f52 0 f45"/>
              <a:gd name="f60" fmla="+- f53 0 f44"/>
              <a:gd name="f61" fmla="+- f54 f1 0"/>
              <a:gd name="f62" fmla="*/ f52 f37 1"/>
              <a:gd name="f63" fmla="*/ f53 f37 1"/>
              <a:gd name="f64" fmla="abs f57"/>
              <a:gd name="f65" fmla="?: f57 0 f0"/>
              <a:gd name="f66" fmla="?: f57 f0 0"/>
              <a:gd name="f67" fmla="?: f57 f33 f34"/>
              <a:gd name="f68" fmla="abs f58"/>
              <a:gd name="f69" fmla="abs f59"/>
              <a:gd name="f70" fmla="?: f58 f14 f1"/>
              <a:gd name="f71" fmla="?: f58 f1 f14"/>
              <a:gd name="f72" fmla="?: f58 f2 f1"/>
              <a:gd name="f73" fmla="?: f58 f1 f2"/>
              <a:gd name="f74" fmla="abs f60"/>
              <a:gd name="f75" fmla="?: f60 f14 f1"/>
              <a:gd name="f76" fmla="?: f60 f1 f14"/>
              <a:gd name="f77" fmla="?: f60 f36 f35"/>
              <a:gd name="f78" fmla="?: f60 f35 f36"/>
              <a:gd name="f79" fmla="*/ f61 f7 1"/>
              <a:gd name="f80" fmla="?: f21 f66 f65"/>
              <a:gd name="f81" fmla="?: f21 f65 f66"/>
              <a:gd name="f82" fmla="?: f58 f73 f72"/>
              <a:gd name="f83" fmla="?: f58 f72 f73"/>
              <a:gd name="f84" fmla="?: f59 f71 f70"/>
              <a:gd name="f85" fmla="?: f20 f77 f78"/>
              <a:gd name="f86" fmla="?: f20 f75 f76"/>
              <a:gd name="f87" fmla="*/ f79 1 f0"/>
              <a:gd name="f88" fmla="*/ f64 f37 1"/>
              <a:gd name="f89" fmla="*/ f68 f37 1"/>
              <a:gd name="f90" fmla="*/ f69 f37 1"/>
              <a:gd name="f91" fmla="*/ f74 f37 1"/>
              <a:gd name="f92" fmla="?: f57 f80 f81"/>
              <a:gd name="f93" fmla="?: f59 f83 f82"/>
              <a:gd name="f94" fmla="+- 0 0 f87"/>
              <a:gd name="f95" fmla="+- 0 0 f94"/>
              <a:gd name="f96" fmla="*/ f95 f0 1"/>
              <a:gd name="f97" fmla="*/ f96 1 f7"/>
              <a:gd name="f98" fmla="+- f97 0 f1"/>
              <a:gd name="f99" fmla="cos 1 f98"/>
              <a:gd name="f100" fmla="+- 0 0 f99"/>
              <a:gd name="f101" fmla="+- 0 0 f100"/>
              <a:gd name="f102" fmla="val f101"/>
              <a:gd name="f103" fmla="+- 0 0 f102"/>
              <a:gd name="f104" fmla="*/ f9 f103 1"/>
              <a:gd name="f105" fmla="*/ f104 3163 1"/>
              <a:gd name="f106" fmla="*/ f105 1 7636"/>
              <a:gd name="f107" fmla="+- f6 f106 0"/>
              <a:gd name="f108" fmla="+- f44 0 f106"/>
              <a:gd name="f109" fmla="+- f45 0 f106"/>
              <a:gd name="f110" fmla="*/ f107 f37 1"/>
              <a:gd name="f111" fmla="*/ f108 f37 1"/>
              <a:gd name="f112" fmla="*/ f109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0" t="f110" r="f111" b="f112"/>
            <a:pathLst>
              <a:path>
                <a:moveTo>
                  <a:pt x="f48" y="f49"/>
                </a:moveTo>
                <a:arcTo wR="f50" hR="f51" stAng="f47" swAng="f43"/>
                <a:lnTo>
                  <a:pt x="f49" y="f62"/>
                </a:lnTo>
                <a:arcTo wR="f51" hR="f88" stAng="f92" swAng="f67"/>
                <a:lnTo>
                  <a:pt x="f63" y="f55"/>
                </a:lnTo>
                <a:arcTo wR="f89" hR="f90" stAng="f93" swAng="f84"/>
                <a:lnTo>
                  <a:pt x="f56" y="f48"/>
                </a:lnTo>
                <a:arcTo wR="f91" hR="f50" stAng="f85" swAng="f86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6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grpSp>
        <p:nvGrpSpPr>
          <p:cNvPr id="16" name="Grupo 14">
            <a:extLst>
              <a:ext uri="{FF2B5EF4-FFF2-40B4-BE49-F238E27FC236}">
                <a16:creationId xmlns:a16="http://schemas.microsoft.com/office/drawing/2014/main" id="{FCAA6414-4884-8B91-7ADF-F194082C05D2}"/>
              </a:ext>
            </a:extLst>
          </p:cNvPr>
          <p:cNvGrpSpPr/>
          <p:nvPr/>
        </p:nvGrpSpPr>
        <p:grpSpPr>
          <a:xfrm>
            <a:off x="2122020" y="1248257"/>
            <a:ext cx="640080" cy="643316"/>
            <a:chOff x="2122020" y="1248257"/>
            <a:chExt cx="640080" cy="643316"/>
          </a:xfrm>
        </p:grpSpPr>
        <p:sp>
          <p:nvSpPr>
            <p:cNvPr id="17" name="Rounded Rectangle 3">
              <a:extLst>
                <a:ext uri="{FF2B5EF4-FFF2-40B4-BE49-F238E27FC236}">
                  <a16:creationId xmlns:a16="http://schemas.microsoft.com/office/drawing/2014/main" id="{810EA3F6-A042-ABAC-CF2F-84C6A4074C01}"/>
                </a:ext>
              </a:extLst>
            </p:cNvPr>
            <p:cNvSpPr/>
            <p:nvPr/>
          </p:nvSpPr>
          <p:spPr>
            <a:xfrm rot="10799991">
              <a:off x="2670696" y="1251493"/>
              <a:ext cx="91394" cy="64008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val 45"/>
                <a:gd name="f9" fmla="val 10800"/>
                <a:gd name="f10" fmla="abs f3"/>
                <a:gd name="f11" fmla="abs f4"/>
                <a:gd name="f12" fmla="abs f5"/>
                <a:gd name="f13" fmla="*/ f7 1 180"/>
                <a:gd name="f14" fmla="+- 0 0 f1"/>
                <a:gd name="f15" fmla="+- f6 f9 0"/>
                <a:gd name="f16" fmla="?: f10 f3 1"/>
                <a:gd name="f17" fmla="?: f11 f4 1"/>
                <a:gd name="f18" fmla="?: f12 f5 1"/>
                <a:gd name="f19" fmla="*/ f8 f13 1"/>
                <a:gd name="f20" fmla="+- f6 0 f15"/>
                <a:gd name="f21" fmla="+- f15 0 f6"/>
                <a:gd name="f22" fmla="*/ f16 1 21600"/>
                <a:gd name="f23" fmla="*/ f17 1 21600"/>
                <a:gd name="f24" fmla="*/ 21600 f16 1"/>
                <a:gd name="f25" fmla="*/ 21600 f17 1"/>
                <a:gd name="f26" fmla="+- 0 0 f19"/>
                <a:gd name="f27" fmla="abs f20"/>
                <a:gd name="f28" fmla="abs f21"/>
                <a:gd name="f29" fmla="?: f20 f14 f1"/>
                <a:gd name="f30" fmla="?: f20 f1 f14"/>
                <a:gd name="f31" fmla="?: f20 f2 f1"/>
                <a:gd name="f32" fmla="?: f20 f1 f2"/>
                <a:gd name="f33" fmla="?: f21 f14 f1"/>
                <a:gd name="f34" fmla="?: f21 f1 f14"/>
                <a:gd name="f35" fmla="?: f20 0 f0"/>
                <a:gd name="f36" fmla="?: f20 f0 0"/>
                <a:gd name="f37" fmla="min f23 f22"/>
                <a:gd name="f38" fmla="*/ f24 1 f18"/>
                <a:gd name="f39" fmla="*/ f25 1 f18"/>
                <a:gd name="f40" fmla="*/ f26 f0 1"/>
                <a:gd name="f41" fmla="?: f20 f32 f31"/>
                <a:gd name="f42" fmla="?: f20 f31 f32"/>
                <a:gd name="f43" fmla="?: f21 f30 f29"/>
                <a:gd name="f44" fmla="val f38"/>
                <a:gd name="f45" fmla="val f39"/>
                <a:gd name="f46" fmla="*/ f40 1 f7"/>
                <a:gd name="f47" fmla="?: f21 f42 f41"/>
                <a:gd name="f48" fmla="*/ f15 f37 1"/>
                <a:gd name="f49" fmla="*/ f6 f37 1"/>
                <a:gd name="f50" fmla="*/ f27 f37 1"/>
                <a:gd name="f51" fmla="*/ f28 f37 1"/>
                <a:gd name="f52" fmla="+- f45 0 f9"/>
                <a:gd name="f53" fmla="+- f44 0 f9"/>
                <a:gd name="f54" fmla="+- f46 0 f1"/>
                <a:gd name="f55" fmla="*/ f45 f37 1"/>
                <a:gd name="f56" fmla="*/ f44 f37 1"/>
                <a:gd name="f57" fmla="+- f45 0 f52"/>
                <a:gd name="f58" fmla="+- f44 0 f53"/>
                <a:gd name="f59" fmla="+- f52 0 f45"/>
                <a:gd name="f60" fmla="+- f53 0 f44"/>
                <a:gd name="f61" fmla="+- f54 f1 0"/>
                <a:gd name="f62" fmla="*/ f52 f37 1"/>
                <a:gd name="f63" fmla="*/ f53 f37 1"/>
                <a:gd name="f64" fmla="abs f57"/>
                <a:gd name="f65" fmla="?: f57 0 f0"/>
                <a:gd name="f66" fmla="?: f57 f0 0"/>
                <a:gd name="f67" fmla="?: f57 f33 f34"/>
                <a:gd name="f68" fmla="abs f58"/>
                <a:gd name="f69" fmla="abs f59"/>
                <a:gd name="f70" fmla="?: f58 f14 f1"/>
                <a:gd name="f71" fmla="?: f58 f1 f14"/>
                <a:gd name="f72" fmla="?: f58 f2 f1"/>
                <a:gd name="f73" fmla="?: f58 f1 f2"/>
                <a:gd name="f74" fmla="abs f60"/>
                <a:gd name="f75" fmla="?: f60 f14 f1"/>
                <a:gd name="f76" fmla="?: f60 f1 f14"/>
                <a:gd name="f77" fmla="?: f60 f36 f35"/>
                <a:gd name="f78" fmla="?: f60 f35 f36"/>
                <a:gd name="f79" fmla="*/ f61 f7 1"/>
                <a:gd name="f80" fmla="?: f21 f66 f65"/>
                <a:gd name="f81" fmla="?: f21 f65 f66"/>
                <a:gd name="f82" fmla="?: f58 f73 f72"/>
                <a:gd name="f83" fmla="?: f58 f72 f73"/>
                <a:gd name="f84" fmla="?: f59 f71 f70"/>
                <a:gd name="f85" fmla="?: f20 f77 f78"/>
                <a:gd name="f86" fmla="?: f20 f75 f76"/>
                <a:gd name="f87" fmla="*/ f79 1 f0"/>
                <a:gd name="f88" fmla="*/ f64 f37 1"/>
                <a:gd name="f89" fmla="*/ f68 f37 1"/>
                <a:gd name="f90" fmla="*/ f69 f37 1"/>
                <a:gd name="f91" fmla="*/ f74 f37 1"/>
                <a:gd name="f92" fmla="?: f57 f80 f81"/>
                <a:gd name="f93" fmla="?: f59 f83 f82"/>
                <a:gd name="f94" fmla="+- 0 0 f87"/>
                <a:gd name="f95" fmla="+- 0 0 f94"/>
                <a:gd name="f96" fmla="*/ f95 f0 1"/>
                <a:gd name="f97" fmla="*/ f96 1 f7"/>
                <a:gd name="f98" fmla="+- f97 0 f1"/>
                <a:gd name="f99" fmla="cos 1 f98"/>
                <a:gd name="f100" fmla="+- 0 0 f99"/>
                <a:gd name="f101" fmla="+- 0 0 f100"/>
                <a:gd name="f102" fmla="val f101"/>
                <a:gd name="f103" fmla="+- 0 0 f102"/>
                <a:gd name="f104" fmla="*/ f9 f103 1"/>
                <a:gd name="f105" fmla="*/ f104 3163 1"/>
                <a:gd name="f106" fmla="*/ f105 1 7636"/>
                <a:gd name="f107" fmla="+- f6 f106 0"/>
                <a:gd name="f108" fmla="+- f44 0 f106"/>
                <a:gd name="f109" fmla="+- f45 0 f106"/>
                <a:gd name="f110" fmla="*/ f107 f37 1"/>
                <a:gd name="f111" fmla="*/ f108 f37 1"/>
                <a:gd name="f112" fmla="*/ f109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0" t="f110" r="f111" b="f112"/>
              <a:pathLst>
                <a:path>
                  <a:moveTo>
                    <a:pt x="f48" y="f49"/>
                  </a:moveTo>
                  <a:arcTo wR="f50" hR="f51" stAng="f47" swAng="f43"/>
                  <a:lnTo>
                    <a:pt x="f49" y="f62"/>
                  </a:lnTo>
                  <a:arcTo wR="f51" hR="f88" stAng="f92" swAng="f67"/>
                  <a:lnTo>
                    <a:pt x="f63" y="f55"/>
                  </a:lnTo>
                  <a:arcTo wR="f89" hR="f90" stAng="f93" swAng="f84"/>
                  <a:lnTo>
                    <a:pt x="f56" y="f48"/>
                  </a:lnTo>
                  <a:arcTo wR="f91" hR="f50" stAng="f85" swAng="f86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219169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351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/>
              </a:endParaRPr>
            </a:p>
          </p:txBody>
        </p:sp>
        <p:sp>
          <p:nvSpPr>
            <p:cNvPr id="18" name="Rounded Rectangle 3">
              <a:extLst>
                <a:ext uri="{FF2B5EF4-FFF2-40B4-BE49-F238E27FC236}">
                  <a16:creationId xmlns:a16="http://schemas.microsoft.com/office/drawing/2014/main" id="{11E61B1B-05BB-84D1-F1ED-3D161283D5A0}"/>
                </a:ext>
              </a:extLst>
            </p:cNvPr>
            <p:cNvSpPr/>
            <p:nvPr/>
          </p:nvSpPr>
          <p:spPr>
            <a:xfrm rot="5400013">
              <a:off x="2396363" y="973914"/>
              <a:ext cx="91394" cy="64008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val 45"/>
                <a:gd name="f9" fmla="val 10800"/>
                <a:gd name="f10" fmla="abs f3"/>
                <a:gd name="f11" fmla="abs f4"/>
                <a:gd name="f12" fmla="abs f5"/>
                <a:gd name="f13" fmla="*/ f7 1 180"/>
                <a:gd name="f14" fmla="+- 0 0 f1"/>
                <a:gd name="f15" fmla="+- f6 f9 0"/>
                <a:gd name="f16" fmla="?: f10 f3 1"/>
                <a:gd name="f17" fmla="?: f11 f4 1"/>
                <a:gd name="f18" fmla="?: f12 f5 1"/>
                <a:gd name="f19" fmla="*/ f8 f13 1"/>
                <a:gd name="f20" fmla="+- f6 0 f15"/>
                <a:gd name="f21" fmla="+- f15 0 f6"/>
                <a:gd name="f22" fmla="*/ f16 1 21600"/>
                <a:gd name="f23" fmla="*/ f17 1 21600"/>
                <a:gd name="f24" fmla="*/ 21600 f16 1"/>
                <a:gd name="f25" fmla="*/ 21600 f17 1"/>
                <a:gd name="f26" fmla="+- 0 0 f19"/>
                <a:gd name="f27" fmla="abs f20"/>
                <a:gd name="f28" fmla="abs f21"/>
                <a:gd name="f29" fmla="?: f20 f14 f1"/>
                <a:gd name="f30" fmla="?: f20 f1 f14"/>
                <a:gd name="f31" fmla="?: f20 f2 f1"/>
                <a:gd name="f32" fmla="?: f20 f1 f2"/>
                <a:gd name="f33" fmla="?: f21 f14 f1"/>
                <a:gd name="f34" fmla="?: f21 f1 f14"/>
                <a:gd name="f35" fmla="?: f20 0 f0"/>
                <a:gd name="f36" fmla="?: f20 f0 0"/>
                <a:gd name="f37" fmla="min f23 f22"/>
                <a:gd name="f38" fmla="*/ f24 1 f18"/>
                <a:gd name="f39" fmla="*/ f25 1 f18"/>
                <a:gd name="f40" fmla="*/ f26 f0 1"/>
                <a:gd name="f41" fmla="?: f20 f32 f31"/>
                <a:gd name="f42" fmla="?: f20 f31 f32"/>
                <a:gd name="f43" fmla="?: f21 f30 f29"/>
                <a:gd name="f44" fmla="val f38"/>
                <a:gd name="f45" fmla="val f39"/>
                <a:gd name="f46" fmla="*/ f40 1 f7"/>
                <a:gd name="f47" fmla="?: f21 f42 f41"/>
                <a:gd name="f48" fmla="*/ f15 f37 1"/>
                <a:gd name="f49" fmla="*/ f6 f37 1"/>
                <a:gd name="f50" fmla="*/ f27 f37 1"/>
                <a:gd name="f51" fmla="*/ f28 f37 1"/>
                <a:gd name="f52" fmla="+- f45 0 f9"/>
                <a:gd name="f53" fmla="+- f44 0 f9"/>
                <a:gd name="f54" fmla="+- f46 0 f1"/>
                <a:gd name="f55" fmla="*/ f45 f37 1"/>
                <a:gd name="f56" fmla="*/ f44 f37 1"/>
                <a:gd name="f57" fmla="+- f45 0 f52"/>
                <a:gd name="f58" fmla="+- f44 0 f53"/>
                <a:gd name="f59" fmla="+- f52 0 f45"/>
                <a:gd name="f60" fmla="+- f53 0 f44"/>
                <a:gd name="f61" fmla="+- f54 f1 0"/>
                <a:gd name="f62" fmla="*/ f52 f37 1"/>
                <a:gd name="f63" fmla="*/ f53 f37 1"/>
                <a:gd name="f64" fmla="abs f57"/>
                <a:gd name="f65" fmla="?: f57 0 f0"/>
                <a:gd name="f66" fmla="?: f57 f0 0"/>
                <a:gd name="f67" fmla="?: f57 f33 f34"/>
                <a:gd name="f68" fmla="abs f58"/>
                <a:gd name="f69" fmla="abs f59"/>
                <a:gd name="f70" fmla="?: f58 f14 f1"/>
                <a:gd name="f71" fmla="?: f58 f1 f14"/>
                <a:gd name="f72" fmla="?: f58 f2 f1"/>
                <a:gd name="f73" fmla="?: f58 f1 f2"/>
                <a:gd name="f74" fmla="abs f60"/>
                <a:gd name="f75" fmla="?: f60 f14 f1"/>
                <a:gd name="f76" fmla="?: f60 f1 f14"/>
                <a:gd name="f77" fmla="?: f60 f36 f35"/>
                <a:gd name="f78" fmla="?: f60 f35 f36"/>
                <a:gd name="f79" fmla="*/ f61 f7 1"/>
                <a:gd name="f80" fmla="?: f21 f66 f65"/>
                <a:gd name="f81" fmla="?: f21 f65 f66"/>
                <a:gd name="f82" fmla="?: f58 f73 f72"/>
                <a:gd name="f83" fmla="?: f58 f72 f73"/>
                <a:gd name="f84" fmla="?: f59 f71 f70"/>
                <a:gd name="f85" fmla="?: f20 f77 f78"/>
                <a:gd name="f86" fmla="?: f20 f75 f76"/>
                <a:gd name="f87" fmla="*/ f79 1 f0"/>
                <a:gd name="f88" fmla="*/ f64 f37 1"/>
                <a:gd name="f89" fmla="*/ f68 f37 1"/>
                <a:gd name="f90" fmla="*/ f69 f37 1"/>
                <a:gd name="f91" fmla="*/ f74 f37 1"/>
                <a:gd name="f92" fmla="?: f57 f80 f81"/>
                <a:gd name="f93" fmla="?: f59 f83 f82"/>
                <a:gd name="f94" fmla="+- 0 0 f87"/>
                <a:gd name="f95" fmla="+- 0 0 f94"/>
                <a:gd name="f96" fmla="*/ f95 f0 1"/>
                <a:gd name="f97" fmla="*/ f96 1 f7"/>
                <a:gd name="f98" fmla="+- f97 0 f1"/>
                <a:gd name="f99" fmla="cos 1 f98"/>
                <a:gd name="f100" fmla="+- 0 0 f99"/>
                <a:gd name="f101" fmla="+- 0 0 f100"/>
                <a:gd name="f102" fmla="val f101"/>
                <a:gd name="f103" fmla="+- 0 0 f102"/>
                <a:gd name="f104" fmla="*/ f9 f103 1"/>
                <a:gd name="f105" fmla="*/ f104 3163 1"/>
                <a:gd name="f106" fmla="*/ f105 1 7636"/>
                <a:gd name="f107" fmla="+- f6 f106 0"/>
                <a:gd name="f108" fmla="+- f44 0 f106"/>
                <a:gd name="f109" fmla="+- f45 0 f106"/>
                <a:gd name="f110" fmla="*/ f107 f37 1"/>
                <a:gd name="f111" fmla="*/ f108 f37 1"/>
                <a:gd name="f112" fmla="*/ f109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0" t="f110" r="f111" b="f112"/>
              <a:pathLst>
                <a:path>
                  <a:moveTo>
                    <a:pt x="f48" y="f49"/>
                  </a:moveTo>
                  <a:arcTo wR="f50" hR="f51" stAng="f47" swAng="f43"/>
                  <a:lnTo>
                    <a:pt x="f49" y="f62"/>
                  </a:lnTo>
                  <a:arcTo wR="f51" hR="f88" stAng="f92" swAng="f67"/>
                  <a:lnTo>
                    <a:pt x="f63" y="f55"/>
                  </a:lnTo>
                  <a:arcTo wR="f89" hR="f90" stAng="f93" swAng="f84"/>
                  <a:lnTo>
                    <a:pt x="f56" y="f48"/>
                  </a:lnTo>
                  <a:arcTo wR="f91" hR="f50" stAng="f85" swAng="f86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219169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351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/>
              </a:endParaRPr>
            </a:p>
          </p:txBody>
        </p:sp>
      </p:grpSp>
      <p:grpSp>
        <p:nvGrpSpPr>
          <p:cNvPr id="19" name="Gráfico 10">
            <a:extLst>
              <a:ext uri="{FF2B5EF4-FFF2-40B4-BE49-F238E27FC236}">
                <a16:creationId xmlns:a16="http://schemas.microsoft.com/office/drawing/2014/main" id="{A1CB2FC5-C71D-D399-D2A3-63E03EDFF60F}"/>
              </a:ext>
            </a:extLst>
          </p:cNvPr>
          <p:cNvGrpSpPr/>
          <p:nvPr/>
        </p:nvGrpSpPr>
        <p:grpSpPr>
          <a:xfrm>
            <a:off x="547094" y="4320073"/>
            <a:ext cx="488115" cy="488115"/>
            <a:chOff x="547094" y="4320073"/>
            <a:chExt cx="488115" cy="488115"/>
          </a:xfrm>
        </p:grpSpPr>
        <p:sp>
          <p:nvSpPr>
            <p:cNvPr id="20" name="Forma libre: forma 30">
              <a:extLst>
                <a:ext uri="{FF2B5EF4-FFF2-40B4-BE49-F238E27FC236}">
                  <a16:creationId xmlns:a16="http://schemas.microsoft.com/office/drawing/2014/main" id="{473632B5-3D96-304C-FB10-0A589E30BA63}"/>
                </a:ext>
              </a:extLst>
            </p:cNvPr>
            <p:cNvSpPr/>
            <p:nvPr/>
          </p:nvSpPr>
          <p:spPr>
            <a:xfrm>
              <a:off x="547094" y="4320073"/>
              <a:ext cx="488115" cy="4881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9367"/>
                <a:gd name="f7" fmla="val 424684"/>
                <a:gd name="f8" fmla="val 659230"/>
                <a:gd name="f9" fmla="val 190137"/>
                <a:gd name="f10" fmla="+- 0 0 -90"/>
                <a:gd name="f11" fmla="*/ f3 1 849367"/>
                <a:gd name="f12" fmla="*/ f4 1 849367"/>
                <a:gd name="f13" fmla="+- f6 0 f5"/>
                <a:gd name="f14" fmla="*/ f10 f0 1"/>
                <a:gd name="f15" fmla="*/ f13 1 849367"/>
                <a:gd name="f16" fmla="*/ 849367 f13 1"/>
                <a:gd name="f17" fmla="*/ 424684 f13 1"/>
                <a:gd name="f18" fmla="*/ 0 f13 1"/>
                <a:gd name="f19" fmla="*/ f14 1 f2"/>
                <a:gd name="f20" fmla="*/ f16 1 849367"/>
                <a:gd name="f21" fmla="*/ f17 1 849367"/>
                <a:gd name="f22" fmla="*/ f18 1 849367"/>
                <a:gd name="f23" fmla="*/ f5 1 f15"/>
                <a:gd name="f24" fmla="*/ f6 1 f15"/>
                <a:gd name="f25" fmla="+- f19 0 f1"/>
                <a:gd name="f26" fmla="*/ f20 1 f15"/>
                <a:gd name="f27" fmla="*/ f21 1 f15"/>
                <a:gd name="f28" fmla="*/ f22 1 f15"/>
                <a:gd name="f29" fmla="*/ f23 f11 1"/>
                <a:gd name="f30" fmla="*/ f24 f11 1"/>
                <a:gd name="f31" fmla="*/ f24 f12 1"/>
                <a:gd name="f32" fmla="*/ f23 f12 1"/>
                <a:gd name="f33" fmla="*/ f26 f11 1"/>
                <a:gd name="f34" fmla="*/ f27 f12 1"/>
                <a:gd name="f35" fmla="*/ f27 f11 1"/>
                <a:gd name="f36" fmla="*/ f26 f12 1"/>
                <a:gd name="f37" fmla="*/ f28 f11 1"/>
                <a:gd name="f38" fmla="*/ f2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33" y="f34"/>
                </a:cxn>
                <a:cxn ang="f25">
                  <a:pos x="f35" y="f36"/>
                </a:cxn>
                <a:cxn ang="f25">
                  <a:pos x="f37" y="f34"/>
                </a:cxn>
                <a:cxn ang="f25">
                  <a:pos x="f35" y="f38"/>
                </a:cxn>
                <a:cxn ang="f25">
                  <a:pos x="f33" y="f34"/>
                </a:cxn>
              </a:cxnLst>
              <a:rect l="f29" t="f32" r="f30" b="f31"/>
              <a:pathLst>
                <a:path w="849367" h="849367">
                  <a:moveTo>
                    <a:pt x="f6" y="f7"/>
                  </a:moveTo>
                  <a:cubicBezTo>
                    <a:pt x="f6" y="f8"/>
                    <a:pt x="f8" y="f6"/>
                    <a:pt x="f7" y="f6"/>
                  </a:cubicBezTo>
                  <a:cubicBezTo>
                    <a:pt x="f9" y="f6"/>
                    <a:pt x="f5" y="f8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ubicBezTo>
                    <a:pt x="f8" y="f5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219169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Forma libre: forma 31">
              <a:extLst>
                <a:ext uri="{FF2B5EF4-FFF2-40B4-BE49-F238E27FC236}">
                  <a16:creationId xmlns:a16="http://schemas.microsoft.com/office/drawing/2014/main" id="{95EA2F08-8D39-7F71-64E3-10E009E225A8}"/>
                </a:ext>
              </a:extLst>
            </p:cNvPr>
            <p:cNvSpPr/>
            <p:nvPr/>
          </p:nvSpPr>
          <p:spPr>
            <a:xfrm>
              <a:off x="609886" y="4380040"/>
              <a:ext cx="380445" cy="36815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2009"/>
                <a:gd name="f7" fmla="val 640647"/>
                <a:gd name="f8" fmla="val 398577"/>
                <a:gd name="f9" fmla="val 121941"/>
                <a:gd name="f10" fmla="val 383196"/>
                <a:gd name="f11" fmla="val 81301"/>
                <a:gd name="f12" fmla="val 383219"/>
                <a:gd name="f13" fmla="val 40662"/>
                <a:gd name="f14" fmla="val 255480"/>
                <a:gd name="f15" fmla="val 21385"/>
                <a:gd name="f16" fmla="val 127740"/>
                <a:gd name="f17" fmla="val 42748"/>
                <a:gd name="f18" fmla="val 64133"/>
                <a:gd name="f19" fmla="val 234805"/>
                <a:gd name="f20" fmla="val 405476"/>
                <a:gd name="f21" fmla="val 576124"/>
                <a:gd name="f22" fmla="val 127717"/>
                <a:gd name="f23" fmla="val 597624"/>
                <a:gd name="f24" fmla="val 255411"/>
                <a:gd name="f25" fmla="val 619147"/>
                <a:gd name="f26" fmla="val 383128"/>
                <a:gd name="f27" fmla="val 383151"/>
                <a:gd name="f28" fmla="val 467982"/>
                <a:gd name="f29" fmla="val 295179"/>
                <a:gd name="f30" fmla="val 122514"/>
                <a:gd name="f31" fmla="val 398072"/>
                <a:gd name="f32" fmla="val 132530"/>
                <a:gd name="f33" fmla="val 398049"/>
                <a:gd name="f34" fmla="val 142639"/>
                <a:gd name="f35" fmla="val 152655"/>
                <a:gd name="f36" fmla="val 475569"/>
                <a:gd name="f37" fmla="val 553088"/>
                <a:gd name="f38" fmla="val 630608"/>
                <a:gd name="f39" fmla="val 248397"/>
                <a:gd name="f40" fmla="val 344322"/>
                <a:gd name="f41" fmla="val 440087"/>
                <a:gd name="f42" fmla="val 614907"/>
                <a:gd name="f43" fmla="val 349548"/>
                <a:gd name="f44" fmla="val 258803"/>
                <a:gd name="f45" fmla="val 168264"/>
                <a:gd name="f46" fmla="val 542590"/>
                <a:gd name="f47" fmla="val 470274"/>
                <a:gd name="f48" fmla="val 168242"/>
                <a:gd name="f49" fmla="val 397958"/>
                <a:gd name="f50" fmla="val 181490"/>
                <a:gd name="f51" fmla="val 194761"/>
                <a:gd name="f52" fmla="val 208010"/>
                <a:gd name="f53" fmla="val 400296"/>
                <a:gd name="f54" fmla="val 207781"/>
                <a:gd name="f55" fmla="val 407149"/>
                <a:gd name="f56" fmla="val 206910"/>
                <a:gd name="f57" fmla="val 413177"/>
                <a:gd name="f58" fmla="val 206337"/>
                <a:gd name="f59" fmla="val 419435"/>
                <a:gd name="f60" fmla="val 205741"/>
                <a:gd name="f61" fmla="val 424890"/>
                <a:gd name="f62" fmla="val 205488"/>
                <a:gd name="f63" fmla="val 427457"/>
                <a:gd name="f64" fmla="val 205236"/>
                <a:gd name="f65" fmla="val 232604"/>
                <a:gd name="f66" fmla="val 259972"/>
                <a:gd name="f67" fmla="val 287340"/>
                <a:gd name="f68" fmla="val 455467"/>
                <a:gd name="f69" fmla="val 483499"/>
                <a:gd name="f70" fmla="val 511509"/>
                <a:gd name="f71" fmla="val 511601"/>
                <a:gd name="f72" fmla="val 294491"/>
                <a:gd name="f73" fmla="val 510867"/>
                <a:gd name="f74" fmla="val 314272"/>
                <a:gd name="f75" fmla="val 497298"/>
                <a:gd name="f76" fmla="val 333435"/>
                <a:gd name="f77" fmla="val 495648"/>
                <a:gd name="f78" fmla="val 335772"/>
                <a:gd name="f79" fmla="val 481551"/>
                <a:gd name="f80" fmla="val 355118"/>
                <a:gd name="f81" fmla="val 455879"/>
                <a:gd name="f82" fmla="val 363003"/>
                <a:gd name="f83" fmla="val 442677"/>
                <a:gd name="f84" fmla="val 367060"/>
                <a:gd name="f85" fmla="val 430597"/>
                <a:gd name="f86" fmla="val 366808"/>
                <a:gd name="f87" fmla="val 421933"/>
                <a:gd name="f88" fmla="val 366624"/>
                <a:gd name="f89" fmla="val 412100"/>
                <a:gd name="f90" fmla="val 366418"/>
                <a:gd name="f91" fmla="val 403894"/>
                <a:gd name="f92" fmla="val 365180"/>
                <a:gd name="f93" fmla="val 363988"/>
                <a:gd name="f94" fmla="val 374143"/>
                <a:gd name="f95" fmla="val 384274"/>
                <a:gd name="f96" fmla="val 394428"/>
                <a:gd name="f97" fmla="val 448109"/>
                <a:gd name="f98" fmla="val 498261"/>
                <a:gd name="f99" fmla="val 548412"/>
                <a:gd name="f100" fmla="val 403986"/>
                <a:gd name="f101" fmla="val 413521"/>
                <a:gd name="f102" fmla="val 423079"/>
                <a:gd name="f103" fmla="val 448086"/>
                <a:gd name="f104" fmla="val 397935"/>
                <a:gd name="f105" fmla="val 431996"/>
                <a:gd name="f106" fmla="val 440935"/>
                <a:gd name="f107" fmla="val 449851"/>
                <a:gd name="f108" fmla="val 447788"/>
                <a:gd name="f109" fmla="val 497665"/>
                <a:gd name="f110" fmla="val 547518"/>
                <a:gd name="f111" fmla="val 460005"/>
                <a:gd name="f112" fmla="val 470159"/>
                <a:gd name="f113" fmla="val 480313"/>
                <a:gd name="f114" fmla="val 497642"/>
                <a:gd name="f115" fmla="val 447765"/>
                <a:gd name="f116" fmla="val 397912"/>
                <a:gd name="f117" fmla="val 492003"/>
                <a:gd name="f118" fmla="val 503693"/>
                <a:gd name="f119" fmla="val 515406"/>
                <a:gd name="f120" fmla="val 470251"/>
                <a:gd name="f121" fmla="val 542567"/>
                <a:gd name="f122" fmla="val 490468"/>
                <a:gd name="f123" fmla="val 465529"/>
                <a:gd name="f124" fmla="val 440591"/>
                <a:gd name="f125" fmla="val 641083"/>
                <a:gd name="f126" fmla="val 651535"/>
                <a:gd name="f127" fmla="val 662010"/>
                <a:gd name="f128" fmla="val 334420"/>
                <a:gd name="f129" fmla="val 228249"/>
                <a:gd name="f130" fmla="val 122101"/>
                <a:gd name="f131" fmla="val 574199"/>
                <a:gd name="f132" fmla="val 122032"/>
                <a:gd name="f133" fmla="val 486388"/>
                <a:gd name="f134" fmla="val 121987"/>
                <a:gd name="f135" fmla="val 267834"/>
                <a:gd name="f136" fmla="val 452946"/>
                <a:gd name="f137" fmla="val 246334"/>
                <a:gd name="f138" fmla="val 472451"/>
                <a:gd name="f139" fmla="val 215070"/>
                <a:gd name="f140" fmla="val 482743"/>
                <a:gd name="f141" fmla="val 177387"/>
                <a:gd name="f142" fmla="val 145572"/>
                <a:gd name="f143" fmla="val 109838"/>
                <a:gd name="f144" fmla="val 473735"/>
                <a:gd name="f145" fmla="val 90470"/>
                <a:gd name="f146" fmla="val 460808"/>
                <a:gd name="f147" fmla="val 86230"/>
                <a:gd name="f148" fmla="val 457988"/>
                <a:gd name="f149" fmla="val 100899"/>
                <a:gd name="f150" fmla="val 409281"/>
                <a:gd name="f151" fmla="val 108509"/>
                <a:gd name="f152" fmla="val 413957"/>
                <a:gd name="f153" fmla="val 129092"/>
                <a:gd name="f154" fmla="val 426632"/>
                <a:gd name="f155" fmla="val 155933"/>
                <a:gd name="f156" fmla="val 434196"/>
                <a:gd name="f157" fmla="val 180275"/>
                <a:gd name="f158" fmla="val 218049"/>
                <a:gd name="f159" fmla="val 241521"/>
                <a:gd name="f160" fmla="val 415538"/>
                <a:gd name="f161" fmla="val 385511"/>
                <a:gd name="f162" fmla="val 358625"/>
                <a:gd name="f163" fmla="val 226622"/>
                <a:gd name="f164" fmla="val 343359"/>
                <a:gd name="f165" fmla="val 184561"/>
                <a:gd name="f166" fmla="val 327177"/>
                <a:gd name="f167" fmla="val 122926"/>
                <a:gd name="f168" fmla="val 305333"/>
                <a:gd name="f169" fmla="val 94160"/>
                <a:gd name="f170" fmla="val 273954"/>
                <a:gd name="f171" fmla="val 228478"/>
                <a:gd name="f172" fmla="val 172367"/>
                <a:gd name="f173" fmla="val 140301"/>
                <a:gd name="f174" fmla="val 133195"/>
                <a:gd name="f175" fmla="val 206359"/>
                <a:gd name="f176" fmla="val 246082"/>
                <a:gd name="f177" fmla="val 270630"/>
                <a:gd name="f178" fmla="val 143739"/>
                <a:gd name="f179" fmla="val 281747"/>
                <a:gd name="f180" fmla="val 150042"/>
                <a:gd name="f181" fmla="val 286698"/>
                <a:gd name="f182" fmla="val 152838"/>
                <a:gd name="f183" fmla="val 270653"/>
                <a:gd name="f184" fmla="val 200285"/>
                <a:gd name="f185" fmla="val 263479"/>
                <a:gd name="f186" fmla="val 196366"/>
                <a:gd name="f187" fmla="val 251262"/>
                <a:gd name="f188" fmla="val 189696"/>
                <a:gd name="f189" fmla="val 231160"/>
                <a:gd name="f190" fmla="val 181742"/>
                <a:gd name="f191" fmla="val 204938"/>
                <a:gd name="f192" fmla="val 167302"/>
                <a:gd name="f193" fmla="val 150455"/>
                <a:gd name="f194" fmla="val 202807"/>
                <a:gd name="f195" fmla="val 223665"/>
                <a:gd name="f196" fmla="val 248672"/>
                <a:gd name="f197" fmla="val 165124"/>
                <a:gd name="f198" fmla="val 262379"/>
                <a:gd name="f199" fmla="val 210806"/>
                <a:gd name="f200" fmla="val 280051"/>
                <a:gd name="f201" fmla="val 272143"/>
                <a:gd name="f202" fmla="val 303729"/>
                <a:gd name="f203" fmla="val 298296"/>
                <a:gd name="f204" fmla="val 334260"/>
                <a:gd name="f205" fmla="val 382119"/>
                <a:gd name="f206" fmla="val 409968"/>
                <a:gd name="f207" fmla="val 287478"/>
                <a:gd name="f208" fmla="val 435113"/>
                <a:gd name="f209" fmla="+- 0 0 -90"/>
                <a:gd name="f210" fmla="*/ f3 1 662009"/>
                <a:gd name="f211" fmla="*/ f4 1 640647"/>
                <a:gd name="f212" fmla="+- f7 0 f5"/>
                <a:gd name="f213" fmla="+- f6 0 f5"/>
                <a:gd name="f214" fmla="*/ f209 f0 1"/>
                <a:gd name="f215" fmla="*/ f213 1 662009"/>
                <a:gd name="f216" fmla="*/ f212 1 640647"/>
                <a:gd name="f217" fmla="*/ 398577 f213 1"/>
                <a:gd name="f218" fmla="*/ 121941 f212 1"/>
                <a:gd name="f219" fmla="*/ 383196 f213 1"/>
                <a:gd name="f220" fmla="*/ 383219 f213 1"/>
                <a:gd name="f221" fmla="*/ 0 f212 1"/>
                <a:gd name="f222" fmla="*/ 0 f213 1"/>
                <a:gd name="f223" fmla="*/ 64133 f212 1"/>
                <a:gd name="f224" fmla="*/ 576124 f212 1"/>
                <a:gd name="f225" fmla="*/ 383128 f213 1"/>
                <a:gd name="f226" fmla="*/ 640647 f212 1"/>
                <a:gd name="f227" fmla="*/ 122514 f212 1"/>
                <a:gd name="f228" fmla="*/ 398072 f213 1"/>
                <a:gd name="f229" fmla="*/ 398049 f213 1"/>
                <a:gd name="f230" fmla="*/ 152655 f212 1"/>
                <a:gd name="f231" fmla="*/ 630608 f213 1"/>
                <a:gd name="f232" fmla="*/ 440087 f212 1"/>
                <a:gd name="f233" fmla="*/ 614907 f213 1"/>
                <a:gd name="f234" fmla="*/ 168264 f212 1"/>
                <a:gd name="f235" fmla="*/ 397958 f213 1"/>
                <a:gd name="f236" fmla="*/ 168242 f212 1"/>
                <a:gd name="f237" fmla="*/ 208010 f212 1"/>
                <a:gd name="f238" fmla="*/ 413177 f213 1"/>
                <a:gd name="f239" fmla="*/ 206337 f212 1"/>
                <a:gd name="f240" fmla="*/ 427457 f213 1"/>
                <a:gd name="f241" fmla="*/ 205236 f212 1"/>
                <a:gd name="f242" fmla="*/ 287340 f212 1"/>
                <a:gd name="f243" fmla="*/ 511509 f213 1"/>
                <a:gd name="f244" fmla="*/ 497298 f213 1"/>
                <a:gd name="f245" fmla="*/ 333435 f212 1"/>
                <a:gd name="f246" fmla="*/ 455879 f213 1"/>
                <a:gd name="f247" fmla="*/ 363003 f212 1"/>
                <a:gd name="f248" fmla="*/ 421933 f213 1"/>
                <a:gd name="f249" fmla="*/ 366624 f212 1"/>
                <a:gd name="f250" fmla="*/ 363988 f212 1"/>
                <a:gd name="f251" fmla="*/ 394428 f212 1"/>
                <a:gd name="f252" fmla="*/ 548412 f213 1"/>
                <a:gd name="f253" fmla="*/ 423079 f212 1"/>
                <a:gd name="f254" fmla="*/ 397935 f213 1"/>
                <a:gd name="f255" fmla="*/ 449851 f212 1"/>
                <a:gd name="f256" fmla="*/ 547518 f213 1"/>
                <a:gd name="f257" fmla="*/ 480313 f212 1"/>
                <a:gd name="f258" fmla="*/ 397912 f213 1"/>
                <a:gd name="f259" fmla="*/ 515406 f212 1"/>
                <a:gd name="f260" fmla="*/ 440591 f212 1"/>
                <a:gd name="f261" fmla="*/ 662010 f213 1"/>
                <a:gd name="f262" fmla="*/ 122101 f212 1"/>
                <a:gd name="f263" fmla="*/ 267834 f213 1"/>
                <a:gd name="f264" fmla="*/ 452946 f212 1"/>
                <a:gd name="f265" fmla="*/ 177387 f213 1"/>
                <a:gd name="f266" fmla="*/ 482743 f212 1"/>
                <a:gd name="f267" fmla="*/ 90470 f213 1"/>
                <a:gd name="f268" fmla="*/ 460808 f212 1"/>
                <a:gd name="f269" fmla="*/ 86230 f213 1"/>
                <a:gd name="f270" fmla="*/ 457988 f212 1"/>
                <a:gd name="f271" fmla="*/ 100899 f213 1"/>
                <a:gd name="f272" fmla="*/ 409281 f212 1"/>
                <a:gd name="f273" fmla="*/ 108509 f213 1"/>
                <a:gd name="f274" fmla="*/ 413957 f212 1"/>
                <a:gd name="f275" fmla="*/ 180275 f213 1"/>
                <a:gd name="f276" fmla="*/ 434196 f212 1"/>
                <a:gd name="f277" fmla="*/ 241521 f213 1"/>
                <a:gd name="f278" fmla="*/ 385511 f212 1"/>
                <a:gd name="f279" fmla="*/ 184561 f213 1"/>
                <a:gd name="f280" fmla="*/ 327177 f212 1"/>
                <a:gd name="f281" fmla="*/ 94160 f213 1"/>
                <a:gd name="f282" fmla="*/ 228478 f212 1"/>
                <a:gd name="f283" fmla="*/ 206359 f213 1"/>
                <a:gd name="f284" fmla="*/ 133195 f212 1"/>
                <a:gd name="f285" fmla="*/ 281747 f213 1"/>
                <a:gd name="f286" fmla="*/ 150042 f212 1"/>
                <a:gd name="f287" fmla="*/ 286698 f213 1"/>
                <a:gd name="f288" fmla="*/ 152838 f212 1"/>
                <a:gd name="f289" fmla="*/ 270653 f213 1"/>
                <a:gd name="f290" fmla="*/ 200285 f212 1"/>
                <a:gd name="f291" fmla="*/ 263479 f213 1"/>
                <a:gd name="f292" fmla="*/ 196366 f212 1"/>
                <a:gd name="f293" fmla="*/ 204938 f213 1"/>
                <a:gd name="f294" fmla="*/ 181742 f212 1"/>
                <a:gd name="f295" fmla="*/ 150455 f213 1"/>
                <a:gd name="f296" fmla="*/ 223665 f212 1"/>
                <a:gd name="f297" fmla="*/ 210806 f213 1"/>
                <a:gd name="f298" fmla="*/ 280051 f212 1"/>
                <a:gd name="f299" fmla="*/ 298296 f213 1"/>
                <a:gd name="f300" fmla="*/ 382119 f212 1"/>
                <a:gd name="f301" fmla="*/ f214 1 f2"/>
                <a:gd name="f302" fmla="*/ f217 1 662009"/>
                <a:gd name="f303" fmla="*/ f218 1 640647"/>
                <a:gd name="f304" fmla="*/ f219 1 662009"/>
                <a:gd name="f305" fmla="*/ f220 1 662009"/>
                <a:gd name="f306" fmla="*/ f221 1 640647"/>
                <a:gd name="f307" fmla="*/ f222 1 662009"/>
                <a:gd name="f308" fmla="*/ f223 1 640647"/>
                <a:gd name="f309" fmla="*/ f224 1 640647"/>
                <a:gd name="f310" fmla="*/ f225 1 662009"/>
                <a:gd name="f311" fmla="*/ f226 1 640647"/>
                <a:gd name="f312" fmla="*/ f227 1 640647"/>
                <a:gd name="f313" fmla="*/ f228 1 662009"/>
                <a:gd name="f314" fmla="*/ f229 1 662009"/>
                <a:gd name="f315" fmla="*/ f230 1 640647"/>
                <a:gd name="f316" fmla="*/ f231 1 662009"/>
                <a:gd name="f317" fmla="*/ f232 1 640647"/>
                <a:gd name="f318" fmla="*/ f233 1 662009"/>
                <a:gd name="f319" fmla="*/ f234 1 640647"/>
                <a:gd name="f320" fmla="*/ f235 1 662009"/>
                <a:gd name="f321" fmla="*/ f236 1 640647"/>
                <a:gd name="f322" fmla="*/ f237 1 640647"/>
                <a:gd name="f323" fmla="*/ f238 1 662009"/>
                <a:gd name="f324" fmla="*/ f239 1 640647"/>
                <a:gd name="f325" fmla="*/ f240 1 662009"/>
                <a:gd name="f326" fmla="*/ f241 1 640647"/>
                <a:gd name="f327" fmla="*/ f242 1 640647"/>
                <a:gd name="f328" fmla="*/ f243 1 662009"/>
                <a:gd name="f329" fmla="*/ f244 1 662009"/>
                <a:gd name="f330" fmla="*/ f245 1 640647"/>
                <a:gd name="f331" fmla="*/ f246 1 662009"/>
                <a:gd name="f332" fmla="*/ f247 1 640647"/>
                <a:gd name="f333" fmla="*/ f248 1 662009"/>
                <a:gd name="f334" fmla="*/ f249 1 640647"/>
                <a:gd name="f335" fmla="*/ f250 1 640647"/>
                <a:gd name="f336" fmla="*/ f251 1 640647"/>
                <a:gd name="f337" fmla="*/ f252 1 662009"/>
                <a:gd name="f338" fmla="*/ f253 1 640647"/>
                <a:gd name="f339" fmla="*/ f254 1 662009"/>
                <a:gd name="f340" fmla="*/ f255 1 640647"/>
                <a:gd name="f341" fmla="*/ f256 1 662009"/>
                <a:gd name="f342" fmla="*/ f257 1 640647"/>
                <a:gd name="f343" fmla="*/ f258 1 662009"/>
                <a:gd name="f344" fmla="*/ f259 1 640647"/>
                <a:gd name="f345" fmla="*/ f260 1 640647"/>
                <a:gd name="f346" fmla="*/ f261 1 662009"/>
                <a:gd name="f347" fmla="*/ f262 1 640647"/>
                <a:gd name="f348" fmla="*/ f263 1 662009"/>
                <a:gd name="f349" fmla="*/ f264 1 640647"/>
                <a:gd name="f350" fmla="*/ f265 1 662009"/>
                <a:gd name="f351" fmla="*/ f266 1 640647"/>
                <a:gd name="f352" fmla="*/ f267 1 662009"/>
                <a:gd name="f353" fmla="*/ f268 1 640647"/>
                <a:gd name="f354" fmla="*/ f269 1 662009"/>
                <a:gd name="f355" fmla="*/ f270 1 640647"/>
                <a:gd name="f356" fmla="*/ f271 1 662009"/>
                <a:gd name="f357" fmla="*/ f272 1 640647"/>
                <a:gd name="f358" fmla="*/ f273 1 662009"/>
                <a:gd name="f359" fmla="*/ f274 1 640647"/>
                <a:gd name="f360" fmla="*/ f275 1 662009"/>
                <a:gd name="f361" fmla="*/ f276 1 640647"/>
                <a:gd name="f362" fmla="*/ f277 1 662009"/>
                <a:gd name="f363" fmla="*/ f278 1 640647"/>
                <a:gd name="f364" fmla="*/ f279 1 662009"/>
                <a:gd name="f365" fmla="*/ f280 1 640647"/>
                <a:gd name="f366" fmla="*/ f281 1 662009"/>
                <a:gd name="f367" fmla="*/ f282 1 640647"/>
                <a:gd name="f368" fmla="*/ f283 1 662009"/>
                <a:gd name="f369" fmla="*/ f284 1 640647"/>
                <a:gd name="f370" fmla="*/ f285 1 662009"/>
                <a:gd name="f371" fmla="*/ f286 1 640647"/>
                <a:gd name="f372" fmla="*/ f287 1 662009"/>
                <a:gd name="f373" fmla="*/ f288 1 640647"/>
                <a:gd name="f374" fmla="*/ f289 1 662009"/>
                <a:gd name="f375" fmla="*/ f290 1 640647"/>
                <a:gd name="f376" fmla="*/ f291 1 662009"/>
                <a:gd name="f377" fmla="*/ f292 1 640647"/>
                <a:gd name="f378" fmla="*/ f293 1 662009"/>
                <a:gd name="f379" fmla="*/ f294 1 640647"/>
                <a:gd name="f380" fmla="*/ f295 1 662009"/>
                <a:gd name="f381" fmla="*/ f296 1 640647"/>
                <a:gd name="f382" fmla="*/ f297 1 662009"/>
                <a:gd name="f383" fmla="*/ f298 1 640647"/>
                <a:gd name="f384" fmla="*/ f299 1 662009"/>
                <a:gd name="f385" fmla="*/ f300 1 640647"/>
                <a:gd name="f386" fmla="*/ f5 1 f215"/>
                <a:gd name="f387" fmla="*/ f6 1 f215"/>
                <a:gd name="f388" fmla="*/ f5 1 f216"/>
                <a:gd name="f389" fmla="*/ f7 1 f216"/>
                <a:gd name="f390" fmla="+- f301 0 f1"/>
                <a:gd name="f391" fmla="*/ f302 1 f215"/>
                <a:gd name="f392" fmla="*/ f303 1 f216"/>
                <a:gd name="f393" fmla="*/ f304 1 f215"/>
                <a:gd name="f394" fmla="*/ f305 1 f215"/>
                <a:gd name="f395" fmla="*/ f306 1 f216"/>
                <a:gd name="f396" fmla="*/ f307 1 f215"/>
                <a:gd name="f397" fmla="*/ f308 1 f216"/>
                <a:gd name="f398" fmla="*/ f309 1 f216"/>
                <a:gd name="f399" fmla="*/ f310 1 f215"/>
                <a:gd name="f400" fmla="*/ f311 1 f216"/>
                <a:gd name="f401" fmla="*/ f312 1 f216"/>
                <a:gd name="f402" fmla="*/ f313 1 f215"/>
                <a:gd name="f403" fmla="*/ f314 1 f215"/>
                <a:gd name="f404" fmla="*/ f315 1 f216"/>
                <a:gd name="f405" fmla="*/ f316 1 f215"/>
                <a:gd name="f406" fmla="*/ f317 1 f216"/>
                <a:gd name="f407" fmla="*/ f318 1 f215"/>
                <a:gd name="f408" fmla="*/ f319 1 f216"/>
                <a:gd name="f409" fmla="*/ f320 1 f215"/>
                <a:gd name="f410" fmla="*/ f321 1 f216"/>
                <a:gd name="f411" fmla="*/ f322 1 f216"/>
                <a:gd name="f412" fmla="*/ f323 1 f215"/>
                <a:gd name="f413" fmla="*/ f324 1 f216"/>
                <a:gd name="f414" fmla="*/ f325 1 f215"/>
                <a:gd name="f415" fmla="*/ f326 1 f216"/>
                <a:gd name="f416" fmla="*/ f327 1 f216"/>
                <a:gd name="f417" fmla="*/ f328 1 f215"/>
                <a:gd name="f418" fmla="*/ f329 1 f215"/>
                <a:gd name="f419" fmla="*/ f330 1 f216"/>
                <a:gd name="f420" fmla="*/ f331 1 f215"/>
                <a:gd name="f421" fmla="*/ f332 1 f216"/>
                <a:gd name="f422" fmla="*/ f333 1 f215"/>
                <a:gd name="f423" fmla="*/ f334 1 f216"/>
                <a:gd name="f424" fmla="*/ f335 1 f216"/>
                <a:gd name="f425" fmla="*/ f336 1 f216"/>
                <a:gd name="f426" fmla="*/ f337 1 f215"/>
                <a:gd name="f427" fmla="*/ f338 1 f216"/>
                <a:gd name="f428" fmla="*/ f339 1 f215"/>
                <a:gd name="f429" fmla="*/ f340 1 f216"/>
                <a:gd name="f430" fmla="*/ f341 1 f215"/>
                <a:gd name="f431" fmla="*/ f342 1 f216"/>
                <a:gd name="f432" fmla="*/ f343 1 f215"/>
                <a:gd name="f433" fmla="*/ f344 1 f216"/>
                <a:gd name="f434" fmla="*/ f345 1 f216"/>
                <a:gd name="f435" fmla="*/ f346 1 f215"/>
                <a:gd name="f436" fmla="*/ f347 1 f216"/>
                <a:gd name="f437" fmla="*/ f348 1 f215"/>
                <a:gd name="f438" fmla="*/ f349 1 f216"/>
                <a:gd name="f439" fmla="*/ f350 1 f215"/>
                <a:gd name="f440" fmla="*/ f351 1 f216"/>
                <a:gd name="f441" fmla="*/ f352 1 f215"/>
                <a:gd name="f442" fmla="*/ f353 1 f216"/>
                <a:gd name="f443" fmla="*/ f354 1 f215"/>
                <a:gd name="f444" fmla="*/ f355 1 f216"/>
                <a:gd name="f445" fmla="*/ f356 1 f215"/>
                <a:gd name="f446" fmla="*/ f357 1 f216"/>
                <a:gd name="f447" fmla="*/ f358 1 f215"/>
                <a:gd name="f448" fmla="*/ f359 1 f216"/>
                <a:gd name="f449" fmla="*/ f360 1 f215"/>
                <a:gd name="f450" fmla="*/ f361 1 f216"/>
                <a:gd name="f451" fmla="*/ f362 1 f215"/>
                <a:gd name="f452" fmla="*/ f363 1 f216"/>
                <a:gd name="f453" fmla="*/ f364 1 f215"/>
                <a:gd name="f454" fmla="*/ f365 1 f216"/>
                <a:gd name="f455" fmla="*/ f366 1 f215"/>
                <a:gd name="f456" fmla="*/ f367 1 f216"/>
                <a:gd name="f457" fmla="*/ f368 1 f215"/>
                <a:gd name="f458" fmla="*/ f369 1 f216"/>
                <a:gd name="f459" fmla="*/ f370 1 f215"/>
                <a:gd name="f460" fmla="*/ f371 1 f216"/>
                <a:gd name="f461" fmla="*/ f372 1 f215"/>
                <a:gd name="f462" fmla="*/ f373 1 f216"/>
                <a:gd name="f463" fmla="*/ f374 1 f215"/>
                <a:gd name="f464" fmla="*/ f375 1 f216"/>
                <a:gd name="f465" fmla="*/ f376 1 f215"/>
                <a:gd name="f466" fmla="*/ f377 1 f216"/>
                <a:gd name="f467" fmla="*/ f378 1 f215"/>
                <a:gd name="f468" fmla="*/ f379 1 f216"/>
                <a:gd name="f469" fmla="*/ f380 1 f215"/>
                <a:gd name="f470" fmla="*/ f381 1 f216"/>
                <a:gd name="f471" fmla="*/ f382 1 f215"/>
                <a:gd name="f472" fmla="*/ f383 1 f216"/>
                <a:gd name="f473" fmla="*/ f384 1 f215"/>
                <a:gd name="f474" fmla="*/ f385 1 f216"/>
                <a:gd name="f475" fmla="*/ f386 f210 1"/>
                <a:gd name="f476" fmla="*/ f387 f210 1"/>
                <a:gd name="f477" fmla="*/ f389 f211 1"/>
                <a:gd name="f478" fmla="*/ f388 f211 1"/>
                <a:gd name="f479" fmla="*/ f391 f210 1"/>
                <a:gd name="f480" fmla="*/ f392 f211 1"/>
                <a:gd name="f481" fmla="*/ f393 f210 1"/>
                <a:gd name="f482" fmla="*/ f394 f210 1"/>
                <a:gd name="f483" fmla="*/ f395 f211 1"/>
                <a:gd name="f484" fmla="*/ f396 f210 1"/>
                <a:gd name="f485" fmla="*/ f397 f211 1"/>
                <a:gd name="f486" fmla="*/ f398 f211 1"/>
                <a:gd name="f487" fmla="*/ f399 f210 1"/>
                <a:gd name="f488" fmla="*/ f400 f211 1"/>
                <a:gd name="f489" fmla="*/ f401 f211 1"/>
                <a:gd name="f490" fmla="*/ f402 f210 1"/>
                <a:gd name="f491" fmla="*/ f403 f210 1"/>
                <a:gd name="f492" fmla="*/ f404 f211 1"/>
                <a:gd name="f493" fmla="*/ f405 f210 1"/>
                <a:gd name="f494" fmla="*/ f406 f211 1"/>
                <a:gd name="f495" fmla="*/ f407 f210 1"/>
                <a:gd name="f496" fmla="*/ f408 f211 1"/>
                <a:gd name="f497" fmla="*/ f409 f210 1"/>
                <a:gd name="f498" fmla="*/ f410 f211 1"/>
                <a:gd name="f499" fmla="*/ f411 f211 1"/>
                <a:gd name="f500" fmla="*/ f412 f210 1"/>
                <a:gd name="f501" fmla="*/ f413 f211 1"/>
                <a:gd name="f502" fmla="*/ f414 f210 1"/>
                <a:gd name="f503" fmla="*/ f415 f211 1"/>
                <a:gd name="f504" fmla="*/ f416 f211 1"/>
                <a:gd name="f505" fmla="*/ f417 f210 1"/>
                <a:gd name="f506" fmla="*/ f418 f210 1"/>
                <a:gd name="f507" fmla="*/ f419 f211 1"/>
                <a:gd name="f508" fmla="*/ f420 f210 1"/>
                <a:gd name="f509" fmla="*/ f421 f211 1"/>
                <a:gd name="f510" fmla="*/ f422 f210 1"/>
                <a:gd name="f511" fmla="*/ f423 f211 1"/>
                <a:gd name="f512" fmla="*/ f424 f211 1"/>
                <a:gd name="f513" fmla="*/ f425 f211 1"/>
                <a:gd name="f514" fmla="*/ f426 f210 1"/>
                <a:gd name="f515" fmla="*/ f427 f211 1"/>
                <a:gd name="f516" fmla="*/ f428 f210 1"/>
                <a:gd name="f517" fmla="*/ f429 f211 1"/>
                <a:gd name="f518" fmla="*/ f430 f210 1"/>
                <a:gd name="f519" fmla="*/ f431 f211 1"/>
                <a:gd name="f520" fmla="*/ f432 f210 1"/>
                <a:gd name="f521" fmla="*/ f433 f211 1"/>
                <a:gd name="f522" fmla="*/ f434 f211 1"/>
                <a:gd name="f523" fmla="*/ f435 f210 1"/>
                <a:gd name="f524" fmla="*/ f436 f211 1"/>
                <a:gd name="f525" fmla="*/ f437 f210 1"/>
                <a:gd name="f526" fmla="*/ f438 f211 1"/>
                <a:gd name="f527" fmla="*/ f439 f210 1"/>
                <a:gd name="f528" fmla="*/ f440 f211 1"/>
                <a:gd name="f529" fmla="*/ f441 f210 1"/>
                <a:gd name="f530" fmla="*/ f442 f211 1"/>
                <a:gd name="f531" fmla="*/ f443 f210 1"/>
                <a:gd name="f532" fmla="*/ f444 f211 1"/>
                <a:gd name="f533" fmla="*/ f445 f210 1"/>
                <a:gd name="f534" fmla="*/ f446 f211 1"/>
                <a:gd name="f535" fmla="*/ f447 f210 1"/>
                <a:gd name="f536" fmla="*/ f448 f211 1"/>
                <a:gd name="f537" fmla="*/ f449 f210 1"/>
                <a:gd name="f538" fmla="*/ f450 f211 1"/>
                <a:gd name="f539" fmla="*/ f451 f210 1"/>
                <a:gd name="f540" fmla="*/ f452 f211 1"/>
                <a:gd name="f541" fmla="*/ f453 f210 1"/>
                <a:gd name="f542" fmla="*/ f454 f211 1"/>
                <a:gd name="f543" fmla="*/ f455 f210 1"/>
                <a:gd name="f544" fmla="*/ f456 f211 1"/>
                <a:gd name="f545" fmla="*/ f457 f210 1"/>
                <a:gd name="f546" fmla="*/ f458 f211 1"/>
                <a:gd name="f547" fmla="*/ f459 f210 1"/>
                <a:gd name="f548" fmla="*/ f460 f211 1"/>
                <a:gd name="f549" fmla="*/ f461 f210 1"/>
                <a:gd name="f550" fmla="*/ f462 f211 1"/>
                <a:gd name="f551" fmla="*/ f463 f210 1"/>
                <a:gd name="f552" fmla="*/ f464 f211 1"/>
                <a:gd name="f553" fmla="*/ f465 f210 1"/>
                <a:gd name="f554" fmla="*/ f466 f211 1"/>
                <a:gd name="f555" fmla="*/ f467 f210 1"/>
                <a:gd name="f556" fmla="*/ f468 f211 1"/>
                <a:gd name="f557" fmla="*/ f469 f210 1"/>
                <a:gd name="f558" fmla="*/ f470 f211 1"/>
                <a:gd name="f559" fmla="*/ f471 f210 1"/>
                <a:gd name="f560" fmla="*/ f472 f211 1"/>
                <a:gd name="f561" fmla="*/ f473 f210 1"/>
                <a:gd name="f562" fmla="*/ f474 f2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0">
                  <a:pos x="f479" y="f480"/>
                </a:cxn>
                <a:cxn ang="f390">
                  <a:pos x="f479" y="f480"/>
                </a:cxn>
                <a:cxn ang="f390">
                  <a:pos x="f481" y="f480"/>
                </a:cxn>
                <a:cxn ang="f390">
                  <a:pos x="f482" y="f483"/>
                </a:cxn>
                <a:cxn ang="f390">
                  <a:pos x="f484" y="f485"/>
                </a:cxn>
                <a:cxn ang="f390">
                  <a:pos x="f484" y="f486"/>
                </a:cxn>
                <a:cxn ang="f390">
                  <a:pos x="f487" y="f488"/>
                </a:cxn>
                <a:cxn ang="f390">
                  <a:pos x="f482" y="f489"/>
                </a:cxn>
                <a:cxn ang="f390">
                  <a:pos x="f490" y="f489"/>
                </a:cxn>
                <a:cxn ang="f390">
                  <a:pos x="f491" y="f492"/>
                </a:cxn>
                <a:cxn ang="f390">
                  <a:pos x="f493" y="f492"/>
                </a:cxn>
                <a:cxn ang="f390">
                  <a:pos x="f493" y="f494"/>
                </a:cxn>
                <a:cxn ang="f390">
                  <a:pos x="f495" y="f494"/>
                </a:cxn>
                <a:cxn ang="f390">
                  <a:pos x="f495" y="f496"/>
                </a:cxn>
                <a:cxn ang="f390">
                  <a:pos x="f497" y="f498"/>
                </a:cxn>
                <a:cxn ang="f390">
                  <a:pos x="f497" y="f499"/>
                </a:cxn>
                <a:cxn ang="f390">
                  <a:pos x="f500" y="f501"/>
                </a:cxn>
                <a:cxn ang="f390">
                  <a:pos x="f502" y="f503"/>
                </a:cxn>
                <a:cxn ang="f390">
                  <a:pos x="f502" y="f504"/>
                </a:cxn>
                <a:cxn ang="f390">
                  <a:pos x="f505" y="f504"/>
                </a:cxn>
                <a:cxn ang="f390">
                  <a:pos x="f506" y="f507"/>
                </a:cxn>
                <a:cxn ang="f390">
                  <a:pos x="f508" y="f509"/>
                </a:cxn>
                <a:cxn ang="f390">
                  <a:pos x="f510" y="f511"/>
                </a:cxn>
                <a:cxn ang="f390">
                  <a:pos x="f497" y="f512"/>
                </a:cxn>
                <a:cxn ang="f390">
                  <a:pos x="f497" y="f513"/>
                </a:cxn>
                <a:cxn ang="f390">
                  <a:pos x="f514" y="f513"/>
                </a:cxn>
                <a:cxn ang="f390">
                  <a:pos x="f514" y="f515"/>
                </a:cxn>
                <a:cxn ang="f390">
                  <a:pos x="f516" y="f515"/>
                </a:cxn>
                <a:cxn ang="f390">
                  <a:pos x="f516" y="f517"/>
                </a:cxn>
                <a:cxn ang="f390">
                  <a:pos x="f518" y="f517"/>
                </a:cxn>
                <a:cxn ang="f390">
                  <a:pos x="f518" y="f519"/>
                </a:cxn>
                <a:cxn ang="f390">
                  <a:pos x="f520" y="f519"/>
                </a:cxn>
                <a:cxn ang="f390">
                  <a:pos x="f520" y="f521"/>
                </a:cxn>
                <a:cxn ang="f390">
                  <a:pos x="f495" y="f521"/>
                </a:cxn>
                <a:cxn ang="f390">
                  <a:pos x="f495" y="f522"/>
                </a:cxn>
                <a:cxn ang="f390">
                  <a:pos x="f493" y="f522"/>
                </a:cxn>
                <a:cxn ang="f390">
                  <a:pos x="f493" y="f522"/>
                </a:cxn>
                <a:cxn ang="f390">
                  <a:pos x="f523" y="f522"/>
                </a:cxn>
                <a:cxn ang="f390">
                  <a:pos x="f523" y="f524"/>
                </a:cxn>
                <a:cxn ang="f390">
                  <a:pos x="f479" y="f480"/>
                </a:cxn>
                <a:cxn ang="f390">
                  <a:pos x="f525" y="f526"/>
                </a:cxn>
                <a:cxn ang="f390">
                  <a:pos x="f527" y="f528"/>
                </a:cxn>
                <a:cxn ang="f390">
                  <a:pos x="f529" y="f530"/>
                </a:cxn>
                <a:cxn ang="f390">
                  <a:pos x="f531" y="f532"/>
                </a:cxn>
                <a:cxn ang="f390">
                  <a:pos x="f533" y="f534"/>
                </a:cxn>
                <a:cxn ang="f390">
                  <a:pos x="f535" y="f536"/>
                </a:cxn>
                <a:cxn ang="f390">
                  <a:pos x="f537" y="f538"/>
                </a:cxn>
                <a:cxn ang="f390">
                  <a:pos x="f539" y="f540"/>
                </a:cxn>
                <a:cxn ang="f390">
                  <a:pos x="f541" y="f542"/>
                </a:cxn>
                <a:cxn ang="f390">
                  <a:pos x="f543" y="f544"/>
                </a:cxn>
                <a:cxn ang="f390">
                  <a:pos x="f545" y="f546"/>
                </a:cxn>
                <a:cxn ang="f390">
                  <a:pos x="f547" y="f548"/>
                </a:cxn>
                <a:cxn ang="f390">
                  <a:pos x="f549" y="f550"/>
                </a:cxn>
                <a:cxn ang="f390">
                  <a:pos x="f551" y="f552"/>
                </a:cxn>
                <a:cxn ang="f390">
                  <a:pos x="f553" y="f554"/>
                </a:cxn>
                <a:cxn ang="f390">
                  <a:pos x="f555" y="f556"/>
                </a:cxn>
                <a:cxn ang="f390">
                  <a:pos x="f557" y="f558"/>
                </a:cxn>
                <a:cxn ang="f390">
                  <a:pos x="f559" y="f560"/>
                </a:cxn>
                <a:cxn ang="f390">
                  <a:pos x="f561" y="f562"/>
                </a:cxn>
                <a:cxn ang="f390">
                  <a:pos x="f525" y="f526"/>
                </a:cxn>
              </a:cxnLst>
              <a:rect l="f475" t="f478" r="f476" b="f477"/>
              <a:pathLst>
                <a:path w="662009" h="640647">
                  <a:moveTo>
                    <a:pt x="f8" y="f9"/>
                  </a:moveTo>
                  <a:lnTo>
                    <a:pt x="f8" y="f9"/>
                  </a:lnTo>
                  <a:lnTo>
                    <a:pt x="f10" y="f9"/>
                  </a:lnTo>
                  <a:cubicBezTo>
                    <a:pt x="f10" y="f11"/>
                    <a:pt x="f12" y="f13"/>
                    <a:pt x="f12" y="f5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5" y="f19"/>
                    <a:pt x="f5" y="f20"/>
                    <a:pt x="f5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10" y="f29"/>
                    <a:pt x="f12" y="f30"/>
                  </a:cubicBezTo>
                  <a:lnTo>
                    <a:pt x="f31" y="f30"/>
                  </a:lnTo>
                  <a:cubicBezTo>
                    <a:pt x="f31" y="f32"/>
                    <a:pt x="f33" y="f34"/>
                    <a:pt x="f33" y="f35"/>
                  </a:cubicBezTo>
                  <a:cubicBezTo>
                    <a:pt x="f36" y="f35"/>
                    <a:pt x="f37" y="f35"/>
                    <a:pt x="f38" y="f35"/>
                  </a:cubicBezTo>
                  <a:cubicBezTo>
                    <a:pt x="f38" y="f39"/>
                    <a:pt x="f38" y="f40"/>
                    <a:pt x="f38" y="f41"/>
                  </a:cubicBezTo>
                  <a:lnTo>
                    <a:pt x="f42" y="f41"/>
                  </a:lnTo>
                  <a:cubicBezTo>
                    <a:pt x="f42" y="f43"/>
                    <a:pt x="f42" y="f44"/>
                    <a:pt x="f42" y="f45"/>
                  </a:cubicBezTo>
                  <a:cubicBezTo>
                    <a:pt x="f46" y="f45"/>
                    <a:pt x="f47" y="f48"/>
                    <a:pt x="f49" y="f48"/>
                  </a:cubicBezTo>
                  <a:cubicBezTo>
                    <a:pt x="f49" y="f50"/>
                    <a:pt x="f49" y="f51"/>
                    <a:pt x="f49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3" y="f66"/>
                    <a:pt x="f63" y="f67"/>
                  </a:cubicBezTo>
                  <a:cubicBezTo>
                    <a:pt x="f68" y="f67"/>
                    <a:pt x="f69" y="f67"/>
                    <a:pt x="f70" y="f67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49" y="f93"/>
                  </a:cubicBezTo>
                  <a:cubicBezTo>
                    <a:pt x="f49" y="f94"/>
                    <a:pt x="f49" y="f95"/>
                    <a:pt x="f49" y="f96"/>
                  </a:cubicBezTo>
                  <a:cubicBezTo>
                    <a:pt x="f97" y="f96"/>
                    <a:pt x="f98" y="f96"/>
                    <a:pt x="f99" y="f96"/>
                  </a:cubicBezTo>
                  <a:cubicBezTo>
                    <a:pt x="f99" y="f100"/>
                    <a:pt x="f99" y="f101"/>
                    <a:pt x="f99" y="f102"/>
                  </a:cubicBezTo>
                  <a:cubicBezTo>
                    <a:pt x="f98" y="f102"/>
                    <a:pt x="f103" y="f102"/>
                    <a:pt x="f104" y="f102"/>
                  </a:cubicBezTo>
                  <a:cubicBezTo>
                    <a:pt x="f104" y="f105"/>
                    <a:pt x="f104" y="f106"/>
                    <a:pt x="f104" y="f107"/>
                  </a:cubicBezTo>
                  <a:cubicBezTo>
                    <a:pt x="f108" y="f107"/>
                    <a:pt x="f109" y="f107"/>
                    <a:pt x="f110" y="f107"/>
                  </a:cubicBezTo>
                  <a:cubicBezTo>
                    <a:pt x="f110" y="f111"/>
                    <a:pt x="f110" y="f112"/>
                    <a:pt x="f110" y="f113"/>
                  </a:cubicBezTo>
                  <a:cubicBezTo>
                    <a:pt x="f114" y="f113"/>
                    <a:pt x="f115" y="f113"/>
                    <a:pt x="f116" y="f113"/>
                  </a:cubicBezTo>
                  <a:cubicBezTo>
                    <a:pt x="f116" y="f117"/>
                    <a:pt x="f116" y="f118"/>
                    <a:pt x="f116" y="f119"/>
                  </a:cubicBezTo>
                  <a:cubicBezTo>
                    <a:pt x="f120" y="f119"/>
                    <a:pt x="f121" y="f119"/>
                    <a:pt x="f42" y="f119"/>
                  </a:cubicBezTo>
                  <a:cubicBezTo>
                    <a:pt x="f42" y="f122"/>
                    <a:pt x="f42" y="f123"/>
                    <a:pt x="f42" y="f124"/>
                  </a:cubicBezTo>
                  <a:lnTo>
                    <a:pt x="f38" y="f124"/>
                  </a:lnTo>
                  <a:cubicBezTo>
                    <a:pt x="f38" y="f124"/>
                    <a:pt x="f38" y="f124"/>
                    <a:pt x="f38" y="f124"/>
                  </a:cubicBezTo>
                  <a:cubicBezTo>
                    <a:pt x="f125" y="f124"/>
                    <a:pt x="f126" y="f124"/>
                    <a:pt x="f127" y="f124"/>
                  </a:cubicBezTo>
                  <a:cubicBezTo>
                    <a:pt x="f127" y="f128"/>
                    <a:pt x="f127" y="f129"/>
                    <a:pt x="f127" y="f130"/>
                  </a:cubicBezTo>
                  <a:cubicBezTo>
                    <a:pt x="f131" y="f132"/>
                    <a:pt x="f133" y="f134"/>
                    <a:pt x="f8" y="f9"/>
                  </a:cubicBezTo>
                  <a:close/>
                  <a:moveTo>
                    <a:pt x="f135" y="f136"/>
                  </a:moveTo>
                  <a:cubicBezTo>
                    <a:pt x="f137" y="f138"/>
                    <a:pt x="f139" y="f140"/>
                    <a:pt x="f141" y="f140"/>
                  </a:cubicBezTo>
                  <a:cubicBezTo>
                    <a:pt x="f142" y="f140"/>
                    <a:pt x="f143" y="f144"/>
                    <a:pt x="f145" y="f146"/>
                  </a:cubicBezTo>
                  <a:lnTo>
                    <a:pt x="f147" y="f148"/>
                  </a:lnTo>
                  <a:lnTo>
                    <a:pt x="f149" y="f150"/>
                  </a:lnTo>
                  <a:lnTo>
                    <a:pt x="f151" y="f152"/>
                  </a:lnTo>
                  <a:cubicBezTo>
                    <a:pt x="f153" y="f154"/>
                    <a:pt x="f155" y="f156"/>
                    <a:pt x="f157" y="f156"/>
                  </a:cubicBezTo>
                  <a:cubicBezTo>
                    <a:pt x="f158" y="f156"/>
                    <a:pt x="f159" y="f160"/>
                    <a:pt x="f159" y="f161"/>
                  </a:cubicBezTo>
                  <a:cubicBezTo>
                    <a:pt x="f159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69" y="f171"/>
                  </a:cubicBezTo>
                  <a:cubicBezTo>
                    <a:pt x="f169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lnTo>
                    <a:pt x="f181" y="f182"/>
                  </a:lnTo>
                  <a:lnTo>
                    <a:pt x="f183" y="f184"/>
                  </a:lnTo>
                  <a:lnTo>
                    <a:pt x="f185" y="f186"/>
                  </a:lnTo>
                  <a:cubicBezTo>
                    <a:pt x="f187" y="f188"/>
                    <a:pt x="f189" y="f190"/>
                    <a:pt x="f191" y="f190"/>
                  </a:cubicBezTo>
                  <a:cubicBezTo>
                    <a:pt x="f192" y="f190"/>
                    <a:pt x="f193" y="f194"/>
                    <a:pt x="f193" y="f195"/>
                  </a:cubicBezTo>
                  <a:cubicBezTo>
                    <a:pt x="f193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3" y="f205"/>
                  </a:cubicBezTo>
                  <a:cubicBezTo>
                    <a:pt x="f203" y="f206"/>
                    <a:pt x="f207" y="f208"/>
                    <a:pt x="f135" y="f13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219169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64182263"/>
      </p:ext>
    </p:extLst>
  </p:cSld>
  <p:clrMapOvr>
    <a:masterClrMapping/>
  </p:clrMapOvr>
  <p:hf sldNum="0" hdr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자유형: 도형 4">
            <a:extLst>
              <a:ext uri="{FF2B5EF4-FFF2-40B4-BE49-F238E27FC236}">
                <a16:creationId xmlns:a16="http://schemas.microsoft.com/office/drawing/2014/main" id="{EFD6EB3A-BD71-5FFC-99ED-CC49FDD33A4D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19170" y="1816126"/>
            <a:ext cx="8305650" cy="3170371"/>
          </a:xfrm>
          <a:solidFill>
            <a:srgbClr val="6E1A43"/>
          </a:solidFill>
        </p:spPr>
        <p:txBody>
          <a:bodyPr anchor="ctr" anchorCtr="1"/>
          <a:lstStyle>
            <a:lvl1pPr marL="0" indent="0" algn="ctr">
              <a:buNone/>
              <a:defRPr lang="en-US" sz="1200">
                <a:latin typeface="Arial" pitchFamily="34"/>
                <a:cs typeface="Arial" pitchFamily="34"/>
              </a:defRPr>
            </a:lvl1pPr>
          </a:lstStyle>
          <a:p>
            <a:pPr lvl="0"/>
            <a:r>
              <a:rPr lang="en-US"/>
              <a:t>Your Picture Here</a:t>
            </a:r>
          </a:p>
        </p:txBody>
      </p:sp>
    </p:spTree>
    <p:extLst>
      <p:ext uri="{BB962C8B-B14F-4D97-AF65-F5344CB8AC3E}">
        <p14:creationId xmlns:p14="http://schemas.microsoft.com/office/powerpoint/2010/main" val="1408459874"/>
      </p:ext>
    </p:extLst>
  </p:cSld>
  <p:clrMapOvr>
    <a:masterClrMapping/>
  </p:clrMapOvr>
  <p:hf sldNum="0" hdr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1124618F-053E-3970-C467-C37E0F592D22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0" y="0"/>
            <a:ext cx="9144000" cy="5143499"/>
          </a:xfrm>
          <a:solidFill>
            <a:srgbClr val="FFE2B6"/>
          </a:solidFill>
        </p:spPr>
        <p:txBody>
          <a:bodyPr anchor="ctr" anchorCtr="1"/>
          <a:lstStyle>
            <a:lvl1pPr marL="0" indent="0" algn="ctr">
              <a:buNone/>
              <a:defRPr lang="en-US" sz="1200">
                <a:solidFill>
                  <a:srgbClr val="F4F0E9"/>
                </a:solidFill>
                <a:latin typeface="Arial"/>
                <a:cs typeface="Arial" pitchFamily="34"/>
              </a:defRPr>
            </a:lvl1pPr>
          </a:lstStyle>
          <a:p>
            <a:pPr lvl="0"/>
            <a:r>
              <a:rPr lang="en-US"/>
              <a:t>Place Your Picture Here And Send To Back</a:t>
            </a:r>
          </a:p>
        </p:txBody>
      </p:sp>
    </p:spTree>
    <p:extLst>
      <p:ext uri="{BB962C8B-B14F-4D97-AF65-F5344CB8AC3E}">
        <p14:creationId xmlns:p14="http://schemas.microsoft.com/office/powerpoint/2010/main" val="3013392294"/>
      </p:ext>
    </p:extLst>
  </p:cSld>
  <p:clrMapOvr>
    <a:masterClrMapping/>
  </p:clrMapOvr>
  <p:hf sldNum="0" hdr="0" ftr="0" dt="0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4F0E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;p1">
            <a:extLst>
              <a:ext uri="{FF2B5EF4-FFF2-40B4-BE49-F238E27FC236}">
                <a16:creationId xmlns:a16="http://schemas.microsoft.com/office/drawing/2014/main" id="{49C36983-87EF-06CF-C763-E2825F78B1E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11700" y="445029"/>
            <a:ext cx="8520598" cy="572697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endParaRPr lang="es-PE"/>
          </a:p>
        </p:txBody>
      </p:sp>
      <p:sp>
        <p:nvSpPr>
          <p:cNvPr id="3" name="Google Shape;7;p1">
            <a:extLst>
              <a:ext uri="{FF2B5EF4-FFF2-40B4-BE49-F238E27FC236}">
                <a16:creationId xmlns:a16="http://schemas.microsoft.com/office/drawing/2014/main" id="{2311D965-B660-2708-17A4-DB1F1DBBD759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311700" y="1152473"/>
            <a:ext cx="8520598" cy="341639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</p:sldLayoutIdLst>
  <p:txStyles>
    <p:titleStyle>
      <a:lvl1pPr marL="0" marR="0" lvl="0" indent="0" algn="l" defTabSz="914400" rtl="0" fontAlgn="auto" hangingPunct="1">
        <a:lnSpc>
          <a:spcPct val="100000"/>
        </a:lnSpc>
        <a:spcBef>
          <a:spcPts val="0"/>
        </a:spcBef>
        <a:spcAft>
          <a:spcPts val="0"/>
        </a:spcAft>
        <a:buNone/>
        <a:tabLst/>
        <a:defRPr lang="es-PE" sz="2800" b="1" i="0" u="none" strike="noStrike" kern="0" cap="none" spc="0" baseline="0">
          <a:solidFill>
            <a:srgbClr val="741B47"/>
          </a:solidFill>
          <a:uFillTx/>
          <a:latin typeface="Roboto Slab"/>
          <a:ea typeface="Roboto Slab"/>
          <a:cs typeface="Roboto Slab"/>
        </a:defRPr>
      </a:lvl1pPr>
    </p:titleStyle>
    <p:bodyStyle>
      <a:lvl1pPr marL="457200" marR="0" lvl="0" indent="-317497" algn="l" defTabSz="914400" rtl="0" fontAlgn="auto" hangingPunct="1">
        <a:lnSpc>
          <a:spcPct val="100000"/>
        </a:lnSpc>
        <a:spcBef>
          <a:spcPts val="0"/>
        </a:spcBef>
        <a:spcAft>
          <a:spcPts val="0"/>
        </a:spcAft>
        <a:buClr>
          <a:srgbClr val="741B47"/>
        </a:buClr>
        <a:buSzPts val="1400"/>
        <a:buFont typeface="Barlow Semi Condensed"/>
        <a:buChar char="●"/>
        <a:tabLst/>
        <a:defRPr lang="es-PE" sz="1400" b="0" i="0" u="none" strike="noStrike" kern="0" cap="none" spc="0" baseline="0">
          <a:solidFill>
            <a:srgbClr val="741B47"/>
          </a:solidFill>
          <a:uFillTx/>
          <a:latin typeface="Barlow Semi Condensed"/>
          <a:ea typeface="Barlow Semi Condensed"/>
          <a:cs typeface="Barlow Semi Condensed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P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7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slidesppt.net/what-you-can-and-cannot-do-with-our-templates/" TargetMode="Externa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.xml"/><Relationship Id="rId5" Type="http://schemas.openxmlformats.org/officeDocument/2006/relationships/hyperlink" Target="https://www.slidesppt.net/tutorials-and-tips/" TargetMode="External"/><Relationship Id="rId4" Type="http://schemas.openxmlformats.org/officeDocument/2006/relationships/hyperlink" Target="https://www.slidesppt.net/frequently-asked-questions/" TargetMode="Externa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6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7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>
            <a:extLst>
              <a:ext uri="{FF2B5EF4-FFF2-40B4-BE49-F238E27FC236}">
                <a16:creationId xmlns:a16="http://schemas.microsoft.com/office/drawing/2014/main" id="{0DFD6F37-98FC-D1C6-3031-602D99651E02}"/>
              </a:ext>
            </a:extLst>
          </p:cNvPr>
          <p:cNvSpPr/>
          <p:nvPr/>
        </p:nvSpPr>
        <p:spPr>
          <a:xfrm>
            <a:off x="-2173428" y="-2179774"/>
            <a:ext cx="4340400" cy="4340400"/>
          </a:xfrm>
          <a:custGeom>
            <a:avLst>
              <a:gd name="f11" fmla="val 270"/>
              <a:gd name="f12" fmla="val 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*/ 5419351 1 1725033"/>
              <a:gd name="f10" fmla="+- 0 0 1"/>
              <a:gd name="f11" fmla="val 270"/>
              <a:gd name="f12" fmla="val 0"/>
              <a:gd name="f13" fmla="abs f5"/>
              <a:gd name="f14" fmla="abs f6"/>
              <a:gd name="f15" fmla="abs f7"/>
              <a:gd name="f16" fmla="val f8"/>
              <a:gd name="f17" fmla="+- 2700000 f3 0"/>
              <a:gd name="f18" fmla="+- 0 0 f11"/>
              <a:gd name="f19" fmla="+- 0 0 f12"/>
              <a:gd name="f20" fmla="?: f13 f5 1"/>
              <a:gd name="f21" fmla="?: f14 f6 1"/>
              <a:gd name="f22" fmla="?: f15 f7 1"/>
              <a:gd name="f23" fmla="*/ f17 f9 1"/>
              <a:gd name="f24" fmla="*/ f18 f2 1"/>
              <a:gd name="f25" fmla="*/ f19 f2 1"/>
              <a:gd name="f26" fmla="*/ f20 1 21600"/>
              <a:gd name="f27" fmla="*/ f21 1 21600"/>
              <a:gd name="f28" fmla="*/ 21600 f20 1"/>
              <a:gd name="f29" fmla="*/ 21600 f21 1"/>
              <a:gd name="f30" fmla="*/ f23 1 f2"/>
              <a:gd name="f31" fmla="*/ f24 1 f4"/>
              <a:gd name="f32" fmla="*/ f25 1 f4"/>
              <a:gd name="f33" fmla="min f27 f26"/>
              <a:gd name="f34" fmla="*/ f28 1 f22"/>
              <a:gd name="f35" fmla="*/ f29 1 f22"/>
              <a:gd name="f36" fmla="+- 0 0 f30"/>
              <a:gd name="f37" fmla="+- f31 0 f3"/>
              <a:gd name="f38" fmla="+- f32 0 f3"/>
              <a:gd name="f39" fmla="val f34"/>
              <a:gd name="f40" fmla="val f35"/>
              <a:gd name="f41" fmla="+- 0 0 f36"/>
              <a:gd name="f42" fmla="+- 0 0 f37"/>
              <a:gd name="f43" fmla="+- 0 0 f38"/>
              <a:gd name="f44" fmla="+- f40 0 f16"/>
              <a:gd name="f45" fmla="+- f39 0 f16"/>
              <a:gd name="f46" fmla="val f42"/>
              <a:gd name="f47" fmla="val f43"/>
              <a:gd name="f48" fmla="*/ f41 f2 1"/>
              <a:gd name="f49" fmla="*/ f44 1 2"/>
              <a:gd name="f50" fmla="*/ f45 1 2"/>
              <a:gd name="f51" fmla="+- f47 0 f46"/>
              <a:gd name="f52" fmla="+- f46 f3 0"/>
              <a:gd name="f53" fmla="*/ f48 1 f9"/>
              <a:gd name="f54" fmla="+- f16 f49 0"/>
              <a:gd name="f55" fmla="+- f16 f50 0"/>
              <a:gd name="f56" fmla="+- f51 21600000 0"/>
              <a:gd name="f57" fmla="*/ f52 f9 1"/>
              <a:gd name="f58" fmla="+- f53 0 f3"/>
              <a:gd name="f59" fmla="*/ f50 f33 1"/>
              <a:gd name="f60" fmla="*/ f49 f33 1"/>
              <a:gd name="f61" fmla="?: f51 f51 f56"/>
              <a:gd name="f62" fmla="*/ f57 1 f2"/>
              <a:gd name="f63" fmla="cos 1 f58"/>
              <a:gd name="f64" fmla="sin 1 f58"/>
              <a:gd name="f65" fmla="*/ f55 f33 1"/>
              <a:gd name="f66" fmla="*/ f54 f33 1"/>
              <a:gd name="f67" fmla="+- 0 0 f62"/>
              <a:gd name="f68" fmla="+- 0 0 f63"/>
              <a:gd name="f69" fmla="+- 0 0 f64"/>
              <a:gd name="f70" fmla="+- 0 0 f67"/>
              <a:gd name="f71" fmla="+- 0 0 f68"/>
              <a:gd name="f72" fmla="+- 0 0 f69"/>
              <a:gd name="f73" fmla="*/ f70 f2 1"/>
              <a:gd name="f74" fmla="*/ f71 f50 1"/>
              <a:gd name="f75" fmla="*/ f72 f49 1"/>
              <a:gd name="f76" fmla="*/ f73 1 f9"/>
              <a:gd name="f77" fmla="+- f55 0 f74"/>
              <a:gd name="f78" fmla="+- f55 f74 0"/>
              <a:gd name="f79" fmla="+- f54 0 f75"/>
              <a:gd name="f80" fmla="+- f54 f75 0"/>
              <a:gd name="f81" fmla="+- f76 0 f3"/>
              <a:gd name="f82" fmla="*/ f77 f33 1"/>
              <a:gd name="f83" fmla="*/ f79 f33 1"/>
              <a:gd name="f84" fmla="*/ f78 f33 1"/>
              <a:gd name="f85" fmla="*/ f80 f33 1"/>
              <a:gd name="f86" fmla="sin 1 f81"/>
              <a:gd name="f87" fmla="cos 1 f81"/>
              <a:gd name="f88" fmla="+- 0 0 f86"/>
              <a:gd name="f89" fmla="+- 0 0 f87"/>
              <a:gd name="f90" fmla="+- 0 0 f88"/>
              <a:gd name="f91" fmla="+- 0 0 f89"/>
              <a:gd name="f92" fmla="*/ f90 f50 1"/>
              <a:gd name="f93" fmla="*/ f91 f49 1"/>
              <a:gd name="f94" fmla="+- 0 0 f93"/>
              <a:gd name="f95" fmla="+- 0 0 f92"/>
              <a:gd name="f96" fmla="+- 0 0 f94"/>
              <a:gd name="f97" fmla="+- 0 0 f95"/>
              <a:gd name="f98" fmla="at2 f96 f97"/>
              <a:gd name="f99" fmla="+- f98 f3 0"/>
              <a:gd name="f100" fmla="*/ f99 f9 1"/>
              <a:gd name="f101" fmla="*/ f100 1 f2"/>
              <a:gd name="f102" fmla="+- 0 0 f101"/>
              <a:gd name="f103" fmla="val f102"/>
              <a:gd name="f104" fmla="+- 0 0 f103"/>
              <a:gd name="f105" fmla="*/ f104 f2 1"/>
              <a:gd name="f106" fmla="*/ f105 1 f9"/>
              <a:gd name="f107" fmla="+- f106 0 f3"/>
              <a:gd name="f108" fmla="cos 1 f107"/>
              <a:gd name="f109" fmla="sin 1 f107"/>
              <a:gd name="f110" fmla="+- 0 0 f108"/>
              <a:gd name="f111" fmla="+- 0 0 f109"/>
              <a:gd name="f112" fmla="*/ f10 f110 1"/>
              <a:gd name="f113" fmla="*/ f10 f111 1"/>
              <a:gd name="f114" fmla="*/ f112 f50 1"/>
              <a:gd name="f115" fmla="*/ f113 f49 1"/>
              <a:gd name="f116" fmla="+- f55 f114 0"/>
              <a:gd name="f117" fmla="+- f54 f115 0"/>
              <a:gd name="f118" fmla="*/ f116 f33 1"/>
              <a:gd name="f119" fmla="*/ f11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2" t="f83" r="f84" b="f85"/>
            <a:pathLst>
              <a:path>
                <a:moveTo>
                  <a:pt x="f118" y="f119"/>
                </a:moveTo>
                <a:arcTo wR="f59" hR="f60" stAng="f46" swAng="f61"/>
                <a:lnTo>
                  <a:pt x="f65" y="f66"/>
                </a:lnTo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Google Shape;11;p2">
            <a:extLst>
              <a:ext uri="{FF2B5EF4-FFF2-40B4-BE49-F238E27FC236}">
                <a16:creationId xmlns:a16="http://schemas.microsoft.com/office/drawing/2014/main" id="{AEB376C4-777E-0395-CDD7-CE3863ED2B7C}"/>
              </a:ext>
            </a:extLst>
          </p:cNvPr>
          <p:cNvSpPr/>
          <p:nvPr/>
        </p:nvSpPr>
        <p:spPr>
          <a:xfrm rot="10799991">
            <a:off x="4953451" y="952950"/>
            <a:ext cx="8381097" cy="8381097"/>
          </a:xfrm>
          <a:custGeom>
            <a:avLst>
              <a:gd name="f11" fmla="val 270"/>
              <a:gd name="f12" fmla="val 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*/ 5419351 1 1725033"/>
              <a:gd name="f10" fmla="+- 0 0 1"/>
              <a:gd name="f11" fmla="val 270"/>
              <a:gd name="f12" fmla="val 0"/>
              <a:gd name="f13" fmla="abs f5"/>
              <a:gd name="f14" fmla="abs f6"/>
              <a:gd name="f15" fmla="abs f7"/>
              <a:gd name="f16" fmla="val f8"/>
              <a:gd name="f17" fmla="+- 2700000 f3 0"/>
              <a:gd name="f18" fmla="+- 0 0 f11"/>
              <a:gd name="f19" fmla="+- 0 0 f12"/>
              <a:gd name="f20" fmla="?: f13 f5 1"/>
              <a:gd name="f21" fmla="?: f14 f6 1"/>
              <a:gd name="f22" fmla="?: f15 f7 1"/>
              <a:gd name="f23" fmla="*/ f17 f9 1"/>
              <a:gd name="f24" fmla="*/ f18 f2 1"/>
              <a:gd name="f25" fmla="*/ f19 f2 1"/>
              <a:gd name="f26" fmla="*/ f20 1 21600"/>
              <a:gd name="f27" fmla="*/ f21 1 21600"/>
              <a:gd name="f28" fmla="*/ 21600 f20 1"/>
              <a:gd name="f29" fmla="*/ 21600 f21 1"/>
              <a:gd name="f30" fmla="*/ f23 1 f2"/>
              <a:gd name="f31" fmla="*/ f24 1 f4"/>
              <a:gd name="f32" fmla="*/ f25 1 f4"/>
              <a:gd name="f33" fmla="min f27 f26"/>
              <a:gd name="f34" fmla="*/ f28 1 f22"/>
              <a:gd name="f35" fmla="*/ f29 1 f22"/>
              <a:gd name="f36" fmla="+- 0 0 f30"/>
              <a:gd name="f37" fmla="+- f31 0 f3"/>
              <a:gd name="f38" fmla="+- f32 0 f3"/>
              <a:gd name="f39" fmla="val f34"/>
              <a:gd name="f40" fmla="val f35"/>
              <a:gd name="f41" fmla="+- 0 0 f36"/>
              <a:gd name="f42" fmla="+- 0 0 f37"/>
              <a:gd name="f43" fmla="+- 0 0 f38"/>
              <a:gd name="f44" fmla="+- f40 0 f16"/>
              <a:gd name="f45" fmla="+- f39 0 f16"/>
              <a:gd name="f46" fmla="val f42"/>
              <a:gd name="f47" fmla="val f43"/>
              <a:gd name="f48" fmla="*/ f41 f2 1"/>
              <a:gd name="f49" fmla="*/ f44 1 2"/>
              <a:gd name="f50" fmla="*/ f45 1 2"/>
              <a:gd name="f51" fmla="+- f47 0 f46"/>
              <a:gd name="f52" fmla="+- f46 f3 0"/>
              <a:gd name="f53" fmla="*/ f48 1 f9"/>
              <a:gd name="f54" fmla="+- f16 f49 0"/>
              <a:gd name="f55" fmla="+- f16 f50 0"/>
              <a:gd name="f56" fmla="+- f51 21600000 0"/>
              <a:gd name="f57" fmla="*/ f52 f9 1"/>
              <a:gd name="f58" fmla="+- f53 0 f3"/>
              <a:gd name="f59" fmla="*/ f50 f33 1"/>
              <a:gd name="f60" fmla="*/ f49 f33 1"/>
              <a:gd name="f61" fmla="?: f51 f51 f56"/>
              <a:gd name="f62" fmla="*/ f57 1 f2"/>
              <a:gd name="f63" fmla="cos 1 f58"/>
              <a:gd name="f64" fmla="sin 1 f58"/>
              <a:gd name="f65" fmla="*/ f55 f33 1"/>
              <a:gd name="f66" fmla="*/ f54 f33 1"/>
              <a:gd name="f67" fmla="+- 0 0 f62"/>
              <a:gd name="f68" fmla="+- 0 0 f63"/>
              <a:gd name="f69" fmla="+- 0 0 f64"/>
              <a:gd name="f70" fmla="+- 0 0 f67"/>
              <a:gd name="f71" fmla="+- 0 0 f68"/>
              <a:gd name="f72" fmla="+- 0 0 f69"/>
              <a:gd name="f73" fmla="*/ f70 f2 1"/>
              <a:gd name="f74" fmla="*/ f71 f50 1"/>
              <a:gd name="f75" fmla="*/ f72 f49 1"/>
              <a:gd name="f76" fmla="*/ f73 1 f9"/>
              <a:gd name="f77" fmla="+- f55 0 f74"/>
              <a:gd name="f78" fmla="+- f55 f74 0"/>
              <a:gd name="f79" fmla="+- f54 0 f75"/>
              <a:gd name="f80" fmla="+- f54 f75 0"/>
              <a:gd name="f81" fmla="+- f76 0 f3"/>
              <a:gd name="f82" fmla="*/ f77 f33 1"/>
              <a:gd name="f83" fmla="*/ f79 f33 1"/>
              <a:gd name="f84" fmla="*/ f78 f33 1"/>
              <a:gd name="f85" fmla="*/ f80 f33 1"/>
              <a:gd name="f86" fmla="sin 1 f81"/>
              <a:gd name="f87" fmla="cos 1 f81"/>
              <a:gd name="f88" fmla="+- 0 0 f86"/>
              <a:gd name="f89" fmla="+- 0 0 f87"/>
              <a:gd name="f90" fmla="+- 0 0 f88"/>
              <a:gd name="f91" fmla="+- 0 0 f89"/>
              <a:gd name="f92" fmla="*/ f90 f50 1"/>
              <a:gd name="f93" fmla="*/ f91 f49 1"/>
              <a:gd name="f94" fmla="+- 0 0 f93"/>
              <a:gd name="f95" fmla="+- 0 0 f92"/>
              <a:gd name="f96" fmla="+- 0 0 f94"/>
              <a:gd name="f97" fmla="+- 0 0 f95"/>
              <a:gd name="f98" fmla="at2 f96 f97"/>
              <a:gd name="f99" fmla="+- f98 f3 0"/>
              <a:gd name="f100" fmla="*/ f99 f9 1"/>
              <a:gd name="f101" fmla="*/ f100 1 f2"/>
              <a:gd name="f102" fmla="+- 0 0 f101"/>
              <a:gd name="f103" fmla="val f102"/>
              <a:gd name="f104" fmla="+- 0 0 f103"/>
              <a:gd name="f105" fmla="*/ f104 f2 1"/>
              <a:gd name="f106" fmla="*/ f105 1 f9"/>
              <a:gd name="f107" fmla="+- f106 0 f3"/>
              <a:gd name="f108" fmla="cos 1 f107"/>
              <a:gd name="f109" fmla="sin 1 f107"/>
              <a:gd name="f110" fmla="+- 0 0 f108"/>
              <a:gd name="f111" fmla="+- 0 0 f109"/>
              <a:gd name="f112" fmla="*/ f10 f110 1"/>
              <a:gd name="f113" fmla="*/ f10 f111 1"/>
              <a:gd name="f114" fmla="*/ f112 f50 1"/>
              <a:gd name="f115" fmla="*/ f113 f49 1"/>
              <a:gd name="f116" fmla="+- f55 f114 0"/>
              <a:gd name="f117" fmla="+- f54 f115 0"/>
              <a:gd name="f118" fmla="*/ f116 f33 1"/>
              <a:gd name="f119" fmla="*/ f11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2" t="f83" r="f84" b="f85"/>
            <a:pathLst>
              <a:path>
                <a:moveTo>
                  <a:pt x="f118" y="f119"/>
                </a:moveTo>
                <a:arcTo wR="f59" hR="f60" stAng="f46" swAng="f61"/>
                <a:lnTo>
                  <a:pt x="f65" y="f66"/>
                </a:lnTo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Google Shape;19;p2">
            <a:extLst>
              <a:ext uri="{FF2B5EF4-FFF2-40B4-BE49-F238E27FC236}">
                <a16:creationId xmlns:a16="http://schemas.microsoft.com/office/drawing/2014/main" id="{BBDB808E-55CE-F0EE-8CD0-E4266DE6DADF}"/>
              </a:ext>
            </a:extLst>
          </p:cNvPr>
          <p:cNvSpPr/>
          <p:nvPr/>
        </p:nvSpPr>
        <p:spPr>
          <a:xfrm>
            <a:off x="4824603" y="4914598"/>
            <a:ext cx="100199" cy="108301"/>
          </a:xfrm>
          <a:prstGeom prst="rect">
            <a:avLst/>
          </a:prstGeom>
          <a:solidFill>
            <a:srgbClr val="A64D79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pic>
        <p:nvPicPr>
          <p:cNvPr id="5" name="Imagen 1">
            <a:extLst>
              <a:ext uri="{FF2B5EF4-FFF2-40B4-BE49-F238E27FC236}">
                <a16:creationId xmlns:a16="http://schemas.microsoft.com/office/drawing/2014/main" id="{3AA68870-98BC-1EEF-E2AB-7BF61B3CDBD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04593" y="189253"/>
            <a:ext cx="5670349" cy="4954246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6" name="CuadroTexto 13">
            <a:extLst>
              <a:ext uri="{FF2B5EF4-FFF2-40B4-BE49-F238E27FC236}">
                <a16:creationId xmlns:a16="http://schemas.microsoft.com/office/drawing/2014/main" id="{D6F3FF2C-FB30-D00C-842C-3C7A34BEA63B}"/>
              </a:ext>
            </a:extLst>
          </p:cNvPr>
          <p:cNvSpPr txBox="1"/>
          <p:nvPr/>
        </p:nvSpPr>
        <p:spPr>
          <a:xfrm>
            <a:off x="430381" y="431209"/>
            <a:ext cx="4464394" cy="153888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000" b="0" i="0" u="none" strike="noStrike" kern="0" cap="none" spc="0" baseline="0" dirty="0">
                <a:solidFill>
                  <a:srgbClr val="FC4B22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قالب پاورپوینت خانواده</a:t>
            </a:r>
          </a:p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FC4B22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 </a:t>
            </a:r>
            <a:endParaRPr lang="fa-IR" sz="100" b="0" i="0" u="none" strike="noStrike" kern="0" cap="none" spc="0" baseline="0" dirty="0">
              <a:solidFill>
                <a:srgbClr val="FC4B22"/>
              </a:solidFill>
              <a:uFillTx/>
              <a:latin typeface="Bahnschrift SemiBold Condensed" pitchFamily="34"/>
              <a:ea typeface="Arial"/>
              <a:cs typeface="B Nazanin" panose="00000700000000000000" pitchFamily="2" charset="-78"/>
            </a:endParaRPr>
          </a:p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000" kern="0" dirty="0">
                <a:latin typeface="Bahnschrift SemiBold Condensed" pitchFamily="34"/>
                <a:ea typeface="Arial"/>
                <a:cs typeface="B Nazanin" panose="00000700000000000000" pitchFamily="2" charset="-78"/>
              </a:rPr>
              <a:t>تم :</a:t>
            </a:r>
            <a:r>
              <a:rPr lang="fa-IR" sz="4000" b="0" i="0" u="none" strike="noStrike" kern="0" cap="none" spc="0" baseline="0" dirty="0"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تنظیم خانواده</a:t>
            </a:r>
            <a:endParaRPr lang="es-PE" sz="4000" b="0" i="0" u="none" strike="noStrike" kern="0" cap="none" spc="0" baseline="0" dirty="0">
              <a:uFillTx/>
              <a:latin typeface="Bahnschrift SemiBold Condensed" pitchFamily="34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" name="TextBox 59">
            <a:extLst>
              <a:ext uri="{FF2B5EF4-FFF2-40B4-BE49-F238E27FC236}">
                <a16:creationId xmlns:a16="http://schemas.microsoft.com/office/drawing/2014/main" id="{7D1F208C-670B-8F62-2C61-528506FD9F20}"/>
              </a:ext>
            </a:extLst>
          </p:cNvPr>
          <p:cNvSpPr txBox="1"/>
          <p:nvPr/>
        </p:nvSpPr>
        <p:spPr>
          <a:xfrm>
            <a:off x="298204" y="4332765"/>
            <a:ext cx="2775341" cy="2769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1" compatLnSpc="1">
            <a:sp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0" cap="none" spc="600" baseline="0" dirty="0">
                <a:solidFill>
                  <a:srgbClr val="201A10"/>
                </a:solidFill>
                <a:uFillTx/>
                <a:latin typeface="Arial" pitchFamily="34"/>
                <a:ea typeface="Arial"/>
                <a:cs typeface="B Nazanin" panose="00000700000000000000" pitchFamily="2" charset="-78"/>
              </a:rPr>
              <a:t>20begir.com</a:t>
            </a:r>
          </a:p>
        </p:txBody>
      </p:sp>
      <p:grpSp>
        <p:nvGrpSpPr>
          <p:cNvPr id="8" name="Grupo 15">
            <a:extLst>
              <a:ext uri="{FF2B5EF4-FFF2-40B4-BE49-F238E27FC236}">
                <a16:creationId xmlns:a16="http://schemas.microsoft.com/office/drawing/2014/main" id="{6DC6D8FF-514E-FC27-7845-06FF5B2E9C6D}"/>
              </a:ext>
            </a:extLst>
          </p:cNvPr>
          <p:cNvGrpSpPr/>
          <p:nvPr/>
        </p:nvGrpSpPr>
        <p:grpSpPr>
          <a:xfrm>
            <a:off x="724021" y="4609764"/>
            <a:ext cx="1923705" cy="277008"/>
            <a:chOff x="724021" y="4609764"/>
            <a:chExt cx="1923705" cy="277008"/>
          </a:xfrm>
        </p:grpSpPr>
        <p:sp>
          <p:nvSpPr>
            <p:cNvPr id="9" name="Rounded Rectangle 2">
              <a:extLst>
                <a:ext uri="{FF2B5EF4-FFF2-40B4-BE49-F238E27FC236}">
                  <a16:creationId xmlns:a16="http://schemas.microsoft.com/office/drawing/2014/main" id="{538F235B-F856-330F-FBEF-A2B00F8004B1}"/>
                </a:ext>
              </a:extLst>
            </p:cNvPr>
            <p:cNvSpPr/>
            <p:nvPr/>
          </p:nvSpPr>
          <p:spPr>
            <a:xfrm>
              <a:off x="1139525" y="4615287"/>
              <a:ext cx="254724" cy="2714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60440"/>
                <a:gd name="f7" fmla="val 3960000"/>
                <a:gd name="f8" fmla="val 1979373"/>
                <a:gd name="f9" fmla="val 472350"/>
                <a:gd name="f10" fmla="val 1228307"/>
                <a:gd name="f11" fmla="val 485871"/>
                <a:gd name="f12" fmla="val 850011"/>
                <a:gd name="f13" fmla="val 1078219"/>
                <a:gd name="f14" fmla="val 813783"/>
                <a:gd name="f15" fmla="val 1434034"/>
                <a:gd name="f16" fmla="val 787561"/>
                <a:gd name="f17" fmla="val 1781828"/>
                <a:gd name="f18" fmla="val 889690"/>
                <a:gd name="f19" fmla="val 2005359"/>
                <a:gd name="f20" fmla="val 1119009"/>
                <a:gd name="f21" fmla="val 2222584"/>
                <a:gd name="f22" fmla="val 1178964"/>
                <a:gd name="f23" fmla="val 2123026"/>
                <a:gd name="f24" fmla="val 1260199"/>
                <a:gd name="f25" fmla="val 1908547"/>
                <a:gd name="f26" fmla="val 1328015"/>
                <a:gd name="f27" fmla="val 1812920"/>
                <a:gd name="f28" fmla="val 1222115"/>
                <a:gd name="f29" fmla="val 1647651"/>
                <a:gd name="f30" fmla="val 1255483"/>
                <a:gd name="f31" fmla="val 1756375"/>
                <a:gd name="f32" fmla="val 1234998"/>
                <a:gd name="f33" fmla="val 1431771"/>
                <a:gd name="f34" fmla="val 1331609"/>
                <a:gd name="f35" fmla="val 922504"/>
                <a:gd name="f36" fmla="val 1719145"/>
                <a:gd name="f37" fmla="val 812633"/>
                <a:gd name="f38" fmla="val 2217373"/>
                <a:gd name="f39" fmla="val 891303"/>
                <a:gd name="f40" fmla="val 2693518"/>
                <a:gd name="f41" fmla="val 1016895"/>
                <a:gd name="f42" fmla="val 2787642"/>
                <a:gd name="f43" fmla="val 1344599"/>
                <a:gd name="f44" fmla="val 2783502"/>
                <a:gd name="f45" fmla="val 1606823"/>
                <a:gd name="f46" fmla="val 2771081"/>
                <a:gd name="f47" fmla="val 1743454"/>
                <a:gd name="f48" fmla="val 2679609"/>
                <a:gd name="f49" fmla="val 2064482"/>
                <a:gd name="f50" fmla="val 2456028"/>
                <a:gd name="f51" fmla="val 2225955"/>
                <a:gd name="f52" fmla="val 2192422"/>
                <a:gd name="f53" fmla="val 2399851"/>
                <a:gd name="f54" fmla="val 2004893"/>
                <a:gd name="f55" fmla="val 2209395"/>
                <a:gd name="f56" fmla="val 2026974"/>
                <a:gd name="f57" fmla="val 2018938"/>
                <a:gd name="f58" fmla="val 2072519"/>
                <a:gd name="f59" fmla="val 1810540"/>
                <a:gd name="f60" fmla="val 2086043"/>
                <a:gd name="f61" fmla="val 1754994"/>
                <a:gd name="f62" fmla="val 2135727"/>
                <a:gd name="f63" fmla="val 1554876"/>
                <a:gd name="f64" fmla="val 2195073"/>
                <a:gd name="f65" fmla="val 1382360"/>
                <a:gd name="f66" fmla="val 2084273"/>
                <a:gd name="f67" fmla="val 1259912"/>
                <a:gd name="f68" fmla="val 1915898"/>
                <a:gd name="f69" fmla="val 1219889"/>
                <a:gd name="f70" fmla="val 1750283"/>
                <a:gd name="f71" fmla="val 1186766"/>
                <a:gd name="f72" fmla="val 1626460"/>
                <a:gd name="f73" fmla="val 1331294"/>
                <a:gd name="f74" fmla="val 1589196"/>
                <a:gd name="f75" fmla="val 1434803"/>
                <a:gd name="f76" fmla="val 1499489"/>
                <a:gd name="f77" fmla="val 1732912"/>
                <a:gd name="f78" fmla="val 1614533"/>
                <a:gd name="f79" fmla="val 1824000"/>
                <a:gd name="f80" fmla="val 1574511"/>
                <a:gd name="f81" fmla="val 1939931"/>
                <a:gd name="f82" fmla="val 1332991"/>
                <a:gd name="f83" fmla="val 2671400"/>
                <a:gd name="f84" fmla="val 1220920"/>
                <a:gd name="f85" fmla="val 3468343"/>
                <a:gd name="f86" fmla="val 1339611"/>
                <a:gd name="f87" fmla="val 3487664"/>
                <a:gd name="f88" fmla="val 1434840"/>
                <a:gd name="f89" fmla="val 3497327"/>
                <a:gd name="f90" fmla="val 1730357"/>
                <a:gd name="f91" fmla="val 3129057"/>
                <a:gd name="f92" fmla="val 1887692"/>
                <a:gd name="f93" fmla="val 2422431"/>
                <a:gd name="f94" fmla="val 1985681"/>
                <a:gd name="f95" fmla="val 2531460"/>
                <a:gd name="f96" fmla="val 2093439"/>
                <a:gd name="f97" fmla="val 2747804"/>
                <a:gd name="f98" fmla="val 2336342"/>
                <a:gd name="f99" fmla="val 2720202"/>
                <a:gd name="f100" fmla="val 2693796"/>
                <a:gd name="f101" fmla="val 2666377"/>
                <a:gd name="f102" fmla="val 3092265"/>
                <a:gd name="f103" fmla="val 2401394"/>
                <a:gd name="f104" fmla="val 3176454"/>
                <a:gd name="f105" fmla="val 1627140"/>
                <a:gd name="f106" fmla="val 3254038"/>
                <a:gd name="f107" fmla="val 999456"/>
                <a:gd name="f108" fmla="val 2816023"/>
                <a:gd name="f109" fmla="val 430731"/>
                <a:gd name="f110" fmla="val 436907"/>
                <a:gd name="f111" fmla="val 3523533"/>
                <a:gd name="f112" fmla="val 3764830"/>
                <a:gd name="f113" fmla="val 195610"/>
                <a:gd name="f114" fmla="val 3523093"/>
                <a:gd name="f115" fmla="val 3764390"/>
                <a:gd name="f116" fmla="+- 0 0 -90"/>
                <a:gd name="f117" fmla="*/ f3 1 3960440"/>
                <a:gd name="f118" fmla="*/ f4 1 3960000"/>
                <a:gd name="f119" fmla="val f5"/>
                <a:gd name="f120" fmla="val f6"/>
                <a:gd name="f121" fmla="val f7"/>
                <a:gd name="f122" fmla="*/ f116 f0 1"/>
                <a:gd name="f123" fmla="+- f121 0 f119"/>
                <a:gd name="f124" fmla="+- f120 0 f119"/>
                <a:gd name="f125" fmla="*/ f122 1 f2"/>
                <a:gd name="f126" fmla="*/ f124 1 3960440"/>
                <a:gd name="f127" fmla="*/ f123 1 3960000"/>
                <a:gd name="f128" fmla="*/ 1979373 f124 1"/>
                <a:gd name="f129" fmla="*/ 472350 f123 1"/>
                <a:gd name="f130" fmla="*/ 813783 f124 1"/>
                <a:gd name="f131" fmla="*/ 1434034 f123 1"/>
                <a:gd name="f132" fmla="*/ 1119009 f124 1"/>
                <a:gd name="f133" fmla="*/ 2222584 f123 1"/>
                <a:gd name="f134" fmla="*/ 1328015 f124 1"/>
                <a:gd name="f135" fmla="*/ 1812920 f123 1"/>
                <a:gd name="f136" fmla="*/ 1234998 f124 1"/>
                <a:gd name="f137" fmla="*/ 1431771 f123 1"/>
                <a:gd name="f138" fmla="*/ 2217373 f124 1"/>
                <a:gd name="f139" fmla="*/ 891303 f123 1"/>
                <a:gd name="f140" fmla="*/ 2783502 f124 1"/>
                <a:gd name="f141" fmla="*/ 1606823 f123 1"/>
                <a:gd name="f142" fmla="*/ 2456028 f124 1"/>
                <a:gd name="f143" fmla="*/ 2225955 f123 1"/>
                <a:gd name="f144" fmla="*/ 2026974 f124 1"/>
                <a:gd name="f145" fmla="*/ 2018938 f123 1"/>
                <a:gd name="f146" fmla="*/ 2135727 f124 1"/>
                <a:gd name="f147" fmla="*/ 1554876 f123 1"/>
                <a:gd name="f148" fmla="*/ 1915898 f124 1"/>
                <a:gd name="f149" fmla="*/ 1219889 f123 1"/>
                <a:gd name="f150" fmla="*/ 1589196 f124 1"/>
                <a:gd name="f151" fmla="*/ 1434803 f123 1"/>
                <a:gd name="f152" fmla="*/ 1574511 f124 1"/>
                <a:gd name="f153" fmla="*/ 1939931 f123 1"/>
                <a:gd name="f154" fmla="*/ 1339611 f124 1"/>
                <a:gd name="f155" fmla="*/ 3487664 f123 1"/>
                <a:gd name="f156" fmla="*/ 1887692 f124 1"/>
                <a:gd name="f157" fmla="*/ 2422431 f123 1"/>
                <a:gd name="f158" fmla="*/ 2336342 f124 1"/>
                <a:gd name="f159" fmla="*/ 2720202 f123 1"/>
                <a:gd name="f160" fmla="*/ 3176454 f124 1"/>
                <a:gd name="f161" fmla="*/ 1627140 f123 1"/>
                <a:gd name="f162" fmla="*/ 436907 f124 1"/>
                <a:gd name="f163" fmla="*/ 0 f123 1"/>
                <a:gd name="f164" fmla="*/ 3523533 f124 1"/>
                <a:gd name="f165" fmla="*/ 3960440 f124 1"/>
                <a:gd name="f166" fmla="*/ 436907 f123 1"/>
                <a:gd name="f167" fmla="*/ 3523093 f123 1"/>
                <a:gd name="f168" fmla="*/ 3960000 f123 1"/>
                <a:gd name="f169" fmla="*/ 0 f124 1"/>
                <a:gd name="f170" fmla="+- f125 0 f1"/>
                <a:gd name="f171" fmla="*/ f128 1 3960440"/>
                <a:gd name="f172" fmla="*/ f129 1 3960000"/>
                <a:gd name="f173" fmla="*/ f130 1 3960440"/>
                <a:gd name="f174" fmla="*/ f131 1 3960000"/>
                <a:gd name="f175" fmla="*/ f132 1 3960440"/>
                <a:gd name="f176" fmla="*/ f133 1 3960000"/>
                <a:gd name="f177" fmla="*/ f134 1 3960440"/>
                <a:gd name="f178" fmla="*/ f135 1 3960000"/>
                <a:gd name="f179" fmla="*/ f136 1 3960440"/>
                <a:gd name="f180" fmla="*/ f137 1 3960000"/>
                <a:gd name="f181" fmla="*/ f138 1 3960440"/>
                <a:gd name="f182" fmla="*/ f139 1 3960000"/>
                <a:gd name="f183" fmla="*/ f140 1 3960440"/>
                <a:gd name="f184" fmla="*/ f141 1 3960000"/>
                <a:gd name="f185" fmla="*/ f142 1 3960440"/>
                <a:gd name="f186" fmla="*/ f143 1 3960000"/>
                <a:gd name="f187" fmla="*/ f144 1 3960440"/>
                <a:gd name="f188" fmla="*/ f145 1 3960000"/>
                <a:gd name="f189" fmla="*/ f146 1 3960440"/>
                <a:gd name="f190" fmla="*/ f147 1 3960000"/>
                <a:gd name="f191" fmla="*/ f148 1 3960440"/>
                <a:gd name="f192" fmla="*/ f149 1 3960000"/>
                <a:gd name="f193" fmla="*/ f150 1 3960440"/>
                <a:gd name="f194" fmla="*/ f151 1 3960000"/>
                <a:gd name="f195" fmla="*/ f152 1 3960440"/>
                <a:gd name="f196" fmla="*/ f153 1 3960000"/>
                <a:gd name="f197" fmla="*/ f154 1 3960440"/>
                <a:gd name="f198" fmla="*/ f155 1 3960000"/>
                <a:gd name="f199" fmla="*/ f156 1 3960440"/>
                <a:gd name="f200" fmla="*/ f157 1 3960000"/>
                <a:gd name="f201" fmla="*/ f158 1 3960440"/>
                <a:gd name="f202" fmla="*/ f159 1 3960000"/>
                <a:gd name="f203" fmla="*/ f160 1 3960440"/>
                <a:gd name="f204" fmla="*/ f161 1 3960000"/>
                <a:gd name="f205" fmla="*/ f162 1 3960440"/>
                <a:gd name="f206" fmla="*/ f163 1 3960000"/>
                <a:gd name="f207" fmla="*/ f164 1 3960440"/>
                <a:gd name="f208" fmla="*/ f165 1 3960440"/>
                <a:gd name="f209" fmla="*/ f166 1 3960000"/>
                <a:gd name="f210" fmla="*/ f167 1 3960000"/>
                <a:gd name="f211" fmla="*/ f168 1 3960000"/>
                <a:gd name="f212" fmla="*/ f169 1 3960440"/>
                <a:gd name="f213" fmla="*/ f119 1 f126"/>
                <a:gd name="f214" fmla="*/ f120 1 f126"/>
                <a:gd name="f215" fmla="*/ f119 1 f127"/>
                <a:gd name="f216" fmla="*/ f121 1 f127"/>
                <a:gd name="f217" fmla="*/ f171 1 f126"/>
                <a:gd name="f218" fmla="*/ f172 1 f127"/>
                <a:gd name="f219" fmla="*/ f173 1 f126"/>
                <a:gd name="f220" fmla="*/ f174 1 f127"/>
                <a:gd name="f221" fmla="*/ f175 1 f126"/>
                <a:gd name="f222" fmla="*/ f176 1 f127"/>
                <a:gd name="f223" fmla="*/ f177 1 f126"/>
                <a:gd name="f224" fmla="*/ f178 1 f127"/>
                <a:gd name="f225" fmla="*/ f179 1 f126"/>
                <a:gd name="f226" fmla="*/ f180 1 f127"/>
                <a:gd name="f227" fmla="*/ f181 1 f126"/>
                <a:gd name="f228" fmla="*/ f182 1 f127"/>
                <a:gd name="f229" fmla="*/ f183 1 f126"/>
                <a:gd name="f230" fmla="*/ f184 1 f127"/>
                <a:gd name="f231" fmla="*/ f185 1 f126"/>
                <a:gd name="f232" fmla="*/ f186 1 f127"/>
                <a:gd name="f233" fmla="*/ f187 1 f126"/>
                <a:gd name="f234" fmla="*/ f188 1 f127"/>
                <a:gd name="f235" fmla="*/ f189 1 f126"/>
                <a:gd name="f236" fmla="*/ f190 1 f127"/>
                <a:gd name="f237" fmla="*/ f191 1 f126"/>
                <a:gd name="f238" fmla="*/ f192 1 f127"/>
                <a:gd name="f239" fmla="*/ f193 1 f126"/>
                <a:gd name="f240" fmla="*/ f194 1 f127"/>
                <a:gd name="f241" fmla="*/ f195 1 f126"/>
                <a:gd name="f242" fmla="*/ f196 1 f127"/>
                <a:gd name="f243" fmla="*/ f197 1 f126"/>
                <a:gd name="f244" fmla="*/ f198 1 f127"/>
                <a:gd name="f245" fmla="*/ f199 1 f126"/>
                <a:gd name="f246" fmla="*/ f200 1 f127"/>
                <a:gd name="f247" fmla="*/ f201 1 f126"/>
                <a:gd name="f248" fmla="*/ f202 1 f127"/>
                <a:gd name="f249" fmla="*/ f203 1 f126"/>
                <a:gd name="f250" fmla="*/ f204 1 f127"/>
                <a:gd name="f251" fmla="*/ f205 1 f126"/>
                <a:gd name="f252" fmla="*/ f206 1 f127"/>
                <a:gd name="f253" fmla="*/ f207 1 f126"/>
                <a:gd name="f254" fmla="*/ f208 1 f126"/>
                <a:gd name="f255" fmla="*/ f209 1 f127"/>
                <a:gd name="f256" fmla="*/ f210 1 f127"/>
                <a:gd name="f257" fmla="*/ f211 1 f127"/>
                <a:gd name="f258" fmla="*/ f212 1 f126"/>
                <a:gd name="f259" fmla="*/ f213 f117 1"/>
                <a:gd name="f260" fmla="*/ f214 f117 1"/>
                <a:gd name="f261" fmla="*/ f216 f118 1"/>
                <a:gd name="f262" fmla="*/ f215 f118 1"/>
                <a:gd name="f263" fmla="*/ f217 f117 1"/>
                <a:gd name="f264" fmla="*/ f218 f118 1"/>
                <a:gd name="f265" fmla="*/ f219 f117 1"/>
                <a:gd name="f266" fmla="*/ f220 f118 1"/>
                <a:gd name="f267" fmla="*/ f221 f117 1"/>
                <a:gd name="f268" fmla="*/ f222 f118 1"/>
                <a:gd name="f269" fmla="*/ f223 f117 1"/>
                <a:gd name="f270" fmla="*/ f224 f118 1"/>
                <a:gd name="f271" fmla="*/ f225 f117 1"/>
                <a:gd name="f272" fmla="*/ f226 f118 1"/>
                <a:gd name="f273" fmla="*/ f227 f117 1"/>
                <a:gd name="f274" fmla="*/ f228 f118 1"/>
                <a:gd name="f275" fmla="*/ f229 f117 1"/>
                <a:gd name="f276" fmla="*/ f230 f118 1"/>
                <a:gd name="f277" fmla="*/ f231 f117 1"/>
                <a:gd name="f278" fmla="*/ f232 f118 1"/>
                <a:gd name="f279" fmla="*/ f233 f117 1"/>
                <a:gd name="f280" fmla="*/ f234 f118 1"/>
                <a:gd name="f281" fmla="*/ f235 f117 1"/>
                <a:gd name="f282" fmla="*/ f236 f118 1"/>
                <a:gd name="f283" fmla="*/ f237 f117 1"/>
                <a:gd name="f284" fmla="*/ f238 f118 1"/>
                <a:gd name="f285" fmla="*/ f239 f117 1"/>
                <a:gd name="f286" fmla="*/ f240 f118 1"/>
                <a:gd name="f287" fmla="*/ f241 f117 1"/>
                <a:gd name="f288" fmla="*/ f242 f118 1"/>
                <a:gd name="f289" fmla="*/ f243 f117 1"/>
                <a:gd name="f290" fmla="*/ f244 f118 1"/>
                <a:gd name="f291" fmla="*/ f245 f117 1"/>
                <a:gd name="f292" fmla="*/ f246 f118 1"/>
                <a:gd name="f293" fmla="*/ f247 f117 1"/>
                <a:gd name="f294" fmla="*/ f248 f118 1"/>
                <a:gd name="f295" fmla="*/ f249 f117 1"/>
                <a:gd name="f296" fmla="*/ f250 f118 1"/>
                <a:gd name="f297" fmla="*/ f251 f117 1"/>
                <a:gd name="f298" fmla="*/ f252 f118 1"/>
                <a:gd name="f299" fmla="*/ f253 f117 1"/>
                <a:gd name="f300" fmla="*/ f254 f117 1"/>
                <a:gd name="f301" fmla="*/ f255 f118 1"/>
                <a:gd name="f302" fmla="*/ f256 f118 1"/>
                <a:gd name="f303" fmla="*/ f257 f118 1"/>
                <a:gd name="f304" fmla="*/ f258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0">
                  <a:pos x="f263" y="f264"/>
                </a:cxn>
                <a:cxn ang="f170">
                  <a:pos x="f265" y="f266"/>
                </a:cxn>
                <a:cxn ang="f170">
                  <a:pos x="f267" y="f268"/>
                </a:cxn>
                <a:cxn ang="f170">
                  <a:pos x="f269" y="f270"/>
                </a:cxn>
                <a:cxn ang="f170">
                  <a:pos x="f271" y="f272"/>
                </a:cxn>
                <a:cxn ang="f170">
                  <a:pos x="f273" y="f274"/>
                </a:cxn>
                <a:cxn ang="f170">
                  <a:pos x="f275" y="f276"/>
                </a:cxn>
                <a:cxn ang="f170">
                  <a:pos x="f277" y="f278"/>
                </a:cxn>
                <a:cxn ang="f170">
                  <a:pos x="f279" y="f280"/>
                </a:cxn>
                <a:cxn ang="f170">
                  <a:pos x="f281" y="f282"/>
                </a:cxn>
                <a:cxn ang="f170">
                  <a:pos x="f283" y="f284"/>
                </a:cxn>
                <a:cxn ang="f170">
                  <a:pos x="f285" y="f286"/>
                </a:cxn>
                <a:cxn ang="f170">
                  <a:pos x="f287" y="f288"/>
                </a:cxn>
                <a:cxn ang="f170">
                  <a:pos x="f289" y="f290"/>
                </a:cxn>
                <a:cxn ang="f170">
                  <a:pos x="f291" y="f292"/>
                </a:cxn>
                <a:cxn ang="f170">
                  <a:pos x="f293" y="f294"/>
                </a:cxn>
                <a:cxn ang="f170">
                  <a:pos x="f295" y="f296"/>
                </a:cxn>
                <a:cxn ang="f170">
                  <a:pos x="f263" y="f264"/>
                </a:cxn>
                <a:cxn ang="f170">
                  <a:pos x="f297" y="f298"/>
                </a:cxn>
                <a:cxn ang="f170">
                  <a:pos x="f299" y="f298"/>
                </a:cxn>
                <a:cxn ang="f170">
                  <a:pos x="f300" y="f301"/>
                </a:cxn>
                <a:cxn ang="f170">
                  <a:pos x="f300" y="f302"/>
                </a:cxn>
                <a:cxn ang="f170">
                  <a:pos x="f299" y="f303"/>
                </a:cxn>
                <a:cxn ang="f170">
                  <a:pos x="f297" y="f303"/>
                </a:cxn>
                <a:cxn ang="f170">
                  <a:pos x="f304" y="f302"/>
                </a:cxn>
                <a:cxn ang="f170">
                  <a:pos x="f304" y="f301"/>
                </a:cxn>
                <a:cxn ang="f170">
                  <a:pos x="f297" y="f298"/>
                </a:cxn>
              </a:cxnLst>
              <a:rect l="f259" t="f262" r="f260" b="f261"/>
              <a:pathLst>
                <a:path w="3960440" h="396000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8" y="f9"/>
                  </a:cubicBezTo>
                  <a:close/>
                  <a:moveTo>
                    <a:pt x="f110" y="f5"/>
                  </a:moveTo>
                  <a:lnTo>
                    <a:pt x="f111" y="f5"/>
                  </a:lnTo>
                  <a:cubicBezTo>
                    <a:pt x="f112" y="f5"/>
                    <a:pt x="f6" y="f113"/>
                    <a:pt x="f6" y="f110"/>
                  </a:cubicBezTo>
                  <a:lnTo>
                    <a:pt x="f6" y="f114"/>
                  </a:lnTo>
                  <a:cubicBezTo>
                    <a:pt x="f6" y="f115"/>
                    <a:pt x="f112" y="f7"/>
                    <a:pt x="f111" y="f7"/>
                  </a:cubicBezTo>
                  <a:lnTo>
                    <a:pt x="f110" y="f7"/>
                  </a:lnTo>
                  <a:cubicBezTo>
                    <a:pt x="f113" y="f7"/>
                    <a:pt x="f5" y="f115"/>
                    <a:pt x="f5" y="f114"/>
                  </a:cubicBezTo>
                  <a:lnTo>
                    <a:pt x="f5" y="f110"/>
                  </a:lnTo>
                  <a:cubicBezTo>
                    <a:pt x="f5" y="f113"/>
                    <a:pt x="f113" y="f5"/>
                    <a:pt x="f110" y="f5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>
                <a:solidFill>
                  <a:srgbClr val="D37424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10" name="Rounded Rectangle 8">
              <a:extLst>
                <a:ext uri="{FF2B5EF4-FFF2-40B4-BE49-F238E27FC236}">
                  <a16:creationId xmlns:a16="http://schemas.microsoft.com/office/drawing/2014/main" id="{DA7F7FE2-D8EE-20FE-434F-3E6C0D9A4C02}"/>
                </a:ext>
              </a:extLst>
            </p:cNvPr>
            <p:cNvSpPr/>
            <p:nvPr/>
          </p:nvSpPr>
          <p:spPr>
            <a:xfrm>
              <a:off x="724021" y="4615287"/>
              <a:ext cx="254760" cy="2714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88432"/>
                <a:gd name="f7" fmla="val 3960440"/>
                <a:gd name="f8" fmla="val 554477"/>
                <a:gd name="f9" fmla="val 1512168"/>
                <a:gd name="f10" fmla="val 3312368"/>
                <a:gd name="f11" fmla="val 1201638"/>
                <a:gd name="f12" fmla="val 2840340"/>
                <a:gd name="f13" fmla="val 1479943"/>
                <a:gd name="f14" fmla="val 2293254"/>
                <a:gd name="f15" fmla="val 1484797"/>
                <a:gd name="f16" fmla="val 2254084"/>
                <a:gd name="f17" fmla="val 1780470"/>
                <a:gd name="f18" fmla="val 2136833"/>
                <a:gd name="f19" fmla="val 1785510"/>
                <a:gd name="f20" fmla="val 1510185"/>
                <a:gd name="f21" fmla="val 1489672"/>
                <a:gd name="f22" fmla="val 3310385"/>
                <a:gd name="f23" fmla="val 2140283"/>
                <a:gd name="f24" fmla="val 2925445"/>
                <a:gd name="f25" fmla="val 2133383"/>
                <a:gd name="f26" fmla="val 2560917"/>
                <a:gd name="f27" fmla="val 2147184"/>
                <a:gd name="f28" fmla="val 2155564"/>
                <a:gd name="f29" fmla="val 2187272"/>
                <a:gd name="f30" fmla="val 1842063"/>
                <a:gd name="f31" fmla="val 2668986"/>
                <a:gd name="f32" fmla="val 1938990"/>
                <a:gd name="f33" fmla="val 2673919"/>
                <a:gd name="f34" fmla="val 2138897"/>
                <a:gd name="f35" fmla="val 2679688"/>
                <a:gd name="f36" fmla="val 3312366"/>
                <a:gd name="f37" fmla="val 3326849"/>
                <a:gd name="f38" fmla="val 3329155"/>
                <a:gd name="f39" fmla="val 2917782"/>
                <a:gd name="f40" fmla="val 3331462"/>
                <a:gd name="f41" fmla="val 2523197"/>
                <a:gd name="f42" fmla="val 3333768"/>
                <a:gd name="f43" fmla="val 2128613"/>
                <a:gd name="f44" fmla="val 3339026"/>
                <a:gd name="f45" fmla="val 1942962"/>
                <a:gd name="f46" fmla="val 3184753"/>
                <a:gd name="f47" fmla="val 1475890"/>
                <a:gd name="f48" fmla="val 878058"/>
                <a:gd name="f49" fmla="val 648072"/>
                <a:gd name="f50" fmla="val 699349"/>
                <a:gd name="f51" fmla="val 792944"/>
                <a:gd name="f52" fmla="val 971653"/>
                <a:gd name="f53" fmla="val 1150362"/>
                <a:gd name="f54" fmla="val 1295234"/>
                <a:gd name="f55" fmla="val 1056767"/>
                <a:gd name="f56" fmla="val 1201639"/>
                <a:gd name="f57" fmla="val 333511"/>
                <a:gd name="f58" fmla="val 3554921"/>
                <a:gd name="f59" fmla="val 3739114"/>
                <a:gd name="f60" fmla="val 149318"/>
                <a:gd name="f61" fmla="val 3626929"/>
                <a:gd name="f62" fmla="val 3811122"/>
                <a:gd name="f63" fmla="+- 0 0 -90"/>
                <a:gd name="f64" fmla="*/ f3 1 3888432"/>
                <a:gd name="f65" fmla="*/ f4 1 3960440"/>
                <a:gd name="f66" fmla="val f5"/>
                <a:gd name="f67" fmla="val f6"/>
                <a:gd name="f68" fmla="val f7"/>
                <a:gd name="f69" fmla="*/ f63 f0 1"/>
                <a:gd name="f70" fmla="+- f68 0 f66"/>
                <a:gd name="f71" fmla="+- f67 0 f66"/>
                <a:gd name="f72" fmla="*/ f69 1 f2"/>
                <a:gd name="f73" fmla="*/ f71 1 3888432"/>
                <a:gd name="f74" fmla="*/ f70 1 3960440"/>
                <a:gd name="f75" fmla="*/ 554477 f71 1"/>
                <a:gd name="f76" fmla="*/ 1512168 f70 1"/>
                <a:gd name="f77" fmla="*/ 3312368 f70 1"/>
                <a:gd name="f78" fmla="*/ 1201638 f71 1"/>
                <a:gd name="f79" fmla="*/ 2840340 f71 1"/>
                <a:gd name="f80" fmla="*/ 1479943 f70 1"/>
                <a:gd name="f81" fmla="*/ 2136833 f71 1"/>
                <a:gd name="f82" fmla="*/ 1785510 f70 1"/>
                <a:gd name="f83" fmla="*/ 1510185 f70 1"/>
                <a:gd name="f84" fmla="*/ 1489672 f71 1"/>
                <a:gd name="f85" fmla="*/ 3310385 f70 1"/>
                <a:gd name="f86" fmla="*/ 2147184 f71 1"/>
                <a:gd name="f87" fmla="*/ 2155564 f70 1"/>
                <a:gd name="f88" fmla="*/ 2673919 f71 1"/>
                <a:gd name="f89" fmla="*/ 2138897 f70 1"/>
                <a:gd name="f90" fmla="*/ 2679688 f71 1"/>
                <a:gd name="f91" fmla="*/ 3312366 f70 1"/>
                <a:gd name="f92" fmla="*/ 3326849 f71 1"/>
                <a:gd name="f93" fmla="*/ 3333768 f71 1"/>
                <a:gd name="f94" fmla="*/ 2128613 f70 1"/>
                <a:gd name="f95" fmla="*/ 878058 f71 1"/>
                <a:gd name="f96" fmla="*/ 648072 f70 1"/>
                <a:gd name="f97" fmla="*/ 971653 f70 1"/>
                <a:gd name="f98" fmla="*/ 1295234 f70 1"/>
                <a:gd name="f99" fmla="*/ 1201639 f71 1"/>
                <a:gd name="f100" fmla="*/ 333511 f71 1"/>
                <a:gd name="f101" fmla="*/ 0 f70 1"/>
                <a:gd name="f102" fmla="*/ 3554921 f71 1"/>
                <a:gd name="f103" fmla="*/ 3888432 f71 1"/>
                <a:gd name="f104" fmla="*/ 333511 f70 1"/>
                <a:gd name="f105" fmla="*/ 3626929 f70 1"/>
                <a:gd name="f106" fmla="*/ 3960440 f70 1"/>
                <a:gd name="f107" fmla="*/ 0 f71 1"/>
                <a:gd name="f108" fmla="+- f72 0 f1"/>
                <a:gd name="f109" fmla="*/ f75 1 3888432"/>
                <a:gd name="f110" fmla="*/ f76 1 3960440"/>
                <a:gd name="f111" fmla="*/ f77 1 3960440"/>
                <a:gd name="f112" fmla="*/ f78 1 3888432"/>
                <a:gd name="f113" fmla="*/ f79 1 3888432"/>
                <a:gd name="f114" fmla="*/ f80 1 3960440"/>
                <a:gd name="f115" fmla="*/ f81 1 3888432"/>
                <a:gd name="f116" fmla="*/ f82 1 3960440"/>
                <a:gd name="f117" fmla="*/ f83 1 3960440"/>
                <a:gd name="f118" fmla="*/ f84 1 3888432"/>
                <a:gd name="f119" fmla="*/ f85 1 3960440"/>
                <a:gd name="f120" fmla="*/ f86 1 3888432"/>
                <a:gd name="f121" fmla="*/ f87 1 3960440"/>
                <a:gd name="f122" fmla="*/ f88 1 3888432"/>
                <a:gd name="f123" fmla="*/ f89 1 3960440"/>
                <a:gd name="f124" fmla="*/ f90 1 3888432"/>
                <a:gd name="f125" fmla="*/ f91 1 3960440"/>
                <a:gd name="f126" fmla="*/ f92 1 3888432"/>
                <a:gd name="f127" fmla="*/ f93 1 3888432"/>
                <a:gd name="f128" fmla="*/ f94 1 3960440"/>
                <a:gd name="f129" fmla="*/ f95 1 3888432"/>
                <a:gd name="f130" fmla="*/ f96 1 3960440"/>
                <a:gd name="f131" fmla="*/ f97 1 3960440"/>
                <a:gd name="f132" fmla="*/ f98 1 3960440"/>
                <a:gd name="f133" fmla="*/ f99 1 3888432"/>
                <a:gd name="f134" fmla="*/ f100 1 3888432"/>
                <a:gd name="f135" fmla="*/ f101 1 3960440"/>
                <a:gd name="f136" fmla="*/ f102 1 3888432"/>
                <a:gd name="f137" fmla="*/ f103 1 3888432"/>
                <a:gd name="f138" fmla="*/ f104 1 3960440"/>
                <a:gd name="f139" fmla="*/ f105 1 3960440"/>
                <a:gd name="f140" fmla="*/ f106 1 3960440"/>
                <a:gd name="f141" fmla="*/ f107 1 3888432"/>
                <a:gd name="f142" fmla="*/ f66 1 f73"/>
                <a:gd name="f143" fmla="*/ f67 1 f73"/>
                <a:gd name="f144" fmla="*/ f66 1 f74"/>
                <a:gd name="f145" fmla="*/ f68 1 f74"/>
                <a:gd name="f146" fmla="*/ f109 1 f73"/>
                <a:gd name="f147" fmla="*/ f110 1 f74"/>
                <a:gd name="f148" fmla="*/ f111 1 f74"/>
                <a:gd name="f149" fmla="*/ f112 1 f73"/>
                <a:gd name="f150" fmla="*/ f113 1 f73"/>
                <a:gd name="f151" fmla="*/ f114 1 f74"/>
                <a:gd name="f152" fmla="*/ f115 1 f73"/>
                <a:gd name="f153" fmla="*/ f116 1 f74"/>
                <a:gd name="f154" fmla="*/ f117 1 f74"/>
                <a:gd name="f155" fmla="*/ f118 1 f73"/>
                <a:gd name="f156" fmla="*/ f119 1 f74"/>
                <a:gd name="f157" fmla="*/ f120 1 f73"/>
                <a:gd name="f158" fmla="*/ f121 1 f74"/>
                <a:gd name="f159" fmla="*/ f122 1 f73"/>
                <a:gd name="f160" fmla="*/ f123 1 f74"/>
                <a:gd name="f161" fmla="*/ f124 1 f73"/>
                <a:gd name="f162" fmla="*/ f125 1 f74"/>
                <a:gd name="f163" fmla="*/ f126 1 f73"/>
                <a:gd name="f164" fmla="*/ f127 1 f73"/>
                <a:gd name="f165" fmla="*/ f128 1 f74"/>
                <a:gd name="f166" fmla="*/ f129 1 f73"/>
                <a:gd name="f167" fmla="*/ f130 1 f74"/>
                <a:gd name="f168" fmla="*/ f131 1 f74"/>
                <a:gd name="f169" fmla="*/ f132 1 f74"/>
                <a:gd name="f170" fmla="*/ f133 1 f73"/>
                <a:gd name="f171" fmla="*/ f134 1 f73"/>
                <a:gd name="f172" fmla="*/ f135 1 f74"/>
                <a:gd name="f173" fmla="*/ f136 1 f73"/>
                <a:gd name="f174" fmla="*/ f137 1 f73"/>
                <a:gd name="f175" fmla="*/ f138 1 f74"/>
                <a:gd name="f176" fmla="*/ f139 1 f74"/>
                <a:gd name="f177" fmla="*/ f140 1 f74"/>
                <a:gd name="f178" fmla="*/ f141 1 f73"/>
                <a:gd name="f179" fmla="*/ f142 f64 1"/>
                <a:gd name="f180" fmla="*/ f143 f64 1"/>
                <a:gd name="f181" fmla="*/ f145 f65 1"/>
                <a:gd name="f182" fmla="*/ f144 f65 1"/>
                <a:gd name="f183" fmla="*/ f146 f64 1"/>
                <a:gd name="f184" fmla="*/ f147 f65 1"/>
                <a:gd name="f185" fmla="*/ f148 f65 1"/>
                <a:gd name="f186" fmla="*/ f149 f64 1"/>
                <a:gd name="f187" fmla="*/ f150 f64 1"/>
                <a:gd name="f188" fmla="*/ f151 f65 1"/>
                <a:gd name="f189" fmla="*/ f152 f64 1"/>
                <a:gd name="f190" fmla="*/ f153 f65 1"/>
                <a:gd name="f191" fmla="*/ f154 f65 1"/>
                <a:gd name="f192" fmla="*/ f155 f64 1"/>
                <a:gd name="f193" fmla="*/ f156 f65 1"/>
                <a:gd name="f194" fmla="*/ f157 f64 1"/>
                <a:gd name="f195" fmla="*/ f158 f65 1"/>
                <a:gd name="f196" fmla="*/ f159 f64 1"/>
                <a:gd name="f197" fmla="*/ f160 f65 1"/>
                <a:gd name="f198" fmla="*/ f161 f64 1"/>
                <a:gd name="f199" fmla="*/ f162 f65 1"/>
                <a:gd name="f200" fmla="*/ f163 f64 1"/>
                <a:gd name="f201" fmla="*/ f164 f64 1"/>
                <a:gd name="f202" fmla="*/ f165 f65 1"/>
                <a:gd name="f203" fmla="*/ f166 f64 1"/>
                <a:gd name="f204" fmla="*/ f167 f65 1"/>
                <a:gd name="f205" fmla="*/ f168 f65 1"/>
                <a:gd name="f206" fmla="*/ f169 f65 1"/>
                <a:gd name="f207" fmla="*/ f170 f64 1"/>
                <a:gd name="f208" fmla="*/ f171 f64 1"/>
                <a:gd name="f209" fmla="*/ f172 f65 1"/>
                <a:gd name="f210" fmla="*/ f173 f64 1"/>
                <a:gd name="f211" fmla="*/ f174 f64 1"/>
                <a:gd name="f212" fmla="*/ f175 f65 1"/>
                <a:gd name="f213" fmla="*/ f176 f65 1"/>
                <a:gd name="f214" fmla="*/ f177 f65 1"/>
                <a:gd name="f215" fmla="*/ f178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8">
                  <a:pos x="f183" y="f184"/>
                </a:cxn>
                <a:cxn ang="f108">
                  <a:pos x="f183" y="f185"/>
                </a:cxn>
                <a:cxn ang="f108">
                  <a:pos x="f186" y="f185"/>
                </a:cxn>
                <a:cxn ang="f108">
                  <a:pos x="f186" y="f184"/>
                </a:cxn>
                <a:cxn ang="f108">
                  <a:pos x="f183" y="f184"/>
                </a:cxn>
                <a:cxn ang="f108">
                  <a:pos x="f187" y="f188"/>
                </a:cxn>
                <a:cxn ang="f108">
                  <a:pos x="f189" y="f190"/>
                </a:cxn>
                <a:cxn ang="f108">
                  <a:pos x="f189" y="f191"/>
                </a:cxn>
                <a:cxn ang="f108">
                  <a:pos x="f192" y="f191"/>
                </a:cxn>
                <a:cxn ang="f108">
                  <a:pos x="f192" y="f193"/>
                </a:cxn>
                <a:cxn ang="f108">
                  <a:pos x="f189" y="f193"/>
                </a:cxn>
                <a:cxn ang="f108">
                  <a:pos x="f194" y="f195"/>
                </a:cxn>
                <a:cxn ang="f108">
                  <a:pos x="f196" y="f197"/>
                </a:cxn>
                <a:cxn ang="f108">
                  <a:pos x="f198" y="f199"/>
                </a:cxn>
                <a:cxn ang="f108">
                  <a:pos x="f200" y="f199"/>
                </a:cxn>
                <a:cxn ang="f108">
                  <a:pos x="f201" y="f202"/>
                </a:cxn>
                <a:cxn ang="f108">
                  <a:pos x="f187" y="f188"/>
                </a:cxn>
                <a:cxn ang="f108">
                  <a:pos x="f203" y="f204"/>
                </a:cxn>
                <a:cxn ang="f108">
                  <a:pos x="f183" y="f205"/>
                </a:cxn>
                <a:cxn ang="f108">
                  <a:pos x="f203" y="f206"/>
                </a:cxn>
                <a:cxn ang="f108">
                  <a:pos x="f207" y="f205"/>
                </a:cxn>
                <a:cxn ang="f108">
                  <a:pos x="f203" y="f204"/>
                </a:cxn>
                <a:cxn ang="f108">
                  <a:pos x="f208" y="f209"/>
                </a:cxn>
                <a:cxn ang="f108">
                  <a:pos x="f210" y="f209"/>
                </a:cxn>
                <a:cxn ang="f108">
                  <a:pos x="f211" y="f212"/>
                </a:cxn>
                <a:cxn ang="f108">
                  <a:pos x="f211" y="f213"/>
                </a:cxn>
                <a:cxn ang="f108">
                  <a:pos x="f210" y="f214"/>
                </a:cxn>
                <a:cxn ang="f108">
                  <a:pos x="f208" y="f214"/>
                </a:cxn>
                <a:cxn ang="f108">
                  <a:pos x="f215" y="f213"/>
                </a:cxn>
                <a:cxn ang="f108">
                  <a:pos x="f215" y="f212"/>
                </a:cxn>
                <a:cxn ang="f108">
                  <a:pos x="f208" y="f209"/>
                </a:cxn>
              </a:cxnLst>
              <a:rect l="f179" t="f182" r="f180" b="f181"/>
              <a:pathLst>
                <a:path w="3888432" h="3960440">
                  <a:moveTo>
                    <a:pt x="f8" y="f9"/>
                  </a:moveTo>
                  <a:lnTo>
                    <a:pt x="f8" y="f10"/>
                  </a:lnTo>
                  <a:lnTo>
                    <a:pt x="f11" y="f10"/>
                  </a:lnTo>
                  <a:lnTo>
                    <a:pt x="f11" y="f9"/>
                  </a:lnTo>
                  <a:lnTo>
                    <a:pt x="f8" y="f9"/>
                  </a:lnTo>
                  <a:close/>
                  <a:moveTo>
                    <a:pt x="f12" y="f13"/>
                  </a:moveTo>
                  <a:cubicBezTo>
                    <a:pt x="f14" y="f15"/>
                    <a:pt x="f16" y="f17"/>
                    <a:pt x="f18" y="f19"/>
                  </a:cubicBezTo>
                  <a:lnTo>
                    <a:pt x="f18" y="f20"/>
                  </a:lnTo>
                  <a:lnTo>
                    <a:pt x="f21" y="f20"/>
                  </a:lnTo>
                  <a:lnTo>
                    <a:pt x="f21" y="f22"/>
                  </a:lnTo>
                  <a:lnTo>
                    <a:pt x="f18" y="f22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lnTo>
                    <a:pt x="f37" y="f36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12" y="f13"/>
                  </a:cubicBezTo>
                  <a:close/>
                  <a:moveTo>
                    <a:pt x="f48" y="f49"/>
                  </a:moveTo>
                  <a:cubicBezTo>
                    <a:pt x="f50" y="f49"/>
                    <a:pt x="f8" y="f51"/>
                    <a:pt x="f8" y="f52"/>
                  </a:cubicBezTo>
                  <a:cubicBezTo>
                    <a:pt x="f8" y="f53"/>
                    <a:pt x="f50" y="f54"/>
                    <a:pt x="f48" y="f54"/>
                  </a:cubicBezTo>
                  <a:cubicBezTo>
                    <a:pt x="f55" y="f54"/>
                    <a:pt x="f56" y="f53"/>
                    <a:pt x="f56" y="f52"/>
                  </a:cubicBezTo>
                  <a:cubicBezTo>
                    <a:pt x="f56" y="f51"/>
                    <a:pt x="f55" y="f49"/>
                    <a:pt x="f48" y="f49"/>
                  </a:cubicBezTo>
                  <a:close/>
                  <a:moveTo>
                    <a:pt x="f57" y="f5"/>
                  </a:moveTo>
                  <a:lnTo>
                    <a:pt x="f58" y="f5"/>
                  </a:lnTo>
                  <a:cubicBezTo>
                    <a:pt x="f59" y="f5"/>
                    <a:pt x="f6" y="f60"/>
                    <a:pt x="f6" y="f57"/>
                  </a:cubicBezTo>
                  <a:lnTo>
                    <a:pt x="f6" y="f61"/>
                  </a:lnTo>
                  <a:cubicBezTo>
                    <a:pt x="f6" y="f62"/>
                    <a:pt x="f59" y="f7"/>
                    <a:pt x="f58" y="f7"/>
                  </a:cubicBezTo>
                  <a:lnTo>
                    <a:pt x="f57" y="f7"/>
                  </a:lnTo>
                  <a:cubicBezTo>
                    <a:pt x="f60" y="f7"/>
                    <a:pt x="f5" y="f62"/>
                    <a:pt x="f5" y="f61"/>
                  </a:cubicBezTo>
                  <a:lnTo>
                    <a:pt x="f5" y="f57"/>
                  </a:lnTo>
                  <a:cubicBezTo>
                    <a:pt x="f5" y="f60"/>
                    <a:pt x="f60" y="f5"/>
                    <a:pt x="f57" y="f5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>
                <a:solidFill>
                  <a:srgbClr val="D37424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11" name="Rounded Rectangle 2">
              <a:extLst>
                <a:ext uri="{FF2B5EF4-FFF2-40B4-BE49-F238E27FC236}">
                  <a16:creationId xmlns:a16="http://schemas.microsoft.com/office/drawing/2014/main" id="{FE27E12A-1171-5F57-F030-F9E9EF95522A}"/>
                </a:ext>
              </a:extLst>
            </p:cNvPr>
            <p:cNvSpPr/>
            <p:nvPr/>
          </p:nvSpPr>
          <p:spPr>
            <a:xfrm>
              <a:off x="1967578" y="4615287"/>
              <a:ext cx="254724" cy="2714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60000"/>
                <a:gd name="f7" fmla="val 3160999"/>
                <a:gd name="f8" fmla="val 1374274"/>
                <a:gd name="f9" fmla="val 3155132"/>
                <a:gd name="f10" fmla="val 1419362"/>
                <a:gd name="f11" fmla="val 2496208"/>
                <a:gd name="f12" fmla="val 770986"/>
                <a:gd name="f13" fmla="val 2113414"/>
                <a:gd name="f14" fmla="val 1929581"/>
                <a:gd name="f15" fmla="val 1106902"/>
                <a:gd name="f16" fmla="val 1921633"/>
                <a:gd name="f17" fmla="val 1292845"/>
                <a:gd name="f18" fmla="val 1914712"/>
                <a:gd name="f19" fmla="val 1454769"/>
                <a:gd name="f20" fmla="val 1928136"/>
                <a:gd name="f21" fmla="val 1522392"/>
                <a:gd name="f22" fmla="val 1942445"/>
                <a:gd name="f23" fmla="val 1570340"/>
                <a:gd name="f24" fmla="val 1547199"/>
                <a:gd name="f25" fmla="val 1510736"/>
                <a:gd name="f26" fmla="val 1237189"/>
                <a:gd name="f27" fmla="val 1330681"/>
                <a:gd name="f28" fmla="val 815277"/>
                <a:gd name="f29" fmla="val 836121"/>
                <a:gd name="f30" fmla="val 618819"/>
                <a:gd name="f31" fmla="val 1229038"/>
                <a:gd name="f32" fmla="val 733086"/>
                <a:gd name="f33" fmla="val 1558961"/>
                <a:gd name="f34" fmla="val 965659"/>
                <a:gd name="f35" fmla="val 1735195"/>
                <a:gd name="f36" fmla="val 864541"/>
                <a:gd name="f37" fmla="val 1716416"/>
                <a:gd name="f38" fmla="val 662904"/>
                <a:gd name="f39" fmla="val 1695759"/>
                <a:gd name="f40" fmla="val 570453"/>
                <a:gd name="f41" fmla="val 1629310"/>
                <a:gd name="f42" fmla="val 597898"/>
                <a:gd name="f43" fmla="val 2016450"/>
                <a:gd name="f44" fmla="val 990931"/>
                <a:gd name="f45" fmla="val 2177657"/>
                <a:gd name="f46" fmla="val 1196057"/>
                <a:gd name="f47" fmla="val 2257108"/>
                <a:gd name="f48" fmla="val 1113718"/>
                <a:gd name="f49" fmla="val 2275887"/>
                <a:gd name="f50" fmla="val 943857"/>
                <a:gd name="f51" fmla="val 2321380"/>
                <a:gd name="f52" fmla="val 813848"/>
                <a:gd name="f53" fmla="val 2296824"/>
                <a:gd name="f54" fmla="val 926523"/>
                <a:gd name="f55" fmla="val 2634848"/>
                <a:gd name="f56" fmla="val 1326064"/>
                <a:gd name="f57" fmla="val 2611755"/>
                <a:gd name="f58" fmla="val 1486410"/>
                <a:gd name="f59" fmla="val 2607420"/>
                <a:gd name="f60" fmla="val 1297174"/>
                <a:gd name="f61" fmla="val 2749708"/>
                <a:gd name="f62" fmla="val 1000058"/>
                <a:gd name="f63" fmla="val 2795794"/>
                <a:gd name="f64" fmla="val 489408"/>
                <a:gd name="f65" fmla="val 2829018"/>
                <a:gd name="f66" fmla="val 914827"/>
                <a:gd name="f67" fmla="val 3139596"/>
                <a:gd name="f68" fmla="val 1734874"/>
                <a:gd name="f69" fmla="val 3242281"/>
                <a:gd name="f70" fmla="val 2062787"/>
                <a:gd name="f71" fmla="val 3146219"/>
                <a:gd name="f72" fmla="val 2763394"/>
                <a:gd name="f73" fmla="val 2903535"/>
                <a:gd name="f74" fmla="val 2915370"/>
                <a:gd name="f75" fmla="val 2621267"/>
                <a:gd name="f76" fmla="val 3074271"/>
                <a:gd name="f77" fmla="val 2105563"/>
                <a:gd name="f78" fmla="val 3173740"/>
                <a:gd name="f79" fmla="val 1733406"/>
                <a:gd name="f80" fmla="val 3145310"/>
                <a:gd name="f81" fmla="val 1648999"/>
                <a:gd name="f82" fmla="val 3207849"/>
                <a:gd name="f83" fmla="val 1493166"/>
                <a:gd name="f84" fmla="val 3270388"/>
                <a:gd name="f85" fmla="val 1337333"/>
                <a:gd name="f86" fmla="val 3414210"/>
                <a:gd name="f87" fmla="val 1276468"/>
                <a:gd name="f88" fmla="val 3449507"/>
                <a:gd name="f89" fmla="val 1170564"/>
                <a:gd name="f90" fmla="val 3349883"/>
                <a:gd name="f91" fmla="val 1192977"/>
                <a:gd name="f92" fmla="val 3252716"/>
                <a:gd name="f93" fmla="val 1239516"/>
                <a:gd name="f94" fmla="val 3140091"/>
                <a:gd name="f95" fmla="val 1227260"/>
                <a:gd name="f96" fmla="val 3219995"/>
                <a:gd name="f97" fmla="val 1183499"/>
                <a:gd name="f98" fmla="val 3274317"/>
                <a:gd name="f99" fmla="val 996523"/>
                <a:gd name="f100" fmla="val 3324107"/>
                <a:gd name="f101" fmla="val 851504"/>
                <a:gd name="f102" fmla="val 3215037"/>
                <a:gd name="f103" fmla="val 921165"/>
                <a:gd name="f104" fmla="val 3152155"/>
                <a:gd name="f105" fmla="val 998691"/>
                <a:gd name="f106" fmla="val 2995677"/>
                <a:gd name="f107" fmla="val 1008938"/>
                <a:gd name="f108" fmla="val 2884471"/>
                <a:gd name="f109" fmla="val 881691"/>
                <a:gd name="f110" fmla="val 2678487"/>
                <a:gd name="f111" fmla="val 308009"/>
                <a:gd name="f112" fmla="val 3651991"/>
                <a:gd name="f113" fmla="val 3822100"/>
                <a:gd name="f114" fmla="val 137900"/>
                <a:gd name="f115" fmla="+- 0 0 -90"/>
                <a:gd name="f116" fmla="*/ f3 1 3960000"/>
                <a:gd name="f117" fmla="*/ f4 1 3960000"/>
                <a:gd name="f118" fmla="val f5"/>
                <a:gd name="f119" fmla="val f6"/>
                <a:gd name="f120" fmla="*/ f115 f0 1"/>
                <a:gd name="f121" fmla="+- f119 0 f118"/>
                <a:gd name="f122" fmla="*/ f120 1 f2"/>
                <a:gd name="f123" fmla="*/ f121 1 3960000"/>
                <a:gd name="f124" fmla="*/ 3160999 f121 1"/>
                <a:gd name="f125" fmla="*/ 1374274 f121 1"/>
                <a:gd name="f126" fmla="*/ 3155132 f121 1"/>
                <a:gd name="f127" fmla="*/ 1419362 f121 1"/>
                <a:gd name="f128" fmla="*/ 2496208 f121 1"/>
                <a:gd name="f129" fmla="*/ 770986 f121 1"/>
                <a:gd name="f130" fmla="*/ 1921633 f121 1"/>
                <a:gd name="f131" fmla="*/ 1292845 f121 1"/>
                <a:gd name="f132" fmla="*/ 1942445 f121 1"/>
                <a:gd name="f133" fmla="*/ 1570340 f121 1"/>
                <a:gd name="f134" fmla="*/ 815277 f121 1"/>
                <a:gd name="f135" fmla="*/ 836121 f121 1"/>
                <a:gd name="f136" fmla="*/ 965659 f121 1"/>
                <a:gd name="f137" fmla="*/ 1735195 f121 1"/>
                <a:gd name="f138" fmla="*/ 570453 f121 1"/>
                <a:gd name="f139" fmla="*/ 1629310 f121 1"/>
                <a:gd name="f140" fmla="*/ 1196057 f121 1"/>
                <a:gd name="f141" fmla="*/ 2257108 f121 1"/>
                <a:gd name="f142" fmla="*/ 813848 f121 1"/>
                <a:gd name="f143" fmla="*/ 2296824 f121 1"/>
                <a:gd name="f144" fmla="*/ 1486410 f121 1"/>
                <a:gd name="f145" fmla="*/ 2607420 f121 1"/>
                <a:gd name="f146" fmla="*/ 489408 f121 1"/>
                <a:gd name="f147" fmla="*/ 2829018 f121 1"/>
                <a:gd name="f148" fmla="*/ 2062787 f121 1"/>
                <a:gd name="f149" fmla="*/ 3146219 f121 1"/>
                <a:gd name="f150" fmla="*/ 3074271 f121 1"/>
                <a:gd name="f151" fmla="*/ 2105563 f121 1"/>
                <a:gd name="f152" fmla="*/ 3207849 f121 1"/>
                <a:gd name="f153" fmla="*/ 1493166 f121 1"/>
                <a:gd name="f154" fmla="*/ 3449507 f121 1"/>
                <a:gd name="f155" fmla="*/ 1170564 f121 1"/>
                <a:gd name="f156" fmla="*/ 3140091 f121 1"/>
                <a:gd name="f157" fmla="*/ 1227260 f121 1"/>
                <a:gd name="f158" fmla="*/ 3324107 f121 1"/>
                <a:gd name="f159" fmla="*/ 851504 f121 1"/>
                <a:gd name="f160" fmla="*/ 2995677 f121 1"/>
                <a:gd name="f161" fmla="*/ 1008938 f121 1"/>
                <a:gd name="f162" fmla="*/ 308009 f121 1"/>
                <a:gd name="f163" fmla="*/ 0 f121 1"/>
                <a:gd name="f164" fmla="*/ 3651991 f121 1"/>
                <a:gd name="f165" fmla="*/ 3960000 f121 1"/>
                <a:gd name="f166" fmla="+- f122 0 f1"/>
                <a:gd name="f167" fmla="*/ f124 1 3960000"/>
                <a:gd name="f168" fmla="*/ f125 1 3960000"/>
                <a:gd name="f169" fmla="*/ f126 1 3960000"/>
                <a:gd name="f170" fmla="*/ f127 1 3960000"/>
                <a:gd name="f171" fmla="*/ f128 1 3960000"/>
                <a:gd name="f172" fmla="*/ f129 1 3960000"/>
                <a:gd name="f173" fmla="*/ f130 1 3960000"/>
                <a:gd name="f174" fmla="*/ f131 1 3960000"/>
                <a:gd name="f175" fmla="*/ f132 1 3960000"/>
                <a:gd name="f176" fmla="*/ f133 1 3960000"/>
                <a:gd name="f177" fmla="*/ f134 1 3960000"/>
                <a:gd name="f178" fmla="*/ f135 1 3960000"/>
                <a:gd name="f179" fmla="*/ f136 1 3960000"/>
                <a:gd name="f180" fmla="*/ f137 1 3960000"/>
                <a:gd name="f181" fmla="*/ f138 1 3960000"/>
                <a:gd name="f182" fmla="*/ f139 1 3960000"/>
                <a:gd name="f183" fmla="*/ f140 1 3960000"/>
                <a:gd name="f184" fmla="*/ f141 1 3960000"/>
                <a:gd name="f185" fmla="*/ f142 1 3960000"/>
                <a:gd name="f186" fmla="*/ f143 1 3960000"/>
                <a:gd name="f187" fmla="*/ f144 1 3960000"/>
                <a:gd name="f188" fmla="*/ f145 1 3960000"/>
                <a:gd name="f189" fmla="*/ f146 1 3960000"/>
                <a:gd name="f190" fmla="*/ f147 1 3960000"/>
                <a:gd name="f191" fmla="*/ f148 1 3960000"/>
                <a:gd name="f192" fmla="*/ f149 1 3960000"/>
                <a:gd name="f193" fmla="*/ f150 1 3960000"/>
                <a:gd name="f194" fmla="*/ f151 1 3960000"/>
                <a:gd name="f195" fmla="*/ f152 1 3960000"/>
                <a:gd name="f196" fmla="*/ f153 1 3960000"/>
                <a:gd name="f197" fmla="*/ f154 1 3960000"/>
                <a:gd name="f198" fmla="*/ f155 1 3960000"/>
                <a:gd name="f199" fmla="*/ f156 1 3960000"/>
                <a:gd name="f200" fmla="*/ f157 1 3960000"/>
                <a:gd name="f201" fmla="*/ f158 1 3960000"/>
                <a:gd name="f202" fmla="*/ f159 1 3960000"/>
                <a:gd name="f203" fmla="*/ f160 1 3960000"/>
                <a:gd name="f204" fmla="*/ f161 1 3960000"/>
                <a:gd name="f205" fmla="*/ f162 1 3960000"/>
                <a:gd name="f206" fmla="*/ f163 1 3960000"/>
                <a:gd name="f207" fmla="*/ f164 1 3960000"/>
                <a:gd name="f208" fmla="*/ f165 1 3960000"/>
                <a:gd name="f209" fmla="*/ f118 1 f123"/>
                <a:gd name="f210" fmla="*/ f119 1 f123"/>
                <a:gd name="f211" fmla="*/ f167 1 f123"/>
                <a:gd name="f212" fmla="*/ f168 1 f123"/>
                <a:gd name="f213" fmla="*/ f169 1 f123"/>
                <a:gd name="f214" fmla="*/ f170 1 f123"/>
                <a:gd name="f215" fmla="*/ f171 1 f123"/>
                <a:gd name="f216" fmla="*/ f172 1 f123"/>
                <a:gd name="f217" fmla="*/ f173 1 f123"/>
                <a:gd name="f218" fmla="*/ f174 1 f123"/>
                <a:gd name="f219" fmla="*/ f175 1 f123"/>
                <a:gd name="f220" fmla="*/ f176 1 f123"/>
                <a:gd name="f221" fmla="*/ f177 1 f123"/>
                <a:gd name="f222" fmla="*/ f178 1 f123"/>
                <a:gd name="f223" fmla="*/ f179 1 f123"/>
                <a:gd name="f224" fmla="*/ f180 1 f123"/>
                <a:gd name="f225" fmla="*/ f181 1 f123"/>
                <a:gd name="f226" fmla="*/ f182 1 f123"/>
                <a:gd name="f227" fmla="*/ f183 1 f123"/>
                <a:gd name="f228" fmla="*/ f184 1 f123"/>
                <a:gd name="f229" fmla="*/ f185 1 f123"/>
                <a:gd name="f230" fmla="*/ f186 1 f123"/>
                <a:gd name="f231" fmla="*/ f187 1 f123"/>
                <a:gd name="f232" fmla="*/ f188 1 f123"/>
                <a:gd name="f233" fmla="*/ f189 1 f123"/>
                <a:gd name="f234" fmla="*/ f190 1 f123"/>
                <a:gd name="f235" fmla="*/ f191 1 f123"/>
                <a:gd name="f236" fmla="*/ f192 1 f123"/>
                <a:gd name="f237" fmla="*/ f193 1 f123"/>
                <a:gd name="f238" fmla="*/ f194 1 f123"/>
                <a:gd name="f239" fmla="*/ f195 1 f123"/>
                <a:gd name="f240" fmla="*/ f196 1 f123"/>
                <a:gd name="f241" fmla="*/ f197 1 f123"/>
                <a:gd name="f242" fmla="*/ f198 1 f123"/>
                <a:gd name="f243" fmla="*/ f199 1 f123"/>
                <a:gd name="f244" fmla="*/ f200 1 f123"/>
                <a:gd name="f245" fmla="*/ f201 1 f123"/>
                <a:gd name="f246" fmla="*/ f202 1 f123"/>
                <a:gd name="f247" fmla="*/ f203 1 f123"/>
                <a:gd name="f248" fmla="*/ f204 1 f123"/>
                <a:gd name="f249" fmla="*/ f205 1 f123"/>
                <a:gd name="f250" fmla="*/ f206 1 f123"/>
                <a:gd name="f251" fmla="*/ f207 1 f123"/>
                <a:gd name="f252" fmla="*/ f208 1 f123"/>
                <a:gd name="f253" fmla="*/ f209 f116 1"/>
                <a:gd name="f254" fmla="*/ f210 f116 1"/>
                <a:gd name="f255" fmla="*/ f210 f117 1"/>
                <a:gd name="f256" fmla="*/ f209 f117 1"/>
                <a:gd name="f257" fmla="*/ f211 f116 1"/>
                <a:gd name="f258" fmla="*/ f212 f117 1"/>
                <a:gd name="f259" fmla="*/ f213 f116 1"/>
                <a:gd name="f260" fmla="*/ f214 f117 1"/>
                <a:gd name="f261" fmla="*/ f215 f116 1"/>
                <a:gd name="f262" fmla="*/ f216 f117 1"/>
                <a:gd name="f263" fmla="*/ f217 f116 1"/>
                <a:gd name="f264" fmla="*/ f218 f117 1"/>
                <a:gd name="f265" fmla="*/ f219 f116 1"/>
                <a:gd name="f266" fmla="*/ f220 f117 1"/>
                <a:gd name="f267" fmla="*/ f221 f116 1"/>
                <a:gd name="f268" fmla="*/ f222 f117 1"/>
                <a:gd name="f269" fmla="*/ f223 f116 1"/>
                <a:gd name="f270" fmla="*/ f224 f117 1"/>
                <a:gd name="f271" fmla="*/ f225 f116 1"/>
                <a:gd name="f272" fmla="*/ f226 f117 1"/>
                <a:gd name="f273" fmla="*/ f227 f116 1"/>
                <a:gd name="f274" fmla="*/ f228 f117 1"/>
                <a:gd name="f275" fmla="*/ f229 f116 1"/>
                <a:gd name="f276" fmla="*/ f230 f117 1"/>
                <a:gd name="f277" fmla="*/ f231 f116 1"/>
                <a:gd name="f278" fmla="*/ f232 f117 1"/>
                <a:gd name="f279" fmla="*/ f233 f116 1"/>
                <a:gd name="f280" fmla="*/ f234 f117 1"/>
                <a:gd name="f281" fmla="*/ f235 f116 1"/>
                <a:gd name="f282" fmla="*/ f236 f117 1"/>
                <a:gd name="f283" fmla="*/ f237 f116 1"/>
                <a:gd name="f284" fmla="*/ f238 f117 1"/>
                <a:gd name="f285" fmla="*/ f239 f116 1"/>
                <a:gd name="f286" fmla="*/ f240 f117 1"/>
                <a:gd name="f287" fmla="*/ f241 f116 1"/>
                <a:gd name="f288" fmla="*/ f242 f117 1"/>
                <a:gd name="f289" fmla="*/ f243 f116 1"/>
                <a:gd name="f290" fmla="*/ f244 f117 1"/>
                <a:gd name="f291" fmla="*/ f245 f116 1"/>
                <a:gd name="f292" fmla="*/ f246 f117 1"/>
                <a:gd name="f293" fmla="*/ f247 f116 1"/>
                <a:gd name="f294" fmla="*/ f248 f117 1"/>
                <a:gd name="f295" fmla="*/ f249 f116 1"/>
                <a:gd name="f296" fmla="*/ f250 f117 1"/>
                <a:gd name="f297" fmla="*/ f251 f116 1"/>
                <a:gd name="f298" fmla="*/ f252 f116 1"/>
                <a:gd name="f299" fmla="*/ f249 f117 1"/>
                <a:gd name="f300" fmla="*/ f251 f117 1"/>
                <a:gd name="f301" fmla="*/ f252 f117 1"/>
                <a:gd name="f302" fmla="*/ f250 f1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6">
                  <a:pos x="f257" y="f258"/>
                </a:cxn>
                <a:cxn ang="f166">
                  <a:pos x="f259" y="f260"/>
                </a:cxn>
                <a:cxn ang="f166">
                  <a:pos x="f257" y="f258"/>
                </a:cxn>
                <a:cxn ang="f166">
                  <a:pos x="f261" y="f262"/>
                </a:cxn>
                <a:cxn ang="f166">
                  <a:pos x="f263" y="f264"/>
                </a:cxn>
                <a:cxn ang="f166">
                  <a:pos x="f265" y="f266"/>
                </a:cxn>
                <a:cxn ang="f166">
                  <a:pos x="f267" y="f268"/>
                </a:cxn>
                <a:cxn ang="f166">
                  <a:pos x="f269" y="f270"/>
                </a:cxn>
                <a:cxn ang="f166">
                  <a:pos x="f271" y="f272"/>
                </a:cxn>
                <a:cxn ang="f166">
                  <a:pos x="f273" y="f274"/>
                </a:cxn>
                <a:cxn ang="f166">
                  <a:pos x="f275" y="f276"/>
                </a:cxn>
                <a:cxn ang="f166">
                  <a:pos x="f277" y="f278"/>
                </a:cxn>
                <a:cxn ang="f166">
                  <a:pos x="f279" y="f280"/>
                </a:cxn>
                <a:cxn ang="f166">
                  <a:pos x="f281" y="f282"/>
                </a:cxn>
                <a:cxn ang="f166">
                  <a:pos x="f283" y="f284"/>
                </a:cxn>
                <a:cxn ang="f166">
                  <a:pos x="f285" y="f286"/>
                </a:cxn>
                <a:cxn ang="f166">
                  <a:pos x="f287" y="f288"/>
                </a:cxn>
                <a:cxn ang="f166">
                  <a:pos x="f289" y="f290"/>
                </a:cxn>
                <a:cxn ang="f166">
                  <a:pos x="f291" y="f292"/>
                </a:cxn>
                <a:cxn ang="f166">
                  <a:pos x="f293" y="f294"/>
                </a:cxn>
                <a:cxn ang="f166">
                  <a:pos x="f261" y="f262"/>
                </a:cxn>
                <a:cxn ang="f166">
                  <a:pos x="f295" y="f296"/>
                </a:cxn>
                <a:cxn ang="f166">
                  <a:pos x="f297" y="f296"/>
                </a:cxn>
                <a:cxn ang="f166">
                  <a:pos x="f298" y="f299"/>
                </a:cxn>
                <a:cxn ang="f166">
                  <a:pos x="f298" y="f300"/>
                </a:cxn>
                <a:cxn ang="f166">
                  <a:pos x="f297" y="f301"/>
                </a:cxn>
                <a:cxn ang="f166">
                  <a:pos x="f295" y="f301"/>
                </a:cxn>
                <a:cxn ang="f166">
                  <a:pos x="f302" y="f300"/>
                </a:cxn>
                <a:cxn ang="f166">
                  <a:pos x="f302" y="f299"/>
                </a:cxn>
                <a:cxn ang="f166">
                  <a:pos x="f295" y="f296"/>
                </a:cxn>
              </a:cxnLst>
              <a:rect l="f253" t="f256" r="f254" b="f255"/>
              <a:pathLst>
                <a:path w="3960000" h="3960000">
                  <a:moveTo>
                    <a:pt x="f7" y="f8"/>
                  </a:moveTo>
                  <a:lnTo>
                    <a:pt x="f9" y="f10"/>
                  </a:lnTo>
                  <a:lnTo>
                    <a:pt x="f7" y="f8"/>
                  </a:lnTo>
                  <a:close/>
                  <a:moveTo>
                    <a:pt x="f11" y="f12"/>
                  </a:moveTo>
                  <a:cubicBezTo>
                    <a:pt x="f13" y="f12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2"/>
                    <a:pt x="f11" y="f12"/>
                  </a:cubicBezTo>
                  <a:close/>
                  <a:moveTo>
                    <a:pt x="f111" y="f5"/>
                  </a:moveTo>
                  <a:lnTo>
                    <a:pt x="f112" y="f5"/>
                  </a:lnTo>
                  <a:cubicBezTo>
                    <a:pt x="f113" y="f5"/>
                    <a:pt x="f6" y="f114"/>
                    <a:pt x="f6" y="f111"/>
                  </a:cubicBezTo>
                  <a:lnTo>
                    <a:pt x="f6" y="f112"/>
                  </a:lnTo>
                  <a:cubicBezTo>
                    <a:pt x="f6" y="f113"/>
                    <a:pt x="f113" y="f6"/>
                    <a:pt x="f112" y="f6"/>
                  </a:cubicBezTo>
                  <a:lnTo>
                    <a:pt x="f111" y="f6"/>
                  </a:lnTo>
                  <a:cubicBezTo>
                    <a:pt x="f114" y="f6"/>
                    <a:pt x="f5" y="f113"/>
                    <a:pt x="f5" y="f112"/>
                  </a:cubicBezTo>
                  <a:lnTo>
                    <a:pt x="f5" y="f111"/>
                  </a:lnTo>
                  <a:cubicBezTo>
                    <a:pt x="f5" y="f114"/>
                    <a:pt x="f114" y="f5"/>
                    <a:pt x="f111" y="f5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>
                <a:solidFill>
                  <a:srgbClr val="D37424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12" name="Rounded Rectangle 3">
              <a:extLst>
                <a:ext uri="{FF2B5EF4-FFF2-40B4-BE49-F238E27FC236}">
                  <a16:creationId xmlns:a16="http://schemas.microsoft.com/office/drawing/2014/main" id="{6EA6C824-7492-D309-6E63-0135D86C4625}"/>
                </a:ext>
              </a:extLst>
            </p:cNvPr>
            <p:cNvSpPr/>
            <p:nvPr/>
          </p:nvSpPr>
          <p:spPr>
            <a:xfrm>
              <a:off x="1550602" y="4615287"/>
              <a:ext cx="254724" cy="2714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60000"/>
                <a:gd name="f7" fmla="val 2841893"/>
                <a:gd name="f8" fmla="val 181064"/>
                <a:gd name="f9" fmla="val 2485731"/>
                <a:gd name="f10" fmla="val 190239"/>
                <a:gd name="f11" fmla="val 2106781"/>
                <a:gd name="f12" fmla="val 339266"/>
                <a:gd name="f13" fmla="val 2105790"/>
                <a:gd name="f14" fmla="val 859562"/>
                <a:gd name="f15" fmla="val 2106860"/>
                <a:gd name="f16" fmla="val 863292"/>
                <a:gd name="f17" fmla="val 1248172"/>
                <a:gd name="f18" fmla="val 1691968"/>
                <a:gd name="f19" fmla="val 1824236"/>
                <a:gd name="f20" fmla="val 3779396"/>
                <a:gd name="f21" fmla="val 2754932"/>
                <a:gd name="f22" fmla="val 3305869"/>
                <a:gd name="f23" fmla="val 1813665"/>
                <a:gd name="f24" fmla="val 3348152"/>
                <a:gd name="f25" fmla="val 907124"/>
                <a:gd name="f26" fmla="val 2746287"/>
                <a:gd name="f27" fmla="val 682909"/>
                <a:gd name="f28" fmla="val 3126764"/>
                <a:gd name="f29" fmla="val 685506"/>
                <a:gd name="f30" fmla="val 3369037"/>
                <a:gd name="f31" fmla="val 704441"/>
                <a:gd name="f32" fmla="val 3391941"/>
                <a:gd name="f33" fmla="val 556446"/>
                <a:gd name="f34" fmla="val 3409927"/>
                <a:gd name="f35" fmla="val 381656"/>
                <a:gd name="f36" fmla="val 3410216"/>
                <a:gd name="f37" fmla="val 195189"/>
                <a:gd name="f38" fmla="val 3239930"/>
                <a:gd name="f39" fmla="val 163882"/>
                <a:gd name="f40" fmla="val 3118909"/>
                <a:gd name="f41" fmla="val 173928"/>
                <a:gd name="f42" fmla="val 308009"/>
                <a:gd name="f43" fmla="val 3651991"/>
                <a:gd name="f44" fmla="val 3822100"/>
                <a:gd name="f45" fmla="val 137900"/>
                <a:gd name="f46" fmla="+- 0 0 -90"/>
                <a:gd name="f47" fmla="*/ f3 1 3960000"/>
                <a:gd name="f48" fmla="*/ f4 1 3960000"/>
                <a:gd name="f49" fmla="val f5"/>
                <a:gd name="f50" fmla="val f6"/>
                <a:gd name="f51" fmla="*/ f46 f0 1"/>
                <a:gd name="f52" fmla="+- f50 0 f49"/>
                <a:gd name="f53" fmla="*/ f51 1 f2"/>
                <a:gd name="f54" fmla="*/ f52 1 3960000"/>
                <a:gd name="f55" fmla="*/ 2841893 f52 1"/>
                <a:gd name="f56" fmla="*/ 181064 f52 1"/>
                <a:gd name="f57" fmla="*/ 2105790 f52 1"/>
                <a:gd name="f58" fmla="*/ 859562 f52 1"/>
                <a:gd name="f59" fmla="*/ 2106860 f52 1"/>
                <a:gd name="f60" fmla="*/ 863292 f52 1"/>
                <a:gd name="f61" fmla="*/ 1248172 f52 1"/>
                <a:gd name="f62" fmla="*/ 1691968 f52 1"/>
                <a:gd name="f63" fmla="*/ 1824236 f52 1"/>
                <a:gd name="f64" fmla="*/ 3779396 f52 1"/>
                <a:gd name="f65" fmla="*/ 2754932 f52 1"/>
                <a:gd name="f66" fmla="*/ 3305869 f52 1"/>
                <a:gd name="f67" fmla="*/ 1813665 f52 1"/>
                <a:gd name="f68" fmla="*/ 3348152 f52 1"/>
                <a:gd name="f69" fmla="*/ 907124 f52 1"/>
                <a:gd name="f70" fmla="*/ 3369037 f52 1"/>
                <a:gd name="f71" fmla="*/ 704441 f52 1"/>
                <a:gd name="f72" fmla="*/ 3410216 f52 1"/>
                <a:gd name="f73" fmla="*/ 195189 f52 1"/>
                <a:gd name="f74" fmla="*/ 308009 f52 1"/>
                <a:gd name="f75" fmla="*/ 0 f52 1"/>
                <a:gd name="f76" fmla="*/ 3651991 f52 1"/>
                <a:gd name="f77" fmla="*/ 3960000 f52 1"/>
                <a:gd name="f78" fmla="+- f53 0 f1"/>
                <a:gd name="f79" fmla="*/ f55 1 3960000"/>
                <a:gd name="f80" fmla="*/ f56 1 3960000"/>
                <a:gd name="f81" fmla="*/ f57 1 3960000"/>
                <a:gd name="f82" fmla="*/ f58 1 3960000"/>
                <a:gd name="f83" fmla="*/ f59 1 3960000"/>
                <a:gd name="f84" fmla="*/ f60 1 3960000"/>
                <a:gd name="f85" fmla="*/ f61 1 3960000"/>
                <a:gd name="f86" fmla="*/ f62 1 3960000"/>
                <a:gd name="f87" fmla="*/ f63 1 3960000"/>
                <a:gd name="f88" fmla="*/ f64 1 3960000"/>
                <a:gd name="f89" fmla="*/ f65 1 3960000"/>
                <a:gd name="f90" fmla="*/ f66 1 3960000"/>
                <a:gd name="f91" fmla="*/ f67 1 3960000"/>
                <a:gd name="f92" fmla="*/ f68 1 3960000"/>
                <a:gd name="f93" fmla="*/ f69 1 3960000"/>
                <a:gd name="f94" fmla="*/ f70 1 3960000"/>
                <a:gd name="f95" fmla="*/ f71 1 3960000"/>
                <a:gd name="f96" fmla="*/ f72 1 3960000"/>
                <a:gd name="f97" fmla="*/ f73 1 3960000"/>
                <a:gd name="f98" fmla="*/ f74 1 3960000"/>
                <a:gd name="f99" fmla="*/ f75 1 3960000"/>
                <a:gd name="f100" fmla="*/ f76 1 3960000"/>
                <a:gd name="f101" fmla="*/ f77 1 3960000"/>
                <a:gd name="f102" fmla="*/ f49 1 f54"/>
                <a:gd name="f103" fmla="*/ f50 1 f54"/>
                <a:gd name="f104" fmla="*/ f79 1 f54"/>
                <a:gd name="f105" fmla="*/ f80 1 f54"/>
                <a:gd name="f106" fmla="*/ f81 1 f54"/>
                <a:gd name="f107" fmla="*/ f82 1 f54"/>
                <a:gd name="f108" fmla="*/ f83 1 f54"/>
                <a:gd name="f109" fmla="*/ f84 1 f54"/>
                <a:gd name="f110" fmla="*/ f85 1 f54"/>
                <a:gd name="f111" fmla="*/ f86 1 f54"/>
                <a:gd name="f112" fmla="*/ f87 1 f54"/>
                <a:gd name="f113" fmla="*/ f88 1 f54"/>
                <a:gd name="f114" fmla="*/ f89 1 f54"/>
                <a:gd name="f115" fmla="*/ f90 1 f54"/>
                <a:gd name="f116" fmla="*/ f91 1 f54"/>
                <a:gd name="f117" fmla="*/ f92 1 f54"/>
                <a:gd name="f118" fmla="*/ f93 1 f54"/>
                <a:gd name="f119" fmla="*/ f94 1 f54"/>
                <a:gd name="f120" fmla="*/ f95 1 f54"/>
                <a:gd name="f121" fmla="*/ f96 1 f54"/>
                <a:gd name="f122" fmla="*/ f97 1 f54"/>
                <a:gd name="f123" fmla="*/ f98 1 f54"/>
                <a:gd name="f124" fmla="*/ f99 1 f54"/>
                <a:gd name="f125" fmla="*/ f100 1 f54"/>
                <a:gd name="f126" fmla="*/ f101 1 f54"/>
                <a:gd name="f127" fmla="*/ f102 f47 1"/>
                <a:gd name="f128" fmla="*/ f103 f47 1"/>
                <a:gd name="f129" fmla="*/ f103 f48 1"/>
                <a:gd name="f130" fmla="*/ f102 f48 1"/>
                <a:gd name="f131" fmla="*/ f104 f47 1"/>
                <a:gd name="f132" fmla="*/ f105 f48 1"/>
                <a:gd name="f133" fmla="*/ f106 f47 1"/>
                <a:gd name="f134" fmla="*/ f107 f48 1"/>
                <a:gd name="f135" fmla="*/ f108 f47 1"/>
                <a:gd name="f136" fmla="*/ f109 f48 1"/>
                <a:gd name="f137" fmla="*/ f110 f48 1"/>
                <a:gd name="f138" fmla="*/ f111 f47 1"/>
                <a:gd name="f139" fmla="*/ f112 f48 1"/>
                <a:gd name="f140" fmla="*/ f113 f48 1"/>
                <a:gd name="f141" fmla="*/ f114 f47 1"/>
                <a:gd name="f142" fmla="*/ f115 f47 1"/>
                <a:gd name="f143" fmla="*/ f116 f48 1"/>
                <a:gd name="f144" fmla="*/ f117 f47 1"/>
                <a:gd name="f145" fmla="*/ f118 f48 1"/>
                <a:gd name="f146" fmla="*/ f119 f47 1"/>
                <a:gd name="f147" fmla="*/ f120 f48 1"/>
                <a:gd name="f148" fmla="*/ f121 f47 1"/>
                <a:gd name="f149" fmla="*/ f122 f48 1"/>
                <a:gd name="f150" fmla="*/ f123 f47 1"/>
                <a:gd name="f151" fmla="*/ f124 f48 1"/>
                <a:gd name="f152" fmla="*/ f125 f47 1"/>
                <a:gd name="f153" fmla="*/ f126 f47 1"/>
                <a:gd name="f154" fmla="*/ f123 f48 1"/>
                <a:gd name="f155" fmla="*/ f125 f48 1"/>
                <a:gd name="f156" fmla="*/ f126 f48 1"/>
                <a:gd name="f157" fmla="*/ f12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5" y="f137"/>
                </a:cxn>
                <a:cxn ang="f78">
                  <a:pos x="f138" y="f137"/>
                </a:cxn>
                <a:cxn ang="f78">
                  <a:pos x="f138" y="f139"/>
                </a:cxn>
                <a:cxn ang="f78">
                  <a:pos x="f135" y="f139"/>
                </a:cxn>
                <a:cxn ang="f78">
                  <a:pos x="f135" y="f140"/>
                </a:cxn>
                <a:cxn ang="f78">
                  <a:pos x="f141" y="f140"/>
                </a:cxn>
                <a:cxn ang="f78">
                  <a:pos x="f141" y="f139"/>
                </a:cxn>
                <a:cxn ang="f78">
                  <a:pos x="f142" y="f143"/>
                </a:cxn>
                <a:cxn ang="f78">
                  <a:pos x="f144" y="f137"/>
                </a:cxn>
                <a:cxn ang="f78">
                  <a:pos x="f141" y="f137"/>
                </a:cxn>
                <a:cxn ang="f78">
                  <a:pos x="f141" y="f145"/>
                </a:cxn>
                <a:cxn ang="f78">
                  <a:pos x="f146" y="f147"/>
                </a:cxn>
                <a:cxn ang="f78">
                  <a:pos x="f148" y="f149"/>
                </a:cxn>
                <a:cxn ang="f78">
                  <a:pos x="f131" y="f132"/>
                </a:cxn>
                <a:cxn ang="f78">
                  <a:pos x="f150" y="f151"/>
                </a:cxn>
                <a:cxn ang="f78">
                  <a:pos x="f152" y="f151"/>
                </a:cxn>
                <a:cxn ang="f78">
                  <a:pos x="f153" y="f154"/>
                </a:cxn>
                <a:cxn ang="f78">
                  <a:pos x="f153" y="f155"/>
                </a:cxn>
                <a:cxn ang="f78">
                  <a:pos x="f152" y="f156"/>
                </a:cxn>
                <a:cxn ang="f78">
                  <a:pos x="f150" y="f156"/>
                </a:cxn>
                <a:cxn ang="f78">
                  <a:pos x="f157" y="f155"/>
                </a:cxn>
                <a:cxn ang="f78">
                  <a:pos x="f157" y="f154"/>
                </a:cxn>
                <a:cxn ang="f78">
                  <a:pos x="f150" y="f151"/>
                </a:cxn>
              </a:cxnLst>
              <a:rect l="f127" t="f130" r="f128" b="f129"/>
              <a:pathLst>
                <a:path w="3960000" h="3960000">
                  <a:moveTo>
                    <a:pt x="f7" y="f8"/>
                  </a:moveTo>
                  <a:cubicBezTo>
                    <a:pt x="f9" y="f10"/>
                    <a:pt x="f11" y="f12"/>
                    <a:pt x="f13" y="f14"/>
                  </a:cubicBezTo>
                  <a:lnTo>
                    <a:pt x="f15" y="f16"/>
                  </a:lnTo>
                  <a:lnTo>
                    <a:pt x="f15" y="f17"/>
                  </a:lnTo>
                  <a:lnTo>
                    <a:pt x="f18" y="f17"/>
                  </a:lnTo>
                  <a:lnTo>
                    <a:pt x="f18" y="f19"/>
                  </a:lnTo>
                  <a:lnTo>
                    <a:pt x="f15" y="f19"/>
                  </a:lnTo>
                  <a:lnTo>
                    <a:pt x="f15" y="f20"/>
                  </a:lnTo>
                  <a:lnTo>
                    <a:pt x="f21" y="f20"/>
                  </a:lnTo>
                  <a:lnTo>
                    <a:pt x="f21" y="f19"/>
                  </a:lnTo>
                  <a:lnTo>
                    <a:pt x="f22" y="f23"/>
                  </a:lnTo>
                  <a:lnTo>
                    <a:pt x="f24" y="f17"/>
                  </a:lnTo>
                  <a:lnTo>
                    <a:pt x="f21" y="f17"/>
                  </a:lnTo>
                  <a:lnTo>
                    <a:pt x="f21" y="f25"/>
                  </a:ln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7" y="f8"/>
                  </a:cubicBezTo>
                  <a:close/>
                  <a:moveTo>
                    <a:pt x="f42" y="f5"/>
                  </a:moveTo>
                  <a:lnTo>
                    <a:pt x="f43" y="f5"/>
                  </a:lnTo>
                  <a:cubicBezTo>
                    <a:pt x="f44" y="f5"/>
                    <a:pt x="f6" y="f45"/>
                    <a:pt x="f6" y="f42"/>
                  </a:cubicBezTo>
                  <a:lnTo>
                    <a:pt x="f6" y="f43"/>
                  </a:lnTo>
                  <a:cubicBezTo>
                    <a:pt x="f6" y="f44"/>
                    <a:pt x="f44" y="f6"/>
                    <a:pt x="f43" y="f6"/>
                  </a:cubicBezTo>
                  <a:lnTo>
                    <a:pt x="f42" y="f6"/>
                  </a:lnTo>
                  <a:cubicBezTo>
                    <a:pt x="f45" y="f6"/>
                    <a:pt x="f5" y="f44"/>
                    <a:pt x="f5" y="f43"/>
                  </a:cubicBezTo>
                  <a:lnTo>
                    <a:pt x="f5" y="f42"/>
                  </a:lnTo>
                  <a:cubicBezTo>
                    <a:pt x="f5" y="f45"/>
                    <a:pt x="f45" y="f5"/>
                    <a:pt x="f42" y="f5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>
                <a:solidFill>
                  <a:srgbClr val="D37424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13" name="Rounded Rectangle 10">
              <a:extLst>
                <a:ext uri="{FF2B5EF4-FFF2-40B4-BE49-F238E27FC236}">
                  <a16:creationId xmlns:a16="http://schemas.microsoft.com/office/drawing/2014/main" id="{9C2BB5F5-B748-AC11-2B15-8D234D64D5F6}"/>
                </a:ext>
              </a:extLst>
            </p:cNvPr>
            <p:cNvSpPr/>
            <p:nvPr/>
          </p:nvSpPr>
          <p:spPr>
            <a:xfrm>
              <a:off x="2392088" y="4609764"/>
              <a:ext cx="255638" cy="2769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6824"/>
                <a:gd name="f4" fmla="val 3240000"/>
                <a:gd name="f5" fmla="val 2141174"/>
                <a:gd name="f6" fmla="val 1384899"/>
                <a:gd name="f7" fmla="val 1528887"/>
                <a:gd name="f8" fmla="val 1997174"/>
                <a:gd name="f9" fmla="val 1744911"/>
                <a:gd name="f10" fmla="val 1888899"/>
                <a:gd name="f11" fmla="val 2357174"/>
                <a:gd name="f12" fmla="val 2501174"/>
                <a:gd name="f13" fmla="val 1286582"/>
                <a:gd name="f14" fmla="val 1008157"/>
                <a:gd name="f15" fmla="val 1148208"/>
                <a:gd name="f16" fmla="val 1006486"/>
                <a:gd name="f17" fmla="val 1009270"/>
                <a:gd name="f18" fmla="val 1051569"/>
                <a:gd name="f19" fmla="val 894997"/>
                <a:gd name="f20" fmla="val 1143711"/>
                <a:gd name="f21" fmla="val 666451"/>
                <a:gd name="f22" fmla="val 1327995"/>
                <a:gd name="f23" fmla="val 600947"/>
                <a:gd name="f24" fmla="val 1648602"/>
                <a:gd name="f25" fmla="val 738892"/>
                <a:gd name="f26" fmla="val 1907765"/>
                <a:gd name="f27" fmla="val 876837"/>
                <a:gd name="f28" fmla="val 2166928"/>
                <a:gd name="f29" fmla="val 1179371"/>
                <a:gd name="f30" fmla="val 2291639"/>
                <a:gd name="f31" fmla="val 1459875"/>
                <a:gd name="f32" fmla="val 2204971"/>
                <a:gd name="f33" fmla="val 1676459"/>
                <a:gd name="f34" fmla="val 2138053"/>
                <a:gd name="f35" fmla="val 1832801"/>
                <a:gd name="f36" fmla="val 1959669"/>
                <a:gd name="f37" fmla="val 1876637"/>
                <a:gd name="f38" fmla="val 1747242"/>
                <a:gd name="f39" fmla="val 1879565"/>
                <a:gd name="f40" fmla="val 1728291"/>
                <a:gd name="f41" fmla="val 1891883"/>
                <a:gd name="f42" fmla="val 1671800"/>
                <a:gd name="f43" fmla="val 1894168"/>
                <a:gd name="f44" fmla="val 1612713"/>
                <a:gd name="f45" fmla="val 1887545"/>
                <a:gd name="f46" fmla="val 1552862"/>
                <a:gd name="f47" fmla="val 1553745"/>
                <a:gd name="f48" fmla="val 1531218"/>
                <a:gd name="f49" fmla="val 1231565"/>
                <a:gd name="f50" fmla="val 1565835"/>
                <a:gd name="f51" fmla="val 1530201"/>
                <a:gd name="f52" fmla="val 1827940"/>
                <a:gd name="f53" fmla="val 1460959"/>
                <a:gd name="f54" fmla="val 1892348"/>
                <a:gd name="f55" fmla="val 1371795"/>
                <a:gd name="f56" fmla="val 1919897"/>
                <a:gd name="f57" fmla="val 1228031"/>
                <a:gd name="f58" fmla="val 1964316"/>
                <a:gd name="f59" fmla="val 1072976"/>
                <a:gd name="f60" fmla="val 1900399"/>
                <a:gd name="f61" fmla="val 1002277"/>
                <a:gd name="f62" fmla="val 1767573"/>
                <a:gd name="f63" fmla="val 931578"/>
                <a:gd name="f64" fmla="val 1634747"/>
                <a:gd name="f65" fmla="val 965150"/>
                <a:gd name="f66" fmla="val 1470429"/>
                <a:gd name="f67" fmla="val 1082284"/>
                <a:gd name="f68" fmla="val 1375980"/>
                <a:gd name="f69" fmla="val 1199418"/>
                <a:gd name="f70" fmla="val 1281531"/>
                <a:gd name="f71" fmla="val 1367118"/>
                <a:gd name="f72" fmla="val 1283556"/>
                <a:gd name="f73" fmla="val 1481937"/>
                <a:gd name="f74" fmla="val 1380807"/>
                <a:gd name="f75" fmla="val 1674778"/>
                <a:gd name="f76" fmla="val 1153129"/>
                <a:gd name="f77" fmla="val 1562764"/>
                <a:gd name="f78" fmla="val 1058254"/>
                <a:gd name="f79" fmla="val 1424955"/>
                <a:gd name="f80" fmla="val 1009828"/>
                <a:gd name="f81" fmla="val 293028"/>
                <a:gd name="f82" fmla="val 2893796"/>
                <a:gd name="f83" fmla="val 3055631"/>
                <a:gd name="f84" fmla="val 131193"/>
                <a:gd name="f85" fmla="val 2946972"/>
                <a:gd name="f86" fmla="val 3108807"/>
                <a:gd name="f87" fmla="*/ f0 1 3186824"/>
                <a:gd name="f88" fmla="*/ f1 1 3240000"/>
                <a:gd name="f89" fmla="val f2"/>
                <a:gd name="f90" fmla="val f3"/>
                <a:gd name="f91" fmla="val f4"/>
                <a:gd name="f92" fmla="+- f91 0 f89"/>
                <a:gd name="f93" fmla="+- f90 0 f89"/>
                <a:gd name="f94" fmla="*/ f93 1 3186824"/>
                <a:gd name="f95" fmla="*/ f92 1 3240000"/>
                <a:gd name="f96" fmla="*/ f89 1 f94"/>
                <a:gd name="f97" fmla="*/ f90 1 f94"/>
                <a:gd name="f98" fmla="*/ f89 1 f95"/>
                <a:gd name="f99" fmla="*/ f91 1 f95"/>
                <a:gd name="f100" fmla="*/ f96 f87 1"/>
                <a:gd name="f101" fmla="*/ f97 f87 1"/>
                <a:gd name="f102" fmla="*/ f99 f88 1"/>
                <a:gd name="f103" fmla="*/ f98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3186824" h="3240000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lnTo>
                    <a:pt x="f5" y="f9"/>
                  </a:lnTo>
                  <a:lnTo>
                    <a:pt x="f5" y="f10"/>
                  </a:lnTo>
                  <a:lnTo>
                    <a:pt x="f11" y="f10"/>
                  </a:lnTo>
                  <a:lnTo>
                    <a:pt x="f11" y="f9"/>
                  </a:lnTo>
                  <a:lnTo>
                    <a:pt x="f12" y="f9"/>
                  </a:lnTo>
                  <a:lnTo>
                    <a:pt x="f12" y="f7"/>
                  </a:lnTo>
                  <a:lnTo>
                    <a:pt x="f11" y="f7"/>
                  </a:lnTo>
                  <a:lnTo>
                    <a:pt x="f11" y="f6"/>
                  </a:lnTo>
                  <a:close/>
                  <a:moveTo>
                    <a:pt x="f13" y="f14"/>
                  </a:move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lnTo>
                    <a:pt x="f39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lnTo>
                    <a:pt x="f39" y="f47"/>
                  </a:lnTo>
                  <a:lnTo>
                    <a:pt x="f39" y="f48"/>
                  </a:lnTo>
                  <a:lnTo>
                    <a:pt x="f49" y="f48"/>
                  </a:lnTo>
                  <a:lnTo>
                    <a:pt x="f49" y="f38"/>
                  </a:lnTo>
                  <a:lnTo>
                    <a:pt x="f50" y="f38"/>
                  </a:ln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lnTo>
                    <a:pt x="f75" y="f76"/>
                  </a:lnTo>
                  <a:cubicBezTo>
                    <a:pt x="f77" y="f78"/>
                    <a:pt x="f79" y="f80"/>
                    <a:pt x="f13" y="f14"/>
                  </a:cubicBezTo>
                  <a:close/>
                  <a:moveTo>
                    <a:pt x="f81" y="f2"/>
                  </a:moveTo>
                  <a:lnTo>
                    <a:pt x="f82" y="f2"/>
                  </a:lnTo>
                  <a:cubicBezTo>
                    <a:pt x="f83" y="f2"/>
                    <a:pt x="f3" y="f84"/>
                    <a:pt x="f3" y="f81"/>
                  </a:cubicBezTo>
                  <a:lnTo>
                    <a:pt x="f3" y="f85"/>
                  </a:lnTo>
                  <a:cubicBezTo>
                    <a:pt x="f3" y="f86"/>
                    <a:pt x="f83" y="f4"/>
                    <a:pt x="f82" y="f4"/>
                  </a:cubicBezTo>
                  <a:lnTo>
                    <a:pt x="f81" y="f4"/>
                  </a:lnTo>
                  <a:cubicBezTo>
                    <a:pt x="f84" y="f4"/>
                    <a:pt x="f2" y="f86"/>
                    <a:pt x="f2" y="f85"/>
                  </a:cubicBezTo>
                  <a:lnTo>
                    <a:pt x="f2" y="f81"/>
                  </a:lnTo>
                  <a:cubicBezTo>
                    <a:pt x="f2" y="f84"/>
                    <a:pt x="f84" y="f2"/>
                    <a:pt x="f81" y="f2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>
                <a:solidFill>
                  <a:srgbClr val="D37424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14" name="TextBox 22">
            <a:extLst>
              <a:ext uri="{FF2B5EF4-FFF2-40B4-BE49-F238E27FC236}">
                <a16:creationId xmlns:a16="http://schemas.microsoft.com/office/drawing/2014/main" id="{B230A7D3-6FE9-C96E-5CAA-8A271B982CB6}"/>
              </a:ext>
            </a:extLst>
          </p:cNvPr>
          <p:cNvSpPr txBox="1"/>
          <p:nvPr/>
        </p:nvSpPr>
        <p:spPr>
          <a:xfrm>
            <a:off x="486890" y="3047155"/>
            <a:ext cx="3470120" cy="43088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100" b="0" i="0" u="none" strike="noStrike" kern="0" cap="none" spc="0" baseline="0" dirty="0">
                <a:solidFill>
                  <a:srgbClr val="201A10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داشت.</a:t>
            </a:r>
            <a:endParaRPr lang="en-US" sz="1100" b="0" i="0" u="none" strike="noStrike" kern="0" cap="none" spc="0" baseline="0" dirty="0">
              <a:solidFill>
                <a:srgbClr val="201A1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" name="Rectángulo: esquinas redondeadas 22">
            <a:extLst>
              <a:ext uri="{FF2B5EF4-FFF2-40B4-BE49-F238E27FC236}">
                <a16:creationId xmlns:a16="http://schemas.microsoft.com/office/drawing/2014/main" id="{66A7F120-A1BF-9645-54C1-995B3316EB61}"/>
              </a:ext>
            </a:extLst>
          </p:cNvPr>
          <p:cNvSpPr/>
          <p:nvPr/>
        </p:nvSpPr>
        <p:spPr>
          <a:xfrm>
            <a:off x="521500" y="3706721"/>
            <a:ext cx="3022805" cy="521692"/>
          </a:xfrm>
          <a:custGeom>
            <a:avLst>
              <a:gd name="f0" fmla="val 36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600" baseline="0" dirty="0">
              <a:solidFill>
                <a:srgbClr val="FC4B22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5">
    <p:bg>
      <p:bgPr>
        <a:solidFill>
          <a:srgbClr val="FC4B2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Google Shape;631;p40">
            <a:extLst>
              <a:ext uri="{FF2B5EF4-FFF2-40B4-BE49-F238E27FC236}">
                <a16:creationId xmlns:a16="http://schemas.microsoft.com/office/drawing/2014/main" id="{19B6B974-EFDF-AE74-259C-4FF419DF77FC}"/>
              </a:ext>
            </a:extLst>
          </p:cNvPr>
          <p:cNvGraphicFramePr>
            <a:graphicFrameLocks noGrp="1"/>
          </p:cNvGraphicFramePr>
          <p:nvPr/>
        </p:nvGraphicFramePr>
        <p:xfrm>
          <a:off x="4203560" y="1283012"/>
          <a:ext cx="4521328" cy="3077175"/>
        </p:xfrm>
        <a:graphic>
          <a:graphicData uri="http://schemas.openxmlformats.org/drawingml/2006/table">
            <a:tbl>
              <a:tblPr>
                <a:effectLst/>
              </a:tblPr>
              <a:tblGrid>
                <a:gridCol w="645904">
                  <a:extLst>
                    <a:ext uri="{9D8B030D-6E8A-4147-A177-3AD203B41FA5}">
                      <a16:colId xmlns:a16="http://schemas.microsoft.com/office/drawing/2014/main" val="3046716046"/>
                    </a:ext>
                  </a:extLst>
                </a:gridCol>
                <a:gridCol w="645904">
                  <a:extLst>
                    <a:ext uri="{9D8B030D-6E8A-4147-A177-3AD203B41FA5}">
                      <a16:colId xmlns:a16="http://schemas.microsoft.com/office/drawing/2014/main" val="1810276618"/>
                    </a:ext>
                  </a:extLst>
                </a:gridCol>
                <a:gridCol w="645904">
                  <a:extLst>
                    <a:ext uri="{9D8B030D-6E8A-4147-A177-3AD203B41FA5}">
                      <a16:colId xmlns:a16="http://schemas.microsoft.com/office/drawing/2014/main" val="478847342"/>
                    </a:ext>
                  </a:extLst>
                </a:gridCol>
                <a:gridCol w="645904">
                  <a:extLst>
                    <a:ext uri="{9D8B030D-6E8A-4147-A177-3AD203B41FA5}">
                      <a16:colId xmlns:a16="http://schemas.microsoft.com/office/drawing/2014/main" val="2085682419"/>
                    </a:ext>
                  </a:extLst>
                </a:gridCol>
                <a:gridCol w="645904">
                  <a:extLst>
                    <a:ext uri="{9D8B030D-6E8A-4147-A177-3AD203B41FA5}">
                      <a16:colId xmlns:a16="http://schemas.microsoft.com/office/drawing/2014/main" val="1520343387"/>
                    </a:ext>
                  </a:extLst>
                </a:gridCol>
                <a:gridCol w="645904">
                  <a:extLst>
                    <a:ext uri="{9D8B030D-6E8A-4147-A177-3AD203B41FA5}">
                      <a16:colId xmlns:a16="http://schemas.microsoft.com/office/drawing/2014/main" val="592119917"/>
                    </a:ext>
                  </a:extLst>
                </a:gridCol>
                <a:gridCol w="645904">
                  <a:extLst>
                    <a:ext uri="{9D8B030D-6E8A-4147-A177-3AD203B41FA5}">
                      <a16:colId xmlns:a16="http://schemas.microsoft.com/office/drawing/2014/main" val="3148205026"/>
                    </a:ext>
                  </a:extLst>
                </a:gridCol>
              </a:tblGrid>
              <a:tr h="66384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 b="1">
                          <a:solidFill>
                            <a:srgbClr val="FFFFFF"/>
                          </a:solidFill>
                          <a:latin typeface="Rubik"/>
                          <a:ea typeface="Rubik"/>
                          <a:cs typeface="Rubik"/>
                        </a:rPr>
                        <a:t>Mon</a:t>
                      </a:r>
                    </a:p>
                  </a:txBody>
                  <a:tcPr marL="82972" marR="82972" marT="82972" marB="82972" anchor="ctr">
                    <a:lnL w="9528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8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 b="1">
                          <a:solidFill>
                            <a:srgbClr val="FFFFFF"/>
                          </a:solidFill>
                          <a:latin typeface="Rubik"/>
                          <a:ea typeface="Rubik"/>
                          <a:cs typeface="Rubik"/>
                        </a:rPr>
                        <a:t>Tue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8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 b="1">
                          <a:solidFill>
                            <a:srgbClr val="FFFFFF"/>
                          </a:solidFill>
                          <a:latin typeface="Rubik"/>
                          <a:ea typeface="Rubik"/>
                          <a:cs typeface="Rubik"/>
                        </a:rPr>
                        <a:t>Wed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8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 b="1">
                          <a:solidFill>
                            <a:srgbClr val="FFFFFF"/>
                          </a:solidFill>
                          <a:latin typeface="Rubik"/>
                          <a:ea typeface="Rubik"/>
                          <a:cs typeface="Rubik"/>
                        </a:rPr>
                        <a:t>Thu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8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 b="1">
                          <a:solidFill>
                            <a:srgbClr val="FFFFFF"/>
                          </a:solidFill>
                          <a:latin typeface="Rubik"/>
                          <a:ea typeface="Rubik"/>
                          <a:cs typeface="Rubik"/>
                        </a:rPr>
                        <a:t>Fri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8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 b="1">
                          <a:solidFill>
                            <a:srgbClr val="FFFFFF"/>
                          </a:solidFill>
                          <a:latin typeface="Rubik"/>
                          <a:ea typeface="Rubik"/>
                          <a:cs typeface="Rubik"/>
                        </a:rPr>
                        <a:t>Sat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8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 b="1">
                          <a:solidFill>
                            <a:srgbClr val="FFFFFF"/>
                          </a:solidFill>
                          <a:latin typeface="Rubik"/>
                          <a:ea typeface="Rubik"/>
                          <a:cs typeface="Rubik"/>
                        </a:rPr>
                        <a:t>Sun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8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8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52691213"/>
                  </a:ext>
                </a:extLst>
              </a:tr>
              <a:tr h="482666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1</a:t>
                      </a:r>
                    </a:p>
                  </a:txBody>
                  <a:tcPr marL="82972" marR="82972" marT="82972" marB="82972" anchor="ctr">
                    <a:lnL w="9528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 b="1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2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F4C64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3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4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5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6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7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8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475C7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9367751"/>
                  </a:ext>
                </a:extLst>
              </a:tr>
              <a:tr h="482666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8</a:t>
                      </a:r>
                    </a:p>
                  </a:txBody>
                  <a:tcPr marL="82972" marR="82972" marT="82972" marB="82972" anchor="ctr">
                    <a:lnL w="9528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F4C64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9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F4C64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F4C64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F4C64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F4C64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10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F4C64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11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12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13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475C7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14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475C7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475C7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475C7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475C7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85842785"/>
                  </a:ext>
                </a:extLst>
              </a:tr>
              <a:tr h="482666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C4B22"/>
                          </a:solidFill>
                          <a:latin typeface="Catamaran"/>
                          <a:ea typeface="Catamaran"/>
                          <a:cs typeface="Catamaran"/>
                        </a:rPr>
                        <a:t>15</a:t>
                      </a:r>
                    </a:p>
                  </a:txBody>
                  <a:tcPr marL="82972" marR="82972" marT="82972" marB="82972" anchor="ctr">
                    <a:lnL w="9528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16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F4C64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17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18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19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20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21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8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475C7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49721330"/>
                  </a:ext>
                </a:extLst>
              </a:tr>
              <a:tr h="482666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22</a:t>
                      </a:r>
                    </a:p>
                  </a:txBody>
                  <a:tcPr marL="82972" marR="82972" marT="82972" marB="82972" anchor="ctr">
                    <a:lnL w="9528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23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24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25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26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27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28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8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93203920"/>
                  </a:ext>
                </a:extLst>
              </a:tr>
              <a:tr h="482666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29</a:t>
                      </a:r>
                    </a:p>
                  </a:txBody>
                  <a:tcPr marL="82972" marR="82972" marT="82972" marB="82972" anchor="ctr">
                    <a:lnL w="9528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8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30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8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31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8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s-PE" sz="1700">
                        <a:solidFill>
                          <a:srgbClr val="FFFFFF"/>
                        </a:solidFill>
                        <a:latin typeface="Catamaran"/>
                        <a:ea typeface="Catamaran"/>
                        <a:cs typeface="Catamaran"/>
                      </a:endParaRP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8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s-PE" sz="1700">
                        <a:solidFill>
                          <a:srgbClr val="FFFFFF"/>
                        </a:solidFill>
                        <a:latin typeface="Catamaran"/>
                        <a:ea typeface="Catamaran"/>
                        <a:cs typeface="Catamaran"/>
                      </a:endParaRP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8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s-PE" sz="1700">
                        <a:solidFill>
                          <a:srgbClr val="FFFFFF"/>
                        </a:solidFill>
                        <a:latin typeface="Catamaran"/>
                        <a:ea typeface="Catamaran"/>
                        <a:cs typeface="Catamaran"/>
                      </a:endParaRP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8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s-PE" sz="1700" dirty="0">
                        <a:solidFill>
                          <a:srgbClr val="FFFFFF"/>
                        </a:solidFill>
                        <a:latin typeface="Catamaran"/>
                        <a:ea typeface="Catamaran"/>
                        <a:cs typeface="Catamaran"/>
                      </a:endParaRP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8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8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55331451"/>
                  </a:ext>
                </a:extLst>
              </a:tr>
            </a:tbl>
          </a:graphicData>
        </a:graphic>
      </p:graphicFrame>
      <p:sp>
        <p:nvSpPr>
          <p:cNvPr id="3" name="Google Shape;632;p40">
            <a:extLst>
              <a:ext uri="{FF2B5EF4-FFF2-40B4-BE49-F238E27FC236}">
                <a16:creationId xmlns:a16="http://schemas.microsoft.com/office/drawing/2014/main" id="{A77D898E-643B-282A-537B-77A962A9E8E8}"/>
              </a:ext>
            </a:extLst>
          </p:cNvPr>
          <p:cNvSpPr txBox="1"/>
          <p:nvPr/>
        </p:nvSpPr>
        <p:spPr>
          <a:xfrm>
            <a:off x="1990968" y="1486604"/>
            <a:ext cx="1847819" cy="33188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2500" b="1" i="0" u="none" strike="noStrike" kern="0" cap="none" spc="0" baseline="0" dirty="0">
                <a:solidFill>
                  <a:srgbClr val="FFE2B6"/>
                </a:solidFill>
                <a:uFillTx/>
                <a:latin typeface="Rubik"/>
                <a:ea typeface="Rubik"/>
                <a:cs typeface="B Nazanin" panose="00000700000000000000" pitchFamily="2" charset="-78"/>
              </a:rPr>
              <a:t>May 15th</a:t>
            </a:r>
          </a:p>
        </p:txBody>
      </p:sp>
      <p:sp>
        <p:nvSpPr>
          <p:cNvPr id="4" name="Google Shape;633;p40">
            <a:extLst>
              <a:ext uri="{FF2B5EF4-FFF2-40B4-BE49-F238E27FC236}">
                <a16:creationId xmlns:a16="http://schemas.microsoft.com/office/drawing/2014/main" id="{745A50AC-B47E-BDFE-FD9B-E04FC431F3E0}"/>
              </a:ext>
            </a:extLst>
          </p:cNvPr>
          <p:cNvSpPr txBox="1"/>
          <p:nvPr/>
        </p:nvSpPr>
        <p:spPr>
          <a:xfrm>
            <a:off x="2248637" y="1859359"/>
            <a:ext cx="1590141" cy="196028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500" b="0" i="0" u="none" strike="noStrike" kern="0" cap="none" spc="0" baseline="0" dirty="0">
                <a:solidFill>
                  <a:srgbClr val="FFFFFF"/>
                </a:solidFill>
                <a:uFillTx/>
                <a:latin typeface="Barlow Semi Condensed" pitchFamily="2"/>
                <a:ea typeface="Catamaran"/>
                <a:cs typeface="B Nazanin" panose="00000700000000000000" pitchFamily="2" charset="-78"/>
              </a:rPr>
              <a:t>قالب پاورپوینت جمعیت شناختی ویرایش می باشد</a:t>
            </a:r>
            <a:endParaRPr lang="en-US" sz="1500" b="0" i="0" u="none" strike="noStrike" kern="0" cap="none" spc="0" baseline="0" dirty="0">
              <a:solidFill>
                <a:srgbClr val="FFFFFF"/>
              </a:solidFill>
              <a:uFillTx/>
              <a:latin typeface="Barlow Semi Condensed" pitchFamily="2"/>
              <a:ea typeface="Catamaran"/>
              <a:cs typeface="B Nazanin" panose="00000700000000000000" pitchFamily="2" charset="-78"/>
            </a:endParaRPr>
          </a:p>
        </p:txBody>
      </p:sp>
      <p:sp>
        <p:nvSpPr>
          <p:cNvPr id="5" name="Flecha: pentágono 4">
            <a:extLst>
              <a:ext uri="{FF2B5EF4-FFF2-40B4-BE49-F238E27FC236}">
                <a16:creationId xmlns:a16="http://schemas.microsoft.com/office/drawing/2014/main" id="{1030203D-4228-DE25-5BA4-A94AD8B7991B}"/>
              </a:ext>
            </a:extLst>
          </p:cNvPr>
          <p:cNvSpPr/>
          <p:nvPr/>
        </p:nvSpPr>
        <p:spPr>
          <a:xfrm>
            <a:off x="0" y="202667"/>
            <a:ext cx="2641601" cy="643582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-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Google Shape;382;p29">
            <a:extLst>
              <a:ext uri="{FF2B5EF4-FFF2-40B4-BE49-F238E27FC236}">
                <a16:creationId xmlns:a16="http://schemas.microsoft.com/office/drawing/2014/main" id="{41E2F112-500B-0A2B-1C3B-6F167CF07BE3}"/>
              </a:ext>
            </a:extLst>
          </p:cNvPr>
          <p:cNvSpPr txBox="1"/>
          <p:nvPr/>
        </p:nvSpPr>
        <p:spPr>
          <a:xfrm>
            <a:off x="412787" y="296969"/>
            <a:ext cx="1847819" cy="5726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1" i="0" u="none" strike="noStrike" kern="0" cap="none" spc="0" baseline="0" dirty="0">
                <a:solidFill>
                  <a:srgbClr val="FC4B22"/>
                </a:solidFill>
                <a:uFillTx/>
                <a:latin typeface="Roboto Slab" pitchFamily="2"/>
                <a:ea typeface="Roboto Slab" pitchFamily="2"/>
                <a:cs typeface="B Nazanin" panose="00000700000000000000" pitchFamily="2" charset="-78"/>
              </a:rPr>
              <a:t>تقویم</a:t>
            </a:r>
            <a:endParaRPr lang="es-PE" sz="2000" b="1" i="0" u="none" strike="noStrike" kern="0" cap="none" spc="0" baseline="0" dirty="0">
              <a:solidFill>
                <a:srgbClr val="FC4B22"/>
              </a:solidFill>
              <a:uFillTx/>
              <a:latin typeface="Roboto Slab" pitchFamily="2"/>
              <a:ea typeface="Roboto Slab" pitchFamily="2"/>
              <a:cs typeface="B Nazanin" panose="00000700000000000000" pitchFamily="2" charset="-78"/>
            </a:endParaRPr>
          </a:p>
        </p:txBody>
      </p:sp>
      <p:grpSp>
        <p:nvGrpSpPr>
          <p:cNvPr id="7" name="Google Shape;3132;p99">
            <a:extLst>
              <a:ext uri="{FF2B5EF4-FFF2-40B4-BE49-F238E27FC236}">
                <a16:creationId xmlns:a16="http://schemas.microsoft.com/office/drawing/2014/main" id="{B7C31E49-765E-7EDF-52D1-58F32D54DCCC}"/>
              </a:ext>
            </a:extLst>
          </p:cNvPr>
          <p:cNvGrpSpPr/>
          <p:nvPr/>
        </p:nvGrpSpPr>
        <p:grpSpPr>
          <a:xfrm>
            <a:off x="111474" y="2435412"/>
            <a:ext cx="2608280" cy="2598176"/>
            <a:chOff x="111474" y="2435412"/>
            <a:chExt cx="2608280" cy="2598176"/>
          </a:xfrm>
        </p:grpSpPr>
        <p:sp>
          <p:nvSpPr>
            <p:cNvPr id="8" name="Google Shape;3133;p99">
              <a:extLst>
                <a:ext uri="{FF2B5EF4-FFF2-40B4-BE49-F238E27FC236}">
                  <a16:creationId xmlns:a16="http://schemas.microsoft.com/office/drawing/2014/main" id="{E071F7E1-8054-BD2E-81A6-A53AEF5AF714}"/>
                </a:ext>
              </a:extLst>
            </p:cNvPr>
            <p:cNvSpPr/>
            <p:nvPr/>
          </p:nvSpPr>
          <p:spPr>
            <a:xfrm>
              <a:off x="111474" y="4632917"/>
              <a:ext cx="2608280" cy="400671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FBD6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grpSp>
          <p:nvGrpSpPr>
            <p:cNvPr id="9" name="Google Shape;3134;p99">
              <a:extLst>
                <a:ext uri="{FF2B5EF4-FFF2-40B4-BE49-F238E27FC236}">
                  <a16:creationId xmlns:a16="http://schemas.microsoft.com/office/drawing/2014/main" id="{0A9C96CF-F323-E50C-C1A7-E5087AC00DEB}"/>
                </a:ext>
              </a:extLst>
            </p:cNvPr>
            <p:cNvGrpSpPr/>
            <p:nvPr/>
          </p:nvGrpSpPr>
          <p:grpSpPr>
            <a:xfrm>
              <a:off x="130274" y="2435412"/>
              <a:ext cx="2267163" cy="2539380"/>
              <a:chOff x="130274" y="2435412"/>
              <a:chExt cx="2267163" cy="2539380"/>
            </a:xfrm>
          </p:grpSpPr>
          <p:sp>
            <p:nvSpPr>
              <p:cNvPr id="10" name="Google Shape;3135;p99">
                <a:extLst>
                  <a:ext uri="{FF2B5EF4-FFF2-40B4-BE49-F238E27FC236}">
                    <a16:creationId xmlns:a16="http://schemas.microsoft.com/office/drawing/2014/main" id="{156DE862-88CD-8B96-ADFC-1C4CE0F46EFE}"/>
                  </a:ext>
                </a:extLst>
              </p:cNvPr>
              <p:cNvSpPr/>
              <p:nvPr/>
            </p:nvSpPr>
            <p:spPr>
              <a:xfrm>
                <a:off x="1106012" y="4381128"/>
                <a:ext cx="489121" cy="3372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0002"/>
                  <a:gd name="f4" fmla="val 27582"/>
                  <a:gd name="f5" fmla="val 22455"/>
                  <a:gd name="f6" fmla="val 1"/>
                  <a:gd name="f7" fmla="val 2421"/>
                  <a:gd name="f8" fmla="val 5648"/>
                  <a:gd name="f9" fmla="val 12573"/>
                  <a:gd name="f10" fmla="val 2959"/>
                  <a:gd name="f11" fmla="val 21245"/>
                  <a:gd name="f12" fmla="val 10354"/>
                  <a:gd name="f13" fmla="val 24338"/>
                  <a:gd name="f14" fmla="val 15386"/>
                  <a:gd name="f15" fmla="val 26428"/>
                  <a:gd name="f16" fmla="val 20886"/>
                  <a:gd name="f17" fmla="val 26379"/>
                  <a:gd name="f18" fmla="val 30426"/>
                  <a:gd name="f19" fmla="val 34470"/>
                  <a:gd name="f20" fmla="val 26955"/>
                  <a:gd name="f21" fmla="val 38320"/>
                  <a:gd name="f22" fmla="val 25615"/>
                  <a:gd name="f23" fmla="val 38858"/>
                  <a:gd name="f24" fmla="val 25413"/>
                  <a:gd name="f25" fmla="val 39463"/>
                  <a:gd name="f26" fmla="val 25144"/>
                  <a:gd name="f27" fmla="val 40001"/>
                  <a:gd name="f28" fmla="val 24943"/>
                  <a:gd name="f29" fmla="val 39848"/>
                  <a:gd name="f30" fmla="val 24953"/>
                  <a:gd name="f31" fmla="val 39696"/>
                  <a:gd name="f32" fmla="val 24959"/>
                  <a:gd name="f33" fmla="val 39543"/>
                  <a:gd name="f34" fmla="val 38756"/>
                  <a:gd name="f35" fmla="val 37977"/>
                  <a:gd name="f36" fmla="val 24810"/>
                  <a:gd name="f37" fmla="val 37245"/>
                  <a:gd name="f38" fmla="val 24472"/>
                  <a:gd name="f39" fmla="val 35362"/>
                  <a:gd name="f40" fmla="val 23598"/>
                  <a:gd name="f41" fmla="val 34556"/>
                  <a:gd name="f42" fmla="val 21312"/>
                  <a:gd name="f43" fmla="val 34488"/>
                  <a:gd name="f44" fmla="val 19228"/>
                  <a:gd name="f45" fmla="val 17077"/>
                  <a:gd name="f46" fmla="val 35093"/>
                  <a:gd name="f47" fmla="val 15060"/>
                  <a:gd name="f48" fmla="val 12976"/>
                  <a:gd name="f49" fmla="*/ f0 1 40002"/>
                  <a:gd name="f50" fmla="*/ f1 1 27582"/>
                  <a:gd name="f51" fmla="val f2"/>
                  <a:gd name="f52" fmla="val f3"/>
                  <a:gd name="f53" fmla="val f4"/>
                  <a:gd name="f54" fmla="+- f53 0 f51"/>
                  <a:gd name="f55" fmla="+- f52 0 f51"/>
                  <a:gd name="f56" fmla="*/ f55 1 40002"/>
                  <a:gd name="f57" fmla="*/ f54 1 27582"/>
                  <a:gd name="f58" fmla="*/ f51 1 f56"/>
                  <a:gd name="f59" fmla="*/ f52 1 f56"/>
                  <a:gd name="f60" fmla="*/ f51 1 f57"/>
                  <a:gd name="f61" fmla="*/ f53 1 f57"/>
                  <a:gd name="f62" fmla="*/ f58 f49 1"/>
                  <a:gd name="f63" fmla="*/ f59 f49 1"/>
                  <a:gd name="f64" fmla="*/ f61 f50 1"/>
                  <a:gd name="f65" fmla="*/ f60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2" t="f65" r="f63" b="f64"/>
                <a:pathLst>
                  <a:path w="40002" h="27582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6" y="f9"/>
                      <a:pt x="f10" y="f11"/>
                      <a:pt x="f12" y="f13"/>
                    </a:cubicBezTo>
                    <a:cubicBezTo>
                      <a:pt x="f14" y="f15"/>
                      <a:pt x="f16" y="f4"/>
                      <a:pt x="f17" y="f4"/>
                    </a:cubicBezTo>
                    <a:cubicBezTo>
                      <a:pt x="f18" y="f4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lnTo>
                      <a:pt x="f27" y="f28"/>
                    </a:lnTo>
                    <a:cubicBezTo>
                      <a:pt x="f29" y="f30"/>
                      <a:pt x="f31" y="f32"/>
                      <a:pt x="f33" y="f32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3" y="f45"/>
                      <a:pt x="f46" y="f47"/>
                      <a:pt x="f39" y="f48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C6513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" name="Google Shape;3136;p99">
                <a:extLst>
                  <a:ext uri="{FF2B5EF4-FFF2-40B4-BE49-F238E27FC236}">
                    <a16:creationId xmlns:a16="http://schemas.microsoft.com/office/drawing/2014/main" id="{92E16E0E-0E0D-9FDC-2446-354CD7666A83}"/>
                  </a:ext>
                </a:extLst>
              </p:cNvPr>
              <p:cNvSpPr/>
              <p:nvPr/>
            </p:nvSpPr>
            <p:spPr>
              <a:xfrm>
                <a:off x="440996" y="4335106"/>
                <a:ext cx="170992" cy="34609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984"/>
                  <a:gd name="f4" fmla="val 28304"/>
                  <a:gd name="f5" fmla="val 2689"/>
                  <a:gd name="f6" fmla="val 202"/>
                  <a:gd name="f7" fmla="val 9479"/>
                  <a:gd name="f8" fmla="val 471"/>
                  <a:gd name="f9" fmla="val 19362"/>
                  <a:gd name="f10" fmla="val 4034"/>
                  <a:gd name="f11" fmla="val 28303"/>
                  <a:gd name="f12" fmla="val 13110"/>
                  <a:gd name="f13" fmla="val 28034"/>
                  <a:gd name="f14" fmla="val 10219"/>
                  <a:gd name="f15" fmla="val 18891"/>
                  <a:gd name="f16" fmla="val 10555"/>
                  <a:gd name="f17" fmla="val 9009"/>
                  <a:gd name="f18" fmla="*/ f0 1 13984"/>
                  <a:gd name="f19" fmla="*/ f1 1 28304"/>
                  <a:gd name="f20" fmla="val f2"/>
                  <a:gd name="f21" fmla="val f3"/>
                  <a:gd name="f22" fmla="val f4"/>
                  <a:gd name="f23" fmla="+- f22 0 f20"/>
                  <a:gd name="f24" fmla="+- f21 0 f20"/>
                  <a:gd name="f25" fmla="*/ f24 1 13984"/>
                  <a:gd name="f26" fmla="*/ f23 1 28304"/>
                  <a:gd name="f27" fmla="*/ f20 1 f25"/>
                  <a:gd name="f28" fmla="*/ f21 1 f25"/>
                  <a:gd name="f29" fmla="*/ f20 1 f26"/>
                  <a:gd name="f30" fmla="*/ f22 1 f26"/>
                  <a:gd name="f31" fmla="*/ f27 f18 1"/>
                  <a:gd name="f32" fmla="*/ f28 f18 1"/>
                  <a:gd name="f33" fmla="*/ f30 f19 1"/>
                  <a:gd name="f34" fmla="*/ f29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1" t="f34" r="f32" b="f33"/>
                <a:pathLst>
                  <a:path w="13984" h="28304">
                    <a:moveTo>
                      <a:pt x="f3" y="f2"/>
                    </a:moveTo>
                    <a:lnTo>
                      <a:pt x="f5" y="f6"/>
                    </a:lnTo>
                    <a:cubicBezTo>
                      <a:pt x="f2" y="f7"/>
                      <a:pt x="f8" y="f9"/>
                      <a:pt x="f10" y="f11"/>
                    </a:cubicBezTo>
                    <a:lnTo>
                      <a:pt x="f12" y="f13"/>
                    </a:lnTo>
                    <a:cubicBezTo>
                      <a:pt x="f14" y="f15"/>
                      <a:pt x="f16" y="f17"/>
                      <a:pt x="f3" y="f2"/>
                    </a:cubicBezTo>
                    <a:close/>
                  </a:path>
                </a:pathLst>
              </a:custGeom>
              <a:solidFill>
                <a:srgbClr val="F3AD7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Google Shape;3137;p99">
                <a:extLst>
                  <a:ext uri="{FF2B5EF4-FFF2-40B4-BE49-F238E27FC236}">
                    <a16:creationId xmlns:a16="http://schemas.microsoft.com/office/drawing/2014/main" id="{F40CBB97-90B0-23DF-38A6-1B08AC7BEF00}"/>
                  </a:ext>
                </a:extLst>
              </p:cNvPr>
              <p:cNvSpPr/>
              <p:nvPr/>
            </p:nvSpPr>
            <p:spPr>
              <a:xfrm>
                <a:off x="639924" y="4322771"/>
                <a:ext cx="240039" cy="31074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9631"/>
                  <a:gd name="f4" fmla="val 25412"/>
                  <a:gd name="f5" fmla="val 10622"/>
                  <a:gd name="f6" fmla="val 1"/>
                  <a:gd name="f7" fmla="val 269"/>
                  <a:gd name="f8" fmla="val 202"/>
                  <a:gd name="f9" fmla="val 2892"/>
                  <a:gd name="f10" fmla="val 5648"/>
                  <a:gd name="f11" fmla="val 874"/>
                  <a:gd name="f12" fmla="val 8337"/>
                  <a:gd name="f13" fmla="val 2421"/>
                  <a:gd name="f14" fmla="val 14724"/>
                  <a:gd name="f15" fmla="val 7127"/>
                  <a:gd name="f16" fmla="val 20774"/>
                  <a:gd name="f17" fmla="val 13110"/>
                  <a:gd name="f18" fmla="val 25413"/>
                  <a:gd name="f19" fmla="val 20573"/>
                  <a:gd name="f20" fmla="val 17076"/>
                  <a:gd name="f21" fmla="val 18018"/>
                  <a:gd name="f22" fmla="val 13513"/>
                  <a:gd name="f23" fmla="val 12371"/>
                  <a:gd name="f24" fmla="val 11631"/>
                  <a:gd name="f25" fmla="val 8135"/>
                  <a:gd name="f26" fmla="val 10286"/>
                  <a:gd name="f27" fmla="val 5177"/>
                  <a:gd name="f28" fmla="*/ f0 1 19631"/>
                  <a:gd name="f29" fmla="*/ f1 1 25412"/>
                  <a:gd name="f30" fmla="val f2"/>
                  <a:gd name="f31" fmla="val f3"/>
                  <a:gd name="f32" fmla="val f4"/>
                  <a:gd name="f33" fmla="+- f32 0 f30"/>
                  <a:gd name="f34" fmla="+- f31 0 f30"/>
                  <a:gd name="f35" fmla="*/ f34 1 19631"/>
                  <a:gd name="f36" fmla="*/ f33 1 25412"/>
                  <a:gd name="f37" fmla="*/ f30 1 f35"/>
                  <a:gd name="f38" fmla="*/ f31 1 f35"/>
                  <a:gd name="f39" fmla="*/ f30 1 f36"/>
                  <a:gd name="f40" fmla="*/ f32 1 f36"/>
                  <a:gd name="f41" fmla="*/ f37 f28 1"/>
                  <a:gd name="f42" fmla="*/ f38 f28 1"/>
                  <a:gd name="f43" fmla="*/ f40 f29 1"/>
                  <a:gd name="f44" fmla="*/ f3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1" t="f44" r="f42" b="f43"/>
                <a:pathLst>
                  <a:path w="19631" h="25412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2" y="f9"/>
                      <a:pt x="f8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lnTo>
                      <a:pt x="f3" y="f19"/>
                    </a:ln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5" y="f6"/>
                      <a:pt x="f5" y="f6"/>
                    </a:cubicBezTo>
                    <a:close/>
                  </a:path>
                </a:pathLst>
              </a:custGeom>
              <a:solidFill>
                <a:srgbClr val="F3AD7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Google Shape;3138;p99">
                <a:extLst>
                  <a:ext uri="{FF2B5EF4-FFF2-40B4-BE49-F238E27FC236}">
                    <a16:creationId xmlns:a16="http://schemas.microsoft.com/office/drawing/2014/main" id="{234DEA3E-B850-14ED-CEA3-2553966E804B}"/>
                  </a:ext>
                </a:extLst>
              </p:cNvPr>
              <p:cNvSpPr/>
              <p:nvPr/>
            </p:nvSpPr>
            <p:spPr>
              <a:xfrm>
                <a:off x="191923" y="3669258"/>
                <a:ext cx="758741" cy="48828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2051"/>
                  <a:gd name="f4" fmla="val 39934"/>
                  <a:gd name="f5" fmla="val 55732"/>
                  <a:gd name="f6" fmla="val 55734"/>
                  <a:gd name="f7" fmla="val 1"/>
                  <a:gd name="f8" fmla="val 55733"/>
                  <a:gd name="f9" fmla="val 55975"/>
                  <a:gd name="f10" fmla="val 113"/>
                  <a:gd name="f11" fmla="val 50819"/>
                  <a:gd name="f12" fmla="val 9013"/>
                  <a:gd name="f13" fmla="val 48808"/>
                  <a:gd name="f14" fmla="val 10757"/>
                  <a:gd name="f15" fmla="val 47127"/>
                  <a:gd name="f16" fmla="val 12169"/>
                  <a:gd name="f17" fmla="val 44438"/>
                  <a:gd name="f18" fmla="val 14791"/>
                  <a:gd name="f19" fmla="val 42421"/>
                  <a:gd name="f20" fmla="val 15665"/>
                  <a:gd name="f21" fmla="val 41634"/>
                  <a:gd name="f22" fmla="val 16032"/>
                  <a:gd name="f23" fmla="val 39005"/>
                  <a:gd name="f24" fmla="val 17382"/>
                  <a:gd name="f25" fmla="val 37504"/>
                  <a:gd name="f26" fmla="val 37082"/>
                  <a:gd name="f27" fmla="val 36749"/>
                  <a:gd name="f28" fmla="val 17275"/>
                  <a:gd name="f29" fmla="val 36572"/>
                  <a:gd name="f30" fmla="val 17009"/>
                  <a:gd name="f31" fmla="val 36438"/>
                  <a:gd name="f32" fmla="val 16740"/>
                  <a:gd name="f33" fmla="val 36370"/>
                  <a:gd name="f34" fmla="val 16337"/>
                  <a:gd name="f35" fmla="val 36169"/>
                  <a:gd name="f36" fmla="val 16068"/>
                  <a:gd name="f37" fmla="val 35698"/>
                  <a:gd name="f38" fmla="val 15127"/>
                  <a:gd name="f39" fmla="val 34555"/>
                  <a:gd name="f40" fmla="val 14925"/>
                  <a:gd name="f41" fmla="val 33547"/>
                  <a:gd name="f42" fmla="val 14858"/>
                  <a:gd name="f43" fmla="val 32471"/>
                  <a:gd name="f44" fmla="val 14723"/>
                  <a:gd name="f45" fmla="val 31396"/>
                  <a:gd name="f46" fmla="val 14656"/>
                  <a:gd name="f47" fmla="val 30320"/>
                  <a:gd name="f48" fmla="val 30185"/>
                  <a:gd name="f49" fmla="val 30051"/>
                  <a:gd name="f50" fmla="val 29984"/>
                  <a:gd name="f51" fmla="val 29782"/>
                  <a:gd name="f52" fmla="val 29849"/>
                  <a:gd name="f53" fmla="val 15194"/>
                  <a:gd name="f54" fmla="val 15463"/>
                  <a:gd name="f55" fmla="val 29917"/>
                  <a:gd name="f56" fmla="val 16404"/>
                  <a:gd name="f57" fmla="val 29580"/>
                  <a:gd name="f58" fmla="val 17278"/>
                  <a:gd name="f59" fmla="val 28841"/>
                  <a:gd name="f60" fmla="val 17816"/>
                  <a:gd name="f61" fmla="val 28706"/>
                  <a:gd name="f62" fmla="val 17950"/>
                  <a:gd name="f63" fmla="val 28572"/>
                  <a:gd name="f64" fmla="val 18085"/>
                  <a:gd name="f65" fmla="val 28438"/>
                  <a:gd name="f66" fmla="val 18219"/>
                  <a:gd name="f67" fmla="val 26757"/>
                  <a:gd name="f68" fmla="val 25143"/>
                  <a:gd name="f69" fmla="val 18623"/>
                  <a:gd name="f70" fmla="val 23664"/>
                  <a:gd name="f71" fmla="val 19497"/>
                  <a:gd name="f72" fmla="val 21110"/>
                  <a:gd name="f73" fmla="val 20707"/>
                  <a:gd name="f74" fmla="val 18824"/>
                  <a:gd name="f75" fmla="val 22320"/>
                  <a:gd name="f76" fmla="val 16673"/>
                  <a:gd name="f77" fmla="val 24135"/>
                  <a:gd name="f78" fmla="val 14454"/>
                  <a:gd name="f79" fmla="val 26085"/>
                  <a:gd name="f80" fmla="val 12303"/>
                  <a:gd name="f81" fmla="val 28169"/>
                  <a:gd name="f82" fmla="val 9950"/>
                  <a:gd name="f83" fmla="val 6857"/>
                  <a:gd name="f84" fmla="val 32270"/>
                  <a:gd name="f85" fmla="val 3563"/>
                  <a:gd name="f86" fmla="val 34219"/>
                  <a:gd name="f87" fmla="val 35766"/>
                  <a:gd name="f88" fmla="val 4236"/>
                  <a:gd name="f89" fmla="val 11900"/>
                  <a:gd name="f90" fmla="val 37648"/>
                  <a:gd name="f91" fmla="val 19362"/>
                  <a:gd name="f92" fmla="val 34556"/>
                  <a:gd name="f93" fmla="val 24673"/>
                  <a:gd name="f94" fmla="val 24807"/>
                  <a:gd name="f95" fmla="val 25816"/>
                  <a:gd name="f96" fmla="val 27026"/>
                  <a:gd name="f97" fmla="val 31530"/>
                  <a:gd name="f98" fmla="val 28370"/>
                  <a:gd name="f99" fmla="val 33077"/>
                  <a:gd name="f100" fmla="val 29043"/>
                  <a:gd name="f101" fmla="val 34018"/>
                  <a:gd name="f102" fmla="val 34825"/>
                  <a:gd name="f103" fmla="val 30791"/>
                  <a:gd name="f104" fmla="val 35497"/>
                  <a:gd name="f105" fmla="val 32068"/>
                  <a:gd name="f106" fmla="val 36102"/>
                  <a:gd name="f107" fmla="val 33412"/>
                  <a:gd name="f108" fmla="val 34824"/>
                  <a:gd name="f109" fmla="val 36505"/>
                  <a:gd name="f110" fmla="val 36303"/>
                  <a:gd name="f111" fmla="val 36640"/>
                  <a:gd name="f112" fmla="val 37849"/>
                  <a:gd name="f113" fmla="val 39328"/>
                  <a:gd name="f114" fmla="val 40539"/>
                  <a:gd name="f115" fmla="val 41749"/>
                  <a:gd name="f116" fmla="val 36371"/>
                  <a:gd name="f117" fmla="val 42824"/>
                  <a:gd name="f118" fmla="val 43160"/>
                  <a:gd name="f119" fmla="val 35564"/>
                  <a:gd name="f120" fmla="val 43429"/>
                  <a:gd name="f121" fmla="val 35295"/>
                  <a:gd name="f122" fmla="val 43631"/>
                  <a:gd name="f123" fmla="val 35026"/>
                  <a:gd name="f124" fmla="val 43900"/>
                  <a:gd name="f125" fmla="val 44034"/>
                  <a:gd name="f126" fmla="val 34085"/>
                  <a:gd name="f127" fmla="val 44102"/>
                  <a:gd name="f128" fmla="val 33614"/>
                  <a:gd name="f129" fmla="val 44505"/>
                  <a:gd name="f130" fmla="val 44707"/>
                  <a:gd name="f131" fmla="val 28640"/>
                  <a:gd name="f132" fmla="val 46118"/>
                  <a:gd name="f133" fmla="val 26892"/>
                  <a:gd name="f134" fmla="val 49682"/>
                  <a:gd name="f135" fmla="val 22387"/>
                  <a:gd name="f136" fmla="val 52102"/>
                  <a:gd name="f137" fmla="val 20438"/>
                  <a:gd name="f138" fmla="val 55665"/>
                  <a:gd name="f139" fmla="val 15933"/>
                  <a:gd name="f140" fmla="val 57211"/>
                  <a:gd name="f141" fmla="val 13917"/>
                  <a:gd name="f142" fmla="val 58488"/>
                  <a:gd name="f143" fmla="val 11765"/>
                  <a:gd name="f144" fmla="val 59430"/>
                  <a:gd name="f145" fmla="val 9412"/>
                  <a:gd name="f146" fmla="val 59900"/>
                  <a:gd name="f147" fmla="val 8269"/>
                  <a:gd name="f148" fmla="val 60371"/>
                  <a:gd name="f149" fmla="val 7127"/>
                  <a:gd name="f150" fmla="val 60774"/>
                  <a:gd name="f151" fmla="val 5984"/>
                  <a:gd name="f152" fmla="val 60909"/>
                  <a:gd name="f153" fmla="val 5648"/>
                  <a:gd name="f154" fmla="val 2219"/>
                  <a:gd name="f155" fmla="val 61850"/>
                  <a:gd name="f156" fmla="val 2152"/>
                  <a:gd name="f157" fmla="*/ f0 1 62051"/>
                  <a:gd name="f158" fmla="*/ f1 1 39934"/>
                  <a:gd name="f159" fmla="val f2"/>
                  <a:gd name="f160" fmla="val f3"/>
                  <a:gd name="f161" fmla="val f4"/>
                  <a:gd name="f162" fmla="+- f161 0 f159"/>
                  <a:gd name="f163" fmla="+- f160 0 f159"/>
                  <a:gd name="f164" fmla="*/ f163 1 62051"/>
                  <a:gd name="f165" fmla="*/ f162 1 39934"/>
                  <a:gd name="f166" fmla="*/ f159 1 f164"/>
                  <a:gd name="f167" fmla="*/ f160 1 f164"/>
                  <a:gd name="f168" fmla="*/ f159 1 f165"/>
                  <a:gd name="f169" fmla="*/ f161 1 f165"/>
                  <a:gd name="f170" fmla="*/ f166 f157 1"/>
                  <a:gd name="f171" fmla="*/ f167 f157 1"/>
                  <a:gd name="f172" fmla="*/ f169 f158 1"/>
                  <a:gd name="f173" fmla="*/ f168 f1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0" t="f173" r="f171" b="f172"/>
                <a:pathLst>
                  <a:path w="62051" h="39934">
                    <a:moveTo>
                      <a:pt x="f5" y="f2"/>
                    </a:moveTo>
                    <a:lnTo>
                      <a:pt x="f6" y="f7"/>
                    </a:lnTo>
                    <a:lnTo>
                      <a:pt x="f6" y="f7"/>
                    </a:lnTo>
                    <a:cubicBezTo>
                      <a:pt x="f8" y="f7"/>
                      <a:pt x="f8" y="f7"/>
                      <a:pt x="f5" y="f2"/>
                    </a:cubicBezTo>
                    <a:close/>
                    <a:moveTo>
                      <a:pt x="f6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4"/>
                    </a:cubicBezTo>
                    <a:cubicBezTo>
                      <a:pt x="f26" y="f24"/>
                      <a:pt x="f27" y="f28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43" y="f44"/>
                      <a:pt x="f45" y="f46"/>
                      <a:pt x="f47" y="f46"/>
                    </a:cubicBezTo>
                    <a:cubicBezTo>
                      <a:pt x="f48" y="f46"/>
                      <a:pt x="f49" y="f44"/>
                      <a:pt x="f50" y="f44"/>
                    </a:cubicBezTo>
                    <a:cubicBezTo>
                      <a:pt x="f51" y="f40"/>
                      <a:pt x="f52" y="f53"/>
                      <a:pt x="f52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62"/>
                      <a:pt x="f63" y="f64"/>
                      <a:pt x="f65" y="f66"/>
                    </a:cubicBezTo>
                    <a:cubicBezTo>
                      <a:pt x="f67" y="f66"/>
                      <a:pt x="f68" y="f69"/>
                      <a:pt x="f70" y="f71"/>
                    </a:cubicBezTo>
                    <a:cubicBezTo>
                      <a:pt x="f72" y="f73"/>
                      <a:pt x="f74" y="f75"/>
                      <a:pt x="f76" y="f77"/>
                    </a:cubicBezTo>
                    <a:cubicBezTo>
                      <a:pt x="f78" y="f79"/>
                      <a:pt x="f80" y="f81"/>
                      <a:pt x="f82" y="f50"/>
                    </a:cubicBezTo>
                    <a:cubicBezTo>
                      <a:pt x="f83" y="f84"/>
                      <a:pt x="f85" y="f86"/>
                      <a:pt x="f2" y="f87"/>
                    </a:cubicBezTo>
                    <a:lnTo>
                      <a:pt x="f88" y="f4"/>
                    </a:lnTo>
                    <a:cubicBezTo>
                      <a:pt x="f89" y="f90"/>
                      <a:pt x="f91" y="f92"/>
                      <a:pt x="f93" y="f65"/>
                    </a:cubicBezTo>
                    <a:lnTo>
                      <a:pt x="f94" y="f81"/>
                    </a:lnTo>
                    <a:cubicBezTo>
                      <a:pt x="f95" y="f55"/>
                      <a:pt x="f96" y="f97"/>
                      <a:pt x="f98" y="f99"/>
                    </a:cubicBezTo>
                    <a:cubicBezTo>
                      <a:pt x="f100" y="f101"/>
                      <a:pt x="f52" y="f102"/>
                      <a:pt x="f103" y="f104"/>
                    </a:cubicBezTo>
                    <a:cubicBezTo>
                      <a:pt x="f105" y="f106"/>
                      <a:pt x="f107" y="f31"/>
                      <a:pt x="f108" y="f109"/>
                    </a:cubicBezTo>
                    <a:cubicBezTo>
                      <a:pt x="f110" y="f111"/>
                      <a:pt x="f112" y="f111"/>
                      <a:pt x="f113" y="f111"/>
                    </a:cubicBezTo>
                    <a:cubicBezTo>
                      <a:pt x="f114" y="f111"/>
                      <a:pt x="f115" y="f116"/>
                      <a:pt x="f117" y="f87"/>
                    </a:cubicBezTo>
                    <a:cubicBezTo>
                      <a:pt x="f118" y="f119"/>
                      <a:pt x="f120" y="f121"/>
                      <a:pt x="f122" y="f123"/>
                    </a:cubicBezTo>
                    <a:cubicBezTo>
                      <a:pt x="f124" y="f92"/>
                      <a:pt x="f125" y="f126"/>
                      <a:pt x="f127" y="f128"/>
                    </a:cubicBezTo>
                    <a:cubicBezTo>
                      <a:pt x="f129" y="f45"/>
                      <a:pt x="f130" y="f131"/>
                      <a:pt x="f132" y="f133"/>
                    </a:cubicBezTo>
                    <a:cubicBezTo>
                      <a:pt x="f134" y="f135"/>
                      <a:pt x="f136" y="f137"/>
                      <a:pt x="f138" y="f139"/>
                    </a:cubicBezTo>
                    <a:cubicBezTo>
                      <a:pt x="f140" y="f141"/>
                      <a:pt x="f142" y="f143"/>
                      <a:pt x="f144" y="f145"/>
                    </a:cubicBezTo>
                    <a:cubicBezTo>
                      <a:pt x="f146" y="f147"/>
                      <a:pt x="f148" y="f149"/>
                      <a:pt x="f150" y="f151"/>
                    </a:cubicBezTo>
                    <a:cubicBezTo>
                      <a:pt x="f152" y="f153"/>
                      <a:pt x="f3" y="f154"/>
                      <a:pt x="f155" y="f156"/>
                    </a:cubicBezTo>
                    <a:lnTo>
                      <a:pt x="f6" y="f7"/>
                    </a:ln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Google Shape;3139;p99">
                <a:extLst>
                  <a:ext uri="{FF2B5EF4-FFF2-40B4-BE49-F238E27FC236}">
                    <a16:creationId xmlns:a16="http://schemas.microsoft.com/office/drawing/2014/main" id="{C9C290AA-F179-BDB3-4216-379379FC98B2}"/>
                  </a:ext>
                </a:extLst>
              </p:cNvPr>
              <p:cNvSpPr/>
              <p:nvPr/>
            </p:nvSpPr>
            <p:spPr>
              <a:xfrm>
                <a:off x="130274" y="4084377"/>
                <a:ext cx="138110" cy="9410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295"/>
                  <a:gd name="f4" fmla="val 7696"/>
                  <a:gd name="f5" fmla="val 8807"/>
                  <a:gd name="f6" fmla="val 1"/>
                  <a:gd name="f7" fmla="val 3361"/>
                  <a:gd name="f8" fmla="val 2555"/>
                  <a:gd name="f9" fmla="val 1614"/>
                  <a:gd name="f10" fmla="val 3295"/>
                  <a:gd name="f11" fmla="val 1345"/>
                  <a:gd name="f12" fmla="val 3429"/>
                  <a:gd name="f13" fmla="val 202"/>
                  <a:gd name="f14" fmla="val 3967"/>
                  <a:gd name="f15" fmla="val 403"/>
                  <a:gd name="f16" fmla="val 4236"/>
                  <a:gd name="f17" fmla="val 446"/>
                  <a:gd name="f18" fmla="val 4290"/>
                  <a:gd name="f19" fmla="val 537"/>
                  <a:gd name="f20" fmla="val 4312"/>
                  <a:gd name="f21" fmla="val 662"/>
                  <a:gd name="f22" fmla="val 1319"/>
                  <a:gd name="f23" fmla="val 2920"/>
                  <a:gd name="f24" fmla="val 3677"/>
                  <a:gd name="f25" fmla="val 3564"/>
                  <a:gd name="f26" fmla="val 2689"/>
                  <a:gd name="f27" fmla="val 4774"/>
                  <a:gd name="f28" fmla="val 269"/>
                  <a:gd name="f29" fmla="val 5177"/>
                  <a:gd name="f30" fmla="val 322"/>
                  <a:gd name="f31" fmla="val 5241"/>
                  <a:gd name="f32" fmla="val 442"/>
                  <a:gd name="f33" fmla="val 5268"/>
                  <a:gd name="f34" fmla="val 607"/>
                  <a:gd name="f35" fmla="val 1485"/>
                  <a:gd name="f36" fmla="val 3630"/>
                  <a:gd name="f37" fmla="val 4505"/>
                  <a:gd name="f38" fmla="val 3563"/>
                  <a:gd name="f39" fmla="val 4707"/>
                  <a:gd name="f40" fmla="val 135"/>
                  <a:gd name="f41" fmla="val 5984"/>
                  <a:gd name="f42" fmla="val 605"/>
                  <a:gd name="f43" fmla="val 6522"/>
                  <a:gd name="f44" fmla="val 634"/>
                  <a:gd name="f45" fmla="val 6558"/>
                  <a:gd name="f46" fmla="val 695"/>
                  <a:gd name="f47" fmla="val 6574"/>
                  <a:gd name="f48" fmla="val 781"/>
                  <a:gd name="f49" fmla="val 1464"/>
                  <a:gd name="f50" fmla="val 3725"/>
                  <a:gd name="f51" fmla="val 5571"/>
                  <a:gd name="f52" fmla="val 4006"/>
                  <a:gd name="f53" fmla="val 4021"/>
                  <a:gd name="f54" fmla="val 4031"/>
                  <a:gd name="f55" fmla="val 5574"/>
                  <a:gd name="f56" fmla="val 4034"/>
                  <a:gd name="f57" fmla="val 5581"/>
                  <a:gd name="f58" fmla="val 1143"/>
                  <a:gd name="f59" fmla="val 6858"/>
                  <a:gd name="f60" fmla="val 1479"/>
                  <a:gd name="f61" fmla="val 7328"/>
                  <a:gd name="f62" fmla="val 1537"/>
                  <a:gd name="f63" fmla="val 7405"/>
                  <a:gd name="f64" fmla="val 1644"/>
                  <a:gd name="f65" fmla="val 7438"/>
                  <a:gd name="f66" fmla="val 1781"/>
                  <a:gd name="f67" fmla="val 2125"/>
                  <a:gd name="f68" fmla="val 2660"/>
                  <a:gd name="f69" fmla="val 7232"/>
                  <a:gd name="f70" fmla="val 3093"/>
                  <a:gd name="f71" fmla="val 6992"/>
                  <a:gd name="f72" fmla="val 3546"/>
                  <a:gd name="f73" fmla="val 6766"/>
                  <a:gd name="f74" fmla="val 4477"/>
                  <a:gd name="f75" fmla="val 6491"/>
                  <a:gd name="f76" fmla="val 4839"/>
                  <a:gd name="f77" fmla="val 4906"/>
                  <a:gd name="f78" fmla="val 4954"/>
                  <a:gd name="f79" fmla="val 6501"/>
                  <a:gd name="f80" fmla="val 4975"/>
                  <a:gd name="f81" fmla="val 5109"/>
                  <a:gd name="f82" fmla="val 6589"/>
                  <a:gd name="f83" fmla="val 3832"/>
                  <a:gd name="f84" fmla="val 7396"/>
                  <a:gd name="f85" fmla="val 3899"/>
                  <a:gd name="f86" fmla="val 7665"/>
                  <a:gd name="f87" fmla="val 3908"/>
                  <a:gd name="f88" fmla="val 7686"/>
                  <a:gd name="f89" fmla="val 3941"/>
                  <a:gd name="f90" fmla="val 3995"/>
                  <a:gd name="f91" fmla="val 4802"/>
                  <a:gd name="f92" fmla="val 10350"/>
                  <a:gd name="f93" fmla="val 5501"/>
                  <a:gd name="f94" fmla="val 11294"/>
                  <a:gd name="f95" fmla="val 5312"/>
                  <a:gd name="f96" fmla="*/ f0 1 11295"/>
                  <a:gd name="f97" fmla="*/ f1 1 7696"/>
                  <a:gd name="f98" fmla="val f2"/>
                  <a:gd name="f99" fmla="val f3"/>
                  <a:gd name="f100" fmla="val f4"/>
                  <a:gd name="f101" fmla="+- f100 0 f98"/>
                  <a:gd name="f102" fmla="+- f99 0 f98"/>
                  <a:gd name="f103" fmla="*/ f102 1 11295"/>
                  <a:gd name="f104" fmla="*/ f101 1 7696"/>
                  <a:gd name="f105" fmla="*/ f98 1 f103"/>
                  <a:gd name="f106" fmla="*/ f99 1 f103"/>
                  <a:gd name="f107" fmla="*/ f98 1 f104"/>
                  <a:gd name="f108" fmla="*/ f100 1 f104"/>
                  <a:gd name="f109" fmla="*/ f105 f96 1"/>
                  <a:gd name="f110" fmla="*/ f106 f96 1"/>
                  <a:gd name="f111" fmla="*/ f108 f97 1"/>
                  <a:gd name="f112" fmla="*/ f107 f9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9" t="f112" r="f110" b="f111"/>
                <a:pathLst>
                  <a:path w="11295" h="7696">
                    <a:moveTo>
                      <a:pt x="f5" y="f6"/>
                    </a:moveTo>
                    <a:cubicBezTo>
                      <a:pt x="f5" y="f6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12" y="f25"/>
                    </a:cubicBezTo>
                    <a:lnTo>
                      <a:pt x="f12" y="f25"/>
                    </a:lnTo>
                    <a:cubicBezTo>
                      <a:pt x="f26" y="f14"/>
                      <a:pt x="f2" y="f27"/>
                      <a:pt x="f28" y="f29"/>
                    </a:cubicBezTo>
                    <a:cubicBezTo>
                      <a:pt x="f30" y="f31"/>
                      <a:pt x="f32" y="f33"/>
                      <a:pt x="f34" y="f33"/>
                    </a:cubicBezTo>
                    <a:cubicBezTo>
                      <a:pt x="f35" y="f33"/>
                      <a:pt x="f36" y="f37"/>
                      <a:pt x="f36" y="f37"/>
                    </a:cubicBezTo>
                    <a:lnTo>
                      <a:pt x="f36" y="f37"/>
                    </a:ln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7"/>
                    </a:cubicBezTo>
                    <a:cubicBezTo>
                      <a:pt x="f49" y="f47"/>
                      <a:pt x="f50" y="f51"/>
                      <a:pt x="f52" y="f51"/>
                    </a:cubicBezTo>
                    <a:cubicBezTo>
                      <a:pt x="f53" y="f51"/>
                      <a:pt x="f54" y="f55"/>
                      <a:pt x="f56" y="f57"/>
                    </a:cubicBezTo>
                    <a:cubicBezTo>
                      <a:pt x="f56" y="f57"/>
                      <a:pt x="f58" y="f59"/>
                      <a:pt x="f60" y="f61"/>
                    </a:cubicBezTo>
                    <a:cubicBezTo>
                      <a:pt x="f62" y="f63"/>
                      <a:pt x="f64" y="f65"/>
                      <a:pt x="f66" y="f65"/>
                    </a:cubicBezTo>
                    <a:cubicBezTo>
                      <a:pt x="f67" y="f65"/>
                      <a:pt x="f68" y="f69"/>
                      <a:pt x="f70" y="f71"/>
                    </a:cubicBezTo>
                    <a:cubicBezTo>
                      <a:pt x="f72" y="f73"/>
                      <a:pt x="f74" y="f75"/>
                      <a:pt x="f76" y="f75"/>
                    </a:cubicBezTo>
                    <a:cubicBezTo>
                      <a:pt x="f77" y="f75"/>
                      <a:pt x="f78" y="f79"/>
                      <a:pt x="f80" y="f43"/>
                    </a:cubicBezTo>
                    <a:cubicBezTo>
                      <a:pt x="f81" y="f82"/>
                      <a:pt x="f83" y="f84"/>
                      <a:pt x="f85" y="f86"/>
                    </a:cubicBezTo>
                    <a:cubicBezTo>
                      <a:pt x="f87" y="f88"/>
                      <a:pt x="f89" y="f4"/>
                      <a:pt x="f90" y="f4"/>
                    </a:cubicBezTo>
                    <a:cubicBezTo>
                      <a:pt x="f91" y="f4"/>
                      <a:pt x="f92" y="f93"/>
                      <a:pt x="f94" y="f95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" name="Google Shape;3140;p99">
                <a:extLst>
                  <a:ext uri="{FF2B5EF4-FFF2-40B4-BE49-F238E27FC236}">
                    <a16:creationId xmlns:a16="http://schemas.microsoft.com/office/drawing/2014/main" id="{617827F5-CA76-AFBC-8183-1F2B9144A438}"/>
                  </a:ext>
                </a:extLst>
              </p:cNvPr>
              <p:cNvSpPr/>
              <p:nvPr/>
            </p:nvSpPr>
            <p:spPr>
              <a:xfrm>
                <a:off x="471409" y="3977923"/>
                <a:ext cx="10698" cy="5257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75"/>
                  <a:gd name="f4" fmla="val 4300"/>
                  <a:gd name="f5" fmla="val 101"/>
                  <a:gd name="f6" fmla="val 1"/>
                  <a:gd name="f7" fmla="val 51"/>
                  <a:gd name="f8" fmla="val 34"/>
                  <a:gd name="f9" fmla="val 68"/>
                  <a:gd name="f10" fmla="val 841"/>
                  <a:gd name="f11" fmla="val 202"/>
                  <a:gd name="f12" fmla="val 1513"/>
                  <a:gd name="f13" fmla="val 270"/>
                  <a:gd name="f14" fmla="val 2253"/>
                  <a:gd name="f15" fmla="val 337"/>
                  <a:gd name="f16" fmla="val 2589"/>
                  <a:gd name="f17" fmla="val 404"/>
                  <a:gd name="f18" fmla="val 2925"/>
                  <a:gd name="f19" fmla="val 471"/>
                  <a:gd name="f20" fmla="val 3261"/>
                  <a:gd name="f21" fmla="val 538"/>
                  <a:gd name="f22" fmla="val 3597"/>
                  <a:gd name="f23" fmla="val 606"/>
                  <a:gd name="f24" fmla="val 3933"/>
                  <a:gd name="f25" fmla="val 740"/>
                  <a:gd name="f26" fmla="val 4270"/>
                  <a:gd name="f27" fmla="val 4292"/>
                  <a:gd name="f28" fmla="val 755"/>
                  <a:gd name="f29" fmla="val 4299"/>
                  <a:gd name="f30" fmla="val 775"/>
                  <a:gd name="f31" fmla="val 815"/>
                  <a:gd name="f32" fmla="val 3530"/>
                  <a:gd name="f33" fmla="val 807"/>
                  <a:gd name="f34" fmla="val 3194"/>
                  <a:gd name="f35" fmla="val 2185"/>
                  <a:gd name="f36" fmla="val 1446"/>
                  <a:gd name="f37" fmla="val 774"/>
                  <a:gd name="f38" fmla="val 152"/>
                  <a:gd name="f39" fmla="*/ f0 1 875"/>
                  <a:gd name="f40" fmla="*/ f1 1 4300"/>
                  <a:gd name="f41" fmla="val f2"/>
                  <a:gd name="f42" fmla="val f3"/>
                  <a:gd name="f43" fmla="val f4"/>
                  <a:gd name="f44" fmla="+- f43 0 f41"/>
                  <a:gd name="f45" fmla="+- f42 0 f41"/>
                  <a:gd name="f46" fmla="*/ f45 1 875"/>
                  <a:gd name="f47" fmla="*/ f44 1 4300"/>
                  <a:gd name="f48" fmla="*/ f41 1 f46"/>
                  <a:gd name="f49" fmla="*/ f42 1 f46"/>
                  <a:gd name="f50" fmla="*/ f41 1 f47"/>
                  <a:gd name="f51" fmla="*/ f43 1 f47"/>
                  <a:gd name="f52" fmla="*/ f48 f39 1"/>
                  <a:gd name="f53" fmla="*/ f49 f39 1"/>
                  <a:gd name="f54" fmla="*/ f51 f40 1"/>
                  <a:gd name="f55" fmla="*/ f50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2" t="f55" r="f53" b="f54"/>
                <a:pathLst>
                  <a:path w="875" h="4300">
                    <a:moveTo>
                      <a:pt x="f5" y="f6"/>
                    </a:moveTo>
                    <a:cubicBezTo>
                      <a:pt x="f7" y="f6"/>
                      <a:pt x="f6" y="f8"/>
                      <a:pt x="f6" y="f5"/>
                    </a:cubicBez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5" y="f27"/>
                      <a:pt x="f28" y="f29"/>
                      <a:pt x="f30" y="f29"/>
                    </a:cubicBezTo>
                    <a:cubicBezTo>
                      <a:pt x="f31" y="f29"/>
                      <a:pt x="f3" y="f26"/>
                      <a:pt x="f3" y="f26"/>
                    </a:cubicBezTo>
                    <a:cubicBezTo>
                      <a:pt x="f3" y="f24"/>
                      <a:pt x="f3" y="f32"/>
                      <a:pt x="f33" y="f34"/>
                    </a:cubicBezTo>
                    <a:lnTo>
                      <a:pt x="f23" y="f35"/>
                    </a:lnTo>
                    <a:cubicBezTo>
                      <a:pt x="f19" y="f36"/>
                      <a:pt x="f17" y="f37"/>
                      <a:pt x="f11" y="f5"/>
                    </a:cubicBezTo>
                    <a:cubicBezTo>
                      <a:pt x="f11" y="f8"/>
                      <a:pt x="f38" y="f6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" name="Google Shape;3141;p99">
                <a:extLst>
                  <a:ext uri="{FF2B5EF4-FFF2-40B4-BE49-F238E27FC236}">
                    <a16:creationId xmlns:a16="http://schemas.microsoft.com/office/drawing/2014/main" id="{2CB1B1D3-87D5-8638-51DA-16037DA080B8}"/>
                  </a:ext>
                </a:extLst>
              </p:cNvPr>
              <p:cNvSpPr/>
              <p:nvPr/>
            </p:nvSpPr>
            <p:spPr>
              <a:xfrm>
                <a:off x="436891" y="4188774"/>
                <a:ext cx="360054" cy="19438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9445"/>
                  <a:gd name="f4" fmla="val 15897"/>
                  <a:gd name="f5" fmla="val 25547"/>
                  <a:gd name="f6" fmla="val 1"/>
                  <a:gd name="f7" fmla="val 2420"/>
                  <a:gd name="f8" fmla="val 1950"/>
                  <a:gd name="f9" fmla="val 1277"/>
                  <a:gd name="f10" fmla="val 5782"/>
                  <a:gd name="f11" fmla="val 471"/>
                  <a:gd name="f12" fmla="val 9681"/>
                  <a:gd name="f13" fmla="val 13648"/>
                  <a:gd name="f14" fmla="val 3830"/>
                  <a:gd name="f15" fmla="val 15315"/>
                  <a:gd name="f16" fmla="val 8016"/>
                  <a:gd name="f17" fmla="val 15896"/>
                  <a:gd name="f18" fmla="val 12261"/>
                  <a:gd name="f19" fmla="val 16063"/>
                  <a:gd name="f20" fmla="val 19912"/>
                  <a:gd name="f21" fmla="val 15430"/>
                  <a:gd name="f22" fmla="val 23597"/>
                  <a:gd name="f23" fmla="val 14858"/>
                  <a:gd name="f24" fmla="val 29446"/>
                  <a:gd name="f25" fmla="val 13917"/>
                  <a:gd name="f26" fmla="val 29311"/>
                  <a:gd name="f27" fmla="val 10690"/>
                  <a:gd name="f28" fmla="val 27295"/>
                  <a:gd name="f29" fmla="val 3093"/>
                  <a:gd name="f30" fmla="*/ f0 1 29445"/>
                  <a:gd name="f31" fmla="*/ f1 1 15897"/>
                  <a:gd name="f32" fmla="val f2"/>
                  <a:gd name="f33" fmla="val f3"/>
                  <a:gd name="f34" fmla="val f4"/>
                  <a:gd name="f35" fmla="+- f34 0 f32"/>
                  <a:gd name="f36" fmla="+- f33 0 f32"/>
                  <a:gd name="f37" fmla="*/ f36 1 29445"/>
                  <a:gd name="f38" fmla="*/ f35 1 15897"/>
                  <a:gd name="f39" fmla="*/ f32 1 f37"/>
                  <a:gd name="f40" fmla="*/ f33 1 f37"/>
                  <a:gd name="f41" fmla="*/ f32 1 f38"/>
                  <a:gd name="f42" fmla="*/ f34 1 f38"/>
                  <a:gd name="f43" fmla="*/ f39 f30 1"/>
                  <a:gd name="f44" fmla="*/ f40 f30 1"/>
                  <a:gd name="f45" fmla="*/ f42 f31 1"/>
                  <a:gd name="f46" fmla="*/ f41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3" t="f46" r="f44" b="f45"/>
                <a:pathLst>
                  <a:path w="29445" h="15897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9" y="f10"/>
                      <a:pt x="f11" y="f12"/>
                      <a:pt x="f2" y="f13"/>
                    </a:cubicBezTo>
                    <a:cubicBezTo>
                      <a:pt x="f14" y="f15"/>
                      <a:pt x="f16" y="f17"/>
                      <a:pt x="f18" y="f17"/>
                    </a:cubicBezTo>
                    <a:cubicBezTo>
                      <a:pt x="f19" y="f17"/>
                      <a:pt x="f20" y="f21"/>
                      <a:pt x="f22" y="f23"/>
                    </a:cubicBezTo>
                    <a:lnTo>
                      <a:pt x="f24" y="f25"/>
                    </a:lnTo>
                    <a:cubicBezTo>
                      <a:pt x="f26" y="f27"/>
                      <a:pt x="f28" y="f29"/>
                      <a:pt x="f5" y="f6"/>
                    </a:cubicBezTo>
                    <a:close/>
                  </a:path>
                </a:pathLst>
              </a:custGeom>
              <a:solidFill>
                <a:srgbClr val="3E5B7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" name="Google Shape;3142;p99">
                <a:extLst>
                  <a:ext uri="{FF2B5EF4-FFF2-40B4-BE49-F238E27FC236}">
                    <a16:creationId xmlns:a16="http://schemas.microsoft.com/office/drawing/2014/main" id="{7F8D77F8-C243-0127-20F5-F6AE8BD7F818}"/>
                  </a:ext>
                </a:extLst>
              </p:cNvPr>
              <p:cNvSpPr/>
              <p:nvPr/>
            </p:nvSpPr>
            <p:spPr>
              <a:xfrm>
                <a:off x="731986" y="4202756"/>
                <a:ext cx="32077" cy="16113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23"/>
                  <a:gd name="f4" fmla="val 13178"/>
                  <a:gd name="f5" fmla="val 1"/>
                  <a:gd name="f6" fmla="val 2219"/>
                  <a:gd name="f7" fmla="val 4908"/>
                  <a:gd name="f8" fmla="val 13177"/>
                  <a:gd name="f9" fmla="*/ f0 1 2623"/>
                  <a:gd name="f10" fmla="*/ f1 1 13178"/>
                  <a:gd name="f11" fmla="val f2"/>
                  <a:gd name="f12" fmla="val f3"/>
                  <a:gd name="f13" fmla="val f4"/>
                  <a:gd name="f14" fmla="+- f13 0 f11"/>
                  <a:gd name="f15" fmla="+- f12 0 f11"/>
                  <a:gd name="f16" fmla="*/ f15 1 2623"/>
                  <a:gd name="f17" fmla="*/ f14 1 13178"/>
                  <a:gd name="f18" fmla="*/ f11 1 f16"/>
                  <a:gd name="f19" fmla="*/ f12 1 f16"/>
                  <a:gd name="f20" fmla="*/ f11 1 f17"/>
                  <a:gd name="f21" fmla="*/ f13 1 f17"/>
                  <a:gd name="f22" fmla="*/ f18 f9 1"/>
                  <a:gd name="f23" fmla="*/ f19 f9 1"/>
                  <a:gd name="f24" fmla="*/ f21 f10 1"/>
                  <a:gd name="f25" fmla="*/ f20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2623" h="13178" fill="none">
                    <a:moveTo>
                      <a:pt x="f5" y="f2"/>
                    </a:moveTo>
                    <a:cubicBezTo>
                      <a:pt x="f5" y="f2"/>
                      <a:pt x="f6" y="f7"/>
                      <a:pt x="f3" y="f8"/>
                    </a:cubicBezTo>
                  </a:path>
                </a:pathLst>
              </a:custGeom>
              <a:noFill/>
              <a:ln w="10076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Google Shape;3143;p99">
                <a:extLst>
                  <a:ext uri="{FF2B5EF4-FFF2-40B4-BE49-F238E27FC236}">
                    <a16:creationId xmlns:a16="http://schemas.microsoft.com/office/drawing/2014/main" id="{14EC756A-5D8C-048F-1A66-40D419EA0F93}"/>
                  </a:ext>
                </a:extLst>
              </p:cNvPr>
              <p:cNvSpPr/>
              <p:nvPr/>
            </p:nvSpPr>
            <p:spPr>
              <a:xfrm>
                <a:off x="440164" y="4334274"/>
                <a:ext cx="353488" cy="2961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8909"/>
                  <a:gd name="f4" fmla="val 2422"/>
                  <a:gd name="f5" fmla="val 1"/>
                  <a:gd name="f6" fmla="val 2556"/>
                  <a:gd name="f7" fmla="val 808"/>
                  <a:gd name="f8" fmla="val 5178"/>
                  <a:gd name="f9" fmla="val 1345"/>
                  <a:gd name="f10" fmla="val 7799"/>
                  <a:gd name="f11" fmla="val 1749"/>
                  <a:gd name="f12" fmla="val 13850"/>
                  <a:gd name="f13" fmla="val 2421"/>
                  <a:gd name="f14" fmla="val 17480"/>
                  <a:gd name="f15" fmla="val 1682"/>
                  <a:gd name="f16" fmla="val 22388"/>
                  <a:gd name="f17" fmla="val 875"/>
                  <a:gd name="f18" fmla="val 25615"/>
                  <a:gd name="f19" fmla="val 337"/>
                  <a:gd name="f20" fmla="val 68"/>
                  <a:gd name="f21" fmla="*/ f0 1 28909"/>
                  <a:gd name="f22" fmla="*/ f1 1 2422"/>
                  <a:gd name="f23" fmla="val f2"/>
                  <a:gd name="f24" fmla="val f3"/>
                  <a:gd name="f25" fmla="val f4"/>
                  <a:gd name="f26" fmla="+- f25 0 f23"/>
                  <a:gd name="f27" fmla="+- f24 0 f23"/>
                  <a:gd name="f28" fmla="*/ f27 1 28909"/>
                  <a:gd name="f29" fmla="*/ f26 1 2422"/>
                  <a:gd name="f30" fmla="*/ f23 1 f28"/>
                  <a:gd name="f31" fmla="*/ f24 1 f28"/>
                  <a:gd name="f32" fmla="*/ f23 1 f29"/>
                  <a:gd name="f33" fmla="*/ f25 1 f29"/>
                  <a:gd name="f34" fmla="*/ f30 f21 1"/>
                  <a:gd name="f35" fmla="*/ f31 f21 1"/>
                  <a:gd name="f36" fmla="*/ f33 f22 1"/>
                  <a:gd name="f37" fmla="*/ f32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4" t="f37" r="f35" b="f36"/>
                <a:pathLst>
                  <a:path w="28909" h="2422" fill="none">
                    <a:moveTo>
                      <a:pt x="f5" y="f5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3" y="f20"/>
                      <a:pt x="f3" y="f20"/>
                    </a:cubicBezTo>
                  </a:path>
                </a:pathLst>
              </a:custGeom>
              <a:noFill/>
              <a:ln w="10076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" name="Google Shape;3144;p99">
                <a:extLst>
                  <a:ext uri="{FF2B5EF4-FFF2-40B4-BE49-F238E27FC236}">
                    <a16:creationId xmlns:a16="http://schemas.microsoft.com/office/drawing/2014/main" id="{2EB4FE37-7056-151A-C222-D18BB0B4653D}"/>
                  </a:ext>
                </a:extLst>
              </p:cNvPr>
              <p:cNvSpPr/>
              <p:nvPr/>
            </p:nvSpPr>
            <p:spPr>
              <a:xfrm>
                <a:off x="579098" y="3769549"/>
                <a:ext cx="32735" cy="1174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77"/>
                  <a:gd name="f4" fmla="val 960"/>
                  <a:gd name="f5" fmla="val 1345"/>
                  <a:gd name="f6" fmla="val 1076"/>
                  <a:gd name="f7" fmla="val 807"/>
                  <a:gd name="f8" fmla="val 67"/>
                  <a:gd name="f9" fmla="val 606"/>
                  <a:gd name="f10" fmla="val 202"/>
                  <a:gd name="f11" fmla="val 337"/>
                  <a:gd name="f12" fmla="val 269"/>
                  <a:gd name="f13" fmla="val 471"/>
                  <a:gd name="f14" fmla="val 68"/>
                  <a:gd name="f15" fmla="val 740"/>
                  <a:gd name="f16" fmla="val 135"/>
                  <a:gd name="f17" fmla="val 874"/>
                  <a:gd name="f18" fmla="val 230"/>
                  <a:gd name="f19" fmla="val 884"/>
                  <a:gd name="f20" fmla="val 257"/>
                  <a:gd name="f21" fmla="val 888"/>
                  <a:gd name="f22" fmla="val 283"/>
                  <a:gd name="f23" fmla="val 443"/>
                  <a:gd name="f24" fmla="val 566"/>
                  <a:gd name="f25" fmla="val 730"/>
                  <a:gd name="f26" fmla="val 672"/>
                  <a:gd name="f27" fmla="val 883"/>
                  <a:gd name="f28" fmla="val 625"/>
                  <a:gd name="f29" fmla="val 1025"/>
                  <a:gd name="f30" fmla="val 577"/>
                  <a:gd name="f31" fmla="val 1168"/>
                  <a:gd name="f32" fmla="val 1227"/>
                  <a:gd name="f33" fmla="val 1286"/>
                  <a:gd name="f34" fmla="val 586"/>
                  <a:gd name="f35" fmla="val 605"/>
                  <a:gd name="f36" fmla="val 1547"/>
                  <a:gd name="f37" fmla="val 1681"/>
                  <a:gd name="f38" fmla="val 1883"/>
                  <a:gd name="f39" fmla="val 1950"/>
                  <a:gd name="f40" fmla="val 2017"/>
                  <a:gd name="f41" fmla="val 2085"/>
                  <a:gd name="f42" fmla="val 2152"/>
                  <a:gd name="f43" fmla="val 2286"/>
                  <a:gd name="f44" fmla="val 2353"/>
                  <a:gd name="f45" fmla="val 941"/>
                  <a:gd name="f46" fmla="val 2488"/>
                  <a:gd name="f47" fmla="val 2501"/>
                  <a:gd name="f48" fmla="val 954"/>
                  <a:gd name="f49" fmla="val 2516"/>
                  <a:gd name="f50" fmla="val 2532"/>
                  <a:gd name="f51" fmla="val 2599"/>
                  <a:gd name="f52" fmla="val 861"/>
                  <a:gd name="f53" fmla="val 2622"/>
                  <a:gd name="f54" fmla="val 2555"/>
                  <a:gd name="f55" fmla="val 538"/>
                  <a:gd name="f56" fmla="val 2421"/>
                  <a:gd name="f57" fmla="val 404"/>
                  <a:gd name="f58" fmla="val 336"/>
                  <a:gd name="f59" fmla="val 2219"/>
                  <a:gd name="f60" fmla="val 1614"/>
                  <a:gd name="f61" fmla="*/ f0 1 2677"/>
                  <a:gd name="f62" fmla="*/ f1 1 960"/>
                  <a:gd name="f63" fmla="val f2"/>
                  <a:gd name="f64" fmla="val f3"/>
                  <a:gd name="f65" fmla="val f4"/>
                  <a:gd name="f66" fmla="+- f65 0 f63"/>
                  <a:gd name="f67" fmla="+- f64 0 f63"/>
                  <a:gd name="f68" fmla="*/ f67 1 2677"/>
                  <a:gd name="f69" fmla="*/ f66 1 960"/>
                  <a:gd name="f70" fmla="*/ f63 1 f68"/>
                  <a:gd name="f71" fmla="*/ f64 1 f68"/>
                  <a:gd name="f72" fmla="*/ f63 1 f69"/>
                  <a:gd name="f73" fmla="*/ f65 1 f69"/>
                  <a:gd name="f74" fmla="*/ f70 f61 1"/>
                  <a:gd name="f75" fmla="*/ f71 f61 1"/>
                  <a:gd name="f76" fmla="*/ f73 f62 1"/>
                  <a:gd name="f77" fmla="*/ f72 f6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4" t="f77" r="f75" b="f76"/>
                <a:pathLst>
                  <a:path w="2677" h="960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2" y="f13"/>
                      <a:pt x="f14" y="f15"/>
                    </a:cubicBezTo>
                    <a:cubicBezTo>
                      <a:pt x="f14" y="f7"/>
                      <a:pt x="f16" y="f7"/>
                      <a:pt x="f10" y="f17"/>
                    </a:cubicBezTo>
                    <a:cubicBezTo>
                      <a:pt x="f18" y="f19"/>
                      <a:pt x="f20" y="f21"/>
                      <a:pt x="f22" y="f21"/>
                    </a:cubicBezTo>
                    <a:cubicBezTo>
                      <a:pt x="f23" y="f21"/>
                      <a:pt x="f24" y="f25"/>
                      <a:pt x="f15" y="f26"/>
                    </a:cubicBezTo>
                    <a:cubicBezTo>
                      <a:pt x="f27" y="f28"/>
                      <a:pt x="f29" y="f30"/>
                      <a:pt x="f31" y="f30"/>
                    </a:cubicBezTo>
                    <a:cubicBezTo>
                      <a:pt x="f32" y="f30"/>
                      <a:pt x="f33" y="f34"/>
                      <a:pt x="f5" y="f35"/>
                    </a:cubicBezTo>
                    <a:cubicBezTo>
                      <a:pt x="f36" y="f35"/>
                      <a:pt x="f37" y="f35"/>
                      <a:pt x="f38" y="f15"/>
                    </a:cubicBezTo>
                    <a:cubicBezTo>
                      <a:pt x="f39" y="f15"/>
                      <a:pt x="f40" y="f7"/>
                      <a:pt x="f41" y="f7"/>
                    </a:cubicBezTo>
                    <a:lnTo>
                      <a:pt x="f42" y="f7"/>
                    </a:lnTo>
                    <a:cubicBezTo>
                      <a:pt x="f43" y="f17"/>
                      <a:pt x="f44" y="f45"/>
                      <a:pt x="f46" y="f45"/>
                    </a:cubicBezTo>
                    <a:cubicBezTo>
                      <a:pt x="f47" y="f48"/>
                      <a:pt x="f49" y="f4"/>
                      <a:pt x="f50" y="f4"/>
                    </a:cubicBezTo>
                    <a:cubicBezTo>
                      <a:pt x="f51" y="f4"/>
                      <a:pt x="f3" y="f52"/>
                      <a:pt x="f53" y="f7"/>
                    </a:cubicBezTo>
                    <a:cubicBezTo>
                      <a:pt x="f53" y="f26"/>
                      <a:pt x="f54" y="f55"/>
                      <a:pt x="f56" y="f13"/>
                    </a:cubicBezTo>
                    <a:cubicBezTo>
                      <a:pt x="f56" y="f57"/>
                      <a:pt x="f44" y="f57"/>
                      <a:pt x="f44" y="f58"/>
                    </a:cubicBezTo>
                    <a:cubicBezTo>
                      <a:pt x="f43" y="f12"/>
                      <a:pt x="f59" y="f10"/>
                      <a:pt x="f42" y="f10"/>
                    </a:cubicBezTo>
                    <a:cubicBezTo>
                      <a:pt x="f38" y="f8"/>
                      <a:pt x="f60" y="f2"/>
                      <a:pt x="f5" y="f2"/>
                    </a:cubicBezTo>
                    <a:close/>
                  </a:path>
                </a:pathLst>
              </a:custGeom>
              <a:solidFill>
                <a:srgbClr val="04041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Google Shape;3145;p99">
                <a:extLst>
                  <a:ext uri="{FF2B5EF4-FFF2-40B4-BE49-F238E27FC236}">
                    <a16:creationId xmlns:a16="http://schemas.microsoft.com/office/drawing/2014/main" id="{68D9C80B-E2AA-3B22-CA77-7402B976DD50}"/>
                  </a:ext>
                </a:extLst>
              </p:cNvPr>
              <p:cNvSpPr/>
              <p:nvPr/>
            </p:nvSpPr>
            <p:spPr>
              <a:xfrm>
                <a:off x="498540" y="3784866"/>
                <a:ext cx="25264" cy="1099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66"/>
                  <a:gd name="f4" fmla="val 899"/>
                  <a:gd name="f5" fmla="val 1101"/>
                  <a:gd name="f6" fmla="val 1001"/>
                  <a:gd name="f7" fmla="val 902"/>
                  <a:gd name="f8" fmla="val 9"/>
                  <a:gd name="f9" fmla="val 807"/>
                  <a:gd name="f10" fmla="val 25"/>
                  <a:gd name="f11" fmla="val 605"/>
                  <a:gd name="f12" fmla="val 92"/>
                  <a:gd name="f13" fmla="val 471"/>
                  <a:gd name="f14" fmla="val 159"/>
                  <a:gd name="f15" fmla="val 269"/>
                  <a:gd name="f16" fmla="val 226"/>
                  <a:gd name="f17" fmla="val 202"/>
                  <a:gd name="f18" fmla="val 293"/>
                  <a:gd name="f19" fmla="val 135"/>
                  <a:gd name="f20" fmla="val 361"/>
                  <a:gd name="f21" fmla="val 67"/>
                  <a:gd name="f22" fmla="val 428"/>
                  <a:gd name="f23" fmla="val 495"/>
                  <a:gd name="f24" fmla="val 562"/>
                  <a:gd name="f25" fmla="val 630"/>
                  <a:gd name="f26" fmla="val 764"/>
                  <a:gd name="f27" fmla="val 831"/>
                  <a:gd name="f28" fmla="val 740"/>
                  <a:gd name="f29" fmla="val 874"/>
                  <a:gd name="f30" fmla="val 986"/>
                  <a:gd name="f31" fmla="val 467"/>
                  <a:gd name="f32" fmla="val 1108"/>
                  <a:gd name="f33" fmla="val 451"/>
                  <a:gd name="f34" fmla="val 1233"/>
                  <a:gd name="f35" fmla="val 1410"/>
                  <a:gd name="f36" fmla="val 1591"/>
                  <a:gd name="f37" fmla="val 484"/>
                  <a:gd name="f38" fmla="val 1748"/>
                  <a:gd name="f39" fmla="val 1776"/>
                  <a:gd name="f40" fmla="val 572"/>
                  <a:gd name="f41" fmla="val 1802"/>
                  <a:gd name="f42" fmla="val 576"/>
                  <a:gd name="f43" fmla="val 1827"/>
                  <a:gd name="f44" fmla="val 1982"/>
                  <a:gd name="f45" fmla="val 410"/>
                  <a:gd name="f46" fmla="val 1950"/>
                  <a:gd name="f47" fmla="val 2017"/>
                  <a:gd name="f48" fmla="val 1760"/>
                  <a:gd name="f49" fmla="val 88"/>
                  <a:gd name="f50" fmla="val 1425"/>
                  <a:gd name="f51" fmla="*/ f0 1 2066"/>
                  <a:gd name="f52" fmla="*/ f1 1 899"/>
                  <a:gd name="f53" fmla="val f2"/>
                  <a:gd name="f54" fmla="val f3"/>
                  <a:gd name="f55" fmla="val f4"/>
                  <a:gd name="f56" fmla="+- f55 0 f53"/>
                  <a:gd name="f57" fmla="+- f54 0 f53"/>
                  <a:gd name="f58" fmla="*/ f57 1 2066"/>
                  <a:gd name="f59" fmla="*/ f56 1 899"/>
                  <a:gd name="f60" fmla="*/ f53 1 f58"/>
                  <a:gd name="f61" fmla="*/ f54 1 f58"/>
                  <a:gd name="f62" fmla="*/ f53 1 f59"/>
                  <a:gd name="f63" fmla="*/ f55 1 f59"/>
                  <a:gd name="f64" fmla="*/ f60 f51 1"/>
                  <a:gd name="f65" fmla="*/ f61 f51 1"/>
                  <a:gd name="f66" fmla="*/ f63 f52 1"/>
                  <a:gd name="f67" fmla="*/ f62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4" t="f67" r="f65" b="f66"/>
                <a:pathLst>
                  <a:path w="2066" h="89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" y="f23"/>
                      <a:pt x="f2" y="f24"/>
                      <a:pt x="f2" y="f25"/>
                    </a:cubicBezTo>
                    <a:lnTo>
                      <a:pt x="f2" y="f26"/>
                    </a:lnTo>
                    <a:cubicBezTo>
                      <a:pt x="f2" y="f27"/>
                      <a:pt x="f21" y="f4"/>
                      <a:pt x="f19" y="f4"/>
                    </a:cubicBezTo>
                    <a:cubicBezTo>
                      <a:pt x="f17" y="f27"/>
                      <a:pt x="f15" y="f27"/>
                      <a:pt x="f15" y="f27"/>
                    </a:cubicBezTo>
                    <a:lnTo>
                      <a:pt x="f13" y="f25"/>
                    </a:lnTo>
                    <a:cubicBezTo>
                      <a:pt x="f11" y="f24"/>
                      <a:pt x="f28" y="f23"/>
                      <a:pt x="f29" y="f23"/>
                    </a:cubicBezTo>
                    <a:cubicBezTo>
                      <a:pt x="f30" y="f31"/>
                      <a:pt x="f32" y="f33"/>
                      <a:pt x="f34" y="f33"/>
                    </a:cubicBezTo>
                    <a:cubicBezTo>
                      <a:pt x="f35" y="f33"/>
                      <a:pt x="f36" y="f37"/>
                      <a:pt x="f38" y="f24"/>
                    </a:cubicBezTo>
                    <a:cubicBezTo>
                      <a:pt x="f39" y="f40"/>
                      <a:pt x="f41" y="f42"/>
                      <a:pt x="f43" y="f42"/>
                    </a:cubicBezTo>
                    <a:cubicBezTo>
                      <a:pt x="f44" y="f42"/>
                      <a:pt x="f3" y="f45"/>
                      <a:pt x="f46" y="f18"/>
                    </a:cubicBezTo>
                    <a:lnTo>
                      <a:pt x="f47" y="f18"/>
                    </a:lnTo>
                    <a:cubicBezTo>
                      <a:pt x="f48" y="f49"/>
                      <a:pt x="f50" y="f2"/>
                      <a:pt x="f5" y="f2"/>
                    </a:cubicBezTo>
                    <a:close/>
                  </a:path>
                </a:pathLst>
              </a:custGeom>
              <a:solidFill>
                <a:srgbClr val="04041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Google Shape;3146;p99">
                <a:extLst>
                  <a:ext uri="{FF2B5EF4-FFF2-40B4-BE49-F238E27FC236}">
                    <a16:creationId xmlns:a16="http://schemas.microsoft.com/office/drawing/2014/main" id="{697F67F2-A641-EBB7-461E-AA9BD15DB2B6}"/>
                  </a:ext>
                </a:extLst>
              </p:cNvPr>
              <p:cNvSpPr/>
              <p:nvPr/>
            </p:nvSpPr>
            <p:spPr>
              <a:xfrm>
                <a:off x="477984" y="3793379"/>
                <a:ext cx="27962" cy="4529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87"/>
                  <a:gd name="f4" fmla="val 3705"/>
                  <a:gd name="f5" fmla="val 1143"/>
                  <a:gd name="f6" fmla="val 1"/>
                  <a:gd name="f7" fmla="val 942"/>
                  <a:gd name="f8" fmla="val 68"/>
                  <a:gd name="f9" fmla="val 740"/>
                  <a:gd name="f10" fmla="val 135"/>
                  <a:gd name="f11" fmla="val 606"/>
                  <a:gd name="f12" fmla="val 270"/>
                  <a:gd name="f13" fmla="val 202"/>
                  <a:gd name="f14" fmla="val 539"/>
                  <a:gd name="f15" fmla="val 1413"/>
                  <a:gd name="f16" fmla="val 2297"/>
                  <a:gd name="f17" fmla="val 604"/>
                  <a:gd name="f18" fmla="val 3704"/>
                  <a:gd name="f19" fmla="val 1469"/>
                  <a:gd name="f20" fmla="val 1722"/>
                  <a:gd name="f21" fmla="val 1997"/>
                  <a:gd name="f22" fmla="val 3584"/>
                  <a:gd name="f23" fmla="val 2286"/>
                  <a:gd name="f24" fmla="val 3295"/>
                  <a:gd name="f25" fmla="val 1816"/>
                  <a:gd name="f26" fmla="val 203"/>
                  <a:gd name="f27" fmla="val 1681"/>
                  <a:gd name="f28" fmla="val 1345"/>
                  <a:gd name="f29" fmla="*/ f0 1 2287"/>
                  <a:gd name="f30" fmla="*/ f1 1 3705"/>
                  <a:gd name="f31" fmla="val f2"/>
                  <a:gd name="f32" fmla="val f3"/>
                  <a:gd name="f33" fmla="val f4"/>
                  <a:gd name="f34" fmla="+- f33 0 f31"/>
                  <a:gd name="f35" fmla="+- f32 0 f31"/>
                  <a:gd name="f36" fmla="*/ f35 1 2287"/>
                  <a:gd name="f37" fmla="*/ f34 1 3705"/>
                  <a:gd name="f38" fmla="*/ f31 1 f36"/>
                  <a:gd name="f39" fmla="*/ f32 1 f36"/>
                  <a:gd name="f40" fmla="*/ f31 1 f37"/>
                  <a:gd name="f41" fmla="*/ f33 1 f37"/>
                  <a:gd name="f42" fmla="*/ f38 f29 1"/>
                  <a:gd name="f43" fmla="*/ f39 f29 1"/>
                  <a:gd name="f44" fmla="*/ f41 f30 1"/>
                  <a:gd name="f45" fmla="*/ f40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2" t="f45" r="f43" b="f44"/>
                <a:pathLst>
                  <a:path w="2287" h="3705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2" y="f7"/>
                      <a:pt x="f2" y="f15"/>
                    </a:cubicBezTo>
                    <a:cubicBezTo>
                      <a:pt x="f2" y="f16"/>
                      <a:pt x="f17" y="f18"/>
                      <a:pt x="f19" y="f18"/>
                    </a:cubicBezTo>
                    <a:cubicBezTo>
                      <a:pt x="f20" y="f18"/>
                      <a:pt x="f21" y="f22"/>
                      <a:pt x="f23" y="f24"/>
                    </a:cubicBezTo>
                    <a:lnTo>
                      <a:pt x="f25" y="f26"/>
                    </a:lnTo>
                    <a:cubicBezTo>
                      <a:pt x="f27" y="f6"/>
                      <a:pt x="f28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Google Shape;3147;p99">
                <a:extLst>
                  <a:ext uri="{FF2B5EF4-FFF2-40B4-BE49-F238E27FC236}">
                    <a16:creationId xmlns:a16="http://schemas.microsoft.com/office/drawing/2014/main" id="{205C65C5-A6D5-2A76-CACC-2221E2B71D57}"/>
                  </a:ext>
                </a:extLst>
              </p:cNvPr>
              <p:cNvSpPr/>
              <p:nvPr/>
            </p:nvSpPr>
            <p:spPr>
              <a:xfrm>
                <a:off x="489496" y="3677469"/>
                <a:ext cx="192362" cy="2162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5732"/>
                  <a:gd name="f4" fmla="val 17689"/>
                  <a:gd name="f5" fmla="val 8606"/>
                  <a:gd name="f6" fmla="val 1"/>
                  <a:gd name="f7" fmla="val 7328"/>
                  <a:gd name="f8" fmla="val 6051"/>
                  <a:gd name="f9" fmla="val 202"/>
                  <a:gd name="f10" fmla="val 4908"/>
                  <a:gd name="f11" fmla="val 606"/>
                  <a:gd name="f12" fmla="val 3833"/>
                  <a:gd name="f13" fmla="val 1144"/>
                  <a:gd name="f14" fmla="val 2891"/>
                  <a:gd name="f15" fmla="val 1883"/>
                  <a:gd name="f16" fmla="val 2152"/>
                  <a:gd name="f17" fmla="val 2757"/>
                  <a:gd name="f18" fmla="val 1480"/>
                  <a:gd name="f19" fmla="val 3698"/>
                  <a:gd name="f20" fmla="val 875"/>
                  <a:gd name="f21" fmla="val 4707"/>
                  <a:gd name="f22" fmla="val 471"/>
                  <a:gd name="f23" fmla="val 5782"/>
                  <a:gd name="f24" fmla="val 68"/>
                  <a:gd name="f25" fmla="val 6522"/>
                  <a:gd name="f26" fmla="val 7396"/>
                  <a:gd name="f27" fmla="val 8202"/>
                  <a:gd name="f28" fmla="val 404"/>
                  <a:gd name="f29" fmla="val 9211"/>
                  <a:gd name="f30" fmla="val 538"/>
                  <a:gd name="f31" fmla="val 10152"/>
                  <a:gd name="f32" fmla="val 11161"/>
                  <a:gd name="f33" fmla="val 673"/>
                  <a:gd name="f34" fmla="val 12371"/>
                  <a:gd name="f35" fmla="val 942"/>
                  <a:gd name="f36" fmla="val 13581"/>
                  <a:gd name="f37" fmla="val 14724"/>
                  <a:gd name="f38" fmla="val 2421"/>
                  <a:gd name="f39" fmla="val 16203"/>
                  <a:gd name="f40" fmla="val 3900"/>
                  <a:gd name="f41" fmla="val 17211"/>
                  <a:gd name="f42" fmla="val 5581"/>
                  <a:gd name="f43" fmla="val 17547"/>
                  <a:gd name="f44" fmla="val 5966"/>
                  <a:gd name="f45" fmla="val 17644"/>
                  <a:gd name="f46" fmla="val 6374"/>
                  <a:gd name="f47" fmla="val 6793"/>
                  <a:gd name="f48" fmla="val 9004"/>
                  <a:gd name="f49" fmla="val 11531"/>
                  <a:gd name="f50" fmla="val 16430"/>
                  <a:gd name="f51" fmla="val 12774"/>
                  <a:gd name="f52" fmla="val 14791"/>
                  <a:gd name="f53" fmla="val 13648"/>
                  <a:gd name="f54" fmla="val 14186"/>
                  <a:gd name="f55" fmla="val 12303"/>
                  <a:gd name="f56" fmla="val 14522"/>
                  <a:gd name="f57" fmla="val 10959"/>
                  <a:gd name="f58" fmla="val 15060"/>
                  <a:gd name="f59" fmla="val 9278"/>
                  <a:gd name="f60" fmla="val 7665"/>
                  <a:gd name="f61" fmla="val 15329"/>
                  <a:gd name="f62" fmla="val 5984"/>
                  <a:gd name="f63" fmla="val 14925"/>
                  <a:gd name="f64" fmla="val 4236"/>
                  <a:gd name="f65" fmla="val 13715"/>
                  <a:gd name="f66" fmla="val 3093"/>
                  <a:gd name="f67" fmla="val 12438"/>
                  <a:gd name="f68" fmla="val 2018"/>
                  <a:gd name="f69" fmla="val 11228"/>
                  <a:gd name="f70" fmla="val 10219"/>
                  <a:gd name="f71" fmla="*/ f0 1 15732"/>
                  <a:gd name="f72" fmla="*/ f1 1 17689"/>
                  <a:gd name="f73" fmla="val f2"/>
                  <a:gd name="f74" fmla="val f3"/>
                  <a:gd name="f75" fmla="val f4"/>
                  <a:gd name="f76" fmla="+- f75 0 f73"/>
                  <a:gd name="f77" fmla="+- f74 0 f73"/>
                  <a:gd name="f78" fmla="*/ f77 1 15732"/>
                  <a:gd name="f79" fmla="*/ f76 1 17689"/>
                  <a:gd name="f80" fmla="*/ f73 1 f78"/>
                  <a:gd name="f81" fmla="*/ f74 1 f78"/>
                  <a:gd name="f82" fmla="*/ f73 1 f79"/>
                  <a:gd name="f83" fmla="*/ f75 1 f79"/>
                  <a:gd name="f84" fmla="*/ f80 f71 1"/>
                  <a:gd name="f85" fmla="*/ f81 f71 1"/>
                  <a:gd name="f86" fmla="*/ f83 f72 1"/>
                  <a:gd name="f87" fmla="*/ f82 f7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4" t="f87" r="f85" b="f86"/>
                <a:pathLst>
                  <a:path w="15732" h="17689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6" y="f26"/>
                      <a:pt x="f9" y="f27"/>
                    </a:cubicBezTo>
                    <a:cubicBezTo>
                      <a:pt x="f28" y="f29"/>
                      <a:pt x="f30" y="f31"/>
                      <a:pt x="f11" y="f32"/>
                    </a:cubicBezTo>
                    <a:cubicBezTo>
                      <a:pt x="f33" y="f34"/>
                      <a:pt x="f35" y="f36"/>
                      <a:pt x="f18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"/>
                      <a:pt x="f47" y="f4"/>
                    </a:cubicBezTo>
                    <a:cubicBezTo>
                      <a:pt x="f48" y="f4"/>
                      <a:pt x="f49" y="f50"/>
                      <a:pt x="f51" y="f52"/>
                    </a:cubicBezTo>
                    <a:cubicBezTo>
                      <a:pt x="f36" y="f53"/>
                      <a:pt x="f54" y="f55"/>
                      <a:pt x="f56" y="f57"/>
                    </a:cubicBezTo>
                    <a:cubicBezTo>
                      <a:pt x="f58" y="f59"/>
                      <a:pt x="f3" y="f60"/>
                      <a:pt x="f61" y="f62"/>
                    </a:cubicBezTo>
                    <a:cubicBezTo>
                      <a:pt x="f63" y="f64"/>
                      <a:pt x="f65" y="f66"/>
                      <a:pt x="f67" y="f68"/>
                    </a:cubicBezTo>
                    <a:cubicBezTo>
                      <a:pt x="f69" y="f35"/>
                      <a:pt x="f70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Google Shape;3148;p99">
                <a:extLst>
                  <a:ext uri="{FF2B5EF4-FFF2-40B4-BE49-F238E27FC236}">
                    <a16:creationId xmlns:a16="http://schemas.microsoft.com/office/drawing/2014/main" id="{2D2DE97B-E3ED-9C7E-20B9-789C642291EE}"/>
                  </a:ext>
                </a:extLst>
              </p:cNvPr>
              <p:cNvSpPr/>
              <p:nvPr/>
            </p:nvSpPr>
            <p:spPr>
              <a:xfrm>
                <a:off x="551145" y="3845170"/>
                <a:ext cx="37828" cy="3042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094"/>
                  <a:gd name="f4" fmla="val 2488"/>
                  <a:gd name="f5" fmla="val 270"/>
                  <a:gd name="f6" fmla="val 1"/>
                  <a:gd name="f7" fmla="val 1681"/>
                  <a:gd name="f8" fmla="val 673"/>
                  <a:gd name="f9" fmla="val 740"/>
                  <a:gd name="f10" fmla="val 1950"/>
                  <a:gd name="f11" fmla="val 1009"/>
                  <a:gd name="f12" fmla="val 1479"/>
                  <a:gd name="f13" fmla="val 1413"/>
                  <a:gd name="f14" fmla="val 1143"/>
                  <a:gd name="f15" fmla="val 1742"/>
                  <a:gd name="f16" fmla="val 814"/>
                  <a:gd name="f17" fmla="val 2137"/>
                  <a:gd name="f18" fmla="val 649"/>
                  <a:gd name="f19" fmla="val 2552"/>
                  <a:gd name="f20" fmla="val 2730"/>
                  <a:gd name="f21" fmla="val 2912"/>
                  <a:gd name="f22" fmla="val 679"/>
                  <a:gd name="f23" fmla="val 3093"/>
                  <a:gd name="f24" fmla="val 471"/>
                  <a:gd name="f25" fmla="val 269"/>
                  <a:gd name="f26" fmla="*/ f0 1 3094"/>
                  <a:gd name="f27" fmla="*/ f1 1 2488"/>
                  <a:gd name="f28" fmla="val f2"/>
                  <a:gd name="f29" fmla="val f3"/>
                  <a:gd name="f30" fmla="val f4"/>
                  <a:gd name="f31" fmla="+- f30 0 f28"/>
                  <a:gd name="f32" fmla="+- f29 0 f28"/>
                  <a:gd name="f33" fmla="*/ f32 1 3094"/>
                  <a:gd name="f34" fmla="*/ f31 1 2488"/>
                  <a:gd name="f35" fmla="*/ f28 1 f33"/>
                  <a:gd name="f36" fmla="*/ f29 1 f33"/>
                  <a:gd name="f37" fmla="*/ f28 1 f34"/>
                  <a:gd name="f38" fmla="*/ f30 1 f34"/>
                  <a:gd name="f39" fmla="*/ f35 f26 1"/>
                  <a:gd name="f40" fmla="*/ f36 f26 1"/>
                  <a:gd name="f41" fmla="*/ f38 f27 1"/>
                  <a:gd name="f42" fmla="*/ f3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9" t="f42" r="f40" b="f41"/>
                <a:pathLst>
                  <a:path w="3094" h="2488">
                    <a:moveTo>
                      <a:pt x="f5" y="f2"/>
                    </a:moveTo>
                    <a:cubicBezTo>
                      <a:pt x="f5" y="f2"/>
                      <a:pt x="f6" y="f7"/>
                      <a:pt x="f8" y="f4"/>
                    </a:cubicBez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18"/>
                    </a:cubicBezTo>
                    <a:cubicBezTo>
                      <a:pt x="f20" y="f18"/>
                      <a:pt x="f21" y="f22"/>
                      <a:pt x="f23" y="f9"/>
                    </a:cubicBezTo>
                    <a:cubicBezTo>
                      <a:pt x="f23" y="f24"/>
                      <a:pt x="f23" y="f25"/>
                      <a:pt x="f23" y="f2"/>
                    </a:cubicBezTo>
                    <a:close/>
                  </a:path>
                </a:pathLst>
              </a:custGeom>
              <a:solidFill>
                <a:srgbClr val="91362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Google Shape;3149;p99">
                <a:extLst>
                  <a:ext uri="{FF2B5EF4-FFF2-40B4-BE49-F238E27FC236}">
                    <a16:creationId xmlns:a16="http://schemas.microsoft.com/office/drawing/2014/main" id="{65F58F9E-0387-B8CD-9574-31FDFEEEFEFC}"/>
                  </a:ext>
                </a:extLst>
              </p:cNvPr>
              <p:cNvSpPr/>
              <p:nvPr/>
            </p:nvSpPr>
            <p:spPr>
              <a:xfrm>
                <a:off x="559375" y="3853098"/>
                <a:ext cx="29599" cy="2759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421"/>
                  <a:gd name="f4" fmla="val 2257"/>
                  <a:gd name="f5" fmla="val 1879"/>
                  <a:gd name="f6" fmla="val 1"/>
                  <a:gd name="f7" fmla="val 1464"/>
                  <a:gd name="f8" fmla="val 1069"/>
                  <a:gd name="f9" fmla="val 166"/>
                  <a:gd name="f10" fmla="val 740"/>
                  <a:gd name="f11" fmla="val 495"/>
                  <a:gd name="f12" fmla="val 336"/>
                  <a:gd name="f13" fmla="val 831"/>
                  <a:gd name="f14" fmla="val 134"/>
                  <a:gd name="f15" fmla="val 1302"/>
                  <a:gd name="f16" fmla="val 1840"/>
                  <a:gd name="f17" fmla="val 234"/>
                  <a:gd name="f18" fmla="val 2073"/>
                  <a:gd name="f19" fmla="val 569"/>
                  <a:gd name="f20" fmla="val 2256"/>
                  <a:gd name="f21" fmla="val 873"/>
                  <a:gd name="f22" fmla="val 919"/>
                  <a:gd name="f23" fmla="val 964"/>
                  <a:gd name="f24" fmla="val 2252"/>
                  <a:gd name="f25" fmla="val 1008"/>
                  <a:gd name="f26" fmla="val 2243"/>
                  <a:gd name="f27" fmla="val 2151"/>
                  <a:gd name="f28" fmla="val 2176"/>
                  <a:gd name="f29" fmla="val 2353"/>
                  <a:gd name="f30" fmla="val 898"/>
                  <a:gd name="f31" fmla="val 2420"/>
                  <a:gd name="f32" fmla="val 92"/>
                  <a:gd name="f33" fmla="val 2239"/>
                  <a:gd name="f34" fmla="val 31"/>
                  <a:gd name="f35" fmla="val 2057"/>
                  <a:gd name="f36" fmla="*/ f0 1 2421"/>
                  <a:gd name="f37" fmla="*/ f1 1 2257"/>
                  <a:gd name="f38" fmla="val f2"/>
                  <a:gd name="f39" fmla="val f3"/>
                  <a:gd name="f40" fmla="val f4"/>
                  <a:gd name="f41" fmla="+- f40 0 f38"/>
                  <a:gd name="f42" fmla="+- f39 0 f38"/>
                  <a:gd name="f43" fmla="*/ f42 1 2421"/>
                  <a:gd name="f44" fmla="*/ f41 1 2257"/>
                  <a:gd name="f45" fmla="*/ f38 1 f43"/>
                  <a:gd name="f46" fmla="*/ f39 1 f43"/>
                  <a:gd name="f47" fmla="*/ f38 1 f44"/>
                  <a:gd name="f48" fmla="*/ f40 1 f44"/>
                  <a:gd name="f49" fmla="*/ f45 f36 1"/>
                  <a:gd name="f50" fmla="*/ f46 f36 1"/>
                  <a:gd name="f51" fmla="*/ f48 f37 1"/>
                  <a:gd name="f52" fmla="*/ f4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" t="f52" r="f50" b="f51"/>
                <a:pathLst>
                  <a:path w="2421" h="2257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2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6"/>
                      <a:pt x="f5" y="f6"/>
                    </a:cubicBezTo>
                    <a:close/>
                  </a:path>
                </a:pathLst>
              </a:custGeom>
              <a:solidFill>
                <a:srgbClr val="ED724C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Google Shape;3150;p99">
                <a:extLst>
                  <a:ext uri="{FF2B5EF4-FFF2-40B4-BE49-F238E27FC236}">
                    <a16:creationId xmlns:a16="http://schemas.microsoft.com/office/drawing/2014/main" id="{35F78DCE-1D1D-E7BA-5CDE-6724BEB6F30E}"/>
                  </a:ext>
                </a:extLst>
              </p:cNvPr>
              <p:cNvSpPr/>
              <p:nvPr/>
            </p:nvSpPr>
            <p:spPr>
              <a:xfrm>
                <a:off x="597185" y="3819668"/>
                <a:ext cx="48508" cy="4362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967"/>
                  <a:gd name="f4" fmla="val 3568"/>
                  <a:gd name="f5" fmla="val 2078"/>
                  <a:gd name="f6" fmla="val 1923"/>
                  <a:gd name="f7" fmla="val 1766"/>
                  <a:gd name="f8" fmla="val 22"/>
                  <a:gd name="f9" fmla="val 1614"/>
                  <a:gd name="f10" fmla="val 69"/>
                  <a:gd name="f11" fmla="val 606"/>
                  <a:gd name="f12" fmla="val 338"/>
                  <a:gd name="f13" fmla="val 1"/>
                  <a:gd name="f14" fmla="val 1279"/>
                  <a:gd name="f15" fmla="val 202"/>
                  <a:gd name="f16" fmla="val 2288"/>
                  <a:gd name="f17" fmla="val 424"/>
                  <a:gd name="f18" fmla="val 3065"/>
                  <a:gd name="f19" fmla="val 1151"/>
                  <a:gd name="f20" fmla="val 3567"/>
                  <a:gd name="f21" fmla="val 1927"/>
                  <a:gd name="f22" fmla="val 2091"/>
                  <a:gd name="f23" fmla="val 2257"/>
                  <a:gd name="f24" fmla="val 3545"/>
                  <a:gd name="f25" fmla="val 2421"/>
                  <a:gd name="f26" fmla="val 3498"/>
                  <a:gd name="f27" fmla="val 3362"/>
                  <a:gd name="f28" fmla="val 3229"/>
                  <a:gd name="f29" fmla="val 3765"/>
                  <a:gd name="f30" fmla="val 3543"/>
                  <a:gd name="f31" fmla="val 502"/>
                  <a:gd name="f32" fmla="val 2817"/>
                  <a:gd name="f33" fmla="*/ f0 1 3967"/>
                  <a:gd name="f34" fmla="*/ f1 1 3568"/>
                  <a:gd name="f35" fmla="val f2"/>
                  <a:gd name="f36" fmla="val f3"/>
                  <a:gd name="f37" fmla="val f4"/>
                  <a:gd name="f38" fmla="+- f37 0 f35"/>
                  <a:gd name="f39" fmla="+- f36 0 f35"/>
                  <a:gd name="f40" fmla="*/ f39 1 3967"/>
                  <a:gd name="f41" fmla="*/ f38 1 3568"/>
                  <a:gd name="f42" fmla="*/ f35 1 f40"/>
                  <a:gd name="f43" fmla="*/ f36 1 f40"/>
                  <a:gd name="f44" fmla="*/ f35 1 f41"/>
                  <a:gd name="f45" fmla="*/ f37 1 f41"/>
                  <a:gd name="f46" fmla="*/ f42 f33 1"/>
                  <a:gd name="f47" fmla="*/ f43 f33 1"/>
                  <a:gd name="f48" fmla="*/ f45 f34 1"/>
                  <a:gd name="f49" fmla="*/ f4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6" t="f49" r="f47" b="f48"/>
                <a:pathLst>
                  <a:path w="3967" h="356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25" y="f26"/>
                    </a:cubicBezTo>
                    <a:cubicBezTo>
                      <a:pt x="f27" y="f28"/>
                      <a:pt x="f3" y="f16"/>
                      <a:pt x="f29" y="f14"/>
                    </a:cubicBezTo>
                    <a:cubicBezTo>
                      <a:pt x="f30" y="f31"/>
                      <a:pt x="f32" y="f2"/>
                      <a:pt x="f5" y="f2"/>
                    </a:cubicBezTo>
                    <a:close/>
                  </a:path>
                </a:pathLst>
              </a:custGeom>
              <a:solidFill>
                <a:srgbClr val="ED9254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Google Shape;3151;p99">
                <a:extLst>
                  <a:ext uri="{FF2B5EF4-FFF2-40B4-BE49-F238E27FC236}">
                    <a16:creationId xmlns:a16="http://schemas.microsoft.com/office/drawing/2014/main" id="{10BCD0A1-A56E-3FA1-7476-03FB69F1C333}"/>
                  </a:ext>
                </a:extLst>
              </p:cNvPr>
              <p:cNvSpPr/>
              <p:nvPr/>
            </p:nvSpPr>
            <p:spPr>
              <a:xfrm>
                <a:off x="504291" y="3820408"/>
                <a:ext cx="42757" cy="3849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97"/>
                  <a:gd name="f4" fmla="val 3148"/>
                  <a:gd name="f5" fmla="val 1839"/>
                  <a:gd name="f6" fmla="val 1677"/>
                  <a:gd name="f7" fmla="val 1511"/>
                  <a:gd name="f8" fmla="val 24"/>
                  <a:gd name="f9" fmla="val 1345"/>
                  <a:gd name="f10" fmla="val 76"/>
                  <a:gd name="f11" fmla="val 539"/>
                  <a:gd name="f12" fmla="val 277"/>
                  <a:gd name="f13" fmla="val 1"/>
                  <a:gd name="f14" fmla="val 1151"/>
                  <a:gd name="f15" fmla="val 202"/>
                  <a:gd name="f16" fmla="val 2025"/>
                  <a:gd name="f17" fmla="val 429"/>
                  <a:gd name="f18" fmla="val 2706"/>
                  <a:gd name="f19" fmla="val 1087"/>
                  <a:gd name="f20" fmla="val 3147"/>
                  <a:gd name="f21" fmla="val 1772"/>
                  <a:gd name="f22" fmla="val 1899"/>
                  <a:gd name="f23" fmla="val 2026"/>
                  <a:gd name="f24" fmla="val 3132"/>
                  <a:gd name="f25" fmla="val 2152"/>
                  <a:gd name="f26" fmla="val 3101"/>
                  <a:gd name="f27" fmla="val 2959"/>
                  <a:gd name="f28" fmla="val 2832"/>
                  <a:gd name="f29" fmla="val 1958"/>
                  <a:gd name="f30" fmla="val 3295"/>
                  <a:gd name="f31" fmla="val 443"/>
                  <a:gd name="f32" fmla="val 2527"/>
                  <a:gd name="f33" fmla="*/ f0 1 3497"/>
                  <a:gd name="f34" fmla="*/ f1 1 3148"/>
                  <a:gd name="f35" fmla="val f2"/>
                  <a:gd name="f36" fmla="val f3"/>
                  <a:gd name="f37" fmla="val f4"/>
                  <a:gd name="f38" fmla="+- f37 0 f35"/>
                  <a:gd name="f39" fmla="+- f36 0 f35"/>
                  <a:gd name="f40" fmla="*/ f39 1 3497"/>
                  <a:gd name="f41" fmla="*/ f38 1 3148"/>
                  <a:gd name="f42" fmla="*/ f35 1 f40"/>
                  <a:gd name="f43" fmla="*/ f36 1 f40"/>
                  <a:gd name="f44" fmla="*/ f35 1 f41"/>
                  <a:gd name="f45" fmla="*/ f37 1 f41"/>
                  <a:gd name="f46" fmla="*/ f42 f33 1"/>
                  <a:gd name="f47" fmla="*/ f43 f33 1"/>
                  <a:gd name="f48" fmla="*/ f45 f34 1"/>
                  <a:gd name="f49" fmla="*/ f4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6" t="f49" r="f47" b="f48"/>
                <a:pathLst>
                  <a:path w="3497" h="314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25" y="f26"/>
                    </a:cubicBezTo>
                    <a:cubicBezTo>
                      <a:pt x="f27" y="f28"/>
                      <a:pt x="f3" y="f29"/>
                      <a:pt x="f30" y="f14"/>
                    </a:cubicBezTo>
                    <a:cubicBezTo>
                      <a:pt x="f24" y="f31"/>
                      <a:pt x="f32" y="f2"/>
                      <a:pt x="f5" y="f2"/>
                    </a:cubicBezTo>
                    <a:close/>
                  </a:path>
                </a:pathLst>
              </a:custGeom>
              <a:solidFill>
                <a:srgbClr val="ED9254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Google Shape;3152;p99">
                <a:extLst>
                  <a:ext uri="{FF2B5EF4-FFF2-40B4-BE49-F238E27FC236}">
                    <a16:creationId xmlns:a16="http://schemas.microsoft.com/office/drawing/2014/main" id="{5AA97F12-C6C6-8929-5526-CA0DFA64C7B1}"/>
                  </a:ext>
                </a:extLst>
              </p:cNvPr>
              <p:cNvSpPr/>
              <p:nvPr/>
            </p:nvSpPr>
            <p:spPr>
              <a:xfrm>
                <a:off x="611157" y="3800575"/>
                <a:ext cx="15627" cy="1356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78"/>
                  <a:gd name="f4" fmla="val 1110"/>
                  <a:gd name="f5" fmla="val 677"/>
                  <a:gd name="f6" fmla="val 630"/>
                  <a:gd name="f7" fmla="val 583"/>
                  <a:gd name="f8" fmla="val 6"/>
                  <a:gd name="f9" fmla="val 538"/>
                  <a:gd name="f10" fmla="val 17"/>
                  <a:gd name="f11" fmla="val 202"/>
                  <a:gd name="f12" fmla="val 84"/>
                  <a:gd name="f13" fmla="val 420"/>
                  <a:gd name="f14" fmla="val 135"/>
                  <a:gd name="f15" fmla="val 689"/>
                  <a:gd name="f16" fmla="val 191"/>
                  <a:gd name="f17" fmla="val 969"/>
                  <a:gd name="f18" fmla="val 434"/>
                  <a:gd name="f19" fmla="val 1109"/>
                  <a:gd name="f20" fmla="val 669"/>
                  <a:gd name="f21" fmla="val 716"/>
                  <a:gd name="f22" fmla="val 762"/>
                  <a:gd name="f23" fmla="val 1104"/>
                  <a:gd name="f24" fmla="val 807"/>
                  <a:gd name="f25" fmla="val 1093"/>
                  <a:gd name="f26" fmla="val 1076"/>
                  <a:gd name="f27" fmla="val 1025"/>
                  <a:gd name="f28" fmla="val 1210"/>
                  <a:gd name="f29" fmla="val 1154"/>
                  <a:gd name="f30" fmla="val 140"/>
                  <a:gd name="f31" fmla="val 912"/>
                  <a:gd name="f32" fmla="*/ f0 1 1278"/>
                  <a:gd name="f33" fmla="*/ f1 1 1110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1278"/>
                  <a:gd name="f40" fmla="*/ f37 1 1110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1278" h="1110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2" y="f13"/>
                      <a:pt x="f14" y="f15"/>
                    </a:cubicBezTo>
                    <a:cubicBezTo>
                      <a:pt x="f16" y="f17"/>
                      <a:pt x="f18" y="f19"/>
                      <a:pt x="f20" y="f19"/>
                    </a:cubicBezTo>
                    <a:cubicBezTo>
                      <a:pt x="f21" y="f19"/>
                      <a:pt x="f22" y="f23"/>
                      <a:pt x="f24" y="f25"/>
                    </a:cubicBezTo>
                    <a:cubicBezTo>
                      <a:pt x="f26" y="f27"/>
                      <a:pt x="f3" y="f15"/>
                      <a:pt x="f28" y="f13"/>
                    </a:cubicBezTo>
                    <a:cubicBezTo>
                      <a:pt x="f29" y="f30"/>
                      <a:pt x="f31" y="f2"/>
                      <a:pt x="f5" y="f2"/>
                    </a:cubicBezTo>
                    <a:close/>
                  </a:path>
                </a:pathLst>
              </a:custGeom>
              <a:solidFill>
                <a:srgbClr val="04041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Google Shape;3153;p99">
                <a:extLst>
                  <a:ext uri="{FF2B5EF4-FFF2-40B4-BE49-F238E27FC236}">
                    <a16:creationId xmlns:a16="http://schemas.microsoft.com/office/drawing/2014/main" id="{C2B2E5B1-1616-1D3F-2972-069B74406560}"/>
                  </a:ext>
                </a:extLst>
              </p:cNvPr>
              <p:cNvSpPr/>
              <p:nvPr/>
            </p:nvSpPr>
            <p:spPr>
              <a:xfrm>
                <a:off x="515794" y="3799743"/>
                <a:ext cx="14822" cy="1358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12"/>
                  <a:gd name="f4" fmla="val 1111"/>
                  <a:gd name="f5" fmla="val 610"/>
                  <a:gd name="f6" fmla="val 1"/>
                  <a:gd name="f7" fmla="val 563"/>
                  <a:gd name="f8" fmla="val 516"/>
                  <a:gd name="f9" fmla="val 6"/>
                  <a:gd name="f10" fmla="val 472"/>
                  <a:gd name="f11" fmla="val 18"/>
                  <a:gd name="f12" fmla="val 135"/>
                  <a:gd name="f13" fmla="val 85"/>
                  <a:gd name="f14" fmla="val 421"/>
                  <a:gd name="f15" fmla="val 68"/>
                  <a:gd name="f16" fmla="val 690"/>
                  <a:gd name="f17" fmla="val 124"/>
                  <a:gd name="f18" fmla="val 970"/>
                  <a:gd name="f19" fmla="val 367"/>
                  <a:gd name="f20" fmla="val 1110"/>
                  <a:gd name="f21" fmla="val 602"/>
                  <a:gd name="f22" fmla="val 649"/>
                  <a:gd name="f23" fmla="val 696"/>
                  <a:gd name="f24" fmla="val 1105"/>
                  <a:gd name="f25" fmla="val 740"/>
                  <a:gd name="f26" fmla="val 1093"/>
                  <a:gd name="f27" fmla="val 1077"/>
                  <a:gd name="f28" fmla="val 1026"/>
                  <a:gd name="f29" fmla="val 1211"/>
                  <a:gd name="f30" fmla="val 1144"/>
                  <a:gd name="f31" fmla="val 1088"/>
                  <a:gd name="f32" fmla="val 141"/>
                  <a:gd name="f33" fmla="val 845"/>
                  <a:gd name="f34" fmla="*/ f0 1 1212"/>
                  <a:gd name="f35" fmla="*/ f1 1 1111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1212"/>
                  <a:gd name="f42" fmla="*/ f39 1 1111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1212" h="1111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6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25" y="f26"/>
                    </a:cubicBezTo>
                    <a:cubicBezTo>
                      <a:pt x="f27" y="f28"/>
                      <a:pt x="f29" y="f16"/>
                      <a:pt x="f30" y="f14"/>
                    </a:cubicBezTo>
                    <a:cubicBezTo>
                      <a:pt x="f31" y="f32"/>
                      <a:pt x="f33" y="f6"/>
                      <a:pt x="f5" y="f6"/>
                    </a:cubicBezTo>
                    <a:close/>
                  </a:path>
                </a:pathLst>
              </a:custGeom>
              <a:solidFill>
                <a:srgbClr val="04041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Google Shape;3154;p99">
                <a:extLst>
                  <a:ext uri="{FF2B5EF4-FFF2-40B4-BE49-F238E27FC236}">
                    <a16:creationId xmlns:a16="http://schemas.microsoft.com/office/drawing/2014/main" id="{DA733ECC-3244-AA37-A490-D01C88727983}"/>
                  </a:ext>
                </a:extLst>
              </p:cNvPr>
              <p:cNvSpPr/>
              <p:nvPr/>
            </p:nvSpPr>
            <p:spPr>
              <a:xfrm>
                <a:off x="473878" y="3653082"/>
                <a:ext cx="226057" cy="15675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8488"/>
                  <a:gd name="f4" fmla="val 12820"/>
                  <a:gd name="f5" fmla="val 9377"/>
                  <a:gd name="f6" fmla="val 1"/>
                  <a:gd name="f7" fmla="val 7951"/>
                  <a:gd name="f8" fmla="val 6555"/>
                  <a:gd name="f9" fmla="val 285"/>
                  <a:gd name="f10" fmla="val 5244"/>
                  <a:gd name="f11" fmla="val 853"/>
                  <a:gd name="f12" fmla="val 2622"/>
                  <a:gd name="f13" fmla="val 1928"/>
                  <a:gd name="f14" fmla="val 740"/>
                  <a:gd name="f15" fmla="val 4214"/>
                  <a:gd name="f16" fmla="val 202"/>
                  <a:gd name="f17" fmla="val 6903"/>
                  <a:gd name="f18" fmla="val 68"/>
                  <a:gd name="f19" fmla="val 7239"/>
                  <a:gd name="f20" fmla="val 7643"/>
                  <a:gd name="f21" fmla="val 7979"/>
                  <a:gd name="f22" fmla="val 135"/>
                  <a:gd name="f23" fmla="val 8651"/>
                  <a:gd name="f24" fmla="val 404"/>
                  <a:gd name="f25" fmla="val 9324"/>
                  <a:gd name="f26" fmla="val 807"/>
                  <a:gd name="f27" fmla="val 9929"/>
                  <a:gd name="f28" fmla="val 1009"/>
                  <a:gd name="f29" fmla="val 10466"/>
                  <a:gd name="f30" fmla="val 1143"/>
                  <a:gd name="f31" fmla="val 11139"/>
                  <a:gd name="f32" fmla="val 1815"/>
                  <a:gd name="f33" fmla="val 11273"/>
                  <a:gd name="f34" fmla="val 2017"/>
                  <a:gd name="f35" fmla="val 10265"/>
                  <a:gd name="f36" fmla="val 10197"/>
                  <a:gd name="f37" fmla="val 2152"/>
                  <a:gd name="f38" fmla="val 9861"/>
                  <a:gd name="f39" fmla="val 2353"/>
                  <a:gd name="f40" fmla="val 9525"/>
                  <a:gd name="f41" fmla="val 9256"/>
                  <a:gd name="f42" fmla="val 3160"/>
                  <a:gd name="f43" fmla="val 8718"/>
                  <a:gd name="f44" fmla="val 3900"/>
                  <a:gd name="f45" fmla="val 8315"/>
                  <a:gd name="f46" fmla="val 4168"/>
                  <a:gd name="f47" fmla="val 7508"/>
                  <a:gd name="f48" fmla="val 4236"/>
                  <a:gd name="f49" fmla="val 7307"/>
                  <a:gd name="f50" fmla="val 4303"/>
                  <a:gd name="f51" fmla="val 7038"/>
                  <a:gd name="f52" fmla="val 4370"/>
                  <a:gd name="f53" fmla="val 6836"/>
                  <a:gd name="f54" fmla="val 4774"/>
                  <a:gd name="f55" fmla="val 5962"/>
                  <a:gd name="f56" fmla="val 5446"/>
                  <a:gd name="f57" fmla="val 5357"/>
                  <a:gd name="f58" fmla="val 6320"/>
                  <a:gd name="f59" fmla="val 5021"/>
                  <a:gd name="f60" fmla="val 6690"/>
                  <a:gd name="f61" fmla="val 4757"/>
                  <a:gd name="f62" fmla="val 7143"/>
                  <a:gd name="f63" fmla="val 4575"/>
                  <a:gd name="f64" fmla="val 7614"/>
                  <a:gd name="f65" fmla="val 7742"/>
                  <a:gd name="f66" fmla="val 7871"/>
                  <a:gd name="f67" fmla="val 4589"/>
                  <a:gd name="f68" fmla="val 8000"/>
                  <a:gd name="f69" fmla="val 4618"/>
                  <a:gd name="f70" fmla="val 8673"/>
                  <a:gd name="f71" fmla="val 4752"/>
                  <a:gd name="f72" fmla="val 9076"/>
                  <a:gd name="f73" fmla="val 5492"/>
                  <a:gd name="f74" fmla="val 9681"/>
                  <a:gd name="f75" fmla="val 5828"/>
                  <a:gd name="f76" fmla="val 10085"/>
                  <a:gd name="f77" fmla="val 6029"/>
                  <a:gd name="f78" fmla="val 10488"/>
                  <a:gd name="f79" fmla="val 6298"/>
                  <a:gd name="f80" fmla="val 10891"/>
                  <a:gd name="f81" fmla="val 6500"/>
                  <a:gd name="f82" fmla="val 11631"/>
                  <a:gd name="f83" fmla="val 7172"/>
                  <a:gd name="f84" fmla="val 11496"/>
                  <a:gd name="f85" fmla="val 8382"/>
                  <a:gd name="f86" fmla="val 12236"/>
                  <a:gd name="f87" fmla="val 9055"/>
                  <a:gd name="f88" fmla="val 12639"/>
                  <a:gd name="f89" fmla="val 13110"/>
                  <a:gd name="f90" fmla="val 13580"/>
                  <a:gd name="f91" fmla="val 9660"/>
                  <a:gd name="f92" fmla="val 14723"/>
                  <a:gd name="f93" fmla="val 10332"/>
                  <a:gd name="f94" fmla="val 14925"/>
                  <a:gd name="f95" fmla="val 12080"/>
                  <a:gd name="f96" fmla="val 16068"/>
                  <a:gd name="f97" fmla="val 12685"/>
                  <a:gd name="f98" fmla="val 16269"/>
                  <a:gd name="f99" fmla="val 12819"/>
                  <a:gd name="f100" fmla="val 16471"/>
                  <a:gd name="f101" fmla="val 16740"/>
                  <a:gd name="f102" fmla="val 17076"/>
                  <a:gd name="f103" fmla="val 17412"/>
                  <a:gd name="f104" fmla="val 12416"/>
                  <a:gd name="f105" fmla="val 17547"/>
                  <a:gd name="f106" fmla="val 12013"/>
                  <a:gd name="f107" fmla="val 18017"/>
                  <a:gd name="f108" fmla="val 7912"/>
                  <a:gd name="f109" fmla="val 6164"/>
                  <a:gd name="f110" fmla="val 17211"/>
                  <a:gd name="f111" fmla="val 4954"/>
                  <a:gd name="f112" fmla="val 16606"/>
                  <a:gd name="f113" fmla="val 3811"/>
                  <a:gd name="f114" fmla="val 15799"/>
                  <a:gd name="f115" fmla="val 2870"/>
                  <a:gd name="f116" fmla="val 15194"/>
                  <a:gd name="f117" fmla="val 2332"/>
                  <a:gd name="f118" fmla="val 14589"/>
                  <a:gd name="f119" fmla="val 1794"/>
                  <a:gd name="f120" fmla="val 13916"/>
                  <a:gd name="f121" fmla="val 1323"/>
                  <a:gd name="f122" fmla="val 13244"/>
                  <a:gd name="f123" fmla="val 12505"/>
                  <a:gd name="f124" fmla="val 449"/>
                  <a:gd name="f125" fmla="val 11698"/>
                  <a:gd name="f126" fmla="val 248"/>
                  <a:gd name="f127" fmla="val 10921"/>
                  <a:gd name="f128" fmla="val 83"/>
                  <a:gd name="f129" fmla="val 10145"/>
                  <a:gd name="f130" fmla="*/ f0 1 18488"/>
                  <a:gd name="f131" fmla="*/ f1 1 12820"/>
                  <a:gd name="f132" fmla="val f2"/>
                  <a:gd name="f133" fmla="val f3"/>
                  <a:gd name="f134" fmla="val f4"/>
                  <a:gd name="f135" fmla="+- f134 0 f132"/>
                  <a:gd name="f136" fmla="+- f133 0 f132"/>
                  <a:gd name="f137" fmla="*/ f136 1 18488"/>
                  <a:gd name="f138" fmla="*/ f135 1 12820"/>
                  <a:gd name="f139" fmla="*/ f132 1 f137"/>
                  <a:gd name="f140" fmla="*/ f133 1 f137"/>
                  <a:gd name="f141" fmla="*/ f132 1 f138"/>
                  <a:gd name="f142" fmla="*/ f134 1 f138"/>
                  <a:gd name="f143" fmla="*/ f139 f130 1"/>
                  <a:gd name="f144" fmla="*/ f140 f130 1"/>
                  <a:gd name="f145" fmla="*/ f142 f131 1"/>
                  <a:gd name="f146" fmla="*/ f141 f1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43" t="f146" r="f144" b="f145"/>
                <a:pathLst>
                  <a:path w="18488" h="12820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" y="f20"/>
                      <a:pt x="f2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2" y="f33"/>
                      <a:pt x="f34" y="f35"/>
                      <a:pt x="f34" y="f36"/>
                    </a:cubicBezTo>
                    <a:cubicBezTo>
                      <a:pt x="f37" y="f38"/>
                      <a:pt x="f39" y="f40"/>
                      <a:pt x="f12" y="f41"/>
                    </a:cubicBezTo>
                    <a:cubicBezTo>
                      <a:pt x="f42" y="f43"/>
                      <a:pt x="f44" y="f45"/>
                      <a:pt x="f46" y="f47"/>
                    </a:cubicBezTo>
                    <a:cubicBezTo>
                      <a:pt x="f48" y="f49"/>
                      <a:pt x="f50" y="f51"/>
                      <a:pt x="f52" y="f53"/>
                    </a:cubicBezTo>
                    <a:cubicBezTo>
                      <a:pt x="f54" y="f55"/>
                      <a:pt x="f56" y="f57"/>
                      <a:pt x="f58" y="f59"/>
                    </a:cubicBezTo>
                    <a:cubicBezTo>
                      <a:pt x="f60" y="f61"/>
                      <a:pt x="f62" y="f63"/>
                      <a:pt x="f64" y="f63"/>
                    </a:cubicBezTo>
                    <a:cubicBezTo>
                      <a:pt x="f65" y="f63"/>
                      <a:pt x="f66" y="f67"/>
                      <a:pt x="f68" y="f69"/>
                    </a:cubicBezTo>
                    <a:cubicBezTo>
                      <a:pt x="f70" y="f71"/>
                      <a:pt x="f72" y="f73"/>
                      <a:pt x="f74" y="f75"/>
                    </a:cubicBezTo>
                    <a:cubicBezTo>
                      <a:pt x="f76" y="f77"/>
                      <a:pt x="f78" y="f79"/>
                      <a:pt x="f80" y="f81"/>
                    </a:cubicBezTo>
                    <a:cubicBezTo>
                      <a:pt x="f82" y="f83"/>
                      <a:pt x="f84" y="f85"/>
                      <a:pt x="f86" y="f87"/>
                    </a:cubicBezTo>
                    <a:cubicBezTo>
                      <a:pt x="f88" y="f25"/>
                      <a:pt x="f89" y="f40"/>
                      <a:pt x="f90" y="f91"/>
                    </a:cubicBezTo>
                    <a:cubicBezTo>
                      <a:pt x="f92" y="f93"/>
                      <a:pt x="f94" y="f95"/>
                      <a:pt x="f96" y="f97"/>
                    </a:cubicBezTo>
                    <a:cubicBezTo>
                      <a:pt x="f98" y="f99"/>
                      <a:pt x="f100" y="f99"/>
                      <a:pt x="f101" y="f99"/>
                    </a:cubicBezTo>
                    <a:cubicBezTo>
                      <a:pt x="f102" y="f97"/>
                      <a:pt x="f103" y="f104"/>
                      <a:pt x="f105" y="f106"/>
                    </a:cubicBezTo>
                    <a:cubicBezTo>
                      <a:pt x="f3" y="f93"/>
                      <a:pt x="f107" y="f108"/>
                      <a:pt x="f105" y="f109"/>
                    </a:cubicBezTo>
                    <a:cubicBezTo>
                      <a:pt x="f110" y="f111"/>
                      <a:pt x="f112" y="f113"/>
                      <a:pt x="f114" y="f115"/>
                    </a:cubicBezTo>
                    <a:cubicBezTo>
                      <a:pt x="f116" y="f117"/>
                      <a:pt x="f118" y="f119"/>
                      <a:pt x="f120" y="f121"/>
                    </a:cubicBezTo>
                    <a:cubicBezTo>
                      <a:pt x="f122" y="f11"/>
                      <a:pt x="f123" y="f124"/>
                      <a:pt x="f125" y="f126"/>
                    </a:cubicBezTo>
                    <a:cubicBezTo>
                      <a:pt x="f127" y="f128"/>
                      <a:pt x="f129" y="f6"/>
                      <a:pt x="f5" y="f6"/>
                    </a:cubicBezTo>
                    <a:close/>
                  </a:path>
                </a:pathLst>
              </a:custGeom>
              <a:solidFill>
                <a:srgbClr val="3F0D0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Google Shape;3155;p99">
                <a:extLst>
                  <a:ext uri="{FF2B5EF4-FFF2-40B4-BE49-F238E27FC236}">
                    <a16:creationId xmlns:a16="http://schemas.microsoft.com/office/drawing/2014/main" id="{337F335A-643F-23EE-E7B3-6A8513B8B759}"/>
                  </a:ext>
                </a:extLst>
              </p:cNvPr>
              <p:cNvSpPr/>
              <p:nvPr/>
            </p:nvSpPr>
            <p:spPr>
              <a:xfrm>
                <a:off x="648145" y="3791632"/>
                <a:ext cx="39465" cy="535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227"/>
                  <a:gd name="f4" fmla="val 4383"/>
                  <a:gd name="f5" fmla="val 1698"/>
                  <a:gd name="f6" fmla="val 1"/>
                  <a:gd name="f7" fmla="val 1033"/>
                  <a:gd name="f8" fmla="val 443"/>
                  <a:gd name="f9" fmla="val 335"/>
                  <a:gd name="f10" fmla="val 135"/>
                  <a:gd name="f11" fmla="val 951"/>
                  <a:gd name="f12" fmla="val 68"/>
                  <a:gd name="f13" fmla="val 3909"/>
                  <a:gd name="f14" fmla="val 4245"/>
                  <a:gd name="f15" fmla="val 471"/>
                  <a:gd name="f16" fmla="val 4379"/>
                  <a:gd name="f17" fmla="val 673"/>
                  <a:gd name="f18" fmla="val 711"/>
                  <a:gd name="f19" fmla="val 4381"/>
                  <a:gd name="f20" fmla="val 749"/>
                  <a:gd name="f21" fmla="val 4382"/>
                  <a:gd name="f22" fmla="val 786"/>
                  <a:gd name="f23" fmla="val 1994"/>
                  <a:gd name="f24" fmla="val 2698"/>
                  <a:gd name="f25" fmla="val 3339"/>
                  <a:gd name="f26" fmla="val 2959"/>
                  <a:gd name="f27" fmla="val 2295"/>
                  <a:gd name="f28" fmla="val 3228"/>
                  <a:gd name="f29" fmla="val 1219"/>
                  <a:gd name="f30" fmla="val 3160"/>
                  <a:gd name="f31" fmla="val 77"/>
                  <a:gd name="f32" fmla="val 1883"/>
                  <a:gd name="f33" fmla="val 9"/>
                  <a:gd name="f34" fmla="val 1821"/>
                  <a:gd name="f35" fmla="val 4"/>
                  <a:gd name="f36" fmla="val 1759"/>
                  <a:gd name="f37" fmla="*/ f0 1 3227"/>
                  <a:gd name="f38" fmla="*/ f1 1 4383"/>
                  <a:gd name="f39" fmla="val f2"/>
                  <a:gd name="f40" fmla="val f3"/>
                  <a:gd name="f41" fmla="val f4"/>
                  <a:gd name="f42" fmla="+- f41 0 f39"/>
                  <a:gd name="f43" fmla="+- f40 0 f39"/>
                  <a:gd name="f44" fmla="*/ f43 1 3227"/>
                  <a:gd name="f45" fmla="*/ f42 1 4383"/>
                  <a:gd name="f46" fmla="*/ f39 1 f44"/>
                  <a:gd name="f47" fmla="*/ f40 1 f44"/>
                  <a:gd name="f48" fmla="*/ f39 1 f45"/>
                  <a:gd name="f49" fmla="*/ f41 1 f45"/>
                  <a:gd name="f50" fmla="*/ f46 f37 1"/>
                  <a:gd name="f51" fmla="*/ f47 f37 1"/>
                  <a:gd name="f52" fmla="*/ f49 f38 1"/>
                  <a:gd name="f53" fmla="*/ f48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0" t="f53" r="f51" b="f52"/>
                <a:pathLst>
                  <a:path w="3227" h="438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2" y="f13"/>
                    </a:lnTo>
                    <a:cubicBezTo>
                      <a:pt x="f6" y="f14"/>
                      <a:pt x="f15" y="f16"/>
                      <a:pt x="f17" y="f16"/>
                    </a:cubicBezTo>
                    <a:cubicBezTo>
                      <a:pt x="f18" y="f19"/>
                      <a:pt x="f20" y="f21"/>
                      <a:pt x="f22" y="f21"/>
                    </a:cubicBezTo>
                    <a:cubicBezTo>
                      <a:pt x="f23" y="f21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Google Shape;3156;p99">
                <a:extLst>
                  <a:ext uri="{FF2B5EF4-FFF2-40B4-BE49-F238E27FC236}">
                    <a16:creationId xmlns:a16="http://schemas.microsoft.com/office/drawing/2014/main" id="{04D2E3C2-FB8C-9745-36AC-65C17602C7FD}"/>
                  </a:ext>
                </a:extLst>
              </p:cNvPr>
              <p:cNvSpPr/>
              <p:nvPr/>
            </p:nvSpPr>
            <p:spPr>
              <a:xfrm>
                <a:off x="648967" y="3841888"/>
                <a:ext cx="19751" cy="905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15"/>
                  <a:gd name="f4" fmla="val 740"/>
                  <a:gd name="f5" fmla="val 1"/>
                  <a:gd name="f6" fmla="val 404"/>
                  <a:gd name="f7" fmla="val 1614"/>
                  <a:gd name="f8" fmla="*/ f0 1 1615"/>
                  <a:gd name="f9" fmla="*/ f1 1 740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1615"/>
                  <a:gd name="f16" fmla="*/ f13 1 740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1615" h="740" fill="none">
                    <a:moveTo>
                      <a:pt x="f5" y="f2"/>
                    </a:moveTo>
                    <a:cubicBezTo>
                      <a:pt x="f5" y="f2"/>
                      <a:pt x="f6" y="f4"/>
                      <a:pt x="f7" y="f2"/>
                    </a:cubicBezTo>
                  </a:path>
                </a:pathLst>
              </a:custGeom>
              <a:noFill/>
              <a:ln w="10076" cap="flat">
                <a:solidFill>
                  <a:srgbClr val="B76338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Google Shape;3157;p99">
                <a:extLst>
                  <a:ext uri="{FF2B5EF4-FFF2-40B4-BE49-F238E27FC236}">
                    <a16:creationId xmlns:a16="http://schemas.microsoft.com/office/drawing/2014/main" id="{90791BF5-FDD2-B586-A80F-6EDBA803413C}"/>
                  </a:ext>
                </a:extLst>
              </p:cNvPr>
              <p:cNvSpPr/>
              <p:nvPr/>
            </p:nvSpPr>
            <p:spPr>
              <a:xfrm>
                <a:off x="556906" y="3813112"/>
                <a:ext cx="18095" cy="2384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80"/>
                  <a:gd name="f4" fmla="val 1950"/>
                  <a:gd name="f5" fmla="val 471"/>
                  <a:gd name="f6" fmla="val 404"/>
                  <a:gd name="f7" fmla="val 68"/>
                  <a:gd name="f8" fmla="val 202"/>
                  <a:gd name="f9" fmla="val 336"/>
                  <a:gd name="f10" fmla="val 269"/>
                  <a:gd name="f11" fmla="val 538"/>
                  <a:gd name="f12" fmla="val 135"/>
                  <a:gd name="f13" fmla="val 605"/>
                  <a:gd name="f14" fmla="val 807"/>
                  <a:gd name="f15" fmla="val 1009"/>
                  <a:gd name="f16" fmla="val 1210"/>
                  <a:gd name="f17" fmla="val 1412"/>
                  <a:gd name="f18" fmla="val 1614"/>
                  <a:gd name="f19" fmla="val 1748"/>
                  <a:gd name="f20" fmla="val 1883"/>
                  <a:gd name="f21" fmla="val 740"/>
                  <a:gd name="f22" fmla="val 1278"/>
                  <a:gd name="f23" fmla="val 1815"/>
                  <a:gd name="f24" fmla="val 1479"/>
                  <a:gd name="f25" fmla="val 1547"/>
                  <a:gd name="f26" fmla="val 1345"/>
                  <a:gd name="f27" fmla="val 1379"/>
                  <a:gd name="f28" fmla="val 1311"/>
                  <a:gd name="f29" fmla="val 1328"/>
                  <a:gd name="f30" fmla="val 1294"/>
                  <a:gd name="f31" fmla="val 1227"/>
                  <a:gd name="f32" fmla="val 1177"/>
                  <a:gd name="f33" fmla="val 1143"/>
                  <a:gd name="f34" fmla="val 1076"/>
                  <a:gd name="f35" fmla="val 942"/>
                  <a:gd name="f36" fmla="val 673"/>
                  <a:gd name="f37" fmla="val 874"/>
                  <a:gd name="f38" fmla="val 757"/>
                  <a:gd name="f39" fmla="val 34"/>
                  <a:gd name="f40" fmla="val 706"/>
                  <a:gd name="f41" fmla="val 656"/>
                  <a:gd name="f42" fmla="*/ f0 1 1480"/>
                  <a:gd name="f43" fmla="*/ f1 1 1950"/>
                  <a:gd name="f44" fmla="val f2"/>
                  <a:gd name="f45" fmla="val f3"/>
                  <a:gd name="f46" fmla="val f4"/>
                  <a:gd name="f47" fmla="+- f46 0 f44"/>
                  <a:gd name="f48" fmla="+- f45 0 f44"/>
                  <a:gd name="f49" fmla="*/ f48 1 1480"/>
                  <a:gd name="f50" fmla="*/ f47 1 1950"/>
                  <a:gd name="f51" fmla="*/ f44 1 f49"/>
                  <a:gd name="f52" fmla="*/ f45 1 f49"/>
                  <a:gd name="f53" fmla="*/ f44 1 f50"/>
                  <a:gd name="f54" fmla="*/ f46 1 f50"/>
                  <a:gd name="f55" fmla="*/ f51 f42 1"/>
                  <a:gd name="f56" fmla="*/ f52 f42 1"/>
                  <a:gd name="f57" fmla="*/ f54 f43 1"/>
                  <a:gd name="f58" fmla="*/ f53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5" t="f58" r="f56" b="f57"/>
                <a:pathLst>
                  <a:path w="1480" h="1950">
                    <a:moveTo>
                      <a:pt x="f5" y="f2"/>
                    </a:moveTo>
                    <a:cubicBezTo>
                      <a:pt x="f6" y="f7"/>
                      <a:pt x="f6" y="f8"/>
                      <a:pt x="f9" y="f9"/>
                    </a:cubicBezTo>
                    <a:cubicBezTo>
                      <a:pt x="f10" y="f6"/>
                      <a:pt x="f8" y="f11"/>
                      <a:pt x="f12" y="f13"/>
                    </a:cubicBezTo>
                    <a:cubicBezTo>
                      <a:pt x="f7" y="f14"/>
                      <a:pt x="f2" y="f15"/>
                      <a:pt x="f7" y="f16"/>
                    </a:cubicBezTo>
                    <a:cubicBezTo>
                      <a:pt x="f7" y="f17"/>
                      <a:pt x="f12" y="f18"/>
                      <a:pt x="f10" y="f19"/>
                    </a:cubicBezTo>
                    <a:cubicBezTo>
                      <a:pt x="f6" y="f20"/>
                      <a:pt x="f11" y="f4"/>
                      <a:pt x="f21" y="f4"/>
                    </a:cubicBezTo>
                    <a:cubicBezTo>
                      <a:pt x="f15" y="f4"/>
                      <a:pt x="f22" y="f23"/>
                      <a:pt x="f17" y="f18"/>
                    </a:cubicBezTo>
                    <a:cubicBezTo>
                      <a:pt x="f24" y="f25"/>
                      <a:pt x="f24" y="f17"/>
                      <a:pt x="f17" y="f26"/>
                    </a:cubicBezTo>
                    <a:cubicBezTo>
                      <a:pt x="f27" y="f28"/>
                      <a:pt x="f29" y="f30"/>
                      <a:pt x="f22" y="f30"/>
                    </a:cubicBezTo>
                    <a:cubicBezTo>
                      <a:pt x="f31" y="f30"/>
                      <a:pt x="f32" y="f28"/>
                      <a:pt x="f33" y="f26"/>
                    </a:cubicBezTo>
                    <a:cubicBezTo>
                      <a:pt x="f34" y="f17"/>
                      <a:pt x="f15" y="f17"/>
                      <a:pt x="f35" y="f24"/>
                    </a:cubicBezTo>
                    <a:lnTo>
                      <a:pt x="f13" y="f24"/>
                    </a:lnTo>
                    <a:lnTo>
                      <a:pt x="f11" y="f17"/>
                    </a:lnTo>
                    <a:lnTo>
                      <a:pt x="f11" y="f26"/>
                    </a:lnTo>
                    <a:lnTo>
                      <a:pt x="f11" y="f22"/>
                    </a:lnTo>
                    <a:cubicBezTo>
                      <a:pt x="f11" y="f33"/>
                      <a:pt x="f11" y="f15"/>
                      <a:pt x="f36" y="f37"/>
                    </a:cubicBezTo>
                    <a:cubicBezTo>
                      <a:pt x="f36" y="f21"/>
                      <a:pt x="f21" y="f13"/>
                      <a:pt x="f14" y="f5"/>
                    </a:cubicBezTo>
                    <a:cubicBezTo>
                      <a:pt x="f14" y="f9"/>
                      <a:pt x="f14" y="f8"/>
                      <a:pt x="f14" y="f12"/>
                    </a:cubicBezTo>
                    <a:cubicBezTo>
                      <a:pt x="f14" y="f7"/>
                      <a:pt x="f38" y="f39"/>
                      <a:pt x="f40" y="f39"/>
                    </a:cubicBezTo>
                    <a:cubicBezTo>
                      <a:pt x="f41" y="f39"/>
                      <a:pt x="f13" y="f7"/>
                      <a:pt x="f13" y="f12"/>
                    </a:cubicBez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3" name="Google Shape;3158;p99">
                <a:extLst>
                  <a:ext uri="{FF2B5EF4-FFF2-40B4-BE49-F238E27FC236}">
                    <a16:creationId xmlns:a16="http://schemas.microsoft.com/office/drawing/2014/main" id="{6820E38B-1E9E-E752-B392-F6B910060EAA}"/>
                  </a:ext>
                </a:extLst>
              </p:cNvPr>
              <p:cNvSpPr/>
              <p:nvPr/>
            </p:nvSpPr>
            <p:spPr>
              <a:xfrm>
                <a:off x="609063" y="3774341"/>
                <a:ext cx="34161" cy="2019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94"/>
                  <a:gd name="f4" fmla="val 1651"/>
                  <a:gd name="f5" fmla="val 1209"/>
                  <a:gd name="f6" fmla="val 1"/>
                  <a:gd name="f7" fmla="val 784"/>
                  <a:gd name="f8" fmla="val 352"/>
                  <a:gd name="f9" fmla="val 202"/>
                  <a:gd name="f10" fmla="val 104"/>
                  <a:gd name="f11" fmla="val 549"/>
                  <a:gd name="f12" fmla="val 706"/>
                  <a:gd name="f13" fmla="val 138"/>
                  <a:gd name="f14" fmla="val 862"/>
                  <a:gd name="f15" fmla="val 268"/>
                  <a:gd name="f16" fmla="val 306"/>
                  <a:gd name="f17" fmla="val 343"/>
                  <a:gd name="f18" fmla="val 849"/>
                  <a:gd name="f19" fmla="val 373"/>
                  <a:gd name="f20" fmla="val 818"/>
                  <a:gd name="f21" fmla="val 583"/>
                  <a:gd name="f22" fmla="val 608"/>
                  <a:gd name="f23" fmla="val 819"/>
                  <a:gd name="f24" fmla="val 503"/>
                  <a:gd name="f25" fmla="val 1066"/>
                  <a:gd name="f26" fmla="val 1213"/>
                  <a:gd name="f27" fmla="val 1365"/>
                  <a:gd name="f28" fmla="val 541"/>
                  <a:gd name="f29" fmla="val 1516"/>
                  <a:gd name="f30" fmla="val 617"/>
                  <a:gd name="f31" fmla="val 1718"/>
                  <a:gd name="f32" fmla="val 684"/>
                  <a:gd name="f33" fmla="val 1852"/>
                  <a:gd name="f34" fmla="val 1987"/>
                  <a:gd name="f35" fmla="val 1020"/>
                  <a:gd name="f36" fmla="val 2255"/>
                  <a:gd name="f37" fmla="val 1289"/>
                  <a:gd name="f38" fmla="val 2323"/>
                  <a:gd name="f39" fmla="val 1423"/>
                  <a:gd name="f40" fmla="val 2390"/>
                  <a:gd name="f41" fmla="val 1558"/>
                  <a:gd name="f42" fmla="val 2524"/>
                  <a:gd name="f43" fmla="val 1625"/>
                  <a:gd name="f44" fmla="val 2542"/>
                  <a:gd name="f45" fmla="val 1643"/>
                  <a:gd name="f46" fmla="val 2565"/>
                  <a:gd name="f47" fmla="val 2590"/>
                  <a:gd name="f48" fmla="val 2659"/>
                  <a:gd name="f49" fmla="val 2744"/>
                  <a:gd name="f50" fmla="val 1589"/>
                  <a:gd name="f51" fmla="val 2793"/>
                  <a:gd name="f52" fmla="val 1491"/>
                  <a:gd name="f53" fmla="val 1356"/>
                  <a:gd name="f54" fmla="val 1154"/>
                  <a:gd name="f55" fmla="val 2726"/>
                  <a:gd name="f56" fmla="val 886"/>
                  <a:gd name="f57" fmla="val 751"/>
                  <a:gd name="f58" fmla="val 2457"/>
                  <a:gd name="f59" fmla="val 348"/>
                  <a:gd name="f60" fmla="val 213"/>
                  <a:gd name="f61" fmla="val 1650"/>
                  <a:gd name="f62" fmla="val 79"/>
                  <a:gd name="f63" fmla="val 1510"/>
                  <a:gd name="f64" fmla="val 26"/>
                  <a:gd name="f65" fmla="val 1360"/>
                  <a:gd name="f66" fmla="*/ f0 1 2794"/>
                  <a:gd name="f67" fmla="*/ f1 1 1651"/>
                  <a:gd name="f68" fmla="val f2"/>
                  <a:gd name="f69" fmla="val f3"/>
                  <a:gd name="f70" fmla="val f4"/>
                  <a:gd name="f71" fmla="+- f70 0 f68"/>
                  <a:gd name="f72" fmla="+- f69 0 f68"/>
                  <a:gd name="f73" fmla="*/ f72 1 2794"/>
                  <a:gd name="f74" fmla="*/ f71 1 1651"/>
                  <a:gd name="f75" fmla="*/ f68 1 f73"/>
                  <a:gd name="f76" fmla="*/ f69 1 f73"/>
                  <a:gd name="f77" fmla="*/ f68 1 f74"/>
                  <a:gd name="f78" fmla="*/ f70 1 f74"/>
                  <a:gd name="f79" fmla="*/ f75 f66 1"/>
                  <a:gd name="f80" fmla="*/ f76 f66 1"/>
                  <a:gd name="f81" fmla="*/ f78 f67 1"/>
                  <a:gd name="f82" fmla="*/ f77 f6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9" t="f82" r="f80" b="f81"/>
                <a:pathLst>
                  <a:path w="2794" h="1651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2" y="f12"/>
                      <a:pt x="f13" y="f14"/>
                      <a:pt x="f15" y="f14"/>
                    </a:cubicBezTo>
                    <a:cubicBezTo>
                      <a:pt x="f16" y="f14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4"/>
                    </a:cubicBezTo>
                    <a:cubicBezTo>
                      <a:pt x="f26" y="f24"/>
                      <a:pt x="f27" y="f28"/>
                      <a:pt x="f29" y="f30"/>
                    </a:cubicBezTo>
                    <a:cubicBezTo>
                      <a:pt x="f31" y="f32"/>
                      <a:pt x="f33" y="f20"/>
                      <a:pt x="f34" y="f35"/>
                    </a:cubicBezTo>
                    <a:lnTo>
                      <a:pt x="f36" y="f37"/>
                    </a:ln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"/>
                      <a:pt x="f47" y="f4"/>
                    </a:cubicBezTo>
                    <a:cubicBezTo>
                      <a:pt x="f48" y="f4"/>
                      <a:pt x="f49" y="f50"/>
                      <a:pt x="f51" y="f52"/>
                    </a:cubicBezTo>
                    <a:cubicBezTo>
                      <a:pt x="f51" y="f53"/>
                      <a:pt x="f51" y="f54"/>
                      <a:pt x="f55" y="f35"/>
                    </a:cubicBezTo>
                    <a:cubicBezTo>
                      <a:pt x="f48" y="f56"/>
                      <a:pt x="f42" y="f57"/>
                      <a:pt x="f58" y="f30"/>
                    </a:cubicBezTo>
                    <a:cubicBezTo>
                      <a:pt x="f36" y="f59"/>
                      <a:pt x="f34" y="f60"/>
                      <a:pt x="f61" y="f62"/>
                    </a:cubicBezTo>
                    <a:cubicBezTo>
                      <a:pt x="f63" y="f64"/>
                      <a:pt x="f65" y="f6"/>
                      <a:pt x="f5" y="f6"/>
                    </a:cubicBezTo>
                    <a:close/>
                  </a:path>
                </a:pathLst>
              </a:custGeom>
              <a:solidFill>
                <a:srgbClr val="4C1C0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4" name="Google Shape;3159;p99">
                <a:extLst>
                  <a:ext uri="{FF2B5EF4-FFF2-40B4-BE49-F238E27FC236}">
                    <a16:creationId xmlns:a16="http://schemas.microsoft.com/office/drawing/2014/main" id="{9B277BDE-6522-A81E-1B0C-FC4D66CFC605}"/>
                  </a:ext>
                </a:extLst>
              </p:cNvPr>
              <p:cNvSpPr/>
              <p:nvPr/>
            </p:nvSpPr>
            <p:spPr>
              <a:xfrm>
                <a:off x="504291" y="3771525"/>
                <a:ext cx="32607" cy="1613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67"/>
                  <a:gd name="f4" fmla="val 1320"/>
                  <a:gd name="f5" fmla="val 1254"/>
                  <a:gd name="f6" fmla="val 1"/>
                  <a:gd name="f7" fmla="val 990"/>
                  <a:gd name="f8" fmla="val 718"/>
                  <a:gd name="f9" fmla="val 77"/>
                  <a:gd name="f10" fmla="val 471"/>
                  <a:gd name="f11" fmla="val 242"/>
                  <a:gd name="f12" fmla="val 404"/>
                  <a:gd name="f13" fmla="val 309"/>
                  <a:gd name="f14" fmla="val 337"/>
                  <a:gd name="f15" fmla="val 376"/>
                  <a:gd name="f16" fmla="val 410"/>
                  <a:gd name="f17" fmla="val 320"/>
                  <a:gd name="f18" fmla="val 426"/>
                  <a:gd name="f19" fmla="val 312"/>
                  <a:gd name="f20" fmla="val 303"/>
                  <a:gd name="f21" fmla="val 270"/>
                  <a:gd name="f22" fmla="val 443"/>
                  <a:gd name="f23" fmla="val 202"/>
                  <a:gd name="f24" fmla="val 511"/>
                  <a:gd name="f25" fmla="val 135"/>
                  <a:gd name="f26" fmla="val 578"/>
                  <a:gd name="f27" fmla="val 68"/>
                  <a:gd name="f28" fmla="val 712"/>
                  <a:gd name="f29" fmla="val 847"/>
                  <a:gd name="f30" fmla="val 1048"/>
                  <a:gd name="f31" fmla="val 1183"/>
                  <a:gd name="f32" fmla="val 981"/>
                  <a:gd name="f33" fmla="val 606"/>
                  <a:gd name="f34" fmla="val 914"/>
                  <a:gd name="f35" fmla="val 673"/>
                  <a:gd name="f36" fmla="val 807"/>
                  <a:gd name="f37" fmla="val 875"/>
                  <a:gd name="f38" fmla="val 779"/>
                  <a:gd name="f39" fmla="val 942"/>
                  <a:gd name="f40" fmla="val 1076"/>
                  <a:gd name="f41" fmla="val 1614"/>
                  <a:gd name="f42" fmla="val 1681"/>
                  <a:gd name="f43" fmla="val 1816"/>
                  <a:gd name="f44" fmla="val 1883"/>
                  <a:gd name="f45" fmla="val 2018"/>
                  <a:gd name="f46" fmla="val 2152"/>
                  <a:gd name="f47" fmla="val 2287"/>
                  <a:gd name="f48" fmla="val 1250"/>
                  <a:gd name="f49" fmla="val 2334"/>
                  <a:gd name="f50" fmla="val 1298"/>
                  <a:gd name="f51" fmla="val 2399"/>
                  <a:gd name="f52" fmla="val 2459"/>
                  <a:gd name="f53" fmla="val 2569"/>
                  <a:gd name="f54" fmla="val 2666"/>
                  <a:gd name="f55" fmla="val 1246"/>
                  <a:gd name="f56" fmla="val 2623"/>
                  <a:gd name="f57" fmla="val 1116"/>
                  <a:gd name="f58" fmla="val 2555"/>
                  <a:gd name="f59" fmla="val 2415"/>
                  <a:gd name="f60" fmla="val 395"/>
                  <a:gd name="f61" fmla="val 1854"/>
                  <a:gd name="f62" fmla="*/ f0 1 2667"/>
                  <a:gd name="f63" fmla="*/ f1 1 1320"/>
                  <a:gd name="f64" fmla="val f2"/>
                  <a:gd name="f65" fmla="val f3"/>
                  <a:gd name="f66" fmla="val f4"/>
                  <a:gd name="f67" fmla="+- f66 0 f64"/>
                  <a:gd name="f68" fmla="+- f65 0 f64"/>
                  <a:gd name="f69" fmla="*/ f68 1 2667"/>
                  <a:gd name="f70" fmla="*/ f67 1 1320"/>
                  <a:gd name="f71" fmla="*/ f64 1 f69"/>
                  <a:gd name="f72" fmla="*/ f65 1 f69"/>
                  <a:gd name="f73" fmla="*/ f64 1 f70"/>
                  <a:gd name="f74" fmla="*/ f66 1 f70"/>
                  <a:gd name="f75" fmla="*/ f71 f62 1"/>
                  <a:gd name="f76" fmla="*/ f72 f62 1"/>
                  <a:gd name="f77" fmla="*/ f74 f63 1"/>
                  <a:gd name="f78" fmla="*/ f73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5" t="f78" r="f76" b="f77"/>
                <a:pathLst>
                  <a:path w="2667" h="1320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2" y="f13"/>
                      <a:pt x="f14" y="f15"/>
                    </a:cubicBezTo>
                    <a:cubicBezTo>
                      <a:pt x="f14" y="f15"/>
                      <a:pt x="f14" y="f15"/>
                      <a:pt x="f14" y="f15"/>
                    </a:cubicBezTo>
                    <a:cubicBezTo>
                      <a:pt x="f14" y="f15"/>
                      <a:pt x="f14" y="f15"/>
                      <a:pt x="f14" y="f15"/>
                    </a:cubicBezTo>
                    <a:lnTo>
                      <a:pt x="f14" y="f15"/>
                    </a:lnTo>
                    <a:cubicBezTo>
                      <a:pt x="f14" y="f16"/>
                      <a:pt x="f17" y="f18"/>
                      <a:pt x="f19" y="f18"/>
                    </a:cubicBezTo>
                    <a:cubicBezTo>
                      <a:pt x="f20" y="f18"/>
                      <a:pt x="f20" y="f16"/>
                      <a:pt x="f14" y="f15"/>
                    </a:cubicBezTo>
                    <a:lnTo>
                      <a:pt x="f14" y="f15"/>
                    </a:ln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6" y="f29"/>
                      <a:pt x="f6" y="f30"/>
                    </a:cubicBezTo>
                    <a:cubicBezTo>
                      <a:pt x="f27" y="f31"/>
                      <a:pt x="f23" y="f31"/>
                      <a:pt x="f14" y="f31"/>
                    </a:cubicBezTo>
                    <a:cubicBezTo>
                      <a:pt x="f12" y="f31"/>
                      <a:pt x="f10" y="f32"/>
                      <a:pt x="f33" y="f34"/>
                    </a:cubicBezTo>
                    <a:lnTo>
                      <a:pt x="f35" y="f29"/>
                    </a:lnTo>
                    <a:lnTo>
                      <a:pt x="f36" y="f29"/>
                    </a:lnTo>
                    <a:cubicBezTo>
                      <a:pt x="f37" y="f38"/>
                      <a:pt x="f37" y="f38"/>
                      <a:pt x="f39" y="f38"/>
                    </a:cubicBezTo>
                    <a:lnTo>
                      <a:pt x="f40" y="f28"/>
                    </a:lnTo>
                    <a:lnTo>
                      <a:pt x="f41" y="f28"/>
                    </a:lnTo>
                    <a:cubicBezTo>
                      <a:pt x="f42" y="f28"/>
                      <a:pt x="f43" y="f38"/>
                      <a:pt x="f44" y="f29"/>
                    </a:cubicBezTo>
                    <a:cubicBezTo>
                      <a:pt x="f45" y="f34"/>
                      <a:pt x="f46" y="f30"/>
                      <a:pt x="f47" y="f48"/>
                    </a:cubicBezTo>
                    <a:cubicBezTo>
                      <a:pt x="f49" y="f50"/>
                      <a:pt x="f51" y="f4"/>
                      <a:pt x="f52" y="f4"/>
                    </a:cubicBezTo>
                    <a:cubicBezTo>
                      <a:pt x="f53" y="f4"/>
                      <a:pt x="f54" y="f55"/>
                      <a:pt x="f56" y="f57"/>
                    </a:cubicBezTo>
                    <a:lnTo>
                      <a:pt x="f58" y="f30"/>
                    </a:lnTo>
                    <a:cubicBezTo>
                      <a:pt x="f59" y="f60"/>
                      <a:pt x="f61" y="f6"/>
                      <a:pt x="f5" y="f6"/>
                    </a:cubicBezTo>
                    <a:close/>
                  </a:path>
                </a:pathLst>
              </a:custGeom>
              <a:solidFill>
                <a:srgbClr val="4C1C0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5" name="Google Shape;3160;p99">
                <a:extLst>
                  <a:ext uri="{FF2B5EF4-FFF2-40B4-BE49-F238E27FC236}">
                    <a16:creationId xmlns:a16="http://schemas.microsoft.com/office/drawing/2014/main" id="{D63F3D95-2D35-1285-B6AB-C580FBA0C5F8}"/>
                  </a:ext>
                </a:extLst>
              </p:cNvPr>
              <p:cNvSpPr/>
              <p:nvPr/>
            </p:nvSpPr>
            <p:spPr>
              <a:xfrm>
                <a:off x="560426" y="3856372"/>
                <a:ext cx="87526" cy="3959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158"/>
                  <a:gd name="f4" fmla="val 3238"/>
                  <a:gd name="f5" fmla="val 6947"/>
                  <a:gd name="f6" fmla="val 6910"/>
                  <a:gd name="f7" fmla="val 6872"/>
                  <a:gd name="f8" fmla="val 9"/>
                  <a:gd name="f9" fmla="val 6838"/>
                  <a:gd name="f10" fmla="val 25"/>
                  <a:gd name="f11" fmla="val 6570"/>
                  <a:gd name="f12" fmla="val 294"/>
                  <a:gd name="f13" fmla="val 6368"/>
                  <a:gd name="f14" fmla="val 563"/>
                  <a:gd name="f15" fmla="val 6166"/>
                  <a:gd name="f16" fmla="val 832"/>
                  <a:gd name="f17" fmla="val 5965"/>
                  <a:gd name="f18" fmla="val 1101"/>
                  <a:gd name="f19" fmla="val 5696"/>
                  <a:gd name="f20" fmla="val 1303"/>
                  <a:gd name="f21" fmla="val 5494"/>
                  <a:gd name="f22" fmla="val 1504"/>
                  <a:gd name="f23" fmla="val 5023"/>
                  <a:gd name="f24" fmla="val 1841"/>
                  <a:gd name="f25" fmla="val 4486"/>
                  <a:gd name="f26" fmla="val 2109"/>
                  <a:gd name="f27" fmla="val 4015"/>
                  <a:gd name="f28" fmla="val 2311"/>
                  <a:gd name="f29" fmla="val 3158"/>
                  <a:gd name="f30" fmla="val 2692"/>
                  <a:gd name="f31" fmla="val 2233"/>
                  <a:gd name="f32" fmla="val 2871"/>
                  <a:gd name="f33" fmla="val 1312"/>
                  <a:gd name="f34" fmla="val 933"/>
                  <a:gd name="f35" fmla="val 555"/>
                  <a:gd name="f36" fmla="val 2841"/>
                  <a:gd name="f37" fmla="val 183"/>
                  <a:gd name="f38" fmla="val 2782"/>
                  <a:gd name="f39" fmla="val 164"/>
                  <a:gd name="f40" fmla="val 2772"/>
                  <a:gd name="f41" fmla="val 147"/>
                  <a:gd name="f42" fmla="val 2768"/>
                  <a:gd name="f43" fmla="val 131"/>
                  <a:gd name="f44" fmla="val 34"/>
                  <a:gd name="f45" fmla="val 2926"/>
                  <a:gd name="f46" fmla="val 116"/>
                  <a:gd name="f47" fmla="val 2983"/>
                  <a:gd name="f48" fmla="val 675"/>
                  <a:gd name="f49" fmla="val 3151"/>
                  <a:gd name="f50" fmla="val 1258"/>
                  <a:gd name="f51" fmla="val 1840"/>
                  <a:gd name="f52" fmla="val 2656"/>
                  <a:gd name="f53" fmla="val 3471"/>
                  <a:gd name="f54" fmla="val 3068"/>
                  <a:gd name="f55" fmla="val 4217"/>
                  <a:gd name="f56" fmla="val 2715"/>
                  <a:gd name="f57" fmla="val 4754"/>
                  <a:gd name="f58" fmla="val 2513"/>
                  <a:gd name="f59" fmla="val 5292"/>
                  <a:gd name="f60" fmla="val 2244"/>
                  <a:gd name="f61" fmla="val 5830"/>
                  <a:gd name="f62" fmla="val 6435"/>
                  <a:gd name="f63" fmla="val 6906"/>
                  <a:gd name="f64" fmla="val 899"/>
                  <a:gd name="f65" fmla="val 7107"/>
                  <a:gd name="f66" fmla="val 227"/>
                  <a:gd name="f67" fmla="val 76"/>
                  <a:gd name="f68" fmla="val 7057"/>
                  <a:gd name="f69" fmla="*/ f0 1 7158"/>
                  <a:gd name="f70" fmla="*/ f1 1 3238"/>
                  <a:gd name="f71" fmla="val f2"/>
                  <a:gd name="f72" fmla="val f3"/>
                  <a:gd name="f73" fmla="val f4"/>
                  <a:gd name="f74" fmla="+- f73 0 f71"/>
                  <a:gd name="f75" fmla="+- f72 0 f71"/>
                  <a:gd name="f76" fmla="*/ f75 1 7158"/>
                  <a:gd name="f77" fmla="*/ f74 1 3238"/>
                  <a:gd name="f78" fmla="*/ f71 1 f76"/>
                  <a:gd name="f79" fmla="*/ f72 1 f76"/>
                  <a:gd name="f80" fmla="*/ f71 1 f77"/>
                  <a:gd name="f81" fmla="*/ f73 1 f77"/>
                  <a:gd name="f82" fmla="*/ f78 f69 1"/>
                  <a:gd name="f83" fmla="*/ f79 f69 1"/>
                  <a:gd name="f84" fmla="*/ f81 f70 1"/>
                  <a:gd name="f85" fmla="*/ f80 f7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2" t="f85" r="f83" b="f84"/>
                <a:pathLst>
                  <a:path w="7158" h="323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2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2"/>
                    </a:cubicBezTo>
                    <a:cubicBezTo>
                      <a:pt x="f44" y="f42"/>
                      <a:pt x="f2" y="f45"/>
                      <a:pt x="f46" y="f47"/>
                    </a:cubicBezTo>
                    <a:cubicBezTo>
                      <a:pt x="f48" y="f49"/>
                      <a:pt x="f50" y="f4"/>
                      <a:pt x="f51" y="f4"/>
                    </a:cubicBezTo>
                    <a:cubicBezTo>
                      <a:pt x="f52" y="f4"/>
                      <a:pt x="f53" y="f54"/>
                      <a:pt x="f55" y="f56"/>
                    </a:cubicBezTo>
                    <a:cubicBezTo>
                      <a:pt x="f57" y="f58"/>
                      <a:pt x="f59" y="f60"/>
                      <a:pt x="f61" y="f24"/>
                    </a:cubicBezTo>
                    <a:cubicBezTo>
                      <a:pt x="f62" y="f22"/>
                      <a:pt x="f63" y="f64"/>
                      <a:pt x="f65" y="f66"/>
                    </a:cubicBezTo>
                    <a:cubicBezTo>
                      <a:pt x="f3" y="f67"/>
                      <a:pt x="f68" y="f2"/>
                      <a:pt x="f5" y="f2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6" name="Google Shape;3161;p99">
                <a:extLst>
                  <a:ext uri="{FF2B5EF4-FFF2-40B4-BE49-F238E27FC236}">
                    <a16:creationId xmlns:a16="http://schemas.microsoft.com/office/drawing/2014/main" id="{AF46E076-BAF7-5B00-1BDE-0CA2726AECD1}"/>
                  </a:ext>
                </a:extLst>
              </p:cNvPr>
              <p:cNvSpPr/>
              <p:nvPr/>
            </p:nvSpPr>
            <p:spPr>
              <a:xfrm>
                <a:off x="667877" y="3662674"/>
                <a:ext cx="86328" cy="7697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060"/>
                  <a:gd name="f4" fmla="val 6295"/>
                  <a:gd name="f5" fmla="val 3630"/>
                  <a:gd name="f6" fmla="val 1"/>
                  <a:gd name="f7" fmla="val 3227"/>
                  <a:gd name="f8" fmla="val 68"/>
                  <a:gd name="f9" fmla="val 2824"/>
                  <a:gd name="f10" fmla="val 337"/>
                  <a:gd name="f11" fmla="val 2689"/>
                  <a:gd name="f12" fmla="val 673"/>
                  <a:gd name="f13" fmla="val 2566"/>
                  <a:gd name="f14" fmla="val 632"/>
                  <a:gd name="f15" fmla="val 2443"/>
                  <a:gd name="f16" fmla="val 613"/>
                  <a:gd name="f17" fmla="val 2323"/>
                  <a:gd name="f18" fmla="val 1658"/>
                  <a:gd name="f19" fmla="val 1096"/>
                  <a:gd name="f20" fmla="val 1200"/>
                  <a:gd name="f21" fmla="val 1210"/>
                  <a:gd name="f22" fmla="val 1883"/>
                  <a:gd name="f23" fmla="val 1166"/>
                  <a:gd name="f24" fmla="val 1878"/>
                  <a:gd name="f25" fmla="val 1122"/>
                  <a:gd name="f26" fmla="val 1876"/>
                  <a:gd name="f27" fmla="val 1078"/>
                  <a:gd name="f28" fmla="val 520"/>
                  <a:gd name="f29" fmla="val 2263"/>
                  <a:gd name="f30" fmla="val 605"/>
                  <a:gd name="f31" fmla="val 4908"/>
                  <a:gd name="f32" fmla="val 1010"/>
                  <a:gd name="f33" fmla="val 5776"/>
                  <a:gd name="f34" fmla="val 1912"/>
                  <a:gd name="f35" fmla="val 2884"/>
                  <a:gd name="f36" fmla="val 3042"/>
                  <a:gd name="f37" fmla="val 3202"/>
                  <a:gd name="f38" fmla="val 6281"/>
                  <a:gd name="f39" fmla="val 3361"/>
                  <a:gd name="f40" fmla="val 6253"/>
                  <a:gd name="f41" fmla="val 3832"/>
                  <a:gd name="f42" fmla="val 6118"/>
                  <a:gd name="f43" fmla="val 4235"/>
                  <a:gd name="f44" fmla="val 5715"/>
                  <a:gd name="f45" fmla="val 4303"/>
                  <a:gd name="f46" fmla="val 5244"/>
                  <a:gd name="f47" fmla="val 4538"/>
                  <a:gd name="f48" fmla="val 5574"/>
                  <a:gd name="f49" fmla="val 4905"/>
                  <a:gd name="f50" fmla="val 5738"/>
                  <a:gd name="f51" fmla="val 5266"/>
                  <a:gd name="f52" fmla="val 5420"/>
                  <a:gd name="f53" fmla="val 5573"/>
                  <a:gd name="f54" fmla="val 5708"/>
                  <a:gd name="f55" fmla="val 5714"/>
                  <a:gd name="f56" fmla="val 5648"/>
                  <a:gd name="f57" fmla="val 6185"/>
                  <a:gd name="f58" fmla="val 5379"/>
                  <a:gd name="f59" fmla="val 6521"/>
                  <a:gd name="f60" fmla="val 6656"/>
                  <a:gd name="f61" fmla="val 4370"/>
                  <a:gd name="f62" fmla="val 7059"/>
                  <a:gd name="f63" fmla="val 2757"/>
                  <a:gd name="f64" fmla="val 6320"/>
                  <a:gd name="f65" fmla="val 1009"/>
                  <a:gd name="f66" fmla="val 4773"/>
                  <a:gd name="f67" fmla="val 269"/>
                  <a:gd name="f68" fmla="val 4437"/>
                  <a:gd name="f69" fmla="val 4034"/>
                  <a:gd name="f70" fmla="*/ f0 1 7060"/>
                  <a:gd name="f71" fmla="*/ f1 1 6295"/>
                  <a:gd name="f72" fmla="val f2"/>
                  <a:gd name="f73" fmla="val f3"/>
                  <a:gd name="f74" fmla="val f4"/>
                  <a:gd name="f75" fmla="+- f74 0 f72"/>
                  <a:gd name="f76" fmla="+- f73 0 f72"/>
                  <a:gd name="f77" fmla="*/ f76 1 7060"/>
                  <a:gd name="f78" fmla="*/ f75 1 6295"/>
                  <a:gd name="f79" fmla="*/ f72 1 f77"/>
                  <a:gd name="f80" fmla="*/ f73 1 f77"/>
                  <a:gd name="f81" fmla="*/ f72 1 f78"/>
                  <a:gd name="f82" fmla="*/ f74 1 f78"/>
                  <a:gd name="f83" fmla="*/ f79 f70 1"/>
                  <a:gd name="f84" fmla="*/ f80 f70 1"/>
                  <a:gd name="f85" fmla="*/ f82 f71 1"/>
                  <a:gd name="f86" fmla="*/ f8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3" t="f86" r="f84" b="f85"/>
                <a:pathLst>
                  <a:path w="7060" h="6295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6"/>
                    </a:cubicBezTo>
                    <a:cubicBezTo>
                      <a:pt x="f18" y="f16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" y="f29"/>
                      <a:pt x="f2" y="f9"/>
                    </a:cubicBezTo>
                    <a:lnTo>
                      <a:pt x="f30" y="f31"/>
                    </a:lnTo>
                    <a:cubicBezTo>
                      <a:pt x="f32" y="f33"/>
                      <a:pt x="f34" y="f4"/>
                      <a:pt x="f35" y="f4"/>
                    </a:cubicBezTo>
                    <a:cubicBezTo>
                      <a:pt x="f36" y="f4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7" y="f48"/>
                      <a:pt x="f49" y="f50"/>
                      <a:pt x="f51" y="f50"/>
                    </a:cubicBezTo>
                    <a:cubicBezTo>
                      <a:pt x="f52" y="f50"/>
                      <a:pt x="f53" y="f54"/>
                      <a:pt x="f55" y="f56"/>
                    </a:cubicBezTo>
                    <a:cubicBezTo>
                      <a:pt x="f57" y="f58"/>
                      <a:pt x="f59" y="f31"/>
                      <a:pt x="f60" y="f61"/>
                    </a:cubicBezTo>
                    <a:cubicBezTo>
                      <a:pt x="f62" y="f63"/>
                      <a:pt x="f64" y="f65"/>
                      <a:pt x="f66" y="f67"/>
                    </a:cubicBezTo>
                    <a:cubicBezTo>
                      <a:pt x="f68" y="f8"/>
                      <a:pt x="f69" y="f6"/>
                      <a:pt x="f5" y="f6"/>
                    </a:cubicBezTo>
                    <a:close/>
                  </a:path>
                </a:pathLst>
              </a:custGeom>
              <a:solidFill>
                <a:srgbClr val="3F0D0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7" name="Google Shape;3162;p99">
                <a:extLst>
                  <a:ext uri="{FF2B5EF4-FFF2-40B4-BE49-F238E27FC236}">
                    <a16:creationId xmlns:a16="http://schemas.microsoft.com/office/drawing/2014/main" id="{DF202018-787B-6BB3-0DEB-9A9DB81ADBE0}"/>
                  </a:ext>
                </a:extLst>
              </p:cNvPr>
              <p:cNvSpPr/>
              <p:nvPr/>
            </p:nvSpPr>
            <p:spPr>
              <a:xfrm>
                <a:off x="463189" y="3623474"/>
                <a:ext cx="72228" cy="794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907"/>
                  <a:gd name="f4" fmla="val 6501"/>
                  <a:gd name="f5" fmla="val 2994"/>
                  <a:gd name="f6" fmla="val 2849"/>
                  <a:gd name="f7" fmla="val 2702"/>
                  <a:gd name="f8" fmla="val 15"/>
                  <a:gd name="f9" fmla="val 2555"/>
                  <a:gd name="f10" fmla="val 47"/>
                  <a:gd name="f11" fmla="val 1681"/>
                  <a:gd name="f12" fmla="val 249"/>
                  <a:gd name="f13" fmla="val 942"/>
                  <a:gd name="f14" fmla="val 786"/>
                  <a:gd name="f15" fmla="val 471"/>
                  <a:gd name="f16" fmla="val 1593"/>
                  <a:gd name="f17" fmla="val 337"/>
                  <a:gd name="f18" fmla="val 1728"/>
                  <a:gd name="f19" fmla="val 202"/>
                  <a:gd name="f20" fmla="val 1929"/>
                  <a:gd name="f21" fmla="val 135"/>
                  <a:gd name="f22" fmla="val 2131"/>
                  <a:gd name="f23" fmla="val 2602"/>
                  <a:gd name="f24" fmla="val 3139"/>
                  <a:gd name="f25" fmla="val 3475"/>
                  <a:gd name="f26" fmla="val 673"/>
                  <a:gd name="f27" fmla="val 3610"/>
                  <a:gd name="f28" fmla="val 874"/>
                  <a:gd name="f29" fmla="val 3744"/>
                  <a:gd name="f30" fmla="val 1076"/>
                  <a:gd name="f31" fmla="val 3812"/>
                  <a:gd name="f32" fmla="val 4148"/>
                  <a:gd name="f33" fmla="val 807"/>
                  <a:gd name="f34" fmla="val 4551"/>
                  <a:gd name="f35" fmla="val 1009"/>
                  <a:gd name="f36" fmla="val 4820"/>
                  <a:gd name="f37" fmla="val 1137"/>
                  <a:gd name="f38" fmla="val 4948"/>
                  <a:gd name="f39" fmla="val 1319"/>
                  <a:gd name="f40" fmla="val 4995"/>
                  <a:gd name="f41" fmla="val 1520"/>
                  <a:gd name="f42" fmla="val 1637"/>
                  <a:gd name="f43" fmla="val 1760"/>
                  <a:gd name="f44" fmla="val 4979"/>
                  <a:gd name="f45" fmla="val 1883"/>
                  <a:gd name="f46" fmla="val 4954"/>
                  <a:gd name="f47" fmla="val 1816"/>
                  <a:gd name="f48" fmla="val 5425"/>
                  <a:gd name="f49" fmla="val 1950"/>
                  <a:gd name="f50" fmla="val 5896"/>
                  <a:gd name="f51" fmla="val 2286"/>
                  <a:gd name="f52" fmla="val 6232"/>
                  <a:gd name="f53" fmla="val 2421"/>
                  <a:gd name="f54" fmla="val 6366"/>
                  <a:gd name="f55" fmla="val 6434"/>
                  <a:gd name="f56" fmla="val 2757"/>
                  <a:gd name="f57" fmla="val 3295"/>
                  <a:gd name="f58" fmla="val 3631"/>
                  <a:gd name="f59" fmla="val 3967"/>
                  <a:gd name="f60" fmla="val 4303"/>
                  <a:gd name="f61" fmla="val 6030"/>
                  <a:gd name="f62" fmla="val 5715"/>
                  <a:gd name="f63" fmla="val 4081"/>
                  <a:gd name="f64" fmla="val 5906"/>
                  <a:gd name="f65" fmla="val 3507"/>
                  <a:gd name="f66" fmla="val 5492"/>
                  <a:gd name="f67" fmla="val 2933"/>
                  <a:gd name="f68" fmla="val 4933"/>
                  <a:gd name="f69" fmla="val 4903"/>
                  <a:gd name="f70" fmla="val 4872"/>
                  <a:gd name="f71" fmla="val 2934"/>
                  <a:gd name="f72" fmla="val 4841"/>
                  <a:gd name="f73" fmla="val 2938"/>
                  <a:gd name="f74" fmla="val 5042"/>
                  <a:gd name="f75" fmla="val 2333"/>
                  <a:gd name="f76" fmla="val 1122"/>
                  <a:gd name="f77" fmla="val 4500"/>
                  <a:gd name="f78" fmla="val 442"/>
                  <a:gd name="f79" fmla="val 3777"/>
                  <a:gd name="f80" fmla="*/ f0 1 5907"/>
                  <a:gd name="f81" fmla="*/ f1 1 6501"/>
                  <a:gd name="f82" fmla="val f2"/>
                  <a:gd name="f83" fmla="val f3"/>
                  <a:gd name="f84" fmla="val f4"/>
                  <a:gd name="f85" fmla="+- f84 0 f82"/>
                  <a:gd name="f86" fmla="+- f83 0 f82"/>
                  <a:gd name="f87" fmla="*/ f86 1 5907"/>
                  <a:gd name="f88" fmla="*/ f85 1 6501"/>
                  <a:gd name="f89" fmla="*/ f82 1 f87"/>
                  <a:gd name="f90" fmla="*/ f83 1 f87"/>
                  <a:gd name="f91" fmla="*/ f82 1 f88"/>
                  <a:gd name="f92" fmla="*/ f84 1 f88"/>
                  <a:gd name="f93" fmla="*/ f89 f80 1"/>
                  <a:gd name="f94" fmla="*/ f90 f80 1"/>
                  <a:gd name="f95" fmla="*/ f92 f81 1"/>
                  <a:gd name="f96" fmla="*/ f91 f8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3" t="f96" r="f94" b="f95"/>
                <a:pathLst>
                  <a:path w="5907" h="6501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" y="f23"/>
                      <a:pt x="f21" y="f24"/>
                      <a:pt x="f15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13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0"/>
                    </a:cubicBezTo>
                    <a:cubicBezTo>
                      <a:pt x="f42" y="f40"/>
                      <a:pt x="f43" y="f44"/>
                      <a:pt x="f45" y="f46"/>
                    </a:cubicBez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cubicBezTo>
                      <a:pt x="f53" y="f54"/>
                      <a:pt x="f9" y="f55"/>
                      <a:pt x="f56" y="f4"/>
                    </a:cubicBezTo>
                    <a:lnTo>
                      <a:pt x="f57" y="f4"/>
                    </a:lnTo>
                    <a:cubicBezTo>
                      <a:pt x="f58" y="f54"/>
                      <a:pt x="f59" y="f52"/>
                      <a:pt x="f60" y="f61"/>
                    </a:cubicBezTo>
                    <a:lnTo>
                      <a:pt x="f62" y="f63"/>
                    </a:lnTo>
                    <a:cubicBezTo>
                      <a:pt x="f64" y="f65"/>
                      <a:pt x="f66" y="f67"/>
                      <a:pt x="f68" y="f67"/>
                    </a:cubicBezTo>
                    <a:cubicBezTo>
                      <a:pt x="f69" y="f67"/>
                      <a:pt x="f70" y="f71"/>
                      <a:pt x="f72" y="f73"/>
                    </a:cubicBezTo>
                    <a:cubicBezTo>
                      <a:pt x="f74" y="f75"/>
                      <a:pt x="f74" y="f18"/>
                      <a:pt x="f72" y="f76"/>
                    </a:cubicBezTo>
                    <a:cubicBezTo>
                      <a:pt x="f77" y="f78"/>
                      <a:pt x="f79" y="f2"/>
                      <a:pt x="f5" y="f2"/>
                    </a:cubicBezTo>
                    <a:close/>
                  </a:path>
                </a:pathLst>
              </a:custGeom>
              <a:solidFill>
                <a:srgbClr val="3F0D0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Google Shape;3163;p99">
                <a:extLst>
                  <a:ext uri="{FF2B5EF4-FFF2-40B4-BE49-F238E27FC236}">
                    <a16:creationId xmlns:a16="http://schemas.microsoft.com/office/drawing/2014/main" id="{A136513A-4EAA-A88F-F2CD-C8FFF01D5B24}"/>
                  </a:ext>
                </a:extLst>
              </p:cNvPr>
              <p:cNvSpPr/>
              <p:nvPr/>
            </p:nvSpPr>
            <p:spPr>
              <a:xfrm>
                <a:off x="450031" y="3946285"/>
                <a:ext cx="321420" cy="31566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287"/>
                  <a:gd name="f4" fmla="val 25816"/>
                  <a:gd name="f5" fmla="val 22791"/>
                  <a:gd name="f6" fmla="val 25749"/>
                  <a:gd name="f7" fmla="val 18286"/>
                  <a:gd name="f8" fmla="val 25077"/>
                  <a:gd name="f9" fmla="val 12034"/>
                  <a:gd name="f10" fmla="val 24270"/>
                  <a:gd name="f11" fmla="val 8471"/>
                  <a:gd name="f12" fmla="val 24203"/>
                  <a:gd name="f13" fmla="val 8000"/>
                  <a:gd name="f14" fmla="val 24068"/>
                  <a:gd name="f15" fmla="val 7664"/>
                  <a:gd name="f16" fmla="val 24001"/>
                  <a:gd name="f17" fmla="val 7126"/>
                  <a:gd name="f18" fmla="val 23598"/>
                  <a:gd name="f19" fmla="val 7395"/>
                  <a:gd name="f20" fmla="val 23060"/>
                  <a:gd name="f21" fmla="val 7194"/>
                  <a:gd name="f22" fmla="val 22657"/>
                  <a:gd name="f23" fmla="val 6925"/>
                  <a:gd name="f24" fmla="val 21379"/>
                  <a:gd name="f25" fmla="val 6185"/>
                  <a:gd name="f26" fmla="val 20169"/>
                  <a:gd name="f27" fmla="val 5244"/>
                  <a:gd name="f28" fmla="val 19093"/>
                  <a:gd name="f29" fmla="val 4236"/>
                  <a:gd name="f30" fmla="val 18556"/>
                  <a:gd name="f31" fmla="val 3698"/>
                  <a:gd name="f32" fmla="val 18018"/>
                  <a:gd name="f33" fmla="val 3093"/>
                  <a:gd name="f34" fmla="val 17547"/>
                  <a:gd name="f35" fmla="val 2555"/>
                  <a:gd name="f36" fmla="val 17211"/>
                  <a:gd name="f37" fmla="val 1950"/>
                  <a:gd name="f38" fmla="val 16740"/>
                  <a:gd name="f39" fmla="val 1345"/>
                  <a:gd name="f40" fmla="val 16270"/>
                  <a:gd name="f41" fmla="val 874"/>
                  <a:gd name="f42" fmla="val 15194"/>
                  <a:gd name="f43" fmla="val 13379"/>
                  <a:gd name="f44" fmla="val 740"/>
                  <a:gd name="f45" fmla="val 12169"/>
                  <a:gd name="f46" fmla="val 10555"/>
                  <a:gd name="f47" fmla="val 1009"/>
                  <a:gd name="f48" fmla="val 8942"/>
                  <a:gd name="f49" fmla="val 941"/>
                  <a:gd name="f50" fmla="val 7329"/>
                  <a:gd name="f51" fmla="val 6858"/>
                  <a:gd name="f52" fmla="val 605"/>
                  <a:gd name="f53" fmla="val 6320"/>
                  <a:gd name="f54" fmla="val 5782"/>
                  <a:gd name="f55" fmla="val 5379"/>
                  <a:gd name="f56" fmla="val 1278"/>
                  <a:gd name="f57" fmla="val 4976"/>
                  <a:gd name="f58" fmla="val 1748"/>
                  <a:gd name="f59" fmla="val 4707"/>
                  <a:gd name="f60" fmla="val 2286"/>
                  <a:gd name="f61" fmla="val 3900"/>
                  <a:gd name="f62" fmla="val 3429"/>
                  <a:gd name="f63" fmla="val 2824"/>
                  <a:gd name="f64" fmla="val 2421"/>
                  <a:gd name="f65" fmla="val 5647"/>
                  <a:gd name="f66" fmla="val 2018"/>
                  <a:gd name="f67" fmla="val 7463"/>
                  <a:gd name="f68" fmla="val 1749"/>
                  <a:gd name="f69" fmla="val 9211"/>
                  <a:gd name="f70" fmla="val 1547"/>
                  <a:gd name="f71" fmla="val 11026"/>
                  <a:gd name="f72" fmla="val 14790"/>
                  <a:gd name="f73" fmla="val 471"/>
                  <a:gd name="f74" fmla="val 18488"/>
                  <a:gd name="f75" fmla="val 1"/>
                  <a:gd name="f76" fmla="val 22186"/>
                  <a:gd name="f77" fmla="val 3026"/>
                  <a:gd name="f78" fmla="val 25211"/>
                  <a:gd name="f79" fmla="val 19026"/>
                  <a:gd name="f80" fmla="*/ f0 1 26287"/>
                  <a:gd name="f81" fmla="*/ f1 1 25816"/>
                  <a:gd name="f82" fmla="val f2"/>
                  <a:gd name="f83" fmla="val f3"/>
                  <a:gd name="f84" fmla="val f4"/>
                  <a:gd name="f85" fmla="+- f84 0 f82"/>
                  <a:gd name="f86" fmla="+- f83 0 f82"/>
                  <a:gd name="f87" fmla="*/ f86 1 26287"/>
                  <a:gd name="f88" fmla="*/ f85 1 25816"/>
                  <a:gd name="f89" fmla="*/ f82 1 f87"/>
                  <a:gd name="f90" fmla="*/ f83 1 f87"/>
                  <a:gd name="f91" fmla="*/ f82 1 f88"/>
                  <a:gd name="f92" fmla="*/ f84 1 f88"/>
                  <a:gd name="f93" fmla="*/ f89 f80 1"/>
                  <a:gd name="f94" fmla="*/ f90 f80 1"/>
                  <a:gd name="f95" fmla="*/ f92 f81 1"/>
                  <a:gd name="f96" fmla="*/ f91 f8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3" t="f96" r="f94" b="f95"/>
                <a:pathLst>
                  <a:path w="26287" h="25816">
                    <a:moveTo>
                      <a:pt x="f3" y="f5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39"/>
                      <a:pt x="f40" y="f41"/>
                    </a:cubicBezTo>
                    <a:cubicBezTo>
                      <a:pt x="f42" y="f2"/>
                      <a:pt x="f43" y="f44"/>
                      <a:pt x="f45" y="f41"/>
                    </a:cubicBezTo>
                    <a:cubicBezTo>
                      <a:pt x="f46" y="f47"/>
                      <a:pt x="f48" y="f49"/>
                      <a:pt x="f50" y="f44"/>
                    </a:cubicBezTo>
                    <a:cubicBezTo>
                      <a:pt x="f51" y="f52"/>
                      <a:pt x="f53" y="f52"/>
                      <a:pt x="f54" y="f41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62"/>
                      <a:pt x="f63" y="f29"/>
                      <a:pt x="f64" y="f65"/>
                    </a:cubicBezTo>
                    <a:cubicBezTo>
                      <a:pt x="f66" y="f67"/>
                      <a:pt x="f68" y="f69"/>
                      <a:pt x="f70" y="f71"/>
                    </a:cubicBezTo>
                    <a:cubicBezTo>
                      <a:pt x="f47" y="f72"/>
                      <a:pt x="f73" y="f74"/>
                      <a:pt x="f75" y="f76"/>
                    </a:cubicBezTo>
                    <a:cubicBezTo>
                      <a:pt x="f77" y="f78"/>
                      <a:pt x="f79" y="f4"/>
                      <a:pt x="f3" y="f5"/>
                    </a:cubicBezTo>
                    <a:close/>
                  </a:path>
                </a:pathLst>
              </a:custGeom>
              <a:solidFill>
                <a:srgbClr val="CB292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Google Shape;3164;p99">
                <a:extLst>
                  <a:ext uri="{FF2B5EF4-FFF2-40B4-BE49-F238E27FC236}">
                    <a16:creationId xmlns:a16="http://schemas.microsoft.com/office/drawing/2014/main" id="{0CAD1452-41A5-AB70-EBE5-AA412BECB51F}"/>
                  </a:ext>
                </a:extLst>
              </p:cNvPr>
              <p:cNvSpPr/>
              <p:nvPr/>
            </p:nvSpPr>
            <p:spPr>
              <a:xfrm>
                <a:off x="643216" y="3880521"/>
                <a:ext cx="15627" cy="8220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78"/>
                  <a:gd name="f4" fmla="val 6723"/>
                  <a:gd name="f5" fmla="val 673"/>
                  <a:gd name="f6" fmla="val 2219"/>
                  <a:gd name="f7" fmla="val 202"/>
                  <a:gd name="f8" fmla="val 4437"/>
                  <a:gd name="f9" fmla="*/ f0 1 1278"/>
                  <a:gd name="f10" fmla="*/ f1 1 6723"/>
                  <a:gd name="f11" fmla="val f2"/>
                  <a:gd name="f12" fmla="val f3"/>
                  <a:gd name="f13" fmla="val f4"/>
                  <a:gd name="f14" fmla="+- f13 0 f11"/>
                  <a:gd name="f15" fmla="+- f12 0 f11"/>
                  <a:gd name="f16" fmla="*/ f15 1 1278"/>
                  <a:gd name="f17" fmla="*/ f14 1 6723"/>
                  <a:gd name="f18" fmla="*/ f11 1 f16"/>
                  <a:gd name="f19" fmla="*/ f12 1 f16"/>
                  <a:gd name="f20" fmla="*/ f11 1 f17"/>
                  <a:gd name="f21" fmla="*/ f13 1 f17"/>
                  <a:gd name="f22" fmla="*/ f18 f9 1"/>
                  <a:gd name="f23" fmla="*/ f19 f9 1"/>
                  <a:gd name="f24" fmla="*/ f21 f10 1"/>
                  <a:gd name="f25" fmla="*/ f20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1278" h="6723" fill="none">
                    <a:moveTo>
                      <a:pt x="f3" y="f2"/>
                    </a:moveTo>
                    <a:cubicBezTo>
                      <a:pt x="f5" y="f6"/>
                      <a:pt x="f7" y="f8"/>
                      <a:pt x="f2" y="f4"/>
                    </a:cubicBezTo>
                  </a:path>
                </a:pathLst>
              </a:custGeom>
              <a:noFill/>
              <a:ln w="21854" cap="flat">
                <a:solidFill>
                  <a:srgbClr val="AC4432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Google Shape;3165;p99">
                <a:extLst>
                  <a:ext uri="{FF2B5EF4-FFF2-40B4-BE49-F238E27FC236}">
                    <a16:creationId xmlns:a16="http://schemas.microsoft.com/office/drawing/2014/main" id="{74E0D86B-06C3-F384-D2D1-02FC49EF0539}"/>
                  </a:ext>
                </a:extLst>
              </p:cNvPr>
              <p:cNvSpPr/>
              <p:nvPr/>
            </p:nvSpPr>
            <p:spPr>
              <a:xfrm>
                <a:off x="527316" y="3890378"/>
                <a:ext cx="9866" cy="7234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05"/>
                  <a:gd name="f4" fmla="val 5917"/>
                  <a:gd name="f5" fmla="val 807"/>
                  <a:gd name="f6" fmla="val 1"/>
                  <a:gd name="f7" fmla="val 202"/>
                  <a:gd name="f8" fmla="val 1883"/>
                  <a:gd name="f9" fmla="val 3900"/>
                  <a:gd name="f10" fmla="*/ f0 1 805"/>
                  <a:gd name="f11" fmla="*/ f1 1 5917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805"/>
                  <a:gd name="f18" fmla="*/ f15 1 5917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805" h="5917" fill="none">
                    <a:moveTo>
                      <a:pt x="f5" y="f6"/>
                    </a:moveTo>
                    <a:cubicBezTo>
                      <a:pt x="f7" y="f8"/>
                      <a:pt x="f2" y="f9"/>
                      <a:pt x="f7" y="f4"/>
                    </a:cubicBezTo>
                  </a:path>
                </a:pathLst>
              </a:custGeom>
              <a:noFill/>
              <a:ln w="21854" cap="flat">
                <a:solidFill>
                  <a:srgbClr val="AC4432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Google Shape;3166;p99">
                <a:extLst>
                  <a:ext uri="{FF2B5EF4-FFF2-40B4-BE49-F238E27FC236}">
                    <a16:creationId xmlns:a16="http://schemas.microsoft.com/office/drawing/2014/main" id="{39F0BBAC-54B1-D6ED-2177-DD7EECB177F4}"/>
                  </a:ext>
                </a:extLst>
              </p:cNvPr>
              <p:cNvSpPr/>
              <p:nvPr/>
            </p:nvSpPr>
            <p:spPr>
              <a:xfrm>
                <a:off x="405646" y="4635148"/>
                <a:ext cx="211262" cy="14715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278"/>
                  <a:gd name="f4" fmla="val 12035"/>
                  <a:gd name="f5" fmla="val 6051"/>
                  <a:gd name="f6" fmla="val 2622"/>
                  <a:gd name="f7" fmla="val 3093"/>
                  <a:gd name="f8" fmla="val 5984"/>
                  <a:gd name="f9" fmla="val 3564"/>
                  <a:gd name="f10" fmla="val 5782"/>
                  <a:gd name="f11" fmla="val 4034"/>
                  <a:gd name="f12" fmla="val 4908"/>
                  <a:gd name="f13" fmla="val 5110"/>
                  <a:gd name="f14" fmla="val 2488"/>
                  <a:gd name="f15" fmla="val 5916"/>
                  <a:gd name="f16" fmla="val 1412"/>
                  <a:gd name="f17" fmla="val 7127"/>
                  <a:gd name="f18" fmla="val 8740"/>
                  <a:gd name="f19" fmla="val 942"/>
                  <a:gd name="f20" fmla="val 11228"/>
                  <a:gd name="f21" fmla="val 1211"/>
                  <a:gd name="f22" fmla="val 12034"/>
                  <a:gd name="f23" fmla="val 8135"/>
                  <a:gd name="f24" fmla="val 15194"/>
                  <a:gd name="f25" fmla="val 11967"/>
                  <a:gd name="f26" fmla="val 1009"/>
                  <a:gd name="f27" fmla="val 9076"/>
                  <a:gd name="f28" fmla="val 2219"/>
                  <a:gd name="f29" fmla="*/ f0 1 17278"/>
                  <a:gd name="f30" fmla="*/ f1 1 12035"/>
                  <a:gd name="f31" fmla="val f2"/>
                  <a:gd name="f32" fmla="val f3"/>
                  <a:gd name="f33" fmla="val f4"/>
                  <a:gd name="f34" fmla="+- f33 0 f31"/>
                  <a:gd name="f35" fmla="+- f32 0 f31"/>
                  <a:gd name="f36" fmla="*/ f35 1 17278"/>
                  <a:gd name="f37" fmla="*/ f34 1 12035"/>
                  <a:gd name="f38" fmla="*/ f31 1 f36"/>
                  <a:gd name="f39" fmla="*/ f32 1 f36"/>
                  <a:gd name="f40" fmla="*/ f31 1 f37"/>
                  <a:gd name="f41" fmla="*/ f33 1 f37"/>
                  <a:gd name="f42" fmla="*/ f38 f29 1"/>
                  <a:gd name="f43" fmla="*/ f39 f29 1"/>
                  <a:gd name="f44" fmla="*/ f41 f30 1"/>
                  <a:gd name="f45" fmla="*/ f40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2" t="f45" r="f43" b="f44"/>
                <a:pathLst>
                  <a:path w="17278" h="12035">
                    <a:moveTo>
                      <a:pt x="f5" y="f6"/>
                    </a:moveTo>
                    <a:cubicBezTo>
                      <a:pt x="f5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2" y="f18"/>
                      <a:pt x="f19" y="f20"/>
                      <a:pt x="f21" y="f22"/>
                    </a:cubicBezTo>
                    <a:lnTo>
                      <a:pt x="f3" y="f23"/>
                    </a:lnTo>
                    <a:lnTo>
                      <a:pt x="f24" y="f2"/>
                    </a:lnTo>
                    <a:cubicBezTo>
                      <a:pt x="f25" y="f26"/>
                      <a:pt x="f27" y="f28"/>
                      <a:pt x="f5" y="f6"/>
                    </a:cubicBezTo>
                    <a:close/>
                  </a:path>
                </a:pathLst>
              </a:custGeom>
              <a:solidFill>
                <a:srgbClr val="AC4432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Google Shape;3167;p99">
                <a:extLst>
                  <a:ext uri="{FF2B5EF4-FFF2-40B4-BE49-F238E27FC236}">
                    <a16:creationId xmlns:a16="http://schemas.microsoft.com/office/drawing/2014/main" id="{2CD37117-38B2-A4CD-9BF7-9C817091A56A}"/>
                  </a:ext>
                </a:extLst>
              </p:cNvPr>
              <p:cNvSpPr/>
              <p:nvPr/>
            </p:nvSpPr>
            <p:spPr>
              <a:xfrm>
                <a:off x="404000" y="4715697"/>
                <a:ext cx="69887" cy="6249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716"/>
                  <a:gd name="f4" fmla="val 5111"/>
                  <a:gd name="f5" fmla="val 2219"/>
                  <a:gd name="f6" fmla="val 1"/>
                  <a:gd name="f7" fmla="val 1413"/>
                  <a:gd name="f8" fmla="val 808"/>
                  <a:gd name="f9" fmla="val 4438"/>
                  <a:gd name="f10" fmla="val 1211"/>
                  <a:gd name="f11" fmla="val 5110"/>
                  <a:gd name="f12" fmla="val 5715"/>
                  <a:gd name="f13" fmla="val 3900"/>
                  <a:gd name="f14" fmla="val 5446"/>
                  <a:gd name="f15" fmla="val 2018"/>
                  <a:gd name="f16" fmla="val 4035"/>
                  <a:gd name="f17" fmla="val 471"/>
                  <a:gd name="f18" fmla="*/ f0 1 5716"/>
                  <a:gd name="f19" fmla="*/ f1 1 5111"/>
                  <a:gd name="f20" fmla="val f2"/>
                  <a:gd name="f21" fmla="val f3"/>
                  <a:gd name="f22" fmla="val f4"/>
                  <a:gd name="f23" fmla="+- f22 0 f20"/>
                  <a:gd name="f24" fmla="+- f21 0 f20"/>
                  <a:gd name="f25" fmla="*/ f24 1 5716"/>
                  <a:gd name="f26" fmla="*/ f23 1 5111"/>
                  <a:gd name="f27" fmla="*/ f20 1 f25"/>
                  <a:gd name="f28" fmla="*/ f21 1 f25"/>
                  <a:gd name="f29" fmla="*/ f20 1 f26"/>
                  <a:gd name="f30" fmla="*/ f22 1 f26"/>
                  <a:gd name="f31" fmla="*/ f27 f18 1"/>
                  <a:gd name="f32" fmla="*/ f28 f18 1"/>
                  <a:gd name="f33" fmla="*/ f30 f19 1"/>
                  <a:gd name="f34" fmla="*/ f29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1" t="f34" r="f32" b="f33"/>
                <a:pathLst>
                  <a:path w="5716" h="5111">
                    <a:moveTo>
                      <a:pt x="f5" y="f6"/>
                    </a:moveTo>
                    <a:cubicBezTo>
                      <a:pt x="f6" y="f7"/>
                      <a:pt x="f8" y="f9"/>
                      <a:pt x="f10" y="f11"/>
                    </a:cubicBezTo>
                    <a:lnTo>
                      <a:pt x="f12" y="f13"/>
                    </a:lnTo>
                    <a:cubicBezTo>
                      <a:pt x="f14" y="f15"/>
                      <a:pt x="f16" y="f17"/>
                      <a:pt x="f5" y="f6"/>
                    </a:cubicBezTo>
                    <a:close/>
                  </a:path>
                </a:pathLst>
              </a:custGeom>
              <a:solidFill>
                <a:srgbClr val="AC4432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3" name="Google Shape;3168;p99">
                <a:extLst>
                  <a:ext uri="{FF2B5EF4-FFF2-40B4-BE49-F238E27FC236}">
                    <a16:creationId xmlns:a16="http://schemas.microsoft.com/office/drawing/2014/main" id="{3227207B-7351-5F49-BC76-C2FBC8D1A851}"/>
                  </a:ext>
                </a:extLst>
              </p:cNvPr>
              <p:cNvSpPr/>
              <p:nvPr/>
            </p:nvSpPr>
            <p:spPr>
              <a:xfrm>
                <a:off x="416335" y="4716520"/>
                <a:ext cx="200582" cy="6496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404"/>
                  <a:gd name="f4" fmla="val 5313"/>
                  <a:gd name="f5" fmla="val 16068"/>
                  <a:gd name="f6" fmla="val 1"/>
                  <a:gd name="f7" fmla="val 4236"/>
                  <a:gd name="f8" fmla="val 68"/>
                  <a:gd name="f9" fmla="val 4707"/>
                  <a:gd name="f10" fmla="val 202"/>
                  <a:gd name="f11" fmla="val 5110"/>
                  <a:gd name="f12" fmla="val 337"/>
                  <a:gd name="f13" fmla="val 5312"/>
                  <a:gd name="f14" fmla="val 1480"/>
                  <a:gd name="f15" fmla="*/ f0 1 16404"/>
                  <a:gd name="f16" fmla="*/ f1 1 5313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16404"/>
                  <a:gd name="f23" fmla="*/ f20 1 5313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16404" h="5313">
                    <a:moveTo>
                      <a:pt x="f5" y="f6"/>
                    </a:moveTo>
                    <a:lnTo>
                      <a:pt x="f2" y="f7"/>
                    </a:lnTo>
                    <a:cubicBezTo>
                      <a:pt x="f8" y="f9"/>
                      <a:pt x="f10" y="f11"/>
                      <a:pt x="f12" y="f13"/>
                    </a:cubicBezTo>
                    <a:lnTo>
                      <a:pt x="f3" y="f14"/>
                    </a:ln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AC4432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4" name="Google Shape;3169;p99">
                <a:extLst>
                  <a:ext uri="{FF2B5EF4-FFF2-40B4-BE49-F238E27FC236}">
                    <a16:creationId xmlns:a16="http://schemas.microsoft.com/office/drawing/2014/main" id="{FC67D368-B395-9C45-E440-4A771E12A483}"/>
                  </a:ext>
                </a:extLst>
              </p:cNvPr>
              <p:cNvSpPr/>
              <p:nvPr/>
            </p:nvSpPr>
            <p:spPr>
              <a:xfrm>
                <a:off x="414689" y="4717353"/>
                <a:ext cx="198123" cy="4932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203"/>
                  <a:gd name="f4" fmla="val 4034"/>
                  <a:gd name="f5" fmla="val 1"/>
                  <a:gd name="f6" fmla="*/ f0 1 16203"/>
                  <a:gd name="f7" fmla="*/ f1 1 4034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16203"/>
                  <a:gd name="f14" fmla="*/ f11 1 4034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16203" h="4034" fill="none">
                    <a:moveTo>
                      <a:pt x="f5" y="f4"/>
                    </a:moveTo>
                    <a:lnTo>
                      <a:pt x="f3" y="f2"/>
                    </a:ln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5" name="Google Shape;3170;p99">
                <a:extLst>
                  <a:ext uri="{FF2B5EF4-FFF2-40B4-BE49-F238E27FC236}">
                    <a16:creationId xmlns:a16="http://schemas.microsoft.com/office/drawing/2014/main" id="{2A058A6C-B217-7F64-B43A-1C64F1844858}"/>
                  </a:ext>
                </a:extLst>
              </p:cNvPr>
              <p:cNvSpPr/>
              <p:nvPr/>
            </p:nvSpPr>
            <p:spPr>
              <a:xfrm>
                <a:off x="561834" y="4668844"/>
                <a:ext cx="38651" cy="6002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161"/>
                  <a:gd name="f4" fmla="val 4909"/>
                  <a:gd name="f5" fmla="val 471"/>
                  <a:gd name="f6" fmla="val 4908"/>
                  <a:gd name="f7" fmla="val 539"/>
                  <a:gd name="f8" fmla="val 1"/>
                  <a:gd name="f9" fmla="val 1211"/>
                  <a:gd name="f10" fmla="val 3160"/>
                  <a:gd name="f11" fmla="*/ f0 1 3161"/>
                  <a:gd name="f12" fmla="*/ f1 1 4909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3161"/>
                  <a:gd name="f19" fmla="*/ f16 1 4909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3161" h="4909" fill="none">
                    <a:moveTo>
                      <a:pt x="f5" y="f6"/>
                    </a:moveTo>
                    <a:cubicBezTo>
                      <a:pt x="f7" y="f6"/>
                      <a:pt x="f8" y="f9"/>
                      <a:pt x="f10" y="f8"/>
                    </a:cubicBez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6" name="Google Shape;3171;p99">
                <a:extLst>
                  <a:ext uri="{FF2B5EF4-FFF2-40B4-BE49-F238E27FC236}">
                    <a16:creationId xmlns:a16="http://schemas.microsoft.com/office/drawing/2014/main" id="{B9CA8ED1-0B1C-4596-5F85-D8D4D718E4D4}"/>
                  </a:ext>
                </a:extLst>
              </p:cNvPr>
              <p:cNvSpPr/>
              <p:nvPr/>
            </p:nvSpPr>
            <p:spPr>
              <a:xfrm>
                <a:off x="500999" y="4644182"/>
                <a:ext cx="92903" cy="3618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598"/>
                  <a:gd name="f4" fmla="val 2959"/>
                  <a:gd name="f5" fmla="val 1"/>
                  <a:gd name="f6" fmla="val 2892"/>
                  <a:gd name="f7" fmla="val 1480"/>
                  <a:gd name="f8" fmla="val 2623"/>
                  <a:gd name="f9" fmla="val 4236"/>
                  <a:gd name="f10" fmla="val 1816"/>
                  <a:gd name="f11" fmla="val 5514"/>
                  <a:gd name="f12" fmla="val 1144"/>
                  <a:gd name="f13" fmla="val 6186"/>
                  <a:gd name="f14" fmla="val 270"/>
                  <a:gd name="f15" fmla="*/ f0 1 7598"/>
                  <a:gd name="f16" fmla="*/ f1 1 2959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7598"/>
                  <a:gd name="f23" fmla="*/ f20 1 2959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7598" h="2959" fill="none">
                    <a:moveTo>
                      <a:pt x="f5" y="f6"/>
                    </a:moveTo>
                    <a:cubicBezTo>
                      <a:pt x="f7" y="f4"/>
                      <a:pt x="f4" y="f8"/>
                      <a:pt x="f9" y="f10"/>
                    </a:cubicBezTo>
                    <a:cubicBezTo>
                      <a:pt x="f11" y="f12"/>
                      <a:pt x="f13" y="f14"/>
                      <a:pt x="f3" y="f5"/>
                    </a:cubicBez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7" name="Google Shape;3172;p99">
                <a:extLst>
                  <a:ext uri="{FF2B5EF4-FFF2-40B4-BE49-F238E27FC236}">
                    <a16:creationId xmlns:a16="http://schemas.microsoft.com/office/drawing/2014/main" id="{5CF5937F-88BC-A426-7043-F89B8EA5426A}"/>
                  </a:ext>
                </a:extLst>
              </p:cNvPr>
              <p:cNvSpPr/>
              <p:nvPr/>
            </p:nvSpPr>
            <p:spPr>
              <a:xfrm>
                <a:off x="431130" y="4715697"/>
                <a:ext cx="41111" cy="3701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362"/>
                  <a:gd name="f4" fmla="val 3027"/>
                  <a:gd name="f5" fmla="val 1"/>
                  <a:gd name="f6" fmla="val 1345"/>
                  <a:gd name="f7" fmla="val 673"/>
                  <a:gd name="f8" fmla="val 2488"/>
                  <a:gd name="f9" fmla="val 1681"/>
                  <a:gd name="f10" fmla="val 3026"/>
                  <a:gd name="f11" fmla="*/ f0 1 3362"/>
                  <a:gd name="f12" fmla="*/ f1 1 3027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3362"/>
                  <a:gd name="f19" fmla="*/ f16 1 3027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3362" h="3027" fill="none">
                    <a:moveTo>
                      <a:pt x="f2" y="f5"/>
                    </a:moveTo>
                    <a:cubicBezTo>
                      <a:pt x="f6" y="f7"/>
                      <a:pt x="f8" y="f9"/>
                      <a:pt x="f3" y="f10"/>
                    </a:cubicBez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8" name="Google Shape;3173;p99">
                <a:extLst>
                  <a:ext uri="{FF2B5EF4-FFF2-40B4-BE49-F238E27FC236}">
                    <a16:creationId xmlns:a16="http://schemas.microsoft.com/office/drawing/2014/main" id="{52D93F89-8409-AF29-2279-BF702EB79FF2}"/>
                  </a:ext>
                </a:extLst>
              </p:cNvPr>
              <p:cNvSpPr/>
              <p:nvPr/>
            </p:nvSpPr>
            <p:spPr>
              <a:xfrm>
                <a:off x="460720" y="4699266"/>
                <a:ext cx="13990" cy="131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44"/>
                  <a:gd name="f4" fmla="val 1076"/>
                  <a:gd name="f5" fmla="val 1"/>
                  <a:gd name="f6" fmla="*/ f0 1 1144"/>
                  <a:gd name="f7" fmla="*/ f1 1 1076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1144"/>
                  <a:gd name="f14" fmla="*/ f11 1 1076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1144" h="1076" fill="none">
                    <a:moveTo>
                      <a:pt x="f5" y="f2"/>
                    </a:moveTo>
                    <a:lnTo>
                      <a:pt x="f3" y="f4"/>
                    </a:ln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9" name="Google Shape;3174;p99">
                <a:extLst>
                  <a:ext uri="{FF2B5EF4-FFF2-40B4-BE49-F238E27FC236}">
                    <a16:creationId xmlns:a16="http://schemas.microsoft.com/office/drawing/2014/main" id="{514DE1A0-267C-E72A-C9C4-AB4DBA820367}"/>
                  </a:ext>
                </a:extLst>
              </p:cNvPr>
              <p:cNvSpPr/>
              <p:nvPr/>
            </p:nvSpPr>
            <p:spPr>
              <a:xfrm>
                <a:off x="469773" y="4691868"/>
                <a:ext cx="13990" cy="139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44"/>
                  <a:gd name="f4" fmla="val 1143"/>
                  <a:gd name="f5" fmla="*/ f0 1 1144"/>
                  <a:gd name="f6" fmla="*/ f1 1 1144"/>
                  <a:gd name="f7" fmla="val f2"/>
                  <a:gd name="f8" fmla="val f3"/>
                  <a:gd name="f9" fmla="+- f8 0 f7"/>
                  <a:gd name="f10" fmla="*/ f9 1 1144"/>
                  <a:gd name="f11" fmla="*/ f7 1 f10"/>
                  <a:gd name="f12" fmla="*/ f8 1 f10"/>
                  <a:gd name="f13" fmla="*/ f11 f5 1"/>
                  <a:gd name="f14" fmla="*/ f12 f5 1"/>
                  <a:gd name="f15" fmla="*/ f12 f6 1"/>
                  <a:gd name="f16" fmla="*/ f11 f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3" t="f16" r="f14" b="f15"/>
                <a:pathLst>
                  <a:path w="1144" h="1144" fill="none">
                    <a:moveTo>
                      <a:pt x="f2" y="f2"/>
                    </a:moveTo>
                    <a:lnTo>
                      <a:pt x="f4" y="f4"/>
                    </a:ln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0" name="Google Shape;3175;p99">
                <a:extLst>
                  <a:ext uri="{FF2B5EF4-FFF2-40B4-BE49-F238E27FC236}">
                    <a16:creationId xmlns:a16="http://schemas.microsoft.com/office/drawing/2014/main" id="{FAF89622-46CD-4672-12B7-6DF7B45974A4}"/>
                  </a:ext>
                </a:extLst>
              </p:cNvPr>
              <p:cNvSpPr/>
              <p:nvPr/>
            </p:nvSpPr>
            <p:spPr>
              <a:xfrm>
                <a:off x="477984" y="4682002"/>
                <a:ext cx="13990" cy="139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44"/>
                  <a:gd name="f4" fmla="val 1143"/>
                  <a:gd name="f5" fmla="*/ f0 1 1144"/>
                  <a:gd name="f6" fmla="*/ f1 1 1144"/>
                  <a:gd name="f7" fmla="val f2"/>
                  <a:gd name="f8" fmla="val f3"/>
                  <a:gd name="f9" fmla="+- f8 0 f7"/>
                  <a:gd name="f10" fmla="*/ f9 1 1144"/>
                  <a:gd name="f11" fmla="*/ f7 1 f10"/>
                  <a:gd name="f12" fmla="*/ f8 1 f10"/>
                  <a:gd name="f13" fmla="*/ f11 f5 1"/>
                  <a:gd name="f14" fmla="*/ f12 f5 1"/>
                  <a:gd name="f15" fmla="*/ f12 f6 1"/>
                  <a:gd name="f16" fmla="*/ f11 f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3" t="f16" r="f14" b="f15"/>
                <a:pathLst>
                  <a:path w="1144" h="1144" fill="none">
                    <a:moveTo>
                      <a:pt x="f2" y="f2"/>
                    </a:moveTo>
                    <a:lnTo>
                      <a:pt x="f4" y="f4"/>
                    </a:ln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1" name="Google Shape;3176;p99">
                <a:extLst>
                  <a:ext uri="{FF2B5EF4-FFF2-40B4-BE49-F238E27FC236}">
                    <a16:creationId xmlns:a16="http://schemas.microsoft.com/office/drawing/2014/main" id="{67E7AFDA-80F1-B26F-2008-95B58625E66F}"/>
                  </a:ext>
                </a:extLst>
              </p:cNvPr>
              <p:cNvSpPr/>
              <p:nvPr/>
            </p:nvSpPr>
            <p:spPr>
              <a:xfrm>
                <a:off x="455791" y="4662168"/>
                <a:ext cx="23024" cy="214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883"/>
                  <a:gd name="f4" fmla="val 1756"/>
                  <a:gd name="f5" fmla="val 414"/>
                  <a:gd name="f6" fmla="val 203"/>
                  <a:gd name="f7" fmla="val 432"/>
                  <a:gd name="f8" fmla="val 450"/>
                  <a:gd name="f9" fmla="val 206"/>
                  <a:gd name="f10" fmla="val 471"/>
                  <a:gd name="f11" fmla="val 211"/>
                  <a:gd name="f12" fmla="val 740"/>
                  <a:gd name="f13" fmla="val 345"/>
                  <a:gd name="f14" fmla="val 1009"/>
                  <a:gd name="f15" fmla="val 480"/>
                  <a:gd name="f16" fmla="val 1143"/>
                  <a:gd name="f17" fmla="val 748"/>
                  <a:gd name="f18" fmla="val 1391"/>
                  <a:gd name="f19" fmla="val 996"/>
                  <a:gd name="f20" fmla="val 1524"/>
                  <a:gd name="f21" fmla="val 1243"/>
                  <a:gd name="f22" fmla="val 1701"/>
                  <a:gd name="f23" fmla="val 1543"/>
                  <a:gd name="f24" fmla="val 1448"/>
                  <a:gd name="f25" fmla="val 1480"/>
                  <a:gd name="f26" fmla="val 1195"/>
                  <a:gd name="f27" fmla="val 1409"/>
                  <a:gd name="f28" fmla="val 942"/>
                  <a:gd name="f29" fmla="val 1219"/>
                  <a:gd name="f30" fmla="val 673"/>
                  <a:gd name="f31" fmla="val 1152"/>
                  <a:gd name="f32" fmla="val 950"/>
                  <a:gd name="f33" fmla="val 336"/>
                  <a:gd name="f34" fmla="val 681"/>
                  <a:gd name="f35" fmla="val 212"/>
                  <a:gd name="f36" fmla="val 557"/>
                  <a:gd name="f37" fmla="val 388"/>
                  <a:gd name="f38" fmla="val 112"/>
                  <a:gd name="f39" fmla="val 307"/>
                  <a:gd name="f40" fmla="val 614"/>
                  <a:gd name="f41" fmla="val 135"/>
                  <a:gd name="f42" fmla="val 883"/>
                  <a:gd name="f43" fmla="val 605"/>
                  <a:gd name="f44" fmla="val 1354"/>
                  <a:gd name="f45" fmla="val 1555"/>
                  <a:gd name="f46" fmla="val 1345"/>
                  <a:gd name="f47" fmla="val 1690"/>
                  <a:gd name="f48" fmla="val 1748"/>
                  <a:gd name="f49" fmla="val 1757"/>
                  <a:gd name="f50" fmla="val 1815"/>
                  <a:gd name="f51" fmla="val 1622"/>
                  <a:gd name="f52" fmla="val 1569"/>
                  <a:gd name="f53" fmla="val 1558"/>
                  <a:gd name="f54" fmla="val 1556"/>
                  <a:gd name="f55" fmla="val 1547"/>
                  <a:gd name="f56" fmla="val 1210"/>
                  <a:gd name="f57" fmla="val 1076"/>
                  <a:gd name="f58" fmla="val 278"/>
                  <a:gd name="f59" fmla="val 807"/>
                  <a:gd name="f60" fmla="val 143"/>
                  <a:gd name="f61" fmla="val 76"/>
                  <a:gd name="f62" fmla="val 9"/>
                  <a:gd name="f63" fmla="val 442"/>
                  <a:gd name="f64" fmla="val 3"/>
                  <a:gd name="f65" fmla="*/ f0 1 1883"/>
                  <a:gd name="f66" fmla="*/ f1 1 1756"/>
                  <a:gd name="f67" fmla="val f2"/>
                  <a:gd name="f68" fmla="val f3"/>
                  <a:gd name="f69" fmla="val f4"/>
                  <a:gd name="f70" fmla="+- f69 0 f67"/>
                  <a:gd name="f71" fmla="+- f68 0 f67"/>
                  <a:gd name="f72" fmla="*/ f71 1 1883"/>
                  <a:gd name="f73" fmla="*/ f70 1 1756"/>
                  <a:gd name="f74" fmla="*/ f67 1 f72"/>
                  <a:gd name="f75" fmla="*/ f68 1 f72"/>
                  <a:gd name="f76" fmla="*/ f67 1 f73"/>
                  <a:gd name="f77" fmla="*/ f69 1 f73"/>
                  <a:gd name="f78" fmla="*/ f74 f65 1"/>
                  <a:gd name="f79" fmla="*/ f75 f65 1"/>
                  <a:gd name="f80" fmla="*/ f77 f66 1"/>
                  <a:gd name="f81" fmla="*/ f76 f6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8" t="f81" r="f79" b="f80"/>
                <a:pathLst>
                  <a:path w="1883" h="1756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lnTo>
                      <a:pt x="f22" y="f23"/>
                    </a:ln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10" y="f32"/>
                      <a:pt x="f33" y="f34"/>
                    </a:cubicBezTo>
                    <a:cubicBezTo>
                      <a:pt x="f35" y="f36"/>
                      <a:pt x="f6" y="f6"/>
                      <a:pt x="f5" y="f6"/>
                    </a:cubicBezTo>
                    <a:close/>
                    <a:moveTo>
                      <a:pt x="f37" y="f2"/>
                    </a:moveTo>
                    <a:cubicBezTo>
                      <a:pt x="f38" y="f2"/>
                      <a:pt x="f2" y="f39"/>
                      <a:pt x="f2" y="f40"/>
                    </a:cubicBezTo>
                    <a:cubicBezTo>
                      <a:pt x="f41" y="f42"/>
                      <a:pt x="f33" y="f31"/>
                      <a:pt x="f43" y="f44"/>
                    </a:cubicBezTo>
                    <a:cubicBezTo>
                      <a:pt x="f28" y="f45"/>
                      <a:pt x="f46" y="f47"/>
                      <a:pt x="f48" y="f49"/>
                    </a:cubicBezTo>
                    <a:cubicBezTo>
                      <a:pt x="f50" y="f49"/>
                      <a:pt x="f3" y="f47"/>
                      <a:pt x="f3" y="f51"/>
                    </a:cubicBezTo>
                    <a:cubicBezTo>
                      <a:pt x="f3" y="f52"/>
                      <a:pt x="f3" y="f53"/>
                      <a:pt x="f50" y="f54"/>
                    </a:cubicBezTo>
                    <a:lnTo>
                      <a:pt x="f50" y="f54"/>
                    </a:lnTo>
                    <a:lnTo>
                      <a:pt x="f50" y="f45"/>
                    </a:lnTo>
                    <a:cubicBezTo>
                      <a:pt x="f48" y="f29"/>
                      <a:pt x="f55" y="f42"/>
                      <a:pt x="f46" y="f40"/>
                    </a:cubicBezTo>
                    <a:cubicBezTo>
                      <a:pt x="f56" y="f15"/>
                      <a:pt x="f57" y="f13"/>
                      <a:pt x="f28" y="f58"/>
                    </a:cubicBezTo>
                    <a:cubicBezTo>
                      <a:pt x="f59" y="f60"/>
                      <a:pt x="f30" y="f61"/>
                      <a:pt x="f10" y="f62"/>
                    </a:cubicBezTo>
                    <a:cubicBezTo>
                      <a:pt x="f63" y="f64"/>
                      <a:pt x="f5" y="f2"/>
                      <a:pt x="f37" y="f2"/>
                    </a:cubicBezTo>
                    <a:close/>
                  </a:path>
                </a:pathLst>
              </a:custGeom>
              <a:solidFill>
                <a:srgbClr val="47201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2" name="Google Shape;3177;p99">
                <a:extLst>
                  <a:ext uri="{FF2B5EF4-FFF2-40B4-BE49-F238E27FC236}">
                    <a16:creationId xmlns:a16="http://schemas.microsoft.com/office/drawing/2014/main" id="{5B856E8A-7B6C-0F56-2DCD-61E91FEB0658}"/>
                  </a:ext>
                </a:extLst>
              </p:cNvPr>
              <p:cNvSpPr/>
              <p:nvPr/>
            </p:nvSpPr>
            <p:spPr>
              <a:xfrm>
                <a:off x="457593" y="4681179"/>
                <a:ext cx="21223" cy="1174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35"/>
                  <a:gd name="f4" fmla="val 960"/>
                  <a:gd name="f5" fmla="val 1467"/>
                  <a:gd name="f6" fmla="val 1400"/>
                  <a:gd name="f7" fmla="val 1332"/>
                  <a:gd name="f8" fmla="val 1265"/>
                  <a:gd name="f9" fmla="val 67"/>
                  <a:gd name="f10" fmla="val 1131"/>
                  <a:gd name="f11" fmla="val 929"/>
                  <a:gd name="f12" fmla="val 135"/>
                  <a:gd name="f13" fmla="val 795"/>
                  <a:gd name="f14" fmla="val 269"/>
                  <a:gd name="f15" fmla="val 660"/>
                  <a:gd name="f16" fmla="val 336"/>
                  <a:gd name="f17" fmla="val 526"/>
                  <a:gd name="f18" fmla="val 404"/>
                  <a:gd name="f19" fmla="val 391"/>
                  <a:gd name="f20" fmla="val 471"/>
                  <a:gd name="f21" fmla="val 257"/>
                  <a:gd name="f22" fmla="val 538"/>
                  <a:gd name="f23" fmla="val 122"/>
                  <a:gd name="f24" fmla="val 672"/>
                  <a:gd name="f25" fmla="val 55"/>
                  <a:gd name="f26" fmla="val 807"/>
                  <a:gd name="f27" fmla="val 1"/>
                  <a:gd name="f28" fmla="val 861"/>
                  <a:gd name="f29" fmla="val 34"/>
                  <a:gd name="f30" fmla="val 85"/>
                  <a:gd name="f31" fmla="val 97"/>
                  <a:gd name="f32" fmla="val 109"/>
                  <a:gd name="f33" fmla="val 954"/>
                  <a:gd name="f34" fmla="val 941"/>
                  <a:gd name="f35" fmla="val 605"/>
                  <a:gd name="f36" fmla="val 1534"/>
                  <a:gd name="f37" fmla="val 202"/>
                  <a:gd name="f38" fmla="val 1601"/>
                  <a:gd name="f39" fmla="val 1668"/>
                  <a:gd name="f40" fmla="val 1736"/>
                  <a:gd name="f41" fmla="*/ f0 1 1735"/>
                  <a:gd name="f42" fmla="*/ f1 1 960"/>
                  <a:gd name="f43" fmla="val f2"/>
                  <a:gd name="f44" fmla="val f3"/>
                  <a:gd name="f45" fmla="val f4"/>
                  <a:gd name="f46" fmla="+- f45 0 f43"/>
                  <a:gd name="f47" fmla="+- f44 0 f43"/>
                  <a:gd name="f48" fmla="*/ f47 1 1735"/>
                  <a:gd name="f49" fmla="*/ f46 1 960"/>
                  <a:gd name="f50" fmla="*/ f43 1 f48"/>
                  <a:gd name="f51" fmla="*/ f44 1 f48"/>
                  <a:gd name="f52" fmla="*/ f43 1 f49"/>
                  <a:gd name="f53" fmla="*/ f45 1 f49"/>
                  <a:gd name="f54" fmla="*/ f50 f41 1"/>
                  <a:gd name="f55" fmla="*/ f51 f41 1"/>
                  <a:gd name="f56" fmla="*/ f53 f42 1"/>
                  <a:gd name="f57" fmla="*/ f52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4" t="f57" r="f55" b="f56"/>
                <a:pathLst>
                  <a:path w="1735" h="960">
                    <a:moveTo>
                      <a:pt x="f5" y="f2"/>
                    </a:moveTo>
                    <a:cubicBezTo>
                      <a:pt x="f6" y="f2"/>
                      <a:pt x="f7" y="f2"/>
                      <a:pt x="f8" y="f9"/>
                    </a:cubicBezTo>
                    <a:cubicBezTo>
                      <a:pt x="f10" y="f9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4"/>
                      <a:pt x="f30" y="f4"/>
                    </a:cubicBezTo>
                    <a:cubicBezTo>
                      <a:pt x="f31" y="f4"/>
                      <a:pt x="f32" y="f33"/>
                      <a:pt x="f23" y="f34"/>
                    </a:cubicBezTo>
                    <a:lnTo>
                      <a:pt x="f17" y="f24"/>
                    </a:lnTo>
                    <a:cubicBezTo>
                      <a:pt x="f15" y="f35"/>
                      <a:pt x="f13" y="f22"/>
                      <a:pt x="f11" y="f20"/>
                    </a:cubicBezTo>
                    <a:lnTo>
                      <a:pt x="f7" y="f14"/>
                    </a:lnTo>
                    <a:lnTo>
                      <a:pt x="f36" y="f37"/>
                    </a:lnTo>
                    <a:cubicBezTo>
                      <a:pt x="f38" y="f37"/>
                      <a:pt x="f39" y="f12"/>
                      <a:pt x="f39" y="f9"/>
                    </a:cubicBezTo>
                    <a:cubicBezTo>
                      <a:pt x="f40" y="f9"/>
                      <a:pt x="f40" y="f2"/>
                      <a:pt x="f39" y="f2"/>
                    </a:cubicBezTo>
                    <a:close/>
                  </a:path>
                </a:pathLst>
              </a:custGeom>
              <a:solidFill>
                <a:srgbClr val="47201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3" name="Google Shape;3178;p99">
                <a:extLst>
                  <a:ext uri="{FF2B5EF4-FFF2-40B4-BE49-F238E27FC236}">
                    <a16:creationId xmlns:a16="http://schemas.microsoft.com/office/drawing/2014/main" id="{D1B33B20-3E31-B3E9-4F70-E03C4911296E}"/>
                  </a:ext>
                </a:extLst>
              </p:cNvPr>
              <p:cNvSpPr/>
              <p:nvPr/>
            </p:nvSpPr>
            <p:spPr>
              <a:xfrm>
                <a:off x="475515" y="4673160"/>
                <a:ext cx="27148" cy="1460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20"/>
                  <a:gd name="f4" fmla="val 1194"/>
                  <a:gd name="f5" fmla="val 1244"/>
                  <a:gd name="f6" fmla="val 236"/>
                  <a:gd name="f7" fmla="val 1519"/>
                  <a:gd name="f8" fmla="val 1771"/>
                  <a:gd name="f9" fmla="val 376"/>
                  <a:gd name="f10" fmla="val 1883"/>
                  <a:gd name="f11" fmla="val 656"/>
                  <a:gd name="f12" fmla="val 723"/>
                  <a:gd name="f13" fmla="val 791"/>
                  <a:gd name="f14" fmla="val 1816"/>
                  <a:gd name="f15" fmla="val 858"/>
                  <a:gd name="f16" fmla="val 1749"/>
                  <a:gd name="f17" fmla="val 1547"/>
                  <a:gd name="f18" fmla="val 925"/>
                  <a:gd name="f19" fmla="val 1345"/>
                  <a:gd name="f20" fmla="val 1144"/>
                  <a:gd name="f21" fmla="val 1076"/>
                  <a:gd name="f22" fmla="val 1009"/>
                  <a:gd name="f23" fmla="val 942"/>
                  <a:gd name="f24" fmla="val 875"/>
                  <a:gd name="f25" fmla="val 695"/>
                  <a:gd name="f26" fmla="val 798"/>
                  <a:gd name="f27" fmla="val 463"/>
                  <a:gd name="f28" fmla="val 738"/>
                  <a:gd name="f29" fmla="val 225"/>
                  <a:gd name="f30" fmla="val 679"/>
                  <a:gd name="f31" fmla="val 270"/>
                  <a:gd name="f32" fmla="val 589"/>
                  <a:gd name="f33" fmla="val 337"/>
                  <a:gd name="f34" fmla="val 522"/>
                  <a:gd name="f35" fmla="val 471"/>
                  <a:gd name="f36" fmla="val 455"/>
                  <a:gd name="f37" fmla="val 539"/>
                  <a:gd name="f38" fmla="val 673"/>
                  <a:gd name="f39" fmla="val 320"/>
                  <a:gd name="f40" fmla="val 253"/>
                  <a:gd name="f41" fmla="val 1132"/>
                  <a:gd name="f42" fmla="val 242"/>
                  <a:gd name="f43" fmla="val 1188"/>
                  <a:gd name="f44" fmla="val 1236"/>
                  <a:gd name="f45" fmla="val 1"/>
                  <a:gd name="f46" fmla="val 1127"/>
                  <a:gd name="f47" fmla="val 18"/>
                  <a:gd name="f48" fmla="val 51"/>
                  <a:gd name="f49" fmla="val 118"/>
                  <a:gd name="f50" fmla="val 404"/>
                  <a:gd name="f51" fmla="val 202"/>
                  <a:gd name="f52" fmla="val 387"/>
                  <a:gd name="f53" fmla="val 135"/>
                  <a:gd name="f54" fmla="val 68"/>
                  <a:gd name="f55" fmla="val 721"/>
                  <a:gd name="f56" fmla="val 849"/>
                  <a:gd name="f57" fmla="val 61"/>
                  <a:gd name="f58" fmla="val 857"/>
                  <a:gd name="f59" fmla="val 78"/>
                  <a:gd name="f60" fmla="val 885"/>
                  <a:gd name="f61" fmla="val 103"/>
                  <a:gd name="f62" fmla="val 909"/>
                  <a:gd name="f63" fmla="val 992"/>
                  <a:gd name="f64" fmla="val 1060"/>
                  <a:gd name="f65" fmla="val 1211"/>
                  <a:gd name="f66" fmla="val 1480"/>
                  <a:gd name="f67" fmla="val 1681"/>
                  <a:gd name="f68" fmla="val 1950"/>
                  <a:gd name="f69" fmla="val 2152"/>
                  <a:gd name="f70" fmla="val 2219"/>
                  <a:gd name="f71" fmla="val 2085"/>
                  <a:gd name="f72" fmla="val 1446"/>
                  <a:gd name="f73" fmla="*/ f0 1 2220"/>
                  <a:gd name="f74" fmla="*/ f1 1 1194"/>
                  <a:gd name="f75" fmla="val f2"/>
                  <a:gd name="f76" fmla="val f3"/>
                  <a:gd name="f77" fmla="val f4"/>
                  <a:gd name="f78" fmla="+- f77 0 f75"/>
                  <a:gd name="f79" fmla="+- f76 0 f75"/>
                  <a:gd name="f80" fmla="*/ f79 1 2220"/>
                  <a:gd name="f81" fmla="*/ f78 1 1194"/>
                  <a:gd name="f82" fmla="*/ f75 1 f80"/>
                  <a:gd name="f83" fmla="*/ f76 1 f80"/>
                  <a:gd name="f84" fmla="*/ f75 1 f81"/>
                  <a:gd name="f85" fmla="*/ f77 1 f81"/>
                  <a:gd name="f86" fmla="*/ f82 f73 1"/>
                  <a:gd name="f87" fmla="*/ f83 f73 1"/>
                  <a:gd name="f88" fmla="*/ f85 f74 1"/>
                  <a:gd name="f89" fmla="*/ f84 f7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6" t="f89" r="f87" b="f88"/>
                <a:pathLst>
                  <a:path w="2220" h="1194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0" y="f11"/>
                      <a:pt x="f10" y="f11"/>
                      <a:pt x="f10" y="f12"/>
                    </a:cubicBezTo>
                    <a:cubicBezTo>
                      <a:pt x="f10" y="f12"/>
                      <a:pt x="f10" y="f12"/>
                      <a:pt x="f10" y="f13"/>
                    </a:cubicBezTo>
                    <a:cubicBezTo>
                      <a:pt x="f10" y="f13"/>
                      <a:pt x="f14" y="f15"/>
                      <a:pt x="f16" y="f15"/>
                    </a:cubicBezTo>
                    <a:cubicBezTo>
                      <a:pt x="f17" y="f18"/>
                      <a:pt x="f19" y="f18"/>
                      <a:pt x="f20" y="f18"/>
                    </a:cubicBezTo>
                    <a:lnTo>
                      <a:pt x="f21" y="f18"/>
                    </a:lnTo>
                    <a:cubicBezTo>
                      <a:pt x="f22" y="f18"/>
                      <a:pt x="f23" y="f18"/>
                      <a:pt x="f24" y="f15"/>
                    </a:cubicBezTo>
                    <a:cubicBezTo>
                      <a:pt x="f25" y="f26"/>
                      <a:pt x="f27" y="f28"/>
                      <a:pt x="f29" y="f30"/>
                    </a:cubicBezTo>
                    <a:lnTo>
                      <a:pt x="f29" y="f30"/>
                    </a:lnTo>
                    <a:lnTo>
                      <a:pt x="f31" y="f32"/>
                    </a:lnTo>
                    <a:cubicBezTo>
                      <a:pt x="f33" y="f34"/>
                      <a:pt x="f35" y="f36"/>
                      <a:pt x="f37" y="f36"/>
                    </a:cubicBezTo>
                    <a:cubicBezTo>
                      <a:pt x="f38" y="f39"/>
                      <a:pt x="f24" y="f40"/>
                      <a:pt x="f21" y="f40"/>
                    </a:cubicBezTo>
                    <a:cubicBezTo>
                      <a:pt x="f41" y="f42"/>
                      <a:pt x="f43" y="f6"/>
                      <a:pt x="f5" y="f6"/>
                    </a:cubicBezTo>
                    <a:close/>
                    <a:moveTo>
                      <a:pt x="f44" y="f45"/>
                    </a:moveTo>
                    <a:cubicBezTo>
                      <a:pt x="f46" y="f45"/>
                      <a:pt x="f22" y="f47"/>
                      <a:pt x="f24" y="f48"/>
                    </a:cubicBezTo>
                    <a:cubicBezTo>
                      <a:pt x="f38" y="f49"/>
                      <a:pt x="f50" y="f40"/>
                      <a:pt x="f51" y="f52"/>
                    </a:cubicBezTo>
                    <a:cubicBezTo>
                      <a:pt x="f53" y="f36"/>
                      <a:pt x="f54" y="f32"/>
                      <a:pt x="f45" y="f11"/>
                    </a:cubicBezTo>
                    <a:cubicBezTo>
                      <a:pt x="f45" y="f55"/>
                      <a:pt x="f45" y="f56"/>
                      <a:pt x="f57" y="f58"/>
                    </a:cubicBezTo>
                    <a:lnTo>
                      <a:pt x="f57" y="f58"/>
                    </a:lnTo>
                    <a:cubicBezTo>
                      <a:pt x="f59" y="f60"/>
                      <a:pt x="f61" y="f62"/>
                      <a:pt x="f53" y="f18"/>
                    </a:cubicBezTo>
                    <a:cubicBezTo>
                      <a:pt x="f50" y="f63"/>
                      <a:pt x="f38" y="f64"/>
                      <a:pt x="f23" y="f4"/>
                    </a:cubicBezTo>
                    <a:lnTo>
                      <a:pt x="f65" y="f4"/>
                    </a:lnTo>
                    <a:cubicBezTo>
                      <a:pt x="f66" y="f4"/>
                      <a:pt x="f67" y="f46"/>
                      <a:pt x="f68" y="f64"/>
                    </a:cubicBezTo>
                    <a:cubicBezTo>
                      <a:pt x="f69" y="f18"/>
                      <a:pt x="f70" y="f32"/>
                      <a:pt x="f71" y="f52"/>
                    </a:cubicBezTo>
                    <a:cubicBezTo>
                      <a:pt x="f68" y="f40"/>
                      <a:pt x="f16" y="f49"/>
                      <a:pt x="f17" y="f48"/>
                    </a:cubicBezTo>
                    <a:cubicBezTo>
                      <a:pt x="f72" y="f47"/>
                      <a:pt x="f19" y="f45"/>
                      <a:pt x="f44" y="f45"/>
                    </a:cubicBezTo>
                    <a:close/>
                  </a:path>
                </a:pathLst>
              </a:custGeom>
              <a:solidFill>
                <a:srgbClr val="47201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4" name="Google Shape;3179;p99">
                <a:extLst>
                  <a:ext uri="{FF2B5EF4-FFF2-40B4-BE49-F238E27FC236}">
                    <a16:creationId xmlns:a16="http://schemas.microsoft.com/office/drawing/2014/main" id="{E3983D3E-EF2A-FF34-CC4C-D7938D41A6DE}"/>
                  </a:ext>
                </a:extLst>
              </p:cNvPr>
              <p:cNvSpPr/>
              <p:nvPr/>
            </p:nvSpPr>
            <p:spPr>
              <a:xfrm>
                <a:off x="475762" y="4681654"/>
                <a:ext cx="15398" cy="3275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59"/>
                  <a:gd name="f4" fmla="val 2679"/>
                  <a:gd name="f5" fmla="val 89"/>
                  <a:gd name="f6" fmla="val 1"/>
                  <a:gd name="f7" fmla="val 54"/>
                  <a:gd name="f8" fmla="val 48"/>
                  <a:gd name="f9" fmla="val 96"/>
                  <a:gd name="f10" fmla="val 230"/>
                  <a:gd name="f11" fmla="val 115"/>
                  <a:gd name="f12" fmla="val 297"/>
                  <a:gd name="f13" fmla="val 182"/>
                  <a:gd name="f14" fmla="val 432"/>
                  <a:gd name="f15" fmla="val 317"/>
                  <a:gd name="f16" fmla="val 701"/>
                  <a:gd name="f17" fmla="val 451"/>
                  <a:gd name="f18" fmla="val 902"/>
                  <a:gd name="f19" fmla="val 519"/>
                  <a:gd name="f20" fmla="val 1104"/>
                  <a:gd name="f21" fmla="val 586"/>
                  <a:gd name="f22" fmla="val 1373"/>
                  <a:gd name="f23" fmla="val 788"/>
                  <a:gd name="f24" fmla="val 1776"/>
                  <a:gd name="f25" fmla="val 922"/>
                  <a:gd name="f26" fmla="val 2247"/>
                  <a:gd name="f27" fmla="val 1124"/>
                  <a:gd name="f28" fmla="val 2650"/>
                  <a:gd name="f29" fmla="val 2670"/>
                  <a:gd name="f30" fmla="val 1135"/>
                  <a:gd name="f31" fmla="val 2678"/>
                  <a:gd name="f32" fmla="val 1152"/>
                  <a:gd name="f33" fmla="val 1191"/>
                  <a:gd name="f34" fmla="val 1258"/>
                  <a:gd name="f35" fmla="val 2631"/>
                  <a:gd name="f36" fmla="val 2583"/>
                  <a:gd name="f37" fmla="val 2112"/>
                  <a:gd name="f38" fmla="val 1056"/>
                  <a:gd name="f39" fmla="val 1642"/>
                  <a:gd name="f40" fmla="val 855"/>
                  <a:gd name="f41" fmla="val 1239"/>
                  <a:gd name="f42" fmla="val 720"/>
                  <a:gd name="f43" fmla="val 1037"/>
                  <a:gd name="f44" fmla="val 653"/>
                  <a:gd name="f45" fmla="val 835"/>
                  <a:gd name="f46" fmla="val 566"/>
                  <a:gd name="f47" fmla="val 384"/>
                  <a:gd name="f48" fmla="val 163"/>
                  <a:gd name="f49" fmla="val 250"/>
                  <a:gd name="f50" fmla="val 28"/>
                  <a:gd name="f51" fmla="val 9"/>
                  <a:gd name="f52" fmla="val 104"/>
                  <a:gd name="f53" fmla="*/ f0 1 1259"/>
                  <a:gd name="f54" fmla="*/ f1 1 2679"/>
                  <a:gd name="f55" fmla="val f2"/>
                  <a:gd name="f56" fmla="val f3"/>
                  <a:gd name="f57" fmla="val f4"/>
                  <a:gd name="f58" fmla="+- f57 0 f55"/>
                  <a:gd name="f59" fmla="+- f56 0 f55"/>
                  <a:gd name="f60" fmla="*/ f59 1 1259"/>
                  <a:gd name="f61" fmla="*/ f58 1 2679"/>
                  <a:gd name="f62" fmla="*/ f55 1 f60"/>
                  <a:gd name="f63" fmla="*/ f56 1 f60"/>
                  <a:gd name="f64" fmla="*/ f55 1 f61"/>
                  <a:gd name="f65" fmla="*/ f57 1 f61"/>
                  <a:gd name="f66" fmla="*/ f62 f53 1"/>
                  <a:gd name="f67" fmla="*/ f63 f53 1"/>
                  <a:gd name="f68" fmla="*/ f65 f54 1"/>
                  <a:gd name="f69" fmla="*/ f64 f5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6" t="f69" r="f67" b="f68"/>
                <a:pathLst>
                  <a:path w="1259" h="2679">
                    <a:moveTo>
                      <a:pt x="f5" y="f6"/>
                    </a:moveTo>
                    <a:cubicBezTo>
                      <a:pt x="f7" y="f6"/>
                      <a:pt x="f2" y="f8"/>
                      <a:pt x="f8" y="f9"/>
                    </a:cubicBezTo>
                    <a:cubicBezTo>
                      <a:pt x="f8" y="f10"/>
                      <a:pt x="f11" y="f12"/>
                      <a:pt x="f13" y="f14"/>
                    </a:cubicBezTo>
                    <a:lnTo>
                      <a:pt x="f15" y="f16"/>
                    </a:ln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31"/>
                      <a:pt x="f32" y="f31"/>
                    </a:cubicBezTo>
                    <a:cubicBezTo>
                      <a:pt x="f33" y="f31"/>
                      <a:pt x="f34" y="f35"/>
                      <a:pt x="f34" y="f36"/>
                    </a:cubicBezTo>
                    <a:cubicBezTo>
                      <a:pt x="f33" y="f37"/>
                      <a:pt x="f38" y="f39"/>
                      <a:pt x="f40" y="f41"/>
                    </a:cubicBezTo>
                    <a:cubicBezTo>
                      <a:pt x="f42" y="f43"/>
                      <a:pt x="f44" y="f45"/>
                      <a:pt x="f19" y="f46"/>
                    </a:cubicBezTo>
                    <a:lnTo>
                      <a:pt x="f47" y="f12"/>
                    </a:lnTo>
                    <a:cubicBezTo>
                      <a:pt x="f15" y="f48"/>
                      <a:pt x="f49" y="f9"/>
                      <a:pt x="f11" y="f50"/>
                    </a:cubicBezTo>
                    <a:cubicBezTo>
                      <a:pt x="f11" y="f51"/>
                      <a:pt x="f52" y="f6"/>
                      <a:pt x="f5" y="f6"/>
                    </a:cubicBezTo>
                    <a:close/>
                  </a:path>
                </a:pathLst>
              </a:custGeom>
              <a:solidFill>
                <a:srgbClr val="47201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5" name="Google Shape;3180;p99">
                <a:extLst>
                  <a:ext uri="{FF2B5EF4-FFF2-40B4-BE49-F238E27FC236}">
                    <a16:creationId xmlns:a16="http://schemas.microsoft.com/office/drawing/2014/main" id="{455C21D8-1BE4-37C6-43DA-5DF9A8C6815B}"/>
                  </a:ext>
                </a:extLst>
              </p:cNvPr>
              <p:cNvSpPr/>
              <p:nvPr/>
            </p:nvSpPr>
            <p:spPr>
              <a:xfrm>
                <a:off x="745967" y="4553757"/>
                <a:ext cx="189088" cy="20552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5464"/>
                  <a:gd name="f4" fmla="val 16808"/>
                  <a:gd name="f5" fmla="val 2959"/>
                  <a:gd name="f6" fmla="val 6186"/>
                  <a:gd name="f7" fmla="val 3160"/>
                  <a:gd name="f8" fmla="val 6656"/>
                  <a:gd name="f9" fmla="val 3295"/>
                  <a:gd name="f10" fmla="val 7127"/>
                  <a:gd name="f11" fmla="val 7598"/>
                  <a:gd name="f12" fmla="val 8942"/>
                  <a:gd name="f13" fmla="val 1076"/>
                  <a:gd name="f14" fmla="val 10757"/>
                  <a:gd name="f15" fmla="val 606"/>
                  <a:gd name="f16" fmla="val 12304"/>
                  <a:gd name="f17" fmla="val 1"/>
                  <a:gd name="f18" fmla="val 14320"/>
                  <a:gd name="f19" fmla="val 1950"/>
                  <a:gd name="f20" fmla="val 16203"/>
                  <a:gd name="f21" fmla="val 2488"/>
                  <a:gd name="f22" fmla="val 15463"/>
                  <a:gd name="f23" fmla="val 6522"/>
                  <a:gd name="f24" fmla="val 10219"/>
                  <a:gd name="f25" fmla="val 7597"/>
                  <a:gd name="f26" fmla="val 2287"/>
                  <a:gd name="f27" fmla="val 5513"/>
                  <a:gd name="f28" fmla="val 4572"/>
                  <a:gd name="f29" fmla="*/ f0 1 15464"/>
                  <a:gd name="f30" fmla="*/ f1 1 16808"/>
                  <a:gd name="f31" fmla="val f2"/>
                  <a:gd name="f32" fmla="val f3"/>
                  <a:gd name="f33" fmla="val f4"/>
                  <a:gd name="f34" fmla="+- f33 0 f31"/>
                  <a:gd name="f35" fmla="+- f32 0 f31"/>
                  <a:gd name="f36" fmla="*/ f35 1 15464"/>
                  <a:gd name="f37" fmla="*/ f34 1 16808"/>
                  <a:gd name="f38" fmla="*/ f31 1 f36"/>
                  <a:gd name="f39" fmla="*/ f32 1 f36"/>
                  <a:gd name="f40" fmla="*/ f31 1 f37"/>
                  <a:gd name="f41" fmla="*/ f33 1 f37"/>
                  <a:gd name="f42" fmla="*/ f38 f29 1"/>
                  <a:gd name="f43" fmla="*/ f39 f29 1"/>
                  <a:gd name="f44" fmla="*/ f41 f30 1"/>
                  <a:gd name="f45" fmla="*/ f40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2" t="f45" r="f43" b="f44"/>
                <a:pathLst>
                  <a:path w="15464" h="16808">
                    <a:moveTo>
                      <a:pt x="f5" y="f6"/>
                    </a:moveTo>
                    <a:cubicBezTo>
                      <a:pt x="f7" y="f8"/>
                      <a:pt x="f9" y="f10"/>
                      <a:pt x="f9" y="f11"/>
                    </a:cubicBezTo>
                    <a:cubicBezTo>
                      <a:pt x="f5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4"/>
                    </a:cubicBezTo>
                    <a:lnTo>
                      <a:pt x="f22" y="f23"/>
                    </a:lnTo>
                    <a:lnTo>
                      <a:pt x="f24" y="f17"/>
                    </a:lnTo>
                    <a:cubicBezTo>
                      <a:pt x="f25" y="f26"/>
                      <a:pt x="f27" y="f28"/>
                      <a:pt x="f5" y="f6"/>
                    </a:cubicBezTo>
                    <a:close/>
                  </a:path>
                </a:pathLst>
              </a:custGeom>
              <a:solidFill>
                <a:srgbClr val="AC4432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6" name="Google Shape;3181;p99">
                <a:extLst>
                  <a:ext uri="{FF2B5EF4-FFF2-40B4-BE49-F238E27FC236}">
                    <a16:creationId xmlns:a16="http://schemas.microsoft.com/office/drawing/2014/main" id="{075699EC-19E6-2F06-41C1-63EC4C7D96D7}"/>
                  </a:ext>
                </a:extLst>
              </p:cNvPr>
              <p:cNvSpPr/>
              <p:nvPr/>
            </p:nvSpPr>
            <p:spPr>
              <a:xfrm>
                <a:off x="741038" y="4693404"/>
                <a:ext cx="75639" cy="6258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186"/>
                  <a:gd name="f4" fmla="val 5118"/>
                  <a:gd name="f5" fmla="val 2262"/>
                  <a:gd name="f6" fmla="val 1981"/>
                  <a:gd name="f7" fmla="val 1697"/>
                  <a:gd name="f8" fmla="val 25"/>
                  <a:gd name="f9" fmla="val 1412"/>
                  <a:gd name="f10" fmla="val 76"/>
                  <a:gd name="f11" fmla="val 2294"/>
                  <a:gd name="f12" fmla="val 2017"/>
                  <a:gd name="f13" fmla="val 4647"/>
                  <a:gd name="f14" fmla="val 2689"/>
                  <a:gd name="f15" fmla="val 6185"/>
                  <a:gd name="f16" fmla="val 2093"/>
                  <a:gd name="f17" fmla="val 5329"/>
                  <a:gd name="f18" fmla="val 780"/>
                  <a:gd name="f19" fmla="val 3843"/>
                  <a:gd name="f20" fmla="*/ f0 1 6186"/>
                  <a:gd name="f21" fmla="*/ f1 1 5118"/>
                  <a:gd name="f22" fmla="val f2"/>
                  <a:gd name="f23" fmla="val f3"/>
                  <a:gd name="f24" fmla="val f4"/>
                  <a:gd name="f25" fmla="+- f24 0 f22"/>
                  <a:gd name="f26" fmla="+- f23 0 f22"/>
                  <a:gd name="f27" fmla="*/ f26 1 6186"/>
                  <a:gd name="f28" fmla="*/ f25 1 5118"/>
                  <a:gd name="f29" fmla="*/ f22 1 f27"/>
                  <a:gd name="f30" fmla="*/ f23 1 f27"/>
                  <a:gd name="f31" fmla="*/ f22 1 f28"/>
                  <a:gd name="f32" fmla="*/ f24 1 f28"/>
                  <a:gd name="f33" fmla="*/ f29 f20 1"/>
                  <a:gd name="f34" fmla="*/ f30 f20 1"/>
                  <a:gd name="f35" fmla="*/ f32 f21 1"/>
                  <a:gd name="f36" fmla="*/ f31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3" t="f36" r="f34" b="f35"/>
                <a:pathLst>
                  <a:path w="6186" h="511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2" y="f11"/>
                      <a:pt x="f12" y="f13"/>
                      <a:pt x="f14" y="f4"/>
                    </a:cubicBezTo>
                    <a:lnTo>
                      <a:pt x="f15" y="f16"/>
                    </a:lnTo>
                    <a:cubicBezTo>
                      <a:pt x="f17" y="f18"/>
                      <a:pt x="f19" y="f2"/>
                      <a:pt x="f5" y="f2"/>
                    </a:cubicBezTo>
                    <a:close/>
                  </a:path>
                </a:pathLst>
              </a:custGeom>
              <a:solidFill>
                <a:srgbClr val="AC4432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7" name="Google Shape;3182;p99">
                <a:extLst>
                  <a:ext uri="{FF2B5EF4-FFF2-40B4-BE49-F238E27FC236}">
                    <a16:creationId xmlns:a16="http://schemas.microsoft.com/office/drawing/2014/main" id="{8D7005B7-1495-BCF3-DAEF-9FE587DD70E1}"/>
                  </a:ext>
                </a:extLst>
              </p:cNvPr>
              <p:cNvSpPr/>
              <p:nvPr/>
            </p:nvSpPr>
            <p:spPr>
              <a:xfrm>
                <a:off x="766523" y="4618698"/>
                <a:ext cx="168533" cy="13975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783"/>
                  <a:gd name="f4" fmla="val 11430"/>
                  <a:gd name="f5" fmla="val 12841"/>
                  <a:gd name="f6" fmla="val 1"/>
                  <a:gd name="f7" fmla="val 10623"/>
                  <a:gd name="f8" fmla="val 337"/>
                  <a:gd name="f9" fmla="val 11026"/>
                  <a:gd name="f10" fmla="val 605"/>
                  <a:gd name="f11" fmla="val 11295"/>
                  <a:gd name="f12" fmla="val 807"/>
                  <a:gd name="f13" fmla="val 13782"/>
                  <a:gd name="f14" fmla="val 1211"/>
                  <a:gd name="f15" fmla="*/ f0 1 13783"/>
                  <a:gd name="f16" fmla="*/ f1 1 11430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13783"/>
                  <a:gd name="f23" fmla="*/ f20 1 11430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13783" h="11430">
                    <a:moveTo>
                      <a:pt x="f5" y="f6"/>
                    </a:moveTo>
                    <a:lnTo>
                      <a:pt x="f2" y="f7"/>
                    </a:lnTo>
                    <a:cubicBezTo>
                      <a:pt x="f8" y="f9"/>
                      <a:pt x="f10" y="f11"/>
                      <a:pt x="f12" y="f4"/>
                    </a:cubicBezTo>
                    <a:lnTo>
                      <a:pt x="f13" y="f14"/>
                    </a:ln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AC4432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8" name="Google Shape;3183;p99">
                <a:extLst>
                  <a:ext uri="{FF2B5EF4-FFF2-40B4-BE49-F238E27FC236}">
                    <a16:creationId xmlns:a16="http://schemas.microsoft.com/office/drawing/2014/main" id="{9FC79C30-B9F1-565A-4B4C-771722CF934E}"/>
                  </a:ext>
                </a:extLst>
              </p:cNvPr>
              <p:cNvSpPr/>
              <p:nvPr/>
            </p:nvSpPr>
            <p:spPr>
              <a:xfrm>
                <a:off x="765700" y="4619530"/>
                <a:ext cx="157834" cy="12824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908"/>
                  <a:gd name="f4" fmla="val 10488"/>
                  <a:gd name="f5" fmla="*/ f0 1 12908"/>
                  <a:gd name="f6" fmla="*/ f1 1 10488"/>
                  <a:gd name="f7" fmla="val f2"/>
                  <a:gd name="f8" fmla="val f3"/>
                  <a:gd name="f9" fmla="val f4"/>
                  <a:gd name="f10" fmla="+- f9 0 f7"/>
                  <a:gd name="f11" fmla="+- f8 0 f7"/>
                  <a:gd name="f12" fmla="*/ f11 1 12908"/>
                  <a:gd name="f13" fmla="*/ f10 1 10488"/>
                  <a:gd name="f14" fmla="*/ f7 1 f12"/>
                  <a:gd name="f15" fmla="*/ f8 1 f12"/>
                  <a:gd name="f16" fmla="*/ f7 1 f13"/>
                  <a:gd name="f17" fmla="*/ f9 1 f13"/>
                  <a:gd name="f18" fmla="*/ f14 f5 1"/>
                  <a:gd name="f19" fmla="*/ f15 f5 1"/>
                  <a:gd name="f20" fmla="*/ f17 f6 1"/>
                  <a:gd name="f21" fmla="*/ f16 f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12908" h="10488" fill="none">
                    <a:moveTo>
                      <a:pt x="f2" y="f4"/>
                    </a:moveTo>
                    <a:lnTo>
                      <a:pt x="f3" y="f2"/>
                    </a:ln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9" name="Google Shape;3184;p99">
                <a:extLst>
                  <a:ext uri="{FF2B5EF4-FFF2-40B4-BE49-F238E27FC236}">
                    <a16:creationId xmlns:a16="http://schemas.microsoft.com/office/drawing/2014/main" id="{3E0A68B0-E3F9-4385-4D34-BF16B7D60913}"/>
                  </a:ext>
                </a:extLst>
              </p:cNvPr>
              <p:cNvSpPr/>
              <p:nvPr/>
            </p:nvSpPr>
            <p:spPr>
              <a:xfrm>
                <a:off x="863522" y="4580074"/>
                <a:ext cx="28785" cy="6824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354"/>
                  <a:gd name="f4" fmla="val 5581"/>
                  <a:gd name="f5" fmla="val 1950"/>
                  <a:gd name="f6" fmla="val 5580"/>
                  <a:gd name="f7" fmla="val 2488"/>
                  <a:gd name="f8" fmla="val 2353"/>
                  <a:gd name="f9" fmla="*/ f0 1 2354"/>
                  <a:gd name="f10" fmla="*/ f1 1 5581"/>
                  <a:gd name="f11" fmla="val f2"/>
                  <a:gd name="f12" fmla="val f3"/>
                  <a:gd name="f13" fmla="val f4"/>
                  <a:gd name="f14" fmla="+- f13 0 f11"/>
                  <a:gd name="f15" fmla="+- f12 0 f11"/>
                  <a:gd name="f16" fmla="*/ f15 1 2354"/>
                  <a:gd name="f17" fmla="*/ f14 1 5581"/>
                  <a:gd name="f18" fmla="*/ f11 1 f16"/>
                  <a:gd name="f19" fmla="*/ f12 1 f16"/>
                  <a:gd name="f20" fmla="*/ f11 1 f17"/>
                  <a:gd name="f21" fmla="*/ f13 1 f17"/>
                  <a:gd name="f22" fmla="*/ f18 f9 1"/>
                  <a:gd name="f23" fmla="*/ f19 f9 1"/>
                  <a:gd name="f24" fmla="*/ f21 f10 1"/>
                  <a:gd name="f25" fmla="*/ f20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2354" h="5581" fill="none">
                    <a:moveTo>
                      <a:pt x="f5" y="f6"/>
                    </a:moveTo>
                    <a:cubicBezTo>
                      <a:pt x="f5" y="f6"/>
                      <a:pt x="f2" y="f7"/>
                      <a:pt x="f8" y="f2"/>
                    </a:cubicBez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0" name="Google Shape;3185;p99">
                <a:extLst>
                  <a:ext uri="{FF2B5EF4-FFF2-40B4-BE49-F238E27FC236}">
                    <a16:creationId xmlns:a16="http://schemas.microsoft.com/office/drawing/2014/main" id="{78BF861B-97EC-6809-5CF0-4FC03A5D7AE8}"/>
                  </a:ext>
                </a:extLst>
              </p:cNvPr>
              <p:cNvSpPr/>
              <p:nvPr/>
            </p:nvSpPr>
            <p:spPr>
              <a:xfrm>
                <a:off x="805979" y="4560332"/>
                <a:ext cx="69878" cy="7153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715"/>
                  <a:gd name="f4" fmla="val 5850"/>
                  <a:gd name="f5" fmla="val 1412"/>
                  <a:gd name="f6" fmla="val 5312"/>
                  <a:gd name="f7" fmla="val 2622"/>
                  <a:gd name="f8" fmla="val 4370"/>
                  <a:gd name="f9" fmla="val 3429"/>
                  <a:gd name="f10" fmla="val 3093"/>
                  <a:gd name="f11" fmla="val 4303"/>
                  <a:gd name="f12" fmla="val 1950"/>
                  <a:gd name="f13" fmla="val 4505"/>
                  <a:gd name="f14" fmla="val 875"/>
                  <a:gd name="f15" fmla="val 1"/>
                  <a:gd name="f16" fmla="*/ f0 1 5715"/>
                  <a:gd name="f17" fmla="*/ f1 1 5850"/>
                  <a:gd name="f18" fmla="val f2"/>
                  <a:gd name="f19" fmla="val f3"/>
                  <a:gd name="f20" fmla="val f4"/>
                  <a:gd name="f21" fmla="+- f20 0 f18"/>
                  <a:gd name="f22" fmla="+- f19 0 f18"/>
                  <a:gd name="f23" fmla="*/ f22 1 5715"/>
                  <a:gd name="f24" fmla="*/ f21 1 5850"/>
                  <a:gd name="f25" fmla="*/ f18 1 f23"/>
                  <a:gd name="f26" fmla="*/ f19 1 f23"/>
                  <a:gd name="f27" fmla="*/ f18 1 f24"/>
                  <a:gd name="f28" fmla="*/ f20 1 f24"/>
                  <a:gd name="f29" fmla="*/ f25 f16 1"/>
                  <a:gd name="f30" fmla="*/ f26 f16 1"/>
                  <a:gd name="f31" fmla="*/ f28 f17 1"/>
                  <a:gd name="f32" fmla="*/ f2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9" t="f32" r="f30" b="f31"/>
                <a:pathLst>
                  <a:path w="5715" h="5850" fill="none">
                    <a:moveTo>
                      <a:pt x="f2" y="f4"/>
                    </a:moveTo>
                    <a:cubicBezTo>
                      <a:pt x="f5" y="f6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3" y="f15"/>
                    </a:cubicBez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1" name="Google Shape;3186;p99">
                <a:extLst>
                  <a:ext uri="{FF2B5EF4-FFF2-40B4-BE49-F238E27FC236}">
                    <a16:creationId xmlns:a16="http://schemas.microsoft.com/office/drawing/2014/main" id="{A101236C-28DE-C5B7-0449-4FC5B516EBD5}"/>
                  </a:ext>
                </a:extLst>
              </p:cNvPr>
              <p:cNvSpPr/>
              <p:nvPr/>
            </p:nvSpPr>
            <p:spPr>
              <a:xfrm>
                <a:off x="758302" y="4694328"/>
                <a:ext cx="52614" cy="1645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303"/>
                  <a:gd name="f4" fmla="val 1346"/>
                  <a:gd name="f5" fmla="val 1"/>
                  <a:gd name="f6" fmla="val 1546"/>
                  <a:gd name="f7" fmla="val 3025"/>
                  <a:gd name="f8" fmla="val 471"/>
                  <a:gd name="f9" fmla="val 1345"/>
                  <a:gd name="f10" fmla="*/ f0 1 4303"/>
                  <a:gd name="f11" fmla="*/ f1 1 1346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4303"/>
                  <a:gd name="f18" fmla="*/ f15 1 1346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4303" h="1346" fill="none">
                    <a:moveTo>
                      <a:pt x="f2" y="f5"/>
                    </a:moveTo>
                    <a:cubicBezTo>
                      <a:pt x="f6" y="f5"/>
                      <a:pt x="f7" y="f8"/>
                      <a:pt x="f3" y="f9"/>
                    </a:cubicBez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2" name="Google Shape;3187;p99">
                <a:extLst>
                  <a:ext uri="{FF2B5EF4-FFF2-40B4-BE49-F238E27FC236}">
                    <a16:creationId xmlns:a16="http://schemas.microsoft.com/office/drawing/2014/main" id="{DFE11A56-7B7C-BF86-3C5A-99762FF4276E}"/>
                  </a:ext>
                </a:extLst>
              </p:cNvPr>
              <p:cNvSpPr/>
              <p:nvPr/>
            </p:nvSpPr>
            <p:spPr>
              <a:xfrm>
                <a:off x="778026" y="4667207"/>
                <a:ext cx="18095" cy="65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80"/>
                  <a:gd name="f4" fmla="val 539"/>
                  <a:gd name="f5" fmla="val 1"/>
                  <a:gd name="f6" fmla="val 538"/>
                  <a:gd name="f7" fmla="*/ f0 1 1480"/>
                  <a:gd name="f8" fmla="*/ f1 1 539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1480"/>
                  <a:gd name="f15" fmla="*/ f12 1 539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1480" h="539" fill="none">
                    <a:moveTo>
                      <a:pt x="f5" y="f2"/>
                    </a:moveTo>
                    <a:lnTo>
                      <a:pt x="f3" y="f6"/>
                    </a:ln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3" name="Google Shape;3188;p99">
                <a:extLst>
                  <a:ext uri="{FF2B5EF4-FFF2-40B4-BE49-F238E27FC236}">
                    <a16:creationId xmlns:a16="http://schemas.microsoft.com/office/drawing/2014/main" id="{4BDA93DE-CEF8-7674-E349-90F4C43B166B}"/>
                  </a:ext>
                </a:extLst>
              </p:cNvPr>
              <p:cNvSpPr/>
              <p:nvPr/>
            </p:nvSpPr>
            <p:spPr>
              <a:xfrm>
                <a:off x="782964" y="4656517"/>
                <a:ext cx="18918" cy="65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547"/>
                  <a:gd name="f4" fmla="val 539"/>
                  <a:gd name="f5" fmla="val 1546"/>
                  <a:gd name="f6" fmla="val 538"/>
                  <a:gd name="f7" fmla="*/ f0 1 1547"/>
                  <a:gd name="f8" fmla="*/ f1 1 539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1547"/>
                  <a:gd name="f15" fmla="*/ f12 1 539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1547" h="539" fill="none">
                    <a:moveTo>
                      <a:pt x="f2" y="f2"/>
                    </a:moveTo>
                    <a:lnTo>
                      <a:pt x="f5" y="f6"/>
                    </a:ln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4" name="Google Shape;3189;p99">
                <a:extLst>
                  <a:ext uri="{FF2B5EF4-FFF2-40B4-BE49-F238E27FC236}">
                    <a16:creationId xmlns:a16="http://schemas.microsoft.com/office/drawing/2014/main" id="{5CB008F5-07AB-D1C5-BD81-5C1845C43999}"/>
                  </a:ext>
                </a:extLst>
              </p:cNvPr>
              <p:cNvSpPr/>
              <p:nvPr/>
            </p:nvSpPr>
            <p:spPr>
              <a:xfrm>
                <a:off x="786237" y="4644182"/>
                <a:ext cx="18095" cy="65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80"/>
                  <a:gd name="f4" fmla="val 539"/>
                  <a:gd name="f5" fmla="val 1"/>
                  <a:gd name="f6" fmla="*/ f0 1 1480"/>
                  <a:gd name="f7" fmla="*/ f1 1 539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1480"/>
                  <a:gd name="f14" fmla="*/ f11 1 539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1480" h="539" fill="none">
                    <a:moveTo>
                      <a:pt x="f5" y="f5"/>
                    </a:moveTo>
                    <a:lnTo>
                      <a:pt x="f3" y="f4"/>
                    </a:ln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5" name="Google Shape;3190;p99">
                <a:extLst>
                  <a:ext uri="{FF2B5EF4-FFF2-40B4-BE49-F238E27FC236}">
                    <a16:creationId xmlns:a16="http://schemas.microsoft.com/office/drawing/2014/main" id="{3F942F41-9B23-2271-E91C-E08D522A38BF}"/>
                  </a:ext>
                </a:extLst>
              </p:cNvPr>
              <p:cNvSpPr/>
              <p:nvPr/>
            </p:nvSpPr>
            <p:spPr>
              <a:xfrm>
                <a:off x="759939" y="4632880"/>
                <a:ext cx="28547" cy="1467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335"/>
                  <a:gd name="f4" fmla="val 1200"/>
                  <a:gd name="f5" fmla="val 620"/>
                  <a:gd name="f6" fmla="val 226"/>
                  <a:gd name="f7" fmla="val 817"/>
                  <a:gd name="f8" fmla="val 1014"/>
                  <a:gd name="f9" fmla="val 289"/>
                  <a:gd name="f10" fmla="val 1211"/>
                  <a:gd name="f11" fmla="val 387"/>
                  <a:gd name="f12" fmla="val 1523"/>
                  <a:gd name="f13" fmla="val 512"/>
                  <a:gd name="f14" fmla="val 1778"/>
                  <a:gd name="f15" fmla="val 695"/>
                  <a:gd name="f16" fmla="val 2028"/>
                  <a:gd name="f17" fmla="val 883"/>
                  <a:gd name="f18" fmla="val 1841"/>
                  <a:gd name="f19" fmla="val 921"/>
                  <a:gd name="f20" fmla="val 1671"/>
                  <a:gd name="f21" fmla="val 953"/>
                  <a:gd name="f22" fmla="val 1492"/>
                  <a:gd name="f23" fmla="val 1402"/>
                  <a:gd name="f24" fmla="val 1309"/>
                  <a:gd name="f25" fmla="val 945"/>
                  <a:gd name="f26" fmla="val 925"/>
                  <a:gd name="f27" fmla="val 1161"/>
                  <a:gd name="f28" fmla="val 937"/>
                  <a:gd name="f29" fmla="val 1110"/>
                  <a:gd name="f30" fmla="val 943"/>
                  <a:gd name="f31" fmla="val 1057"/>
                  <a:gd name="f32" fmla="val 823"/>
                  <a:gd name="f33" fmla="val 569"/>
                  <a:gd name="f34" fmla="val 833"/>
                  <a:gd name="f35" fmla="val 404"/>
                  <a:gd name="f36" fmla="val 723"/>
                  <a:gd name="f37" fmla="val 270"/>
                  <a:gd name="f38" fmla="val 589"/>
                  <a:gd name="f39" fmla="val 68"/>
                  <a:gd name="f40" fmla="val 253"/>
                  <a:gd name="f41" fmla="val 476"/>
                  <a:gd name="f42" fmla="val 235"/>
                  <a:gd name="f43" fmla="val 548"/>
                  <a:gd name="f44" fmla="val 547"/>
                  <a:gd name="f45" fmla="val 1"/>
                  <a:gd name="f46" fmla="val 471"/>
                  <a:gd name="f47" fmla="val 17"/>
                  <a:gd name="f48" fmla="val 337"/>
                  <a:gd name="f49" fmla="val 51"/>
                  <a:gd name="f50" fmla="val 118"/>
                  <a:gd name="f51" fmla="val 454"/>
                  <a:gd name="f52" fmla="val 135"/>
                  <a:gd name="f53" fmla="val 992"/>
                  <a:gd name="f54" fmla="val 606"/>
                  <a:gd name="f55" fmla="val 1127"/>
                  <a:gd name="f56" fmla="val 942"/>
                  <a:gd name="f57" fmla="val 1096"/>
                  <a:gd name="f58" fmla="val 1178"/>
                  <a:gd name="f59" fmla="val 1260"/>
                  <a:gd name="f60" fmla="val 1426"/>
                  <a:gd name="f61" fmla="val 1695"/>
                  <a:gd name="f62" fmla="val 1970"/>
                  <a:gd name="f63" fmla="val 1142"/>
                  <a:gd name="f64" fmla="val 2219"/>
                  <a:gd name="f65" fmla="val 1059"/>
                  <a:gd name="f66" fmla="val 2334"/>
                  <a:gd name="f67" fmla="val 1002"/>
                  <a:gd name="f68" fmla="val 2302"/>
                  <a:gd name="f69" fmla="val 846"/>
                  <a:gd name="f70" fmla="val 2206"/>
                  <a:gd name="f71" fmla="val 844"/>
                  <a:gd name="f72" fmla="val 1939"/>
                  <a:gd name="f73" fmla="val 580"/>
                  <a:gd name="f74" fmla="val 1608"/>
                  <a:gd name="f75" fmla="val 318"/>
                  <a:gd name="f76" fmla="val 1278"/>
                  <a:gd name="f77" fmla="val 185"/>
                  <a:gd name="f78" fmla="val 1143"/>
                  <a:gd name="f79" fmla="val 807"/>
                  <a:gd name="f80" fmla="val 707"/>
                  <a:gd name="f81" fmla="val 622"/>
                  <a:gd name="f82" fmla="*/ f0 1 2335"/>
                  <a:gd name="f83" fmla="*/ f1 1 1200"/>
                  <a:gd name="f84" fmla="val f2"/>
                  <a:gd name="f85" fmla="val f3"/>
                  <a:gd name="f86" fmla="val f4"/>
                  <a:gd name="f87" fmla="+- f86 0 f84"/>
                  <a:gd name="f88" fmla="+- f85 0 f84"/>
                  <a:gd name="f89" fmla="*/ f88 1 2335"/>
                  <a:gd name="f90" fmla="*/ f87 1 1200"/>
                  <a:gd name="f91" fmla="*/ f84 1 f89"/>
                  <a:gd name="f92" fmla="*/ f85 1 f89"/>
                  <a:gd name="f93" fmla="*/ f84 1 f90"/>
                  <a:gd name="f94" fmla="*/ f86 1 f90"/>
                  <a:gd name="f95" fmla="*/ f91 f82 1"/>
                  <a:gd name="f96" fmla="*/ f92 f82 1"/>
                  <a:gd name="f97" fmla="*/ f94 f83 1"/>
                  <a:gd name="f98" fmla="*/ f93 f8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5" t="f98" r="f96" b="f97"/>
                <a:pathLst>
                  <a:path w="2335" h="1200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lnTo>
                      <a:pt x="f16" y="f17"/>
                    </a:lnTo>
                    <a:cubicBezTo>
                      <a:pt x="f18" y="f19"/>
                      <a:pt x="f20" y="f21"/>
                      <a:pt x="f22" y="f21"/>
                    </a:cubicBezTo>
                    <a:cubicBezTo>
                      <a:pt x="f23" y="f21"/>
                      <a:pt x="f24" y="f25"/>
                      <a:pt x="f10" y="f26"/>
                    </a:cubicBezTo>
                    <a:cubicBezTo>
                      <a:pt x="f27" y="f28"/>
                      <a:pt x="f29" y="f30"/>
                      <a:pt x="f31" y="f30"/>
                    </a:cubicBezTo>
                    <a:cubicBezTo>
                      <a:pt x="f32" y="f30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35" y="f40"/>
                    </a:cubicBezTo>
                    <a:cubicBezTo>
                      <a:pt x="f41" y="f42"/>
                      <a:pt x="f43" y="f6"/>
                      <a:pt x="f5" y="f6"/>
                    </a:cubicBezTo>
                    <a:close/>
                    <a:moveTo>
                      <a:pt x="f44" y="f45"/>
                    </a:moveTo>
                    <a:cubicBezTo>
                      <a:pt x="f46" y="f45"/>
                      <a:pt x="f35" y="f47"/>
                      <a:pt x="f48" y="f49"/>
                    </a:cubicBezTo>
                    <a:cubicBezTo>
                      <a:pt x="f45" y="f50"/>
                      <a:pt x="f45" y="f51"/>
                      <a:pt x="f52" y="f36"/>
                    </a:cubicBezTo>
                    <a:cubicBezTo>
                      <a:pt x="f48" y="f53"/>
                      <a:pt x="f54" y="f55"/>
                      <a:pt x="f56" y="f55"/>
                    </a:cubicBezTo>
                    <a:cubicBezTo>
                      <a:pt x="f57" y="f58"/>
                      <a:pt x="f59" y="f4"/>
                      <a:pt x="f60" y="f4"/>
                    </a:cubicBezTo>
                    <a:cubicBezTo>
                      <a:pt x="f61" y="f4"/>
                      <a:pt x="f62" y="f63"/>
                      <a:pt x="f64" y="f65"/>
                    </a:cubicBezTo>
                    <a:cubicBezTo>
                      <a:pt x="f66" y="f67"/>
                      <a:pt x="f68" y="f69"/>
                      <a:pt x="f70" y="f71"/>
                    </a:cubicBezTo>
                    <a:lnTo>
                      <a:pt x="f70" y="f71"/>
                    </a:lnTo>
                    <a:cubicBezTo>
                      <a:pt x="f72" y="f73"/>
                      <a:pt x="f74" y="f75"/>
                      <a:pt x="f76" y="f77"/>
                    </a:cubicBezTo>
                    <a:cubicBezTo>
                      <a:pt x="f78" y="f50"/>
                      <a:pt x="f56" y="f49"/>
                      <a:pt x="f79" y="f49"/>
                    </a:cubicBezTo>
                    <a:cubicBezTo>
                      <a:pt x="f80" y="f47"/>
                      <a:pt x="f81" y="f45"/>
                      <a:pt x="f44" y="f45"/>
                    </a:cubicBezTo>
                    <a:close/>
                  </a:path>
                </a:pathLst>
              </a:custGeom>
              <a:solidFill>
                <a:srgbClr val="47201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6" name="Google Shape;3191;p99">
                <a:extLst>
                  <a:ext uri="{FF2B5EF4-FFF2-40B4-BE49-F238E27FC236}">
                    <a16:creationId xmlns:a16="http://schemas.microsoft.com/office/drawing/2014/main" id="{7633EFBC-90EA-11E7-FD17-8AACF2B769AF}"/>
                  </a:ext>
                </a:extLst>
              </p:cNvPr>
              <p:cNvSpPr/>
              <p:nvPr/>
            </p:nvSpPr>
            <p:spPr>
              <a:xfrm>
                <a:off x="772274" y="4643359"/>
                <a:ext cx="14804" cy="184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11"/>
                  <a:gd name="f4" fmla="val 1508"/>
                  <a:gd name="f5" fmla="val 1143"/>
                  <a:gd name="f6" fmla="val 1"/>
                  <a:gd name="f7" fmla="val 1076"/>
                  <a:gd name="f8" fmla="val 1008"/>
                  <a:gd name="f9" fmla="val 941"/>
                  <a:gd name="f10" fmla="val 68"/>
                  <a:gd name="f11" fmla="val 807"/>
                  <a:gd name="f12" fmla="val 202"/>
                  <a:gd name="f13" fmla="val 672"/>
                  <a:gd name="f14" fmla="val 337"/>
                  <a:gd name="f15" fmla="val 538"/>
                  <a:gd name="f16" fmla="val 471"/>
                  <a:gd name="f17" fmla="val 606"/>
                  <a:gd name="f18" fmla="val 403"/>
                  <a:gd name="f19" fmla="val 673"/>
                  <a:gd name="f20" fmla="val 269"/>
                  <a:gd name="f21" fmla="val 942"/>
                  <a:gd name="f22" fmla="val 134"/>
                  <a:gd name="f23" fmla="val 67"/>
                  <a:gd name="f24" fmla="val 1278"/>
                  <a:gd name="f25" fmla="val 1412"/>
                  <a:gd name="f26" fmla="val 1460"/>
                  <a:gd name="f27" fmla="val 130"/>
                  <a:gd name="f28" fmla="val 157"/>
                  <a:gd name="f29" fmla="val 182"/>
                  <a:gd name="f30" fmla="val 1499"/>
                  <a:gd name="f31" fmla="val 1480"/>
                  <a:gd name="f32" fmla="val 1345"/>
                  <a:gd name="f33" fmla="val 336"/>
                  <a:gd name="f34" fmla="val 605"/>
                  <a:gd name="f35" fmla="val 740"/>
                  <a:gd name="f36" fmla="val 874"/>
                  <a:gd name="f37" fmla="val 404"/>
                  <a:gd name="f38" fmla="val 1210"/>
                  <a:gd name="f39" fmla="val 135"/>
                  <a:gd name="f40" fmla="*/ f0 1 1211"/>
                  <a:gd name="f41" fmla="*/ f1 1 1508"/>
                  <a:gd name="f42" fmla="val f2"/>
                  <a:gd name="f43" fmla="val f3"/>
                  <a:gd name="f44" fmla="val f4"/>
                  <a:gd name="f45" fmla="+- f44 0 f42"/>
                  <a:gd name="f46" fmla="+- f43 0 f42"/>
                  <a:gd name="f47" fmla="*/ f46 1 1211"/>
                  <a:gd name="f48" fmla="*/ f45 1 1508"/>
                  <a:gd name="f49" fmla="*/ f42 1 f47"/>
                  <a:gd name="f50" fmla="*/ f43 1 f47"/>
                  <a:gd name="f51" fmla="*/ f42 1 f48"/>
                  <a:gd name="f52" fmla="*/ f44 1 f48"/>
                  <a:gd name="f53" fmla="*/ f49 f40 1"/>
                  <a:gd name="f54" fmla="*/ f50 f40 1"/>
                  <a:gd name="f55" fmla="*/ f52 f41 1"/>
                  <a:gd name="f56" fmla="*/ f51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3" t="f56" r="f54" b="f55"/>
                <a:pathLst>
                  <a:path w="1211" h="1508">
                    <a:moveTo>
                      <a:pt x="f5" y="f6"/>
                    </a:moveTo>
                    <a:cubicBezTo>
                      <a:pt x="f7" y="f6"/>
                      <a:pt x="f8" y="f6"/>
                      <a:pt x="f9" y="f10"/>
                    </a:cubicBezTo>
                    <a:lnTo>
                      <a:pt x="f11" y="f12"/>
                    </a:lnTo>
                    <a:cubicBezTo>
                      <a:pt x="f13" y="f14"/>
                      <a:pt x="f15" y="f16"/>
                      <a:pt x="f16" y="f17"/>
                    </a:cubicBezTo>
                    <a:cubicBezTo>
                      <a:pt x="f18" y="f19"/>
                      <a:pt x="f20" y="f11"/>
                      <a:pt x="f12" y="f21"/>
                    </a:cubicBezTo>
                    <a:cubicBezTo>
                      <a:pt x="f22" y="f7"/>
                      <a:pt x="f23" y="f24"/>
                      <a:pt x="f2" y="f25"/>
                    </a:cubicBezTo>
                    <a:cubicBezTo>
                      <a:pt x="f2" y="f26"/>
                      <a:pt x="f23" y="f4"/>
                      <a:pt x="f27" y="f4"/>
                    </a:cubicBezTo>
                    <a:cubicBezTo>
                      <a:pt x="f28" y="f4"/>
                      <a:pt x="f29" y="f30"/>
                      <a:pt x="f12" y="f31"/>
                    </a:cubicBezTo>
                    <a:cubicBezTo>
                      <a:pt x="f20" y="f32"/>
                      <a:pt x="f33" y="f3"/>
                      <a:pt x="f18" y="f7"/>
                    </a:cubicBezTo>
                    <a:cubicBezTo>
                      <a:pt x="f15" y="f21"/>
                      <a:pt x="f34" y="f11"/>
                      <a:pt x="f13" y="f35"/>
                    </a:cubicBezTo>
                    <a:cubicBezTo>
                      <a:pt x="f35" y="f17"/>
                      <a:pt x="f36" y="f16"/>
                      <a:pt x="f9" y="f37"/>
                    </a:cubicBezTo>
                    <a:lnTo>
                      <a:pt x="f5" y="f12"/>
                    </a:lnTo>
                    <a:cubicBezTo>
                      <a:pt x="f5" y="f12"/>
                      <a:pt x="f38" y="f39"/>
                      <a:pt x="f38" y="f10"/>
                    </a:cubicBezTo>
                    <a:cubicBezTo>
                      <a:pt x="f38" y="f10"/>
                      <a:pt x="f38" y="f6"/>
                      <a:pt x="f5" y="f6"/>
                    </a:cubicBezTo>
                    <a:close/>
                  </a:path>
                </a:pathLst>
              </a:custGeom>
              <a:solidFill>
                <a:srgbClr val="47201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7" name="Google Shape;3192;p99">
                <a:extLst>
                  <a:ext uri="{FF2B5EF4-FFF2-40B4-BE49-F238E27FC236}">
                    <a16:creationId xmlns:a16="http://schemas.microsoft.com/office/drawing/2014/main" id="{411370C5-1CF0-03B8-7435-24A5D9278153}"/>
                  </a:ext>
                </a:extLst>
              </p:cNvPr>
              <p:cNvSpPr/>
              <p:nvPr/>
            </p:nvSpPr>
            <p:spPr>
              <a:xfrm>
                <a:off x="782964" y="4627942"/>
                <a:ext cx="25493" cy="1730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85"/>
                  <a:gd name="f4" fmla="val 1415"/>
                  <a:gd name="f5" fmla="val 1330"/>
                  <a:gd name="f6" fmla="val 321"/>
                  <a:gd name="f7" fmla="val 1449"/>
                  <a:gd name="f8" fmla="val 1569"/>
                  <a:gd name="f9" fmla="val 343"/>
                  <a:gd name="f10" fmla="val 1681"/>
                  <a:gd name="f11" fmla="val 388"/>
                  <a:gd name="f12" fmla="val 1748"/>
                  <a:gd name="f13" fmla="val 455"/>
                  <a:gd name="f14" fmla="val 1815"/>
                  <a:gd name="f15" fmla="val 522"/>
                  <a:gd name="f16" fmla="val 589"/>
                  <a:gd name="f17" fmla="val 657"/>
                  <a:gd name="f18" fmla="val 724"/>
                  <a:gd name="f19" fmla="val 1546"/>
                  <a:gd name="f20" fmla="val 791"/>
                  <a:gd name="f21" fmla="val 1479"/>
                  <a:gd name="f22" fmla="val 858"/>
                  <a:gd name="f23" fmla="val 1412"/>
                  <a:gd name="f24" fmla="val 1277"/>
                  <a:gd name="f25" fmla="val 926"/>
                  <a:gd name="f26" fmla="val 1210"/>
                  <a:gd name="f27" fmla="val 993"/>
                  <a:gd name="f28" fmla="val 911"/>
                  <a:gd name="f29" fmla="val 1053"/>
                  <a:gd name="f30" fmla="val 613"/>
                  <a:gd name="f31" fmla="val 1006"/>
                  <a:gd name="f32" fmla="val 314"/>
                  <a:gd name="f33" fmla="val 1089"/>
                  <a:gd name="f34" fmla="val 339"/>
                  <a:gd name="f35" fmla="val 1057"/>
                  <a:gd name="f36" fmla="val 371"/>
                  <a:gd name="f37" fmla="val 1025"/>
                  <a:gd name="f38" fmla="val 403"/>
                  <a:gd name="f39" fmla="val 471"/>
                  <a:gd name="f40" fmla="val 605"/>
                  <a:gd name="f41" fmla="val 672"/>
                  <a:gd name="f42" fmla="val 852"/>
                  <a:gd name="f43" fmla="val 410"/>
                  <a:gd name="f44" fmla="val 1091"/>
                  <a:gd name="f45" fmla="val 1358"/>
                  <a:gd name="f46" fmla="val 1043"/>
                  <a:gd name="f47" fmla="val 720"/>
                  <a:gd name="f48" fmla="val 138"/>
                  <a:gd name="f49" fmla="val 336"/>
                  <a:gd name="f50" fmla="val 202"/>
                  <a:gd name="f51" fmla="val 134"/>
                  <a:gd name="f52" fmla="val 67"/>
                  <a:gd name="f53" fmla="val 1060"/>
                  <a:gd name="f54" fmla="val 1127"/>
                  <a:gd name="f55" fmla="val 1262"/>
                  <a:gd name="f56" fmla="val 1316"/>
                  <a:gd name="f57" fmla="val 44"/>
                  <a:gd name="f58" fmla="val 1414"/>
                  <a:gd name="f59" fmla="val 96"/>
                  <a:gd name="f60" fmla="val 109"/>
                  <a:gd name="f61" fmla="val 122"/>
                  <a:gd name="f62" fmla="val 1409"/>
                  <a:gd name="f63" fmla="val 1396"/>
                  <a:gd name="f64" fmla="val 174"/>
                  <a:gd name="f65" fmla="val 1377"/>
                  <a:gd name="f66" fmla="val 190"/>
                  <a:gd name="f67" fmla="val 1357"/>
                  <a:gd name="f68" fmla="val 193"/>
                  <a:gd name="f69" fmla="val 1339"/>
                  <a:gd name="f70" fmla="val 200"/>
                  <a:gd name="f71" fmla="val 1341"/>
                  <a:gd name="f72" fmla="val 208"/>
                  <a:gd name="f73" fmla="val 1342"/>
                  <a:gd name="f74" fmla="val 215"/>
                  <a:gd name="f75" fmla="val 269"/>
                  <a:gd name="f76" fmla="val 1329"/>
                  <a:gd name="f77" fmla="val 1008"/>
                  <a:gd name="f78" fmla="val 1345"/>
                  <a:gd name="f79" fmla="val 1194"/>
                  <a:gd name="f80" fmla="val 1950"/>
                  <a:gd name="f81" fmla="val 2017"/>
                  <a:gd name="f82" fmla="val 2084"/>
                  <a:gd name="f83" fmla="val 253"/>
                  <a:gd name="f84" fmla="val 119"/>
                  <a:gd name="f85" fmla="val 52"/>
                  <a:gd name="f86" fmla="val 1576"/>
                  <a:gd name="f87" fmla="val 17"/>
                  <a:gd name="f88" fmla="val 1468"/>
                  <a:gd name="f89" fmla="*/ f0 1 2085"/>
                  <a:gd name="f90" fmla="*/ f1 1 1415"/>
                  <a:gd name="f91" fmla="val f2"/>
                  <a:gd name="f92" fmla="val f3"/>
                  <a:gd name="f93" fmla="val f4"/>
                  <a:gd name="f94" fmla="+- f93 0 f91"/>
                  <a:gd name="f95" fmla="+- f92 0 f91"/>
                  <a:gd name="f96" fmla="*/ f95 1 2085"/>
                  <a:gd name="f97" fmla="*/ f94 1 1415"/>
                  <a:gd name="f98" fmla="*/ f91 1 f96"/>
                  <a:gd name="f99" fmla="*/ f92 1 f96"/>
                  <a:gd name="f100" fmla="*/ f91 1 f97"/>
                  <a:gd name="f101" fmla="*/ f93 1 f97"/>
                  <a:gd name="f102" fmla="*/ f98 f89 1"/>
                  <a:gd name="f103" fmla="*/ f99 f89 1"/>
                  <a:gd name="f104" fmla="*/ f101 f90 1"/>
                  <a:gd name="f105" fmla="*/ f100 f9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2" t="f105" r="f103" b="f104"/>
                <a:pathLst>
                  <a:path w="2085" h="1415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2" y="f13"/>
                      <a:pt x="f14" y="f15"/>
                    </a:cubicBezTo>
                    <a:cubicBezTo>
                      <a:pt x="f12" y="f16"/>
                      <a:pt x="f12" y="f16"/>
                      <a:pt x="f12" y="f17"/>
                    </a:cubicBezTo>
                    <a:cubicBezTo>
                      <a:pt x="f10" y="f18"/>
                      <a:pt x="f19" y="f20"/>
                      <a:pt x="f21" y="f22"/>
                    </a:cubicBezTo>
                    <a:cubicBezTo>
                      <a:pt x="f23" y="f22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lnTo>
                      <a:pt x="f32" y="f33"/>
                    </a:lnTo>
                    <a:cubicBezTo>
                      <a:pt x="f34" y="f35"/>
                      <a:pt x="f36" y="f37"/>
                      <a:pt x="f38" y="f27"/>
                    </a:cubicBezTo>
                    <a:cubicBezTo>
                      <a:pt x="f39" y="f22"/>
                      <a:pt x="f40" y="f18"/>
                      <a:pt x="f41" y="f16"/>
                    </a:cubicBezTo>
                    <a:cubicBezTo>
                      <a:pt x="f42" y="f43"/>
                      <a:pt x="f44" y="f6"/>
                      <a:pt x="f5" y="f6"/>
                    </a:cubicBezTo>
                    <a:close/>
                    <a:moveTo>
                      <a:pt x="f45" y="f2"/>
                    </a:moveTo>
                    <a:cubicBezTo>
                      <a:pt x="f46" y="f2"/>
                      <a:pt x="f47" y="f48"/>
                      <a:pt x="f39" y="f11"/>
                    </a:cubicBezTo>
                    <a:cubicBezTo>
                      <a:pt x="f49" y="f15"/>
                      <a:pt x="f50" y="f18"/>
                      <a:pt x="f51" y="f25"/>
                    </a:cubicBezTo>
                    <a:cubicBezTo>
                      <a:pt x="f52" y="f53"/>
                      <a:pt x="f52" y="f54"/>
                      <a:pt x="f2" y="f55"/>
                    </a:cubicBezTo>
                    <a:cubicBezTo>
                      <a:pt x="f2" y="f56"/>
                      <a:pt x="f57" y="f58"/>
                      <a:pt x="f59" y="f58"/>
                    </a:cubicBezTo>
                    <a:cubicBezTo>
                      <a:pt x="f60" y="f58"/>
                      <a:pt x="f61" y="f62"/>
                      <a:pt x="f51" y="f63"/>
                    </a:cubicBezTo>
                    <a:cubicBezTo>
                      <a:pt x="f64" y="f65"/>
                      <a:pt x="f66" y="f67"/>
                      <a:pt x="f68" y="f69"/>
                    </a:cubicBezTo>
                    <a:lnTo>
                      <a:pt x="f68" y="f69"/>
                    </a:lnTo>
                    <a:cubicBezTo>
                      <a:pt x="f70" y="f71"/>
                      <a:pt x="f72" y="f73"/>
                      <a:pt x="f74" y="f73"/>
                    </a:cubicBezTo>
                    <a:lnTo>
                      <a:pt x="f74" y="f73"/>
                    </a:lnTo>
                    <a:lnTo>
                      <a:pt x="f75" y="f63"/>
                    </a:lnTo>
                    <a:cubicBezTo>
                      <a:pt x="f75" y="f76"/>
                      <a:pt x="f75" y="f76"/>
                      <a:pt x="f75" y="f76"/>
                    </a:cubicBezTo>
                    <a:cubicBezTo>
                      <a:pt x="f40" y="f55"/>
                      <a:pt x="f77" y="f76"/>
                      <a:pt x="f78" y="f79"/>
                    </a:cubicBezTo>
                    <a:cubicBezTo>
                      <a:pt x="f19" y="f53"/>
                      <a:pt x="f14" y="f25"/>
                      <a:pt x="f80" y="f18"/>
                    </a:cubicBezTo>
                    <a:cubicBezTo>
                      <a:pt x="f81" y="f17"/>
                      <a:pt x="f82" y="f15"/>
                      <a:pt x="f81" y="f11"/>
                    </a:cubicBezTo>
                    <a:cubicBezTo>
                      <a:pt x="f80" y="f83"/>
                      <a:pt x="f14" y="f84"/>
                      <a:pt x="f10" y="f85"/>
                    </a:cubicBezTo>
                    <a:cubicBezTo>
                      <a:pt x="f86" y="f87"/>
                      <a:pt x="f88" y="f2"/>
                      <a:pt x="f45" y="f2"/>
                    </a:cubicBezTo>
                    <a:close/>
                  </a:path>
                </a:pathLst>
              </a:custGeom>
              <a:solidFill>
                <a:srgbClr val="47201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8" name="Google Shape;3193;p99">
                <a:extLst>
                  <a:ext uri="{FF2B5EF4-FFF2-40B4-BE49-F238E27FC236}">
                    <a16:creationId xmlns:a16="http://schemas.microsoft.com/office/drawing/2014/main" id="{B58130D7-005D-9944-B074-B3844B45FF84}"/>
                  </a:ext>
                </a:extLst>
              </p:cNvPr>
              <p:cNvSpPr/>
              <p:nvPr/>
            </p:nvSpPr>
            <p:spPr>
              <a:xfrm>
                <a:off x="784600" y="4644182"/>
                <a:ext cx="27715" cy="2419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67"/>
                  <a:gd name="f4" fmla="val 1979"/>
                  <a:gd name="f5" fmla="val 135"/>
                  <a:gd name="f6" fmla="val 1"/>
                  <a:gd name="f7" fmla="val 68"/>
                  <a:gd name="f8" fmla="val 203"/>
                  <a:gd name="f9" fmla="val 202"/>
                  <a:gd name="f10" fmla="val 270"/>
                  <a:gd name="f11" fmla="val 269"/>
                  <a:gd name="f12" fmla="val 337"/>
                  <a:gd name="f13" fmla="val 538"/>
                  <a:gd name="f14" fmla="val 539"/>
                  <a:gd name="f15" fmla="val 740"/>
                  <a:gd name="f16" fmla="val 673"/>
                  <a:gd name="f17" fmla="val 942"/>
                  <a:gd name="f18" fmla="val 808"/>
                  <a:gd name="f19" fmla="val 1076"/>
                  <a:gd name="f20" fmla="val 1009"/>
                  <a:gd name="f21" fmla="val 1412"/>
                  <a:gd name="f22" fmla="val 1278"/>
                  <a:gd name="f23" fmla="val 1748"/>
                  <a:gd name="f24" fmla="val 1682"/>
                  <a:gd name="f25" fmla="val 2085"/>
                  <a:gd name="f26" fmla="val 1951"/>
                  <a:gd name="f27" fmla="val 2104"/>
                  <a:gd name="f28" fmla="val 1970"/>
                  <a:gd name="f29" fmla="val 2130"/>
                  <a:gd name="f30" fmla="val 1978"/>
                  <a:gd name="f31" fmla="val 2154"/>
                  <a:gd name="f32" fmla="val 2213"/>
                  <a:gd name="f33" fmla="val 1931"/>
                  <a:gd name="f34" fmla="val 2219"/>
                  <a:gd name="f35" fmla="val 1883"/>
                  <a:gd name="f36" fmla="val 1950"/>
                  <a:gd name="f37" fmla="val 1480"/>
                  <a:gd name="f38" fmla="val 1681"/>
                  <a:gd name="f39" fmla="val 1077"/>
                  <a:gd name="f40" fmla="val 472"/>
                  <a:gd name="f41" fmla="val 404"/>
                  <a:gd name="f42" fmla="val 471"/>
                  <a:gd name="f43" fmla="*/ f0 1 2267"/>
                  <a:gd name="f44" fmla="*/ f1 1 1979"/>
                  <a:gd name="f45" fmla="val f2"/>
                  <a:gd name="f46" fmla="val f3"/>
                  <a:gd name="f47" fmla="val f4"/>
                  <a:gd name="f48" fmla="+- f47 0 f45"/>
                  <a:gd name="f49" fmla="+- f46 0 f45"/>
                  <a:gd name="f50" fmla="*/ f49 1 2267"/>
                  <a:gd name="f51" fmla="*/ f48 1 1979"/>
                  <a:gd name="f52" fmla="*/ f45 1 f50"/>
                  <a:gd name="f53" fmla="*/ f46 1 f50"/>
                  <a:gd name="f54" fmla="*/ f45 1 f51"/>
                  <a:gd name="f55" fmla="*/ f47 1 f51"/>
                  <a:gd name="f56" fmla="*/ f52 f43 1"/>
                  <a:gd name="f57" fmla="*/ f53 f43 1"/>
                  <a:gd name="f58" fmla="*/ f55 f44 1"/>
                  <a:gd name="f59" fmla="*/ f54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6" t="f59" r="f57" b="f58"/>
                <a:pathLst>
                  <a:path w="2267" h="1979">
                    <a:moveTo>
                      <a:pt x="f5" y="f6"/>
                    </a:moveTo>
                    <a:cubicBezTo>
                      <a:pt x="f7" y="f6"/>
                      <a:pt x="f2" y="f7"/>
                      <a:pt x="f7" y="f5"/>
                    </a:cubicBezTo>
                    <a:cubicBezTo>
                      <a:pt x="f5" y="f8"/>
                      <a:pt x="f9" y="f10"/>
                      <a:pt x="f11" y="f12"/>
                    </a:cubicBezTo>
                    <a:lnTo>
                      <a:pt x="f13" y="f14"/>
                    </a:ln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0"/>
                    </a:cubicBezTo>
                    <a:cubicBezTo>
                      <a:pt x="f32" y="f30"/>
                      <a:pt x="f3" y="f33"/>
                      <a:pt x="f34" y="f35"/>
                    </a:cubicBezTo>
                    <a:cubicBezTo>
                      <a:pt x="f36" y="f37"/>
                      <a:pt x="f38" y="f39"/>
                      <a:pt x="f22" y="f18"/>
                    </a:cubicBezTo>
                    <a:cubicBezTo>
                      <a:pt x="f19" y="f16"/>
                      <a:pt x="f17" y="f40"/>
                      <a:pt x="f15" y="f41"/>
                    </a:cubicBezTo>
                    <a:cubicBezTo>
                      <a:pt x="f16" y="f10"/>
                      <a:pt x="f13" y="f8"/>
                      <a:pt x="f42" y="f8"/>
                    </a:cubicBezTo>
                    <a:cubicBezTo>
                      <a:pt x="f12" y="f7"/>
                      <a:pt x="f11" y="f6"/>
                      <a:pt x="f5" y="f6"/>
                    </a:cubicBezTo>
                    <a:close/>
                  </a:path>
                </a:pathLst>
              </a:custGeom>
              <a:solidFill>
                <a:srgbClr val="47201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9" name="Google Shape;3194;p99">
                <a:extLst>
                  <a:ext uri="{FF2B5EF4-FFF2-40B4-BE49-F238E27FC236}">
                    <a16:creationId xmlns:a16="http://schemas.microsoft.com/office/drawing/2014/main" id="{3F4B9644-3253-2E05-0CCA-4CD4DDC2D64B}"/>
                  </a:ext>
                </a:extLst>
              </p:cNvPr>
              <p:cNvSpPr/>
              <p:nvPr/>
            </p:nvSpPr>
            <p:spPr>
              <a:xfrm>
                <a:off x="836383" y="3608816"/>
                <a:ext cx="113458" cy="16731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279"/>
                  <a:gd name="f4" fmla="val 13684"/>
                  <a:gd name="f5" fmla="val 6614"/>
                  <a:gd name="f6" fmla="val 6494"/>
                  <a:gd name="f7" fmla="val 6373"/>
                  <a:gd name="f8" fmla="val 32"/>
                  <a:gd name="f9" fmla="val 6253"/>
                  <a:gd name="f10" fmla="val 103"/>
                  <a:gd name="f11" fmla="val 6051"/>
                  <a:gd name="f12" fmla="val 237"/>
                  <a:gd name="f13" fmla="val 5850"/>
                  <a:gd name="f14" fmla="val 439"/>
                  <a:gd name="f15" fmla="val 5782"/>
                  <a:gd name="f16" fmla="val 708"/>
                  <a:gd name="f17" fmla="val 5513"/>
                  <a:gd name="f18" fmla="val 1582"/>
                  <a:gd name="f19" fmla="val 5245"/>
                  <a:gd name="f20" fmla="val 2456"/>
                  <a:gd name="f21" fmla="val 5110"/>
                  <a:gd name="f22" fmla="val 3397"/>
                  <a:gd name="f23" fmla="val 5058"/>
                  <a:gd name="f24" fmla="val 3712"/>
                  <a:gd name="f25" fmla="val 4882"/>
                  <a:gd name="f26" fmla="val 4478"/>
                  <a:gd name="f27" fmla="val 4551"/>
                  <a:gd name="f28" fmla="val 4459"/>
                  <a:gd name="f29" fmla="val 4354"/>
                  <a:gd name="f30" fmla="val 4418"/>
                  <a:gd name="f31" fmla="val 4236"/>
                  <a:gd name="f32" fmla="val 4271"/>
                  <a:gd name="f33" fmla="val 3833"/>
                  <a:gd name="f34" fmla="val 3666"/>
                  <a:gd name="f35" fmla="val 3698"/>
                  <a:gd name="f36" fmla="val 2927"/>
                  <a:gd name="f37" fmla="val 2187"/>
                  <a:gd name="f38" fmla="val 1985"/>
                  <a:gd name="f39" fmla="val 3631"/>
                  <a:gd name="f40" fmla="val 1784"/>
                  <a:gd name="f41" fmla="val 3429"/>
                  <a:gd name="f42" fmla="val 3295"/>
                  <a:gd name="f43" fmla="val 2959"/>
                  <a:gd name="f44" fmla="val 2757"/>
                  <a:gd name="f45" fmla="val 2321"/>
                  <a:gd name="f46" fmla="val 2690"/>
                  <a:gd name="f47" fmla="val 2658"/>
                  <a:gd name="f48" fmla="val 2287"/>
                  <a:gd name="f49" fmla="val 4069"/>
                  <a:gd name="f50" fmla="val 2421"/>
                  <a:gd name="f51" fmla="val 5683"/>
                  <a:gd name="f52" fmla="val 1749"/>
                  <a:gd name="f53" fmla="val 7027"/>
                  <a:gd name="f54" fmla="val 1278"/>
                  <a:gd name="f55" fmla="val 8238"/>
                  <a:gd name="f56" fmla="val 673"/>
                  <a:gd name="f57" fmla="val 9313"/>
                  <a:gd name="f58" fmla="val 1"/>
                  <a:gd name="f59" fmla="val 10389"/>
                  <a:gd name="f60" fmla="val 7060"/>
                  <a:gd name="f61" fmla="val 13683"/>
                  <a:gd name="f62" fmla="val 7665"/>
                  <a:gd name="f63" fmla="val 12137"/>
                  <a:gd name="f64" fmla="val 8068"/>
                  <a:gd name="f65" fmla="val 10456"/>
                  <a:gd name="f66" fmla="val 8606"/>
                  <a:gd name="f67" fmla="val 8910"/>
                  <a:gd name="f68" fmla="val 8875"/>
                  <a:gd name="f69" fmla="val 8372"/>
                  <a:gd name="f70" fmla="val 9077"/>
                  <a:gd name="f71" fmla="val 7901"/>
                  <a:gd name="f72" fmla="val 9211"/>
                  <a:gd name="f73" fmla="val 7364"/>
                  <a:gd name="f74" fmla="val 9278"/>
                  <a:gd name="f75" fmla="val 6893"/>
                  <a:gd name="f76" fmla="val 6422"/>
                  <a:gd name="f77" fmla="val 5952"/>
                  <a:gd name="f78" fmla="val 9144"/>
                  <a:gd name="f79" fmla="val 4943"/>
                  <a:gd name="f80" fmla="val 9009"/>
                  <a:gd name="f81" fmla="val 3935"/>
                  <a:gd name="f82" fmla="val 8740"/>
                  <a:gd name="f83" fmla="val 2994"/>
                  <a:gd name="f84" fmla="val 8620"/>
                  <a:gd name="f85" fmla="val 2332"/>
                  <a:gd name="f86" fmla="val 7638"/>
                  <a:gd name="f87" fmla="*/ f0 1 9279"/>
                  <a:gd name="f88" fmla="*/ f1 1 13684"/>
                  <a:gd name="f89" fmla="val f2"/>
                  <a:gd name="f90" fmla="val f3"/>
                  <a:gd name="f91" fmla="val f4"/>
                  <a:gd name="f92" fmla="+- f91 0 f89"/>
                  <a:gd name="f93" fmla="+- f90 0 f89"/>
                  <a:gd name="f94" fmla="*/ f93 1 9279"/>
                  <a:gd name="f95" fmla="*/ f92 1 13684"/>
                  <a:gd name="f96" fmla="*/ f89 1 f94"/>
                  <a:gd name="f97" fmla="*/ f90 1 f94"/>
                  <a:gd name="f98" fmla="*/ f89 1 f95"/>
                  <a:gd name="f99" fmla="*/ f91 1 f95"/>
                  <a:gd name="f100" fmla="*/ f96 f87 1"/>
                  <a:gd name="f101" fmla="*/ f97 f87 1"/>
                  <a:gd name="f102" fmla="*/ f99 f88 1"/>
                  <a:gd name="f103" fmla="*/ f98 f8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0" t="f103" r="f101" b="f102"/>
                <a:pathLst>
                  <a:path w="9279" h="13684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5" y="f37"/>
                    </a:cubicBezTo>
                    <a:cubicBezTo>
                      <a:pt x="f35" y="f38"/>
                      <a:pt x="f39" y="f40"/>
                      <a:pt x="f41" y="f40"/>
                    </a:cubicBezTo>
                    <a:lnTo>
                      <a:pt x="f42" y="f40"/>
                    </a:lnTo>
                    <a:cubicBezTo>
                      <a:pt x="f43" y="f38"/>
                      <a:pt x="f44" y="f45"/>
                      <a:pt x="f46" y="f47"/>
                    </a:cubicBezTo>
                    <a:cubicBezTo>
                      <a:pt x="f48" y="f49"/>
                      <a:pt x="f50" y="f51"/>
                      <a:pt x="f52" y="f53"/>
                    </a:cubicBez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cubicBezTo>
                      <a:pt x="f68" y="f69"/>
                      <a:pt x="f70" y="f71"/>
                      <a:pt x="f72" y="f73"/>
                    </a:cubicBezTo>
                    <a:cubicBezTo>
                      <a:pt x="f74" y="f75"/>
                      <a:pt x="f74" y="f76"/>
                      <a:pt x="f72" y="f77"/>
                    </a:cubicBezTo>
                    <a:cubicBezTo>
                      <a:pt x="f78" y="f79"/>
                      <a:pt x="f80" y="f81"/>
                      <a:pt x="f82" y="f83"/>
                    </a:cubicBezTo>
                    <a:cubicBezTo>
                      <a:pt x="f84" y="f85"/>
                      <a:pt x="f86" y="f2"/>
                      <a:pt x="f5" y="f2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0" name="Google Shape;3195;p99">
                <a:extLst>
                  <a:ext uri="{FF2B5EF4-FFF2-40B4-BE49-F238E27FC236}">
                    <a16:creationId xmlns:a16="http://schemas.microsoft.com/office/drawing/2014/main" id="{C95E227F-0221-601C-7392-53FF82779C02}"/>
                  </a:ext>
                </a:extLst>
              </p:cNvPr>
              <p:cNvSpPr/>
              <p:nvPr/>
            </p:nvSpPr>
            <p:spPr>
              <a:xfrm>
                <a:off x="1253157" y="4470730"/>
                <a:ext cx="219492" cy="20059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951"/>
                  <a:gd name="f4" fmla="val 16405"/>
                  <a:gd name="f5" fmla="val 15933"/>
                  <a:gd name="f6" fmla="val 1"/>
                  <a:gd name="f7" fmla="val 2354"/>
                  <a:gd name="f8" fmla="val 1479"/>
                  <a:gd name="f9" fmla="val 16404"/>
                  <a:gd name="f10" fmla="val 17950"/>
                  <a:gd name="f11" fmla="val 15463"/>
                  <a:gd name="f12" fmla="*/ f0 1 17951"/>
                  <a:gd name="f13" fmla="*/ f1 1 16405"/>
                  <a:gd name="f14" fmla="val f2"/>
                  <a:gd name="f15" fmla="val f3"/>
                  <a:gd name="f16" fmla="val f4"/>
                  <a:gd name="f17" fmla="+- f16 0 f14"/>
                  <a:gd name="f18" fmla="+- f15 0 f14"/>
                  <a:gd name="f19" fmla="*/ f18 1 17951"/>
                  <a:gd name="f20" fmla="*/ f17 1 16405"/>
                  <a:gd name="f21" fmla="*/ f14 1 f19"/>
                  <a:gd name="f22" fmla="*/ f15 1 f19"/>
                  <a:gd name="f23" fmla="*/ f14 1 f20"/>
                  <a:gd name="f24" fmla="*/ f16 1 f20"/>
                  <a:gd name="f25" fmla="*/ f21 f12 1"/>
                  <a:gd name="f26" fmla="*/ f22 f12 1"/>
                  <a:gd name="f27" fmla="*/ f24 f13 1"/>
                  <a:gd name="f28" fmla="*/ f2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17951" h="16405">
                    <a:moveTo>
                      <a:pt x="f5" y="f6"/>
                    </a:moveTo>
                    <a:lnTo>
                      <a:pt x="f2" y="f7"/>
                    </a:lnTo>
                    <a:lnTo>
                      <a:pt x="f8" y="f9"/>
                    </a:lnTo>
                    <a:lnTo>
                      <a:pt x="f10" y="f11"/>
                    </a:ln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F3AD7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1" name="Google Shape;3196;p99">
                <a:extLst>
                  <a:ext uri="{FF2B5EF4-FFF2-40B4-BE49-F238E27FC236}">
                    <a16:creationId xmlns:a16="http://schemas.microsoft.com/office/drawing/2014/main" id="{3A704415-B62B-A08D-1C39-D8A6BF6619C4}"/>
                  </a:ext>
                </a:extLst>
              </p:cNvPr>
              <p:cNvSpPr/>
              <p:nvPr/>
            </p:nvSpPr>
            <p:spPr>
              <a:xfrm>
                <a:off x="1106835" y="4611300"/>
                <a:ext cx="387193" cy="17510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1665"/>
                  <a:gd name="f4" fmla="val 14321"/>
                  <a:gd name="f5" fmla="val 30455"/>
                  <a:gd name="f6" fmla="val 1"/>
                  <a:gd name="f7" fmla="val 25583"/>
                  <a:gd name="f8" fmla="val 415"/>
                  <a:gd name="f9" fmla="val 21230"/>
                  <a:gd name="f10" fmla="val 2549"/>
                  <a:gd name="f11" fmla="val 16565"/>
                  <a:gd name="f12" fmla="val 15179"/>
                  <a:gd name="f13" fmla="val 13766"/>
                  <a:gd name="f14" fmla="val 2360"/>
                  <a:gd name="f15" fmla="val 12303"/>
                  <a:gd name="f16" fmla="val 1883"/>
                  <a:gd name="f17" fmla="val 12035"/>
                  <a:gd name="f18" fmla="val 2623"/>
                  <a:gd name="f19" fmla="val 11631"/>
                  <a:gd name="f20" fmla="val 3295"/>
                  <a:gd name="f21" fmla="val 11026"/>
                  <a:gd name="f22" fmla="val 3833"/>
                  <a:gd name="f23" fmla="val 9211"/>
                  <a:gd name="f24" fmla="val 5245"/>
                  <a:gd name="f25" fmla="val 5581"/>
                  <a:gd name="f26" fmla="val 6589"/>
                  <a:gd name="f27" fmla="val 3362"/>
                  <a:gd name="f28" fmla="val 8068"/>
                  <a:gd name="f29" fmla="val 1211"/>
                  <a:gd name="f30" fmla="val 9413"/>
                  <a:gd name="f31" fmla="val 11833"/>
                  <a:gd name="f32" fmla="val 270"/>
                  <a:gd name="f33" fmla="val 14320"/>
                  <a:gd name="f34" fmla="val 11161"/>
                  <a:gd name="f35" fmla="*/ f0 1 31665"/>
                  <a:gd name="f36" fmla="*/ f1 1 14321"/>
                  <a:gd name="f37" fmla="val f2"/>
                  <a:gd name="f38" fmla="val f3"/>
                  <a:gd name="f39" fmla="val f4"/>
                  <a:gd name="f40" fmla="+- f39 0 f37"/>
                  <a:gd name="f41" fmla="+- f38 0 f37"/>
                  <a:gd name="f42" fmla="*/ f41 1 31665"/>
                  <a:gd name="f43" fmla="*/ f40 1 14321"/>
                  <a:gd name="f44" fmla="*/ f37 1 f42"/>
                  <a:gd name="f45" fmla="*/ f38 1 f42"/>
                  <a:gd name="f46" fmla="*/ f37 1 f43"/>
                  <a:gd name="f47" fmla="*/ f39 1 f43"/>
                  <a:gd name="f48" fmla="*/ f44 f35 1"/>
                  <a:gd name="f49" fmla="*/ f45 f35 1"/>
                  <a:gd name="f50" fmla="*/ f47 f36 1"/>
                  <a:gd name="f51" fmla="*/ f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8" t="f51" r="f49" b="f50"/>
                <a:pathLst>
                  <a:path w="31665" h="14321">
                    <a:moveTo>
                      <a:pt x="f5" y="f6"/>
                    </a:moveTo>
                    <a:cubicBezTo>
                      <a:pt x="f7" y="f8"/>
                      <a:pt x="f9" y="f10"/>
                      <a:pt x="f11" y="f10"/>
                    </a:cubicBezTo>
                    <a:cubicBezTo>
                      <a:pt x="f12" y="f10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6" y="f31"/>
                      <a:pt x="f32" y="f33"/>
                    </a:cubicBezTo>
                    <a:lnTo>
                      <a:pt x="f3" y="f34"/>
                    </a:ln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AF825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2" name="Google Shape;3197;p99">
                <a:extLst>
                  <a:ext uri="{FF2B5EF4-FFF2-40B4-BE49-F238E27FC236}">
                    <a16:creationId xmlns:a16="http://schemas.microsoft.com/office/drawing/2014/main" id="{6F9536BB-E2B3-6DAA-CEFB-82F3B7B23084}"/>
                  </a:ext>
                </a:extLst>
              </p:cNvPr>
              <p:cNvSpPr/>
              <p:nvPr/>
            </p:nvSpPr>
            <p:spPr>
              <a:xfrm>
                <a:off x="1110941" y="4723095"/>
                <a:ext cx="380619" cy="4112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1128"/>
                  <a:gd name="f4" fmla="val 3362"/>
                  <a:gd name="f5" fmla="val 1"/>
                  <a:gd name="f6" fmla="val 31127"/>
                  <a:gd name="f7" fmla="*/ f0 1 31128"/>
                  <a:gd name="f8" fmla="*/ f1 1 3362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31128"/>
                  <a:gd name="f15" fmla="*/ f12 1 3362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31128" h="3362" fill="none">
                    <a:moveTo>
                      <a:pt x="f5" y="f4"/>
                    </a:moveTo>
                    <a:lnTo>
                      <a:pt x="f6" y="f5"/>
                    </a:ln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3" name="Google Shape;3198;p99">
                <a:extLst>
                  <a:ext uri="{FF2B5EF4-FFF2-40B4-BE49-F238E27FC236}">
                    <a16:creationId xmlns:a16="http://schemas.microsoft.com/office/drawing/2014/main" id="{31AB162C-4FE7-EE50-FEC8-ECC668B70ECC}"/>
                  </a:ext>
                </a:extLst>
              </p:cNvPr>
              <p:cNvSpPr/>
              <p:nvPr/>
            </p:nvSpPr>
            <p:spPr>
              <a:xfrm>
                <a:off x="1420026" y="4654049"/>
                <a:ext cx="63313" cy="7729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178"/>
                  <a:gd name="f4" fmla="val 6321"/>
                  <a:gd name="f5" fmla="val 1"/>
                  <a:gd name="f6" fmla="val 6320"/>
                  <a:gd name="f7" fmla="val 135"/>
                  <a:gd name="f8" fmla="val 740"/>
                  <a:gd name="f9" fmla="val 404"/>
                  <a:gd name="f10" fmla="val 5177"/>
                  <a:gd name="f11" fmla="*/ f0 1 5178"/>
                  <a:gd name="f12" fmla="*/ f1 1 6321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5178"/>
                  <a:gd name="f19" fmla="*/ f16 1 6321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5178" h="6321" fill="none">
                    <a:moveTo>
                      <a:pt x="f5" y="f6"/>
                    </a:moveTo>
                    <a:cubicBezTo>
                      <a:pt x="f7" y="f6"/>
                      <a:pt x="f8" y="f9"/>
                      <a:pt x="f10" y="f5"/>
                    </a:cubicBez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4" name="Google Shape;3199;p99">
                <a:extLst>
                  <a:ext uri="{FF2B5EF4-FFF2-40B4-BE49-F238E27FC236}">
                    <a16:creationId xmlns:a16="http://schemas.microsoft.com/office/drawing/2014/main" id="{5C7A090F-1736-94E5-D21A-2B803EF6552D}"/>
                  </a:ext>
                </a:extLst>
              </p:cNvPr>
              <p:cNvSpPr/>
              <p:nvPr/>
            </p:nvSpPr>
            <p:spPr>
              <a:xfrm>
                <a:off x="1209595" y="4677073"/>
                <a:ext cx="20555" cy="2055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81"/>
                  <a:gd name="f4" fmla="*/ f0 1 1681"/>
                  <a:gd name="f5" fmla="*/ f1 1 1681"/>
                  <a:gd name="f6" fmla="val f2"/>
                  <a:gd name="f7" fmla="val f3"/>
                  <a:gd name="f8" fmla="+- f7 0 f6"/>
                  <a:gd name="f9" fmla="*/ f8 1 1681"/>
                  <a:gd name="f10" fmla="*/ f6 1 f9"/>
                  <a:gd name="f11" fmla="*/ f7 1 f9"/>
                  <a:gd name="f12" fmla="*/ f10 f4 1"/>
                  <a:gd name="f13" fmla="*/ f11 f4 1"/>
                  <a:gd name="f14" fmla="*/ f11 f5 1"/>
                  <a:gd name="f15" fmla="*/ f10 f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2" t="f15" r="f13" b="f14"/>
                <a:pathLst>
                  <a:path w="1681" h="1681" fill="none">
                    <a:moveTo>
                      <a:pt x="f2" y="f2"/>
                    </a:moveTo>
                    <a:lnTo>
                      <a:pt x="f3" y="f3"/>
                    </a:ln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5" name="Google Shape;3200;p99">
                <a:extLst>
                  <a:ext uri="{FF2B5EF4-FFF2-40B4-BE49-F238E27FC236}">
                    <a16:creationId xmlns:a16="http://schemas.microsoft.com/office/drawing/2014/main" id="{CFD95E4B-97C0-E79C-3556-62CEAF6ADCB3}"/>
                  </a:ext>
                </a:extLst>
              </p:cNvPr>
              <p:cNvSpPr/>
              <p:nvPr/>
            </p:nvSpPr>
            <p:spPr>
              <a:xfrm>
                <a:off x="1227682" y="4668021"/>
                <a:ext cx="19732" cy="2138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13"/>
                  <a:gd name="f4" fmla="val 1749"/>
                  <a:gd name="f5" fmla="val 1"/>
                  <a:gd name="f6" fmla="val 1614"/>
                  <a:gd name="f7" fmla="val 1748"/>
                  <a:gd name="f8" fmla="*/ f0 1 1613"/>
                  <a:gd name="f9" fmla="*/ f1 1 1749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1613"/>
                  <a:gd name="f16" fmla="*/ f13 1 1749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1613" h="1749" fill="none">
                    <a:moveTo>
                      <a:pt x="f2" y="f5"/>
                    </a:moveTo>
                    <a:lnTo>
                      <a:pt x="f6" y="f7"/>
                    </a:ln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6" name="Google Shape;3201;p99">
                <a:extLst>
                  <a:ext uri="{FF2B5EF4-FFF2-40B4-BE49-F238E27FC236}">
                    <a16:creationId xmlns:a16="http://schemas.microsoft.com/office/drawing/2014/main" id="{93CEE7D7-CDC1-AB52-23EC-EB0B8CDE6CE3}"/>
                  </a:ext>
                </a:extLst>
              </p:cNvPr>
              <p:cNvSpPr/>
              <p:nvPr/>
            </p:nvSpPr>
            <p:spPr>
              <a:xfrm>
                <a:off x="1244946" y="4655695"/>
                <a:ext cx="19732" cy="2055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13"/>
                  <a:gd name="f4" fmla="val 1681"/>
                  <a:gd name="f5" fmla="val 1614"/>
                  <a:gd name="f6" fmla="*/ f0 1 1613"/>
                  <a:gd name="f7" fmla="*/ f1 1 1681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1613"/>
                  <a:gd name="f14" fmla="*/ f11 1 1681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1613" h="1681" fill="none">
                    <a:moveTo>
                      <a:pt x="f2" y="f2"/>
                    </a:moveTo>
                    <a:lnTo>
                      <a:pt x="f5" y="f4"/>
                    </a:ln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7" name="Google Shape;3202;p99">
                <a:extLst>
                  <a:ext uri="{FF2B5EF4-FFF2-40B4-BE49-F238E27FC236}">
                    <a16:creationId xmlns:a16="http://schemas.microsoft.com/office/drawing/2014/main" id="{69330C6C-4FF5-222B-9639-782219BAA8C2}"/>
                  </a:ext>
                </a:extLst>
              </p:cNvPr>
              <p:cNvSpPr/>
              <p:nvPr/>
            </p:nvSpPr>
            <p:spPr>
              <a:xfrm>
                <a:off x="1210418" y="4625190"/>
                <a:ext cx="36996" cy="3380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026"/>
                  <a:gd name="f4" fmla="val 2765"/>
                  <a:gd name="f5" fmla="val 874"/>
                  <a:gd name="f6" fmla="val 344"/>
                  <a:gd name="f7" fmla="val 1076"/>
                  <a:gd name="f8" fmla="val 411"/>
                  <a:gd name="f9" fmla="val 1278"/>
                  <a:gd name="f10" fmla="val 546"/>
                  <a:gd name="f11" fmla="val 1412"/>
                  <a:gd name="f12" fmla="val 680"/>
                  <a:gd name="f13" fmla="val 1614"/>
                  <a:gd name="f14" fmla="val 747"/>
                  <a:gd name="f15" fmla="val 1748"/>
                  <a:gd name="f16" fmla="val 949"/>
                  <a:gd name="f17" fmla="val 1883"/>
                  <a:gd name="f18" fmla="val 1083"/>
                  <a:gd name="f19" fmla="val 2166"/>
                  <a:gd name="f20" fmla="val 1424"/>
                  <a:gd name="f21" fmla="val 2402"/>
                  <a:gd name="f22" fmla="val 1812"/>
                  <a:gd name="f23" fmla="val 2590"/>
                  <a:gd name="f24" fmla="val 2248"/>
                  <a:gd name="f25" fmla="val 2246"/>
                  <a:gd name="f26" fmla="val 2171"/>
                  <a:gd name="f27" fmla="val 1874"/>
                  <a:gd name="f28" fmla="val 2041"/>
                  <a:gd name="f29" fmla="val 1547"/>
                  <a:gd name="f30" fmla="val 1823"/>
                  <a:gd name="f31" fmla="val 1143"/>
                  <a:gd name="f32" fmla="val 1688"/>
                  <a:gd name="f33" fmla="val 807"/>
                  <a:gd name="f34" fmla="val 1352"/>
                  <a:gd name="f35" fmla="val 538"/>
                  <a:gd name="f36" fmla="val 1016"/>
                  <a:gd name="f37" fmla="val 404"/>
                  <a:gd name="f38" fmla="val 471"/>
                  <a:gd name="f39" fmla="val 2891"/>
                  <a:gd name="f40" fmla="val 2361"/>
                  <a:gd name="f41" fmla="val 2428"/>
                  <a:gd name="f42" fmla="val 2889"/>
                  <a:gd name="f43" fmla="val 2421"/>
                  <a:gd name="f44" fmla="val 2888"/>
                  <a:gd name="f45" fmla="val 2413"/>
                  <a:gd name="f46" fmla="val 2886"/>
                  <a:gd name="f47" fmla="val 2406"/>
                  <a:gd name="f48" fmla="val 2392"/>
                  <a:gd name="f49" fmla="val 2377"/>
                  <a:gd name="f50" fmla="val 826"/>
                  <a:gd name="f51" fmla="val 347"/>
                  <a:gd name="f52" fmla="val 383"/>
                  <a:gd name="f53" fmla="val 882"/>
                  <a:gd name="f54" fmla="val 135"/>
                  <a:gd name="f55" fmla="val 1009"/>
                  <a:gd name="f56" fmla="val 2092"/>
                  <a:gd name="f57" fmla="val 1479"/>
                  <a:gd name="f58" fmla="val 2085"/>
                  <a:gd name="f59" fmla="val 2630"/>
                  <a:gd name="f60" fmla="val 2690"/>
                  <a:gd name="f61" fmla="val 2764"/>
                  <a:gd name="f62" fmla="val 2824"/>
                  <a:gd name="f63" fmla="val 2959"/>
                  <a:gd name="f64" fmla="val 2697"/>
                  <a:gd name="f65" fmla="val 2562"/>
                  <a:gd name="f66" fmla="val 2440"/>
                  <a:gd name="f67" fmla="val 2970"/>
                  <a:gd name="f68" fmla="val 2317"/>
                  <a:gd name="f69" fmla="val 2858"/>
                  <a:gd name="f70" fmla="val 2297"/>
                  <a:gd name="f71" fmla="val 2802"/>
                  <a:gd name="f72" fmla="val 2071"/>
                  <a:gd name="f73" fmla="val 2746"/>
                  <a:gd name="f74" fmla="val 1846"/>
                  <a:gd name="f75" fmla="val 1621"/>
                  <a:gd name="f76" fmla="val 2555"/>
                  <a:gd name="f77" fmla="val 2219"/>
                  <a:gd name="f78" fmla="val 1681"/>
                  <a:gd name="f79" fmla="val 209"/>
                  <a:gd name="f80" fmla="val 1211"/>
                  <a:gd name="f81" fmla="val 75"/>
                  <a:gd name="f82" fmla="val 942"/>
                  <a:gd name="f83" fmla="val 8"/>
                  <a:gd name="f84" fmla="val 902"/>
                  <a:gd name="f85" fmla="val 3"/>
                  <a:gd name="f86" fmla="val 863"/>
                  <a:gd name="f87" fmla="*/ f0 1 3026"/>
                  <a:gd name="f88" fmla="*/ f1 1 2765"/>
                  <a:gd name="f89" fmla="val f2"/>
                  <a:gd name="f90" fmla="val f3"/>
                  <a:gd name="f91" fmla="val f4"/>
                  <a:gd name="f92" fmla="+- f91 0 f89"/>
                  <a:gd name="f93" fmla="+- f90 0 f89"/>
                  <a:gd name="f94" fmla="*/ f93 1 3026"/>
                  <a:gd name="f95" fmla="*/ f92 1 2765"/>
                  <a:gd name="f96" fmla="*/ f89 1 f94"/>
                  <a:gd name="f97" fmla="*/ f90 1 f94"/>
                  <a:gd name="f98" fmla="*/ f89 1 f95"/>
                  <a:gd name="f99" fmla="*/ f91 1 f95"/>
                  <a:gd name="f100" fmla="*/ f96 f87 1"/>
                  <a:gd name="f101" fmla="*/ f97 f87 1"/>
                  <a:gd name="f102" fmla="*/ f99 f88 1"/>
                  <a:gd name="f103" fmla="*/ f98 f8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0" t="f103" r="f101" b="f102"/>
                <a:pathLst>
                  <a:path w="3026" h="2765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lnTo>
                      <a:pt x="f23" y="f24"/>
                    </a:ln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14"/>
                      <a:pt x="f38" y="f6"/>
                      <a:pt x="f5" y="f6"/>
                    </a:cubicBezTo>
                    <a:close/>
                    <a:moveTo>
                      <a:pt x="f39" y="f40"/>
                    </a:moveTo>
                    <a:lnTo>
                      <a:pt x="f39" y="f41"/>
                    </a:lnTo>
                    <a:cubicBezTo>
                      <a:pt x="f42" y="f43"/>
                      <a:pt x="f44" y="f45"/>
                      <a:pt x="f46" y="f47"/>
                    </a:cubicBezTo>
                    <a:lnTo>
                      <a:pt x="f46" y="f47"/>
                    </a:lnTo>
                    <a:cubicBezTo>
                      <a:pt x="f42" y="f48"/>
                      <a:pt x="f39" y="f49"/>
                      <a:pt x="f39" y="f40"/>
                    </a:cubicBezTo>
                    <a:close/>
                    <a:moveTo>
                      <a:pt x="f50" y="f2"/>
                    </a:moveTo>
                    <a:cubicBezTo>
                      <a:pt x="f51" y="f2"/>
                      <a:pt x="f2" y="f52"/>
                      <a:pt x="f2" y="f53"/>
                    </a:cubicBezTo>
                    <a:cubicBezTo>
                      <a:pt x="f54" y="f34"/>
                      <a:pt x="f38" y="f30"/>
                      <a:pt x="f55" y="f56"/>
                    </a:cubicBezTo>
                    <a:cubicBezTo>
                      <a:pt x="f57" y="f41"/>
                      <a:pt x="f58" y="f59"/>
                      <a:pt x="f60" y="f61"/>
                    </a:cubicBezTo>
                    <a:cubicBezTo>
                      <a:pt x="f62" y="f61"/>
                      <a:pt x="f63" y="f64"/>
                      <a:pt x="f3" y="f65"/>
                    </a:cubicBezTo>
                    <a:cubicBezTo>
                      <a:pt x="f3" y="f66"/>
                      <a:pt x="f67" y="f68"/>
                      <a:pt x="f69" y="f70"/>
                    </a:cubicBezTo>
                    <a:lnTo>
                      <a:pt x="f69" y="f70"/>
                    </a:lnTo>
                    <a:cubicBezTo>
                      <a:pt x="f71" y="f72"/>
                      <a:pt x="f73" y="f74"/>
                      <a:pt x="f60" y="f75"/>
                    </a:cubicBezTo>
                    <a:cubicBezTo>
                      <a:pt x="f76" y="f34"/>
                      <a:pt x="f43" y="f18"/>
                      <a:pt x="f77" y="f53"/>
                    </a:cubicBezTo>
                    <a:cubicBezTo>
                      <a:pt x="f58" y="f12"/>
                      <a:pt x="f17" y="f10"/>
                      <a:pt x="f78" y="f6"/>
                    </a:cubicBezTo>
                    <a:cubicBezTo>
                      <a:pt x="f11" y="f79"/>
                      <a:pt x="f80" y="f81"/>
                      <a:pt x="f82" y="f83"/>
                    </a:cubicBezTo>
                    <a:cubicBezTo>
                      <a:pt x="f84" y="f85"/>
                      <a:pt x="f86" y="f2"/>
                      <a:pt x="f50" y="f2"/>
                    </a:cubicBezTo>
                    <a:close/>
                  </a:path>
                </a:pathLst>
              </a:custGeom>
              <a:solidFill>
                <a:srgbClr val="895B3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8" name="Google Shape;3203;p99">
                <a:extLst>
                  <a:ext uri="{FF2B5EF4-FFF2-40B4-BE49-F238E27FC236}">
                    <a16:creationId xmlns:a16="http://schemas.microsoft.com/office/drawing/2014/main" id="{E8731044-2BBF-E7BD-8B73-851112750379}"/>
                  </a:ext>
                </a:extLst>
              </p:cNvPr>
              <p:cNvSpPr/>
              <p:nvPr/>
            </p:nvSpPr>
            <p:spPr>
              <a:xfrm>
                <a:off x="1205746" y="4653107"/>
                <a:ext cx="40855" cy="150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341"/>
                  <a:gd name="f4" fmla="val 1232"/>
                  <a:gd name="f5" fmla="val 2994"/>
                  <a:gd name="f6" fmla="val 2834"/>
                  <a:gd name="f7" fmla="val 2650"/>
                  <a:gd name="f8" fmla="val 39"/>
                  <a:gd name="f9" fmla="val 2534"/>
                  <a:gd name="f10" fmla="val 78"/>
                  <a:gd name="f11" fmla="val 2265"/>
                  <a:gd name="f12" fmla="val 1929"/>
                  <a:gd name="f13" fmla="val 145"/>
                  <a:gd name="f14" fmla="val 1660"/>
                  <a:gd name="f15" fmla="val 212"/>
                  <a:gd name="f16" fmla="val 1458"/>
                  <a:gd name="f17" fmla="val 279"/>
                  <a:gd name="f18" fmla="val 1189"/>
                  <a:gd name="f19" fmla="val 347"/>
                  <a:gd name="f20" fmla="val 920"/>
                  <a:gd name="f21" fmla="val 481"/>
                  <a:gd name="f22" fmla="val 651"/>
                  <a:gd name="f23" fmla="val 615"/>
                  <a:gd name="f24" fmla="val 382"/>
                  <a:gd name="f25" fmla="val 750"/>
                  <a:gd name="f26" fmla="val 181"/>
                  <a:gd name="f27" fmla="val 884"/>
                  <a:gd name="f28" fmla="val 1"/>
                  <a:gd name="f29" fmla="val 1004"/>
                  <a:gd name="f30" fmla="val 88"/>
                  <a:gd name="f31" fmla="val 1231"/>
                  <a:gd name="f32" fmla="val 252"/>
                  <a:gd name="f33" fmla="val 272"/>
                  <a:gd name="f34" fmla="val 293"/>
                  <a:gd name="f35" fmla="val 1228"/>
                  <a:gd name="f36" fmla="val 315"/>
                  <a:gd name="f37" fmla="val 1221"/>
                  <a:gd name="f38" fmla="val 584"/>
                  <a:gd name="f39" fmla="val 1153"/>
                  <a:gd name="f40" fmla="val 786"/>
                  <a:gd name="f41" fmla="val 1086"/>
                  <a:gd name="f42" fmla="val 1055"/>
                  <a:gd name="f43" fmla="val 952"/>
                  <a:gd name="f44" fmla="val 1324"/>
                  <a:gd name="f45" fmla="val 1525"/>
                  <a:gd name="f46" fmla="val 817"/>
                  <a:gd name="f47" fmla="val 1794"/>
                  <a:gd name="f48" fmla="val 683"/>
                  <a:gd name="f49" fmla="val 2063"/>
                  <a:gd name="f50" fmla="val 2332"/>
                  <a:gd name="f51" fmla="val 548"/>
                  <a:gd name="f52" fmla="val 2601"/>
                  <a:gd name="f53" fmla="val 2937"/>
                  <a:gd name="f54" fmla="val 414"/>
                  <a:gd name="f55" fmla="val 3072"/>
                  <a:gd name="f56" fmla="val 3206"/>
                  <a:gd name="f57" fmla="val 3273"/>
                  <a:gd name="f58" fmla="val 3216"/>
                  <a:gd name="f59" fmla="val 21"/>
                  <a:gd name="f60" fmla="val 3112"/>
                  <a:gd name="f61" fmla="*/ f0 1 3341"/>
                  <a:gd name="f62" fmla="*/ f1 1 1232"/>
                  <a:gd name="f63" fmla="val f2"/>
                  <a:gd name="f64" fmla="val f3"/>
                  <a:gd name="f65" fmla="val f4"/>
                  <a:gd name="f66" fmla="+- f65 0 f63"/>
                  <a:gd name="f67" fmla="+- f64 0 f63"/>
                  <a:gd name="f68" fmla="*/ f67 1 3341"/>
                  <a:gd name="f69" fmla="*/ f66 1 1232"/>
                  <a:gd name="f70" fmla="*/ f63 1 f68"/>
                  <a:gd name="f71" fmla="*/ f64 1 f68"/>
                  <a:gd name="f72" fmla="*/ f63 1 f69"/>
                  <a:gd name="f73" fmla="*/ f65 1 f69"/>
                  <a:gd name="f74" fmla="*/ f70 f61 1"/>
                  <a:gd name="f75" fmla="*/ f71 f61 1"/>
                  <a:gd name="f76" fmla="*/ f73 f62 1"/>
                  <a:gd name="f77" fmla="*/ f72 f6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4" t="f77" r="f75" b="f76"/>
                <a:pathLst>
                  <a:path w="3341" h="1232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0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1"/>
                    </a:cubicBezTo>
                    <a:cubicBezTo>
                      <a:pt x="f33" y="f31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27"/>
                      <a:pt x="f45" y="f46"/>
                      <a:pt x="f47" y="f48"/>
                    </a:cubicBezTo>
                    <a:cubicBezTo>
                      <a:pt x="f49" y="f23"/>
                      <a:pt x="f50" y="f51"/>
                      <a:pt x="f52" y="f21"/>
                    </a:cubicBezTo>
                    <a:lnTo>
                      <a:pt x="f53" y="f54"/>
                    </a:lnTo>
                    <a:cubicBezTo>
                      <a:pt x="f55" y="f54"/>
                      <a:pt x="f56" y="f19"/>
                      <a:pt x="f57" y="f15"/>
                    </a:cubicBezTo>
                    <a:cubicBezTo>
                      <a:pt x="f3" y="f15"/>
                      <a:pt x="f3" y="f13"/>
                      <a:pt x="f57" y="f10"/>
                    </a:cubicBezTo>
                    <a:cubicBezTo>
                      <a:pt x="f58" y="f59"/>
                      <a:pt x="f60" y="f2"/>
                      <a:pt x="f5" y="f2"/>
                    </a:cubicBezTo>
                    <a:close/>
                  </a:path>
                </a:pathLst>
              </a:custGeom>
              <a:solidFill>
                <a:srgbClr val="895B3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9" name="Google Shape;3204;p99">
                <a:extLst>
                  <a:ext uri="{FF2B5EF4-FFF2-40B4-BE49-F238E27FC236}">
                    <a16:creationId xmlns:a16="http://schemas.microsoft.com/office/drawing/2014/main" id="{7D38CB8A-2A4F-02E7-5772-433840D1838F}"/>
                  </a:ext>
                </a:extLst>
              </p:cNvPr>
              <p:cNvSpPr/>
              <p:nvPr/>
            </p:nvSpPr>
            <p:spPr>
              <a:xfrm>
                <a:off x="1241654" y="4644594"/>
                <a:ext cx="49322" cy="2212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034"/>
                  <a:gd name="f4" fmla="val 1810"/>
                  <a:gd name="f5" fmla="val 2151"/>
                  <a:gd name="f6" fmla="val 438"/>
                  <a:gd name="f7" fmla="val 2555"/>
                  <a:gd name="f8" fmla="val 3362"/>
                  <a:gd name="f9" fmla="val 505"/>
                  <a:gd name="f10" fmla="val 3429"/>
                  <a:gd name="f11" fmla="val 1043"/>
                  <a:gd name="f12" fmla="val 1110"/>
                  <a:gd name="f13" fmla="val 1128"/>
                  <a:gd name="f14" fmla="val 1152"/>
                  <a:gd name="f15" fmla="val 1177"/>
                  <a:gd name="f16" fmla="val 3294"/>
                  <a:gd name="f17" fmla="val 3160"/>
                  <a:gd name="f18" fmla="val 1244"/>
                  <a:gd name="f19" fmla="val 3093"/>
                  <a:gd name="f20" fmla="val 2084"/>
                  <a:gd name="f21" fmla="val 1621"/>
                  <a:gd name="f22" fmla="val 1186"/>
                  <a:gd name="f23" fmla="val 1209"/>
                  <a:gd name="f24" fmla="val 880"/>
                  <a:gd name="f25" fmla="val 717"/>
                  <a:gd name="f26" fmla="val 752"/>
                  <a:gd name="f27" fmla="val 849"/>
                  <a:gd name="f28" fmla="val 692"/>
                  <a:gd name="f29" fmla="val 1023"/>
                  <a:gd name="f30" fmla="val 632"/>
                  <a:gd name="f31" fmla="val 1143"/>
                  <a:gd name="f32" fmla="val 572"/>
                  <a:gd name="f33" fmla="val 1479"/>
                  <a:gd name="f34" fmla="val 1815"/>
                  <a:gd name="f35" fmla="val 2323"/>
                  <a:gd name="f36" fmla="val 2200"/>
                  <a:gd name="f37" fmla="val 2075"/>
                  <a:gd name="f38" fmla="val 11"/>
                  <a:gd name="f39" fmla="val 1950"/>
                  <a:gd name="f40" fmla="val 34"/>
                  <a:gd name="f41" fmla="val 1076"/>
                  <a:gd name="f42" fmla="val 169"/>
                  <a:gd name="f43" fmla="val 672"/>
                  <a:gd name="f44" fmla="val 370"/>
                  <a:gd name="f45" fmla="val 471"/>
                  <a:gd name="f46" fmla="val 269"/>
                  <a:gd name="f47" fmla="val 639"/>
                  <a:gd name="f48" fmla="val 67"/>
                  <a:gd name="f49" fmla="val 774"/>
                  <a:gd name="f50" fmla="val 908"/>
                  <a:gd name="f51" fmla="val 135"/>
                  <a:gd name="f52" fmla="val 170"/>
                  <a:gd name="f53" fmla="val 199"/>
                  <a:gd name="f54" fmla="val 1106"/>
                  <a:gd name="f55" fmla="val 223"/>
                  <a:gd name="f56" fmla="val 1098"/>
                  <a:gd name="f57" fmla="val 247"/>
                  <a:gd name="f58" fmla="val 1135"/>
                  <a:gd name="f59" fmla="val 284"/>
                  <a:gd name="f60" fmla="val 1164"/>
                  <a:gd name="f61" fmla="val 336"/>
                  <a:gd name="f62" fmla="val 807"/>
                  <a:gd name="f63" fmla="val 1311"/>
                  <a:gd name="f64" fmla="val 1210"/>
                  <a:gd name="f65" fmla="val 1446"/>
                  <a:gd name="f66" fmla="val 1614"/>
                  <a:gd name="f67" fmla="val 1648"/>
                  <a:gd name="f68" fmla="val 1748"/>
                  <a:gd name="f69" fmla="val 1715"/>
                  <a:gd name="f70" fmla="val 1782"/>
                  <a:gd name="f71" fmla="val 2222"/>
                  <a:gd name="f72" fmla="val 1802"/>
                  <a:gd name="f73" fmla="val 2354"/>
                  <a:gd name="f74" fmla="val 2482"/>
                  <a:gd name="f75" fmla="val 2791"/>
                  <a:gd name="f76" fmla="val 3076"/>
                  <a:gd name="f77" fmla="val 1762"/>
                  <a:gd name="f78" fmla="val 3832"/>
                  <a:gd name="f79" fmla="val 3497"/>
                  <a:gd name="f80" fmla="val 271"/>
                  <a:gd name="f81" fmla="val 2930"/>
                  <a:gd name="f82" fmla="*/ f0 1 4034"/>
                  <a:gd name="f83" fmla="*/ f1 1 1810"/>
                  <a:gd name="f84" fmla="val f2"/>
                  <a:gd name="f85" fmla="val f3"/>
                  <a:gd name="f86" fmla="val f4"/>
                  <a:gd name="f87" fmla="+- f86 0 f84"/>
                  <a:gd name="f88" fmla="+- f85 0 f84"/>
                  <a:gd name="f89" fmla="*/ f88 1 4034"/>
                  <a:gd name="f90" fmla="*/ f87 1 1810"/>
                  <a:gd name="f91" fmla="*/ f84 1 f89"/>
                  <a:gd name="f92" fmla="*/ f85 1 f89"/>
                  <a:gd name="f93" fmla="*/ f84 1 f90"/>
                  <a:gd name="f94" fmla="*/ f86 1 f90"/>
                  <a:gd name="f95" fmla="*/ f91 f82 1"/>
                  <a:gd name="f96" fmla="*/ f92 f82 1"/>
                  <a:gd name="f97" fmla="*/ f94 f83 1"/>
                  <a:gd name="f98" fmla="*/ f93 f8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5" t="f98" r="f96" b="f97"/>
                <a:pathLst>
                  <a:path w="4034" h="1810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0" y="f12"/>
                    </a:lnTo>
                    <a:cubicBezTo>
                      <a:pt x="f10" y="f13"/>
                      <a:pt x="f10" y="f14"/>
                      <a:pt x="f10" y="f15"/>
                    </a:cubicBezTo>
                    <a:cubicBezTo>
                      <a:pt x="f16" y="f15"/>
                      <a:pt x="f17" y="f18"/>
                      <a:pt x="f19" y="f18"/>
                    </a:cubicBezTo>
                    <a:lnTo>
                      <a:pt x="f20" y="f18"/>
                    </a:lnTo>
                    <a:cubicBezTo>
                      <a:pt x="f21" y="f22"/>
                      <a:pt x="f23" y="f24"/>
                      <a:pt x="f25" y="f26"/>
                    </a:cubicBezTo>
                    <a:lnTo>
                      <a:pt x="f25" y="f26"/>
                    </a:ln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9"/>
                      <a:pt x="f34" y="f6"/>
                      <a:pt x="f5" y="f6"/>
                    </a:cubicBezTo>
                    <a:close/>
                    <a:moveTo>
                      <a:pt x="f35" y="f2"/>
                    </a:moveTo>
                    <a:cubicBezTo>
                      <a:pt x="f36" y="f2"/>
                      <a:pt x="f37" y="f38"/>
                      <a:pt x="f39" y="f40"/>
                    </a:cubicBezTo>
                    <a:cubicBezTo>
                      <a:pt x="f33" y="f40"/>
                      <a:pt x="f41" y="f42"/>
                      <a:pt x="f43" y="f44"/>
                    </a:cubicBezTo>
                    <a:cubicBezTo>
                      <a:pt x="f45" y="f9"/>
                      <a:pt x="f46" y="f47"/>
                      <a:pt x="f48" y="f49"/>
                    </a:cubicBezTo>
                    <a:cubicBezTo>
                      <a:pt x="f2" y="f50"/>
                      <a:pt x="f2" y="f12"/>
                      <a:pt x="f51" y="f12"/>
                    </a:cubicBezTo>
                    <a:cubicBezTo>
                      <a:pt x="f52" y="f12"/>
                      <a:pt x="f53" y="f54"/>
                      <a:pt x="f55" y="f56"/>
                    </a:cubicBezTo>
                    <a:lnTo>
                      <a:pt x="f55" y="f56"/>
                    </a:lnTo>
                    <a:cubicBezTo>
                      <a:pt x="f57" y="f58"/>
                      <a:pt x="f59" y="f60"/>
                      <a:pt x="f61" y="f15"/>
                    </a:cubicBezTo>
                    <a:cubicBezTo>
                      <a:pt x="f62" y="f63"/>
                      <a:pt x="f64" y="f65"/>
                      <a:pt x="f66" y="f67"/>
                    </a:cubicBezTo>
                    <a:cubicBezTo>
                      <a:pt x="f68" y="f69"/>
                      <a:pt x="f39" y="f69"/>
                      <a:pt x="f20" y="f70"/>
                    </a:cubicBezTo>
                    <a:cubicBezTo>
                      <a:pt x="f71" y="f72"/>
                      <a:pt x="f73" y="f4"/>
                      <a:pt x="f74" y="f4"/>
                    </a:cubicBezTo>
                    <a:cubicBezTo>
                      <a:pt x="f75" y="f4"/>
                      <a:pt x="f76" y="f77"/>
                      <a:pt x="f8" y="f69"/>
                    </a:cubicBezTo>
                    <a:cubicBezTo>
                      <a:pt x="f78" y="f67"/>
                      <a:pt x="f3" y="f15"/>
                      <a:pt x="f78" y="f49"/>
                    </a:cubicBezTo>
                    <a:cubicBezTo>
                      <a:pt x="f79" y="f80"/>
                      <a:pt x="f81" y="f2"/>
                      <a:pt x="f35" y="f2"/>
                    </a:cubicBezTo>
                    <a:close/>
                  </a:path>
                </a:pathLst>
              </a:custGeom>
              <a:solidFill>
                <a:srgbClr val="895B3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0" name="Google Shape;3205;p99">
                <a:extLst>
                  <a:ext uri="{FF2B5EF4-FFF2-40B4-BE49-F238E27FC236}">
                    <a16:creationId xmlns:a16="http://schemas.microsoft.com/office/drawing/2014/main" id="{C3144D1F-7A35-5646-7487-5974D99A9E7F}"/>
                  </a:ext>
                </a:extLst>
              </p:cNvPr>
              <p:cNvSpPr/>
              <p:nvPr/>
            </p:nvSpPr>
            <p:spPr>
              <a:xfrm>
                <a:off x="1241041" y="4654552"/>
                <a:ext cx="18708" cy="4904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530"/>
                  <a:gd name="f4" fmla="val 4010"/>
                  <a:gd name="f5" fmla="val 177"/>
                  <a:gd name="f6" fmla="val 1"/>
                  <a:gd name="f7" fmla="val 96"/>
                  <a:gd name="f8" fmla="val 63"/>
                  <a:gd name="f9" fmla="val 50"/>
                  <a:gd name="f10" fmla="val 161"/>
                  <a:gd name="f11" fmla="val 296"/>
                  <a:gd name="f12" fmla="val 117"/>
                  <a:gd name="f13" fmla="val 497"/>
                  <a:gd name="f14" fmla="val 185"/>
                  <a:gd name="f15" fmla="val 632"/>
                  <a:gd name="f16" fmla="val 252"/>
                  <a:gd name="f17" fmla="val 766"/>
                  <a:gd name="f18" fmla="val 319"/>
                  <a:gd name="f19" fmla="val 901"/>
                  <a:gd name="f20" fmla="val 386"/>
                  <a:gd name="f21" fmla="val 1035"/>
                  <a:gd name="f22" fmla="val 454"/>
                  <a:gd name="f23" fmla="val 1371"/>
                  <a:gd name="f24" fmla="val 588"/>
                  <a:gd name="f25" fmla="val 1640"/>
                  <a:gd name="f26" fmla="val 655"/>
                  <a:gd name="f27" fmla="val 1977"/>
                  <a:gd name="f28" fmla="val 857"/>
                  <a:gd name="f29" fmla="val 2582"/>
                  <a:gd name="f30" fmla="val 924"/>
                  <a:gd name="f31" fmla="val 3254"/>
                  <a:gd name="f32" fmla="val 1193"/>
                  <a:gd name="f33" fmla="val 3859"/>
                  <a:gd name="f34" fmla="val 3960"/>
                  <a:gd name="f35" fmla="val 1260"/>
                  <a:gd name="f36" fmla="val 1327"/>
                  <a:gd name="f37" fmla="val 1395"/>
                  <a:gd name="f38" fmla="val 1462"/>
                  <a:gd name="f39" fmla="val 1529"/>
                  <a:gd name="f40" fmla="val 3187"/>
                  <a:gd name="f41" fmla="val 2514"/>
                  <a:gd name="f42" fmla="val 1126"/>
                  <a:gd name="f43" fmla="val 1842"/>
                  <a:gd name="f44" fmla="val 1059"/>
                  <a:gd name="f45" fmla="val 1506"/>
                  <a:gd name="f46" fmla="val 1237"/>
                  <a:gd name="f47" fmla="val 790"/>
                  <a:gd name="f48" fmla="val 722"/>
                  <a:gd name="f49" fmla="val 565"/>
                  <a:gd name="f50" fmla="val 521"/>
                  <a:gd name="f51" fmla="val 430"/>
                  <a:gd name="f52" fmla="val 27"/>
                  <a:gd name="f53" fmla="val 234"/>
                  <a:gd name="f54" fmla="val 9"/>
                  <a:gd name="f55" fmla="val 206"/>
                  <a:gd name="f56" fmla="*/ f0 1 1530"/>
                  <a:gd name="f57" fmla="*/ f1 1 4010"/>
                  <a:gd name="f58" fmla="val f2"/>
                  <a:gd name="f59" fmla="val f3"/>
                  <a:gd name="f60" fmla="val f4"/>
                  <a:gd name="f61" fmla="+- f60 0 f58"/>
                  <a:gd name="f62" fmla="+- f59 0 f58"/>
                  <a:gd name="f63" fmla="*/ f62 1 1530"/>
                  <a:gd name="f64" fmla="*/ f61 1 4010"/>
                  <a:gd name="f65" fmla="*/ f58 1 f63"/>
                  <a:gd name="f66" fmla="*/ f59 1 f63"/>
                  <a:gd name="f67" fmla="*/ f58 1 f64"/>
                  <a:gd name="f68" fmla="*/ f60 1 f64"/>
                  <a:gd name="f69" fmla="*/ f65 f56 1"/>
                  <a:gd name="f70" fmla="*/ f66 f56 1"/>
                  <a:gd name="f71" fmla="*/ f68 f57 1"/>
                  <a:gd name="f72" fmla="*/ f67 f5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9" t="f72" r="f70" b="f71"/>
                <a:pathLst>
                  <a:path w="1530" h="4010">
                    <a:moveTo>
                      <a:pt x="f5" y="f6"/>
                    </a:moveTo>
                    <a:cubicBezTo>
                      <a:pt x="f7" y="f6"/>
                      <a:pt x="f6" y="f8"/>
                      <a:pt x="f9" y="f10"/>
                    </a:cubicBezTo>
                    <a:cubicBezTo>
                      <a:pt x="f9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2" y="f34"/>
                      <a:pt x="f35" y="f4"/>
                      <a:pt x="f36" y="f4"/>
                    </a:cubicBezTo>
                    <a:cubicBezTo>
                      <a:pt x="f37" y="f4"/>
                      <a:pt x="f38" y="f34"/>
                      <a:pt x="f38" y="f33"/>
                    </a:cubicBezTo>
                    <a:cubicBezTo>
                      <a:pt x="f39" y="f40"/>
                      <a:pt x="f37" y="f41"/>
                      <a:pt x="f42" y="f43"/>
                    </a:cubicBezTo>
                    <a:cubicBezTo>
                      <a:pt x="f44" y="f45"/>
                      <a:pt x="f30" y="f46"/>
                      <a:pt x="f47" y="f19"/>
                    </a:cubicBezTo>
                    <a:cubicBezTo>
                      <a:pt x="f48" y="f17"/>
                      <a:pt x="f26" y="f49"/>
                      <a:pt x="f50" y="f51"/>
                    </a:cubicBezTo>
                    <a:cubicBezTo>
                      <a:pt x="f22" y="f11"/>
                      <a:pt x="f20" y="f10"/>
                      <a:pt x="f16" y="f52"/>
                    </a:cubicBezTo>
                    <a:cubicBezTo>
                      <a:pt x="f53" y="f54"/>
                      <a:pt x="f55" y="f6"/>
                      <a:pt x="f5" y="f6"/>
                    </a:cubicBezTo>
                    <a:close/>
                  </a:path>
                </a:pathLst>
              </a:custGeom>
              <a:solidFill>
                <a:srgbClr val="895B3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1" name="Google Shape;3206;p99">
                <a:extLst>
                  <a:ext uri="{FF2B5EF4-FFF2-40B4-BE49-F238E27FC236}">
                    <a16:creationId xmlns:a16="http://schemas.microsoft.com/office/drawing/2014/main" id="{0E1AF0FD-2F44-052E-DDF6-04DF8818795A}"/>
                  </a:ext>
                </a:extLst>
              </p:cNvPr>
              <p:cNvSpPr/>
              <p:nvPr/>
            </p:nvSpPr>
            <p:spPr>
              <a:xfrm>
                <a:off x="1680612" y="4363041"/>
                <a:ext cx="309094" cy="31814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5279"/>
                  <a:gd name="f4" fmla="val 26019"/>
                  <a:gd name="f5" fmla="val 17009"/>
                  <a:gd name="f6" fmla="val 1"/>
                  <a:gd name="f7" fmla="val 12572"/>
                  <a:gd name="f8" fmla="val 4169"/>
                  <a:gd name="f9" fmla="val 11698"/>
                  <a:gd name="f10" fmla="val 10220"/>
                  <a:gd name="f11" fmla="val 5581"/>
                  <a:gd name="f12" fmla="val 12438"/>
                  <a:gd name="f13" fmla="val 5782"/>
                  <a:gd name="f14" fmla="val 15194"/>
                  <a:gd name="f15" fmla="val 15396"/>
                  <a:gd name="f16" fmla="val 16539"/>
                  <a:gd name="f17" fmla="val 5984"/>
                  <a:gd name="f18" fmla="val 18421"/>
                  <a:gd name="f19" fmla="val 5312"/>
                  <a:gd name="f20" fmla="val 19363"/>
                  <a:gd name="f21" fmla="val 4572"/>
                  <a:gd name="f22" fmla="val 20438"/>
                  <a:gd name="f23" fmla="val 2690"/>
                  <a:gd name="f24" fmla="val 21514"/>
                  <a:gd name="f25" fmla="val 1816"/>
                  <a:gd name="f26" fmla="val 22455"/>
                  <a:gd name="f27" fmla="val 740"/>
                  <a:gd name="f28" fmla="val 23598"/>
                  <a:gd name="f29" fmla="val 24405"/>
                  <a:gd name="f30" fmla="val 135"/>
                  <a:gd name="f31" fmla="val 26018"/>
                  <a:gd name="f32" fmla="val 3900"/>
                  <a:gd name="f33" fmla="val 25615"/>
                  <a:gd name="f34" fmla="val 9749"/>
                  <a:gd name="f35" fmla="val 25010"/>
                  <a:gd name="f36" fmla="val 12371"/>
                  <a:gd name="f37" fmla="val 24674"/>
                  <a:gd name="f38" fmla="val 14320"/>
                  <a:gd name="f39" fmla="val 24472"/>
                  <a:gd name="f40" fmla="val 22253"/>
                  <a:gd name="f41" fmla="val 25278"/>
                  <a:gd name="f42" fmla="val 8539"/>
                  <a:gd name="f43" fmla="*/ f0 1 25279"/>
                  <a:gd name="f44" fmla="*/ f1 1 26019"/>
                  <a:gd name="f45" fmla="val f2"/>
                  <a:gd name="f46" fmla="val f3"/>
                  <a:gd name="f47" fmla="val f4"/>
                  <a:gd name="f48" fmla="+- f47 0 f45"/>
                  <a:gd name="f49" fmla="+- f46 0 f45"/>
                  <a:gd name="f50" fmla="*/ f49 1 25279"/>
                  <a:gd name="f51" fmla="*/ f48 1 26019"/>
                  <a:gd name="f52" fmla="*/ f45 1 f50"/>
                  <a:gd name="f53" fmla="*/ f46 1 f50"/>
                  <a:gd name="f54" fmla="*/ f45 1 f51"/>
                  <a:gd name="f55" fmla="*/ f47 1 f51"/>
                  <a:gd name="f56" fmla="*/ f52 f43 1"/>
                  <a:gd name="f57" fmla="*/ f53 f43 1"/>
                  <a:gd name="f58" fmla="*/ f55 f44 1"/>
                  <a:gd name="f59" fmla="*/ f54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6" t="f59" r="f57" b="f58"/>
                <a:pathLst>
                  <a:path w="25279" h="26019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1" y="f12"/>
                      <a:pt x="f13" y="f14"/>
                      <a:pt x="f13" y="f15"/>
                    </a:cubicBezTo>
                    <a:cubicBezTo>
                      <a:pt x="f13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6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36"/>
                      <a:pt x="f41" y="f42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AF825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2" name="Google Shape;3207;p99">
                <a:extLst>
                  <a:ext uri="{FF2B5EF4-FFF2-40B4-BE49-F238E27FC236}">
                    <a16:creationId xmlns:a16="http://schemas.microsoft.com/office/drawing/2014/main" id="{221BD11E-F9B2-D4A8-E5AE-1EDCD2FCCE4D}"/>
                  </a:ext>
                </a:extLst>
              </p:cNvPr>
              <p:cNvSpPr/>
              <p:nvPr/>
            </p:nvSpPr>
            <p:spPr>
              <a:xfrm>
                <a:off x="1751313" y="4573490"/>
                <a:ext cx="27962" cy="412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87"/>
                  <a:gd name="f4" fmla="val 337"/>
                  <a:gd name="f5" fmla="val 336"/>
                  <a:gd name="f6" fmla="val 2286"/>
                  <a:gd name="f7" fmla="*/ f0 1 2287"/>
                  <a:gd name="f8" fmla="*/ f1 1 337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2287"/>
                  <a:gd name="f15" fmla="*/ f12 1 337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2287" h="337" fill="none">
                    <a:moveTo>
                      <a:pt x="f2" y="f5"/>
                    </a:moveTo>
                    <a:lnTo>
                      <a:pt x="f6" y="f2"/>
                    </a:ln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3" name="Google Shape;3208;p99">
                <a:extLst>
                  <a:ext uri="{FF2B5EF4-FFF2-40B4-BE49-F238E27FC236}">
                    <a16:creationId xmlns:a16="http://schemas.microsoft.com/office/drawing/2014/main" id="{6DB4E8AA-F417-DE61-ECC8-C88045997D89}"/>
                  </a:ext>
                </a:extLst>
              </p:cNvPr>
              <p:cNvSpPr/>
              <p:nvPr/>
            </p:nvSpPr>
            <p:spPr>
              <a:xfrm>
                <a:off x="1751313" y="4557863"/>
                <a:ext cx="28785" cy="413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354"/>
                  <a:gd name="f4" fmla="val 338"/>
                  <a:gd name="f5" fmla="val 337"/>
                  <a:gd name="f6" fmla="val 2353"/>
                  <a:gd name="f7" fmla="val 1"/>
                  <a:gd name="f8" fmla="*/ f0 1 2354"/>
                  <a:gd name="f9" fmla="*/ f1 1 338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2354"/>
                  <a:gd name="f16" fmla="*/ f13 1 338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2354" h="338" fill="none">
                    <a:moveTo>
                      <a:pt x="f2" y="f5"/>
                    </a:moveTo>
                    <a:lnTo>
                      <a:pt x="f6" y="f7"/>
                    </a:ln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4" name="Google Shape;3209;p99">
                <a:extLst>
                  <a:ext uri="{FF2B5EF4-FFF2-40B4-BE49-F238E27FC236}">
                    <a16:creationId xmlns:a16="http://schemas.microsoft.com/office/drawing/2014/main" id="{62B8EF2A-9F7E-BC77-F33E-842418C0DDD8}"/>
                  </a:ext>
                </a:extLst>
              </p:cNvPr>
              <p:cNvSpPr/>
              <p:nvPr/>
            </p:nvSpPr>
            <p:spPr>
              <a:xfrm>
                <a:off x="1752127" y="4539776"/>
                <a:ext cx="27962" cy="413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87"/>
                  <a:gd name="f4" fmla="val 338"/>
                  <a:gd name="f5" fmla="val 1"/>
                  <a:gd name="f6" fmla="val 2286"/>
                  <a:gd name="f7" fmla="val 337"/>
                  <a:gd name="f8" fmla="*/ f0 1 2287"/>
                  <a:gd name="f9" fmla="*/ f1 1 338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2287"/>
                  <a:gd name="f16" fmla="*/ f13 1 338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2287" h="338" fill="none">
                    <a:moveTo>
                      <a:pt x="f5" y="f5"/>
                    </a:moveTo>
                    <a:lnTo>
                      <a:pt x="f6" y="f7"/>
                    </a:ln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5" name="Google Shape;3210;p99">
                <a:extLst>
                  <a:ext uri="{FF2B5EF4-FFF2-40B4-BE49-F238E27FC236}">
                    <a16:creationId xmlns:a16="http://schemas.microsoft.com/office/drawing/2014/main" id="{251829F9-22F1-C059-0C04-75E52B48C371}"/>
                  </a:ext>
                </a:extLst>
              </p:cNvPr>
              <p:cNvSpPr/>
              <p:nvPr/>
            </p:nvSpPr>
            <p:spPr>
              <a:xfrm>
                <a:off x="1709379" y="4527660"/>
                <a:ext cx="47237" cy="222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63"/>
                  <a:gd name="f4" fmla="val 1815"/>
                  <a:gd name="f5" fmla="val 1512"/>
                  <a:gd name="f6" fmla="val 426"/>
                  <a:gd name="f7" fmla="val 1591"/>
                  <a:gd name="f8" fmla="val 1670"/>
                  <a:gd name="f9" fmla="val 434"/>
                  <a:gd name="f10" fmla="val 1749"/>
                  <a:gd name="f11" fmla="val 454"/>
                  <a:gd name="f12" fmla="val 2248"/>
                  <a:gd name="f13" fmla="val 510"/>
                  <a:gd name="f14" fmla="val 2701"/>
                  <a:gd name="f15" fmla="val 656"/>
                  <a:gd name="f16" fmla="val 3146"/>
                  <a:gd name="f17" fmla="val 895"/>
                  <a:gd name="f18" fmla="val 2680"/>
                  <a:gd name="f19" fmla="val 1111"/>
                  <a:gd name="f20" fmla="val 2214"/>
                  <a:gd name="f21" fmla="val 1270"/>
                  <a:gd name="f22" fmla="val 1328"/>
                  <a:gd name="f23" fmla="val 1668"/>
                  <a:gd name="f24" fmla="val 1574"/>
                  <a:gd name="f25" fmla="val 1331"/>
                  <a:gd name="f26" fmla="val 1474"/>
                  <a:gd name="f27" fmla="val 1076"/>
                  <a:gd name="f28" fmla="val 592"/>
                  <a:gd name="f29" fmla="val 1288"/>
                  <a:gd name="f30" fmla="val 539"/>
                  <a:gd name="f31" fmla="val 857"/>
                  <a:gd name="f32" fmla="val 740"/>
                  <a:gd name="f33" fmla="val 521"/>
                  <a:gd name="f34" fmla="val 942"/>
                  <a:gd name="f35" fmla="val 1132"/>
                  <a:gd name="f36" fmla="val 474"/>
                  <a:gd name="f37" fmla="val 1322"/>
                  <a:gd name="f38" fmla="val 1648"/>
                  <a:gd name="f39" fmla="val 1497"/>
                  <a:gd name="f40" fmla="val 1345"/>
                  <a:gd name="f41" fmla="val 17"/>
                  <a:gd name="f42" fmla="val 1211"/>
                  <a:gd name="f43" fmla="val 51"/>
                  <a:gd name="f44" fmla="val 118"/>
                  <a:gd name="f45" fmla="val 471"/>
                  <a:gd name="f46" fmla="val 185"/>
                  <a:gd name="f47" fmla="val 68"/>
                  <a:gd name="f48" fmla="val 1"/>
                  <a:gd name="f49" fmla="val 1059"/>
                  <a:gd name="f50" fmla="val 337"/>
                  <a:gd name="f51" fmla="val 1395"/>
                  <a:gd name="f52" fmla="val 673"/>
                  <a:gd name="f53" fmla="val 1675"/>
                  <a:gd name="f54" fmla="val 1103"/>
                  <a:gd name="f55" fmla="val 1548"/>
                  <a:gd name="f56" fmla="val 1637"/>
                  <a:gd name="f57" fmla="val 1726"/>
                  <a:gd name="f58" fmla="val 1810"/>
                  <a:gd name="f59" fmla="val 1816"/>
                  <a:gd name="f60" fmla="val 1799"/>
                  <a:gd name="f61" fmla="val 2421"/>
                  <a:gd name="f62" fmla="val 1731"/>
                  <a:gd name="f63" fmla="val 3026"/>
                  <a:gd name="f64" fmla="val 1530"/>
                  <a:gd name="f65" fmla="val 3631"/>
                  <a:gd name="f66" fmla="val 1194"/>
                  <a:gd name="f67" fmla="val 3862"/>
                  <a:gd name="f68" fmla="val 1078"/>
                  <a:gd name="f69" fmla="val 3696"/>
                  <a:gd name="f70" fmla="val 763"/>
                  <a:gd name="f71" fmla="val 3473"/>
                  <a:gd name="f72" fmla="val 3448"/>
                  <a:gd name="f73" fmla="val 3423"/>
                  <a:gd name="f74" fmla="val 767"/>
                  <a:gd name="f75" fmla="val 3397"/>
                  <a:gd name="f76" fmla="val 776"/>
                  <a:gd name="f77" fmla="val 3016"/>
                  <a:gd name="f78" fmla="val 468"/>
                  <a:gd name="f79" fmla="val 2579"/>
                  <a:gd name="f80" fmla="val 174"/>
                  <a:gd name="f81" fmla="val 2085"/>
                  <a:gd name="f82" fmla="val 1950"/>
                  <a:gd name="f83" fmla="*/ f0 1 3863"/>
                  <a:gd name="f84" fmla="*/ f1 1 1815"/>
                  <a:gd name="f85" fmla="val f2"/>
                  <a:gd name="f86" fmla="val f3"/>
                  <a:gd name="f87" fmla="val f4"/>
                  <a:gd name="f88" fmla="+- f87 0 f85"/>
                  <a:gd name="f89" fmla="+- f86 0 f85"/>
                  <a:gd name="f90" fmla="*/ f89 1 3863"/>
                  <a:gd name="f91" fmla="*/ f88 1 1815"/>
                  <a:gd name="f92" fmla="*/ f85 1 f90"/>
                  <a:gd name="f93" fmla="*/ f86 1 f90"/>
                  <a:gd name="f94" fmla="*/ f85 1 f91"/>
                  <a:gd name="f95" fmla="*/ f87 1 f91"/>
                  <a:gd name="f96" fmla="*/ f92 f83 1"/>
                  <a:gd name="f97" fmla="*/ f93 f83 1"/>
                  <a:gd name="f98" fmla="*/ f95 f84 1"/>
                  <a:gd name="f99" fmla="*/ f94 f8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9" r="f97" b="f98"/>
                <a:pathLst>
                  <a:path w="3863" h="1815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lnTo>
                      <a:pt x="f16" y="f17"/>
                    </a:lnTo>
                    <a:cubicBezTo>
                      <a:pt x="f18" y="f19"/>
                      <a:pt x="f20" y="f21"/>
                      <a:pt x="f10" y="f22"/>
                    </a:cubicBezTo>
                    <a:cubicBezTo>
                      <a:pt x="f23" y="f22"/>
                      <a:pt x="f24" y="f25"/>
                      <a:pt x="f26" y="f25"/>
                    </a:cubicBezTo>
                    <a:cubicBezTo>
                      <a:pt x="f27" y="f25"/>
                      <a:pt x="f28" y="f29"/>
                      <a:pt x="f30" y="f31"/>
                    </a:cubicBezTo>
                    <a:cubicBezTo>
                      <a:pt x="f30" y="f15"/>
                      <a:pt x="f32" y="f33"/>
                      <a:pt x="f34" y="f33"/>
                    </a:cubicBezTo>
                    <a:cubicBezTo>
                      <a:pt x="f35" y="f36"/>
                      <a:pt x="f37" y="f6"/>
                      <a:pt x="f5" y="f6"/>
                    </a:cubicBezTo>
                    <a:close/>
                    <a:moveTo>
                      <a:pt x="f38" y="f2"/>
                    </a:moveTo>
                    <a:cubicBezTo>
                      <a:pt x="f39" y="f2"/>
                      <a:pt x="f40" y="f41"/>
                      <a:pt x="f42" y="f43"/>
                    </a:cubicBezTo>
                    <a:cubicBezTo>
                      <a:pt x="f34" y="f43"/>
                      <a:pt x="f32" y="f44"/>
                      <a:pt x="f45" y="f46"/>
                    </a:cubicBezTo>
                    <a:cubicBezTo>
                      <a:pt x="f47" y="f11"/>
                      <a:pt x="f48" y="f49"/>
                      <a:pt x="f50" y="f51"/>
                    </a:cubicBezTo>
                    <a:cubicBezTo>
                      <a:pt x="f52" y="f53"/>
                      <a:pt x="f54" y="f4"/>
                      <a:pt x="f55" y="f4"/>
                    </a:cubicBezTo>
                    <a:cubicBezTo>
                      <a:pt x="f56" y="f4"/>
                      <a:pt x="f57" y="f58"/>
                      <a:pt x="f59" y="f60"/>
                    </a:cubicBezTo>
                    <a:cubicBezTo>
                      <a:pt x="f61" y="f62"/>
                      <a:pt x="f63" y="f64"/>
                      <a:pt x="f65" y="f66"/>
                    </a:cubicBezTo>
                    <a:cubicBezTo>
                      <a:pt x="f67" y="f68"/>
                      <a:pt x="f69" y="f70"/>
                      <a:pt x="f71" y="f70"/>
                    </a:cubicBezTo>
                    <a:cubicBezTo>
                      <a:pt x="f72" y="f70"/>
                      <a:pt x="f73" y="f74"/>
                      <a:pt x="f75" y="f76"/>
                    </a:cubicBezTo>
                    <a:lnTo>
                      <a:pt x="f75" y="f76"/>
                    </a:lnTo>
                    <a:cubicBezTo>
                      <a:pt x="f77" y="f78"/>
                      <a:pt x="f79" y="f80"/>
                      <a:pt x="f81" y="f43"/>
                    </a:cubicBezTo>
                    <a:cubicBezTo>
                      <a:pt x="f82" y="f41"/>
                      <a:pt x="f60" y="f2"/>
                      <a:pt x="f38" y="f2"/>
                    </a:cubicBezTo>
                    <a:close/>
                  </a:path>
                </a:pathLst>
              </a:custGeom>
              <a:solidFill>
                <a:srgbClr val="895B3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6" name="Google Shape;3211;p99">
                <a:extLst>
                  <a:ext uri="{FF2B5EF4-FFF2-40B4-BE49-F238E27FC236}">
                    <a16:creationId xmlns:a16="http://schemas.microsoft.com/office/drawing/2014/main" id="{9025A79E-8CF9-57CC-D31F-6209A67FA5E1}"/>
                  </a:ext>
                </a:extLst>
              </p:cNvPr>
              <p:cNvSpPr/>
              <p:nvPr/>
            </p:nvSpPr>
            <p:spPr>
              <a:xfrm>
                <a:off x="1728106" y="4538139"/>
                <a:ext cx="25685" cy="338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101"/>
                  <a:gd name="f4" fmla="val 2769"/>
                  <a:gd name="f5" fmla="val 1966"/>
                  <a:gd name="f6" fmla="val 1831"/>
                  <a:gd name="f7" fmla="val 1764"/>
                  <a:gd name="f8" fmla="val 68"/>
                  <a:gd name="f9" fmla="val 1629"/>
                  <a:gd name="f10" fmla="val 135"/>
                  <a:gd name="f11" fmla="val 1495"/>
                  <a:gd name="f12" fmla="val 202"/>
                  <a:gd name="f13" fmla="val 1428"/>
                  <a:gd name="f14" fmla="val 337"/>
                  <a:gd name="f15" fmla="val 1361"/>
                  <a:gd name="f16" fmla="val 404"/>
                  <a:gd name="f17" fmla="val 1159"/>
                  <a:gd name="f18" fmla="val 606"/>
                  <a:gd name="f19" fmla="val 957"/>
                  <a:gd name="f20" fmla="val 807"/>
                  <a:gd name="f21" fmla="val 823"/>
                  <a:gd name="f22" fmla="val 1076"/>
                  <a:gd name="f23" fmla="val 621"/>
                  <a:gd name="f24" fmla="val 1278"/>
                  <a:gd name="f25" fmla="val 487"/>
                  <a:gd name="f26" fmla="val 1480"/>
                  <a:gd name="f27" fmla="val 352"/>
                  <a:gd name="f28" fmla="val 1681"/>
                  <a:gd name="f29" fmla="val 218"/>
                  <a:gd name="f30" fmla="val 1950"/>
                  <a:gd name="f31" fmla="val 150"/>
                  <a:gd name="f32" fmla="val 2219"/>
                  <a:gd name="f33" fmla="val 83"/>
                  <a:gd name="f34" fmla="val 2488"/>
                  <a:gd name="f35" fmla="val 2654"/>
                  <a:gd name="f36" fmla="val 97"/>
                  <a:gd name="f37" fmla="val 215"/>
                  <a:gd name="f38" fmla="val 287"/>
                  <a:gd name="f39" fmla="val 368"/>
                  <a:gd name="f40" fmla="val 2725"/>
                  <a:gd name="f41" fmla="val 419"/>
                  <a:gd name="f42" fmla="val 2622"/>
                  <a:gd name="f43" fmla="val 554"/>
                  <a:gd name="f44" fmla="val 2421"/>
                  <a:gd name="f45" fmla="val 688"/>
                  <a:gd name="f46" fmla="val 2017"/>
                  <a:gd name="f47" fmla="val 1748"/>
                  <a:gd name="f48" fmla="val 1092"/>
                  <a:gd name="f49" fmla="val 1547"/>
                  <a:gd name="f50" fmla="val 1226"/>
                  <a:gd name="f51" fmla="val 1345"/>
                  <a:gd name="f52" fmla="val 1562"/>
                  <a:gd name="f53" fmla="val 874"/>
                  <a:gd name="f54" fmla="val 1697"/>
                  <a:gd name="f55" fmla="val 673"/>
                  <a:gd name="f56" fmla="val 471"/>
                  <a:gd name="f57" fmla="val 2100"/>
                  <a:gd name="f58" fmla="val 269"/>
                  <a:gd name="f59" fmla="val 2033"/>
                  <a:gd name="f60" fmla="*/ f0 1 2101"/>
                  <a:gd name="f61" fmla="*/ f1 1 2769"/>
                  <a:gd name="f62" fmla="val f2"/>
                  <a:gd name="f63" fmla="val f3"/>
                  <a:gd name="f64" fmla="val f4"/>
                  <a:gd name="f65" fmla="+- f64 0 f62"/>
                  <a:gd name="f66" fmla="+- f63 0 f62"/>
                  <a:gd name="f67" fmla="*/ f66 1 2101"/>
                  <a:gd name="f68" fmla="*/ f65 1 2769"/>
                  <a:gd name="f69" fmla="*/ f62 1 f67"/>
                  <a:gd name="f70" fmla="*/ f63 1 f67"/>
                  <a:gd name="f71" fmla="*/ f62 1 f68"/>
                  <a:gd name="f72" fmla="*/ f64 1 f68"/>
                  <a:gd name="f73" fmla="*/ f69 f60 1"/>
                  <a:gd name="f74" fmla="*/ f70 f60 1"/>
                  <a:gd name="f75" fmla="*/ f72 f61 1"/>
                  <a:gd name="f76" fmla="*/ f71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3" t="f76" r="f74" b="f75"/>
                <a:pathLst>
                  <a:path w="2101" h="276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2" y="f35"/>
                      <a:pt x="f36" y="f4"/>
                      <a:pt x="f37" y="f4"/>
                    </a:cubicBezTo>
                    <a:cubicBezTo>
                      <a:pt x="f38" y="f4"/>
                      <a:pt x="f39" y="f40"/>
                      <a:pt x="f41" y="f42"/>
                    </a:cubicBezTo>
                    <a:cubicBezTo>
                      <a:pt x="f43" y="f44"/>
                      <a:pt x="f45" y="f32"/>
                      <a:pt x="f21" y="f46"/>
                    </a:cubicBezTo>
                    <a:cubicBezTo>
                      <a:pt x="f19" y="f47"/>
                      <a:pt x="f48" y="f49"/>
                      <a:pt x="f50" y="f51"/>
                    </a:cubicBezTo>
                    <a:cubicBezTo>
                      <a:pt x="f15" y="f22"/>
                      <a:pt x="f52" y="f53"/>
                      <a:pt x="f54" y="f55"/>
                    </a:cubicBezTo>
                    <a:cubicBezTo>
                      <a:pt x="f6" y="f56"/>
                      <a:pt x="f57" y="f58"/>
                      <a:pt x="f59" y="f8"/>
                    </a:cubicBezTo>
                    <a:cubicBezTo>
                      <a:pt x="f59" y="f2"/>
                      <a:pt x="f59" y="f2"/>
                      <a:pt x="f5" y="f2"/>
                    </a:cubicBezTo>
                    <a:close/>
                  </a:path>
                </a:pathLst>
              </a:custGeom>
              <a:solidFill>
                <a:srgbClr val="895B3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7" name="Google Shape;3212;p99">
                <a:extLst>
                  <a:ext uri="{FF2B5EF4-FFF2-40B4-BE49-F238E27FC236}">
                    <a16:creationId xmlns:a16="http://schemas.microsoft.com/office/drawing/2014/main" id="{529E58D6-1154-0A29-0D2D-15BFCD345F3E}"/>
                  </a:ext>
                </a:extLst>
              </p:cNvPr>
              <p:cNvSpPr/>
              <p:nvPr/>
            </p:nvSpPr>
            <p:spPr>
              <a:xfrm>
                <a:off x="1749658" y="4510607"/>
                <a:ext cx="40297" cy="3211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296"/>
                  <a:gd name="f4" fmla="val 2626"/>
                  <a:gd name="f5" fmla="val 2354"/>
                  <a:gd name="f6" fmla="val 437"/>
                  <a:gd name="f7" fmla="val 2421"/>
                  <a:gd name="f8" fmla="val 2556"/>
                  <a:gd name="f9" fmla="val 505"/>
                  <a:gd name="f10" fmla="val 2623"/>
                  <a:gd name="f11" fmla="val 572"/>
                  <a:gd name="f12" fmla="val 2757"/>
                  <a:gd name="f13" fmla="val 706"/>
                  <a:gd name="f14" fmla="val 2690"/>
                  <a:gd name="f15" fmla="val 841"/>
                  <a:gd name="f16" fmla="val 1042"/>
                  <a:gd name="f17" fmla="val 1110"/>
                  <a:gd name="f18" fmla="val 2287"/>
                  <a:gd name="f19" fmla="val 1177"/>
                  <a:gd name="f20" fmla="val 2219"/>
                  <a:gd name="f21" fmla="val 1244"/>
                  <a:gd name="f22" fmla="val 2085"/>
                  <a:gd name="f23" fmla="val 1311"/>
                  <a:gd name="f24" fmla="val 1951"/>
                  <a:gd name="f25" fmla="val 1379"/>
                  <a:gd name="f26" fmla="val 1816"/>
                  <a:gd name="f27" fmla="val 1513"/>
                  <a:gd name="f28" fmla="val 1614"/>
                  <a:gd name="f29" fmla="val 1580"/>
                  <a:gd name="f30" fmla="val 1346"/>
                  <a:gd name="f31" fmla="val 1647"/>
                  <a:gd name="f32" fmla="val 942"/>
                  <a:gd name="f33" fmla="val 1782"/>
                  <a:gd name="f34" fmla="val 606"/>
                  <a:gd name="f35" fmla="val 1849"/>
                  <a:gd name="f36" fmla="val 270"/>
                  <a:gd name="f37" fmla="val 2051"/>
                  <a:gd name="f38" fmla="val 404"/>
                  <a:gd name="f39" fmla="val 1916"/>
                  <a:gd name="f40" fmla="val 472"/>
                  <a:gd name="f41" fmla="val 1715"/>
                  <a:gd name="f42" fmla="val 740"/>
                  <a:gd name="f43" fmla="val 1446"/>
                  <a:gd name="f44" fmla="val 1144"/>
                  <a:gd name="f45" fmla="val 1883"/>
                  <a:gd name="f46" fmla="val 2018"/>
                  <a:gd name="f47" fmla="val 2152"/>
                  <a:gd name="f48" fmla="val 2451"/>
                  <a:gd name="f49" fmla="val 1843"/>
                  <a:gd name="f50" fmla="val 1266"/>
                  <a:gd name="f51" fmla="val 271"/>
                  <a:gd name="f52" fmla="val 875"/>
                  <a:gd name="f53" fmla="val 773"/>
                  <a:gd name="f54" fmla="val 337"/>
                  <a:gd name="f55" fmla="val 203"/>
                  <a:gd name="f56" fmla="val 135"/>
                  <a:gd name="f57" fmla="val 68"/>
                  <a:gd name="f58" fmla="val 2118"/>
                  <a:gd name="f59" fmla="val 1"/>
                  <a:gd name="f60" fmla="val 2320"/>
                  <a:gd name="f61" fmla="val 2429"/>
                  <a:gd name="f62" fmla="val 45"/>
                  <a:gd name="f63" fmla="val 2625"/>
                  <a:gd name="f64" fmla="val 169"/>
                  <a:gd name="f65" fmla="val 198"/>
                  <a:gd name="f66" fmla="val 231"/>
                  <a:gd name="f67" fmla="val 2614"/>
                  <a:gd name="f68" fmla="val 2589"/>
                  <a:gd name="f69" fmla="val 311"/>
                  <a:gd name="f70" fmla="val 2568"/>
                  <a:gd name="f71" fmla="val 333"/>
                  <a:gd name="f72" fmla="val 2535"/>
                  <a:gd name="f73" fmla="val 340"/>
                  <a:gd name="f74" fmla="val 2502"/>
                  <a:gd name="f75" fmla="val 351"/>
                  <a:gd name="f76" fmla="val 2503"/>
                  <a:gd name="f77" fmla="val 362"/>
                  <a:gd name="f78" fmla="val 2504"/>
                  <a:gd name="f79" fmla="val 374"/>
                  <a:gd name="f80" fmla="val 425"/>
                  <a:gd name="f81" fmla="val 481"/>
                  <a:gd name="f82" fmla="val 2489"/>
                  <a:gd name="f83" fmla="val 539"/>
                  <a:gd name="f84" fmla="val 2454"/>
                  <a:gd name="f85" fmla="val 1009"/>
                  <a:gd name="f86" fmla="val 2185"/>
                  <a:gd name="f87" fmla="val 2488"/>
                  <a:gd name="f88" fmla="val 2825"/>
                  <a:gd name="f89" fmla="val 3093"/>
                  <a:gd name="f90" fmla="val 3228"/>
                  <a:gd name="f91" fmla="val 908"/>
                  <a:gd name="f92" fmla="val 3295"/>
                  <a:gd name="f93" fmla="val 236"/>
                  <a:gd name="f94" fmla="val 3026"/>
                  <a:gd name="f95" fmla="val 101"/>
                  <a:gd name="f96" fmla="val 34"/>
                  <a:gd name="f97" fmla="val 2700"/>
                  <a:gd name="f98" fmla="val 11"/>
                  <a:gd name="f99" fmla="val 2574"/>
                  <a:gd name="f100" fmla="*/ f0 1 3296"/>
                  <a:gd name="f101" fmla="*/ f1 1 2626"/>
                  <a:gd name="f102" fmla="val f2"/>
                  <a:gd name="f103" fmla="val f3"/>
                  <a:gd name="f104" fmla="val f4"/>
                  <a:gd name="f105" fmla="+- f104 0 f102"/>
                  <a:gd name="f106" fmla="+- f103 0 f102"/>
                  <a:gd name="f107" fmla="*/ f106 1 3296"/>
                  <a:gd name="f108" fmla="*/ f105 1 2626"/>
                  <a:gd name="f109" fmla="*/ f102 1 f107"/>
                  <a:gd name="f110" fmla="*/ f103 1 f107"/>
                  <a:gd name="f111" fmla="*/ f102 1 f108"/>
                  <a:gd name="f112" fmla="*/ f104 1 f108"/>
                  <a:gd name="f113" fmla="*/ f109 f100 1"/>
                  <a:gd name="f114" fmla="*/ f110 f100 1"/>
                  <a:gd name="f115" fmla="*/ f112 f101 1"/>
                  <a:gd name="f116" fmla="*/ f111 f10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13" t="f116" r="f114" b="f115"/>
                <a:pathLst>
                  <a:path w="3296" h="2626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2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0" y="f15"/>
                    </a:lnTo>
                    <a:lnTo>
                      <a:pt x="f7" y="f16"/>
                    </a:lnTo>
                    <a:cubicBezTo>
                      <a:pt x="f5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lnTo>
                      <a:pt x="f28" y="f29"/>
                    </a:lnTo>
                    <a:lnTo>
                      <a:pt x="f30" y="f31"/>
                    </a:ln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33"/>
                      <a:pt x="f34" y="f41"/>
                    </a:cubicBezTo>
                    <a:cubicBezTo>
                      <a:pt x="f42" y="f43"/>
                      <a:pt x="f32" y="f21"/>
                      <a:pt x="f44" y="f16"/>
                    </a:cubicBezTo>
                    <a:cubicBezTo>
                      <a:pt x="f30" y="f15"/>
                      <a:pt x="f28" y="f13"/>
                      <a:pt x="f45" y="f11"/>
                    </a:cubicBezTo>
                    <a:cubicBezTo>
                      <a:pt x="f46" y="f9"/>
                      <a:pt x="f47" y="f6"/>
                      <a:pt x="f5" y="f6"/>
                    </a:cubicBezTo>
                    <a:close/>
                    <a:moveTo>
                      <a:pt x="f48" y="f2"/>
                    </a:moveTo>
                    <a:cubicBezTo>
                      <a:pt x="f49" y="f2"/>
                      <a:pt x="f50" y="f51"/>
                      <a:pt x="f52" y="f53"/>
                    </a:cubicBezTo>
                    <a:cubicBezTo>
                      <a:pt x="f34" y="f16"/>
                      <a:pt x="f54" y="f25"/>
                      <a:pt x="f55" y="f33"/>
                    </a:cubicBezTo>
                    <a:cubicBezTo>
                      <a:pt x="f56" y="f39"/>
                      <a:pt x="f57" y="f58"/>
                      <a:pt x="f59" y="f60"/>
                    </a:cubicBezTo>
                    <a:cubicBezTo>
                      <a:pt x="f59" y="f61"/>
                      <a:pt x="f62" y="f63"/>
                      <a:pt x="f64" y="f63"/>
                    </a:cubicBezTo>
                    <a:cubicBezTo>
                      <a:pt x="f65" y="f63"/>
                      <a:pt x="f66" y="f67"/>
                      <a:pt x="f36" y="f68"/>
                    </a:cubicBezTo>
                    <a:cubicBezTo>
                      <a:pt x="f69" y="f70"/>
                      <a:pt x="f71" y="f72"/>
                      <a:pt x="f73" y="f74"/>
                    </a:cubicBezTo>
                    <a:lnTo>
                      <a:pt x="f73" y="f74"/>
                    </a:lnTo>
                    <a:cubicBezTo>
                      <a:pt x="f75" y="f76"/>
                      <a:pt x="f77" y="f78"/>
                      <a:pt x="f79" y="f78"/>
                    </a:cubicBezTo>
                    <a:cubicBezTo>
                      <a:pt x="f80" y="f78"/>
                      <a:pt x="f81" y="f82"/>
                      <a:pt x="f83" y="f84"/>
                    </a:cubicBezTo>
                    <a:cubicBezTo>
                      <a:pt x="f85" y="f86"/>
                      <a:pt x="f28" y="f86"/>
                      <a:pt x="f22" y="f39"/>
                    </a:cubicBezTo>
                    <a:cubicBezTo>
                      <a:pt x="f87" y="f31"/>
                      <a:pt x="f88" y="f25"/>
                      <a:pt x="f89" y="f16"/>
                    </a:cubicBezTo>
                    <a:cubicBezTo>
                      <a:pt x="f90" y="f91"/>
                      <a:pt x="f92" y="f13"/>
                      <a:pt x="f90" y="f9"/>
                    </a:cubicBezTo>
                    <a:cubicBezTo>
                      <a:pt x="f90" y="f93"/>
                      <a:pt x="f94" y="f95"/>
                      <a:pt x="f88" y="f96"/>
                    </a:cubicBezTo>
                    <a:cubicBezTo>
                      <a:pt x="f97" y="f98"/>
                      <a:pt x="f99" y="f2"/>
                      <a:pt x="f48" y="f2"/>
                    </a:cubicBezTo>
                    <a:close/>
                  </a:path>
                </a:pathLst>
              </a:custGeom>
              <a:solidFill>
                <a:srgbClr val="895B3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8" name="Google Shape;3213;p99">
                <a:extLst>
                  <a:ext uri="{FF2B5EF4-FFF2-40B4-BE49-F238E27FC236}">
                    <a16:creationId xmlns:a16="http://schemas.microsoft.com/office/drawing/2014/main" id="{6F005710-AB05-95D5-4E1E-9463F1F3EE49}"/>
                  </a:ext>
                </a:extLst>
              </p:cNvPr>
              <p:cNvSpPr/>
              <p:nvPr/>
            </p:nvSpPr>
            <p:spPr>
              <a:xfrm>
                <a:off x="1748835" y="4538962"/>
                <a:ext cx="42611" cy="2981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84"/>
                  <a:gd name="f4" fmla="val 2439"/>
                  <a:gd name="f5" fmla="val 202"/>
                  <a:gd name="f6" fmla="val 1"/>
                  <a:gd name="f7" fmla="val 68"/>
                  <a:gd name="f8" fmla="val 135"/>
                  <a:gd name="f9" fmla="val 270"/>
                  <a:gd name="f10" fmla="val 337"/>
                  <a:gd name="f11" fmla="val 404"/>
                  <a:gd name="f12" fmla="val 471"/>
                  <a:gd name="f13" fmla="val 807"/>
                  <a:gd name="f14" fmla="val 740"/>
                  <a:gd name="f15" fmla="val 1144"/>
                  <a:gd name="f16" fmla="val 875"/>
                  <a:gd name="f17" fmla="val 1413"/>
                  <a:gd name="f18" fmla="val 1076"/>
                  <a:gd name="f19" fmla="val 1681"/>
                  <a:gd name="f20" fmla="val 1278"/>
                  <a:gd name="f21" fmla="val 1950"/>
                  <a:gd name="f22" fmla="val 2219"/>
                  <a:gd name="f23" fmla="val 1614"/>
                  <a:gd name="f24" fmla="val 2421"/>
                  <a:gd name="f25" fmla="val 1816"/>
                  <a:gd name="f26" fmla="val 2690"/>
                  <a:gd name="f27" fmla="val 2018"/>
                  <a:gd name="f28" fmla="val 2959"/>
                  <a:gd name="f29" fmla="val 3228"/>
                  <a:gd name="f30" fmla="val 3252"/>
                  <a:gd name="f31" fmla="val 2433"/>
                  <a:gd name="f32" fmla="val 3277"/>
                  <a:gd name="f33" fmla="val 3300"/>
                  <a:gd name="f34" fmla="val 3405"/>
                  <a:gd name="f35" fmla="val 2329"/>
                  <a:gd name="f36" fmla="val 3429"/>
                  <a:gd name="f37" fmla="val 3093"/>
                  <a:gd name="f38" fmla="val 2555"/>
                  <a:gd name="f39" fmla="val 1211"/>
                  <a:gd name="f40" fmla="val 673"/>
                  <a:gd name="f41" fmla="val 1009"/>
                  <a:gd name="f42" fmla="val 539"/>
                  <a:gd name="f43" fmla="*/ f0 1 3484"/>
                  <a:gd name="f44" fmla="*/ f1 1 2439"/>
                  <a:gd name="f45" fmla="val f2"/>
                  <a:gd name="f46" fmla="val f3"/>
                  <a:gd name="f47" fmla="val f4"/>
                  <a:gd name="f48" fmla="+- f47 0 f45"/>
                  <a:gd name="f49" fmla="+- f46 0 f45"/>
                  <a:gd name="f50" fmla="*/ f49 1 3484"/>
                  <a:gd name="f51" fmla="*/ f48 1 2439"/>
                  <a:gd name="f52" fmla="*/ f45 1 f50"/>
                  <a:gd name="f53" fmla="*/ f46 1 f50"/>
                  <a:gd name="f54" fmla="*/ f45 1 f51"/>
                  <a:gd name="f55" fmla="*/ f47 1 f51"/>
                  <a:gd name="f56" fmla="*/ f52 f43 1"/>
                  <a:gd name="f57" fmla="*/ f53 f43 1"/>
                  <a:gd name="f58" fmla="*/ f55 f44 1"/>
                  <a:gd name="f59" fmla="*/ f54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6" t="f59" r="f57" b="f58"/>
                <a:pathLst>
                  <a:path w="3484" h="2439">
                    <a:moveTo>
                      <a:pt x="f5" y="f6"/>
                    </a:moveTo>
                    <a:cubicBezTo>
                      <a:pt x="f7" y="f6"/>
                      <a:pt x="f6" y="f8"/>
                      <a:pt x="f7" y="f9"/>
                    </a:cubicBezTo>
                    <a:cubicBezTo>
                      <a:pt x="f8" y="f10"/>
                      <a:pt x="f9" y="f11"/>
                      <a:pt x="f11" y="f12"/>
                    </a:cubicBezTo>
                    <a:lnTo>
                      <a:pt x="f13" y="f14"/>
                    </a:ln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17"/>
                      <a:pt x="f22" y="f23"/>
                      <a:pt x="f24" y="f25"/>
                    </a:cubicBezTo>
                    <a:cubicBezTo>
                      <a:pt x="f26" y="f27"/>
                      <a:pt x="f28" y="f22"/>
                      <a:pt x="f29" y="f24"/>
                    </a:cubicBezTo>
                    <a:cubicBezTo>
                      <a:pt x="f30" y="f31"/>
                      <a:pt x="f32" y="f4"/>
                      <a:pt x="f33" y="f4"/>
                    </a:cubicBezTo>
                    <a:cubicBezTo>
                      <a:pt x="f34" y="f4"/>
                      <a:pt x="f3" y="f35"/>
                      <a:pt x="f36" y="f22"/>
                    </a:cubicBezTo>
                    <a:cubicBezTo>
                      <a:pt x="f37" y="f23"/>
                      <a:pt x="f38" y="f39"/>
                      <a:pt x="f21" y="f16"/>
                    </a:cubicBezTo>
                    <a:cubicBezTo>
                      <a:pt x="f19" y="f40"/>
                      <a:pt x="f17" y="f12"/>
                      <a:pt x="f15" y="f10"/>
                    </a:cubicBezTo>
                    <a:cubicBezTo>
                      <a:pt x="f41" y="f9"/>
                      <a:pt x="f16" y="f5"/>
                      <a:pt x="f40" y="f8"/>
                    </a:cubicBezTo>
                    <a:cubicBezTo>
                      <a:pt x="f42" y="f7"/>
                      <a:pt x="f11" y="f6"/>
                      <a:pt x="f5" y="f6"/>
                    </a:cubicBezTo>
                    <a:close/>
                  </a:path>
                </a:pathLst>
              </a:custGeom>
              <a:solidFill>
                <a:srgbClr val="895B3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9" name="Google Shape;3214;p99">
                <a:extLst>
                  <a:ext uri="{FF2B5EF4-FFF2-40B4-BE49-F238E27FC236}">
                    <a16:creationId xmlns:a16="http://schemas.microsoft.com/office/drawing/2014/main" id="{7071731A-A03B-A9A7-EBC6-A995DF38206C}"/>
                  </a:ext>
                </a:extLst>
              </p:cNvPr>
              <p:cNvSpPr/>
              <p:nvPr/>
            </p:nvSpPr>
            <p:spPr>
              <a:xfrm>
                <a:off x="1688009" y="4449360"/>
                <a:ext cx="283619" cy="20635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3195"/>
                  <a:gd name="f4" fmla="val 16876"/>
                  <a:gd name="f5" fmla="val 1"/>
                  <a:gd name="f6" fmla="val 16875"/>
                  <a:gd name="f7" fmla="val 9951"/>
                  <a:gd name="f8" fmla="val 15934"/>
                  <a:gd name="f9" fmla="val 11228"/>
                  <a:gd name="f10" fmla="val 15463"/>
                  <a:gd name="f11" fmla="val 12371"/>
                  <a:gd name="f12" fmla="val 15060"/>
                  <a:gd name="f13" fmla="val 23194"/>
                  <a:gd name="f14" fmla="*/ f0 1 23195"/>
                  <a:gd name="f15" fmla="*/ f1 1 16876"/>
                  <a:gd name="f16" fmla="val f2"/>
                  <a:gd name="f17" fmla="val f3"/>
                  <a:gd name="f18" fmla="val f4"/>
                  <a:gd name="f19" fmla="+- f18 0 f16"/>
                  <a:gd name="f20" fmla="+- f17 0 f16"/>
                  <a:gd name="f21" fmla="*/ f20 1 23195"/>
                  <a:gd name="f22" fmla="*/ f19 1 16876"/>
                  <a:gd name="f23" fmla="*/ f16 1 f21"/>
                  <a:gd name="f24" fmla="*/ f17 1 f21"/>
                  <a:gd name="f25" fmla="*/ f16 1 f22"/>
                  <a:gd name="f26" fmla="*/ f18 1 f22"/>
                  <a:gd name="f27" fmla="*/ f23 f14 1"/>
                  <a:gd name="f28" fmla="*/ f24 f14 1"/>
                  <a:gd name="f29" fmla="*/ f26 f15 1"/>
                  <a:gd name="f30" fmla="*/ f25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7" t="f30" r="f28" b="f29"/>
                <a:pathLst>
                  <a:path w="23195" h="16876" fill="none">
                    <a:moveTo>
                      <a:pt x="f5" y="f6"/>
                    </a:moveTo>
                    <a:cubicBezTo>
                      <a:pt x="f5" y="f6"/>
                      <a:pt x="f7" y="f8"/>
                      <a:pt x="f9" y="f10"/>
                    </a:cubicBezTo>
                    <a:cubicBezTo>
                      <a:pt x="f11" y="f12"/>
                      <a:pt x="f13" y="f5"/>
                      <a:pt x="f13" y="f5"/>
                    </a:cubicBez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0" name="Google Shape;3215;p99">
                <a:extLst>
                  <a:ext uri="{FF2B5EF4-FFF2-40B4-BE49-F238E27FC236}">
                    <a16:creationId xmlns:a16="http://schemas.microsoft.com/office/drawing/2014/main" id="{296B2EDD-2E0D-5A82-0F1C-AA2149F98F99}"/>
                  </a:ext>
                </a:extLst>
              </p:cNvPr>
              <p:cNvSpPr/>
              <p:nvPr/>
            </p:nvSpPr>
            <p:spPr>
              <a:xfrm>
                <a:off x="1165192" y="3399629"/>
                <a:ext cx="339516" cy="121251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767"/>
                  <a:gd name="f4" fmla="val 99163"/>
                  <a:gd name="f5" fmla="val 27766"/>
                  <a:gd name="f6" fmla="val 1"/>
                  <a:gd name="f7" fmla="val 5245"/>
                  <a:gd name="f8" fmla="val 3698"/>
                  <a:gd name="f9" fmla="val 2757"/>
                  <a:gd name="f10" fmla="val 19564"/>
                  <a:gd name="f11" fmla="val 40539"/>
                  <a:gd name="f12" fmla="val 808"/>
                  <a:gd name="f13" fmla="val 59699"/>
                  <a:gd name="f14" fmla="val 1278"/>
                  <a:gd name="f15" fmla="val 72943"/>
                  <a:gd name="f16" fmla="val 2959"/>
                  <a:gd name="f17" fmla="val 86120"/>
                  <a:gd name="f18" fmla="val 5648"/>
                  <a:gd name="f19" fmla="val 99162"/>
                  <a:gd name="f20" fmla="val 26690"/>
                  <a:gd name="f21" fmla="val 97817"/>
                  <a:gd name="f22" fmla="val 24808"/>
                  <a:gd name="f23" fmla="val 86994"/>
                  <a:gd name="f24" fmla="val 22119"/>
                  <a:gd name="f25" fmla="val 70187"/>
                  <a:gd name="f26" fmla="val 21917"/>
                  <a:gd name="f27" fmla="val 55867"/>
                  <a:gd name="f28" fmla="val 21581"/>
                  <a:gd name="f29" fmla="val 36707"/>
                  <a:gd name="f30" fmla="val 24875"/>
                  <a:gd name="f31" fmla="val 15799"/>
                  <a:gd name="f32" fmla="*/ f0 1 27767"/>
                  <a:gd name="f33" fmla="*/ f1 1 99163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27767"/>
                  <a:gd name="f40" fmla="*/ f37 1 99163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27767" h="99163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9" y="f10"/>
                      <a:pt x="f6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lnTo>
                      <a:pt x="f20" y="f21"/>
                    </a:ln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5" y="f6"/>
                    </a:cubicBezTo>
                    <a:close/>
                  </a:path>
                </a:pathLst>
              </a:custGeom>
              <a:solidFill>
                <a:srgbClr val="3E5B7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1" name="Google Shape;3216;p99">
                <a:extLst>
                  <a:ext uri="{FF2B5EF4-FFF2-40B4-BE49-F238E27FC236}">
                    <a16:creationId xmlns:a16="http://schemas.microsoft.com/office/drawing/2014/main" id="{8FEF6774-BE91-3470-C2FB-5813D8439B2C}"/>
                  </a:ext>
                </a:extLst>
              </p:cNvPr>
              <p:cNvSpPr/>
              <p:nvPr/>
            </p:nvSpPr>
            <p:spPr>
              <a:xfrm>
                <a:off x="1403594" y="3399629"/>
                <a:ext cx="74807" cy="119607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118"/>
                  <a:gd name="f4" fmla="val 97818"/>
                  <a:gd name="f5" fmla="val 1"/>
                  <a:gd name="f6" fmla="val 3227"/>
                  <a:gd name="f7" fmla="val 15799"/>
                  <a:gd name="f8" fmla="val 36707"/>
                  <a:gd name="f9" fmla="val 269"/>
                  <a:gd name="f10" fmla="val 55867"/>
                  <a:gd name="f11" fmla="val 471"/>
                  <a:gd name="f12" fmla="val 70187"/>
                  <a:gd name="f13" fmla="val 86994"/>
                  <a:gd name="f14" fmla="val 5042"/>
                  <a:gd name="f15" fmla="val 97817"/>
                  <a:gd name="f16" fmla="*/ f0 1 6118"/>
                  <a:gd name="f17" fmla="*/ f1 1 97818"/>
                  <a:gd name="f18" fmla="val f2"/>
                  <a:gd name="f19" fmla="val f3"/>
                  <a:gd name="f20" fmla="val f4"/>
                  <a:gd name="f21" fmla="+- f20 0 f18"/>
                  <a:gd name="f22" fmla="+- f19 0 f18"/>
                  <a:gd name="f23" fmla="*/ f22 1 6118"/>
                  <a:gd name="f24" fmla="*/ f21 1 97818"/>
                  <a:gd name="f25" fmla="*/ f18 1 f23"/>
                  <a:gd name="f26" fmla="*/ f19 1 f23"/>
                  <a:gd name="f27" fmla="*/ f18 1 f24"/>
                  <a:gd name="f28" fmla="*/ f20 1 f24"/>
                  <a:gd name="f29" fmla="*/ f25 f16 1"/>
                  <a:gd name="f30" fmla="*/ f26 f16 1"/>
                  <a:gd name="f31" fmla="*/ f28 f17 1"/>
                  <a:gd name="f32" fmla="*/ f2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9" t="f32" r="f30" b="f31"/>
                <a:pathLst>
                  <a:path w="6118" h="97818" fill="none">
                    <a:moveTo>
                      <a:pt x="f3" y="f5"/>
                    </a:moveTo>
                    <a:cubicBezTo>
                      <a:pt x="f6" y="f7"/>
                      <a:pt x="f2" y="f8"/>
                      <a:pt x="f9" y="f10"/>
                    </a:cubicBezTo>
                    <a:cubicBezTo>
                      <a:pt x="f11" y="f12"/>
                      <a:pt x="f6" y="f13"/>
                      <a:pt x="f14" y="f15"/>
                    </a:cubicBezTo>
                  </a:path>
                </a:pathLst>
              </a:custGeom>
              <a:noFill/>
              <a:ln w="15124" cap="flat">
                <a:solidFill>
                  <a:srgbClr val="7B7F9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2" name="Google Shape;3217;p99">
                <a:extLst>
                  <a:ext uri="{FF2B5EF4-FFF2-40B4-BE49-F238E27FC236}">
                    <a16:creationId xmlns:a16="http://schemas.microsoft.com/office/drawing/2014/main" id="{B1FD0FFE-C221-2788-6B0A-88925D8B7D5A}"/>
                  </a:ext>
                </a:extLst>
              </p:cNvPr>
              <p:cNvSpPr/>
              <p:nvPr/>
            </p:nvSpPr>
            <p:spPr>
              <a:xfrm>
                <a:off x="1373172" y="3451411"/>
                <a:ext cx="529401" cy="103906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3296"/>
                  <a:gd name="f4" fmla="val 84978"/>
                  <a:gd name="f5" fmla="val 25951"/>
                  <a:gd name="f6" fmla="val 1"/>
                  <a:gd name="f7" fmla="val 3026"/>
                  <a:gd name="f8" fmla="val 3093"/>
                  <a:gd name="f9" fmla="val 673"/>
                  <a:gd name="f10" fmla="val 14791"/>
                  <a:gd name="f11" fmla="val 26892"/>
                  <a:gd name="f12" fmla="val 1143"/>
                  <a:gd name="f13" fmla="val 38792"/>
                  <a:gd name="f14" fmla="val 1614"/>
                  <a:gd name="f15" fmla="val 44439"/>
                  <a:gd name="f16" fmla="val 3765"/>
                  <a:gd name="f17" fmla="val 50220"/>
                  <a:gd name="f18" fmla="val 6253"/>
                  <a:gd name="f19" fmla="val 56204"/>
                  <a:gd name="f20" fmla="val 9480"/>
                  <a:gd name="f21" fmla="val 64002"/>
                  <a:gd name="f22" fmla="val 20976"/>
                  <a:gd name="f23" fmla="val 78658"/>
                  <a:gd name="f24" fmla="val 27766"/>
                  <a:gd name="f25" fmla="val 84977"/>
                  <a:gd name="f26" fmla="val 43295"/>
                  <a:gd name="f27" fmla="val 72540"/>
                  <a:gd name="f28" fmla="val 31799"/>
                  <a:gd name="f29" fmla="val 57952"/>
                  <a:gd name="f30" fmla="val 27631"/>
                  <a:gd name="f31" fmla="val 48338"/>
                  <a:gd name="f32" fmla="val 24068"/>
                  <a:gd name="f33" fmla="val 40271"/>
                  <a:gd name="f34" fmla="val 23732"/>
                  <a:gd name="f35" fmla="val 32136"/>
                  <a:gd name="f36" fmla="val 24472"/>
                  <a:gd name="f37" fmla="val 22522"/>
                  <a:gd name="f38" fmla="val 25211"/>
                  <a:gd name="f39" fmla="val 16068"/>
                  <a:gd name="f40" fmla="val 26085"/>
                  <a:gd name="f41" fmla="val 12236"/>
                  <a:gd name="f42" fmla="*/ f0 1 43296"/>
                  <a:gd name="f43" fmla="*/ f1 1 84978"/>
                  <a:gd name="f44" fmla="val f2"/>
                  <a:gd name="f45" fmla="val f3"/>
                  <a:gd name="f46" fmla="val f4"/>
                  <a:gd name="f47" fmla="+- f46 0 f44"/>
                  <a:gd name="f48" fmla="+- f45 0 f44"/>
                  <a:gd name="f49" fmla="*/ f48 1 43296"/>
                  <a:gd name="f50" fmla="*/ f47 1 84978"/>
                  <a:gd name="f51" fmla="*/ f44 1 f49"/>
                  <a:gd name="f52" fmla="*/ f45 1 f49"/>
                  <a:gd name="f53" fmla="*/ f44 1 f50"/>
                  <a:gd name="f54" fmla="*/ f46 1 f50"/>
                  <a:gd name="f55" fmla="*/ f51 f42 1"/>
                  <a:gd name="f56" fmla="*/ f52 f42 1"/>
                  <a:gd name="f57" fmla="*/ f54 f43 1"/>
                  <a:gd name="f58" fmla="*/ f53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5" t="f58" r="f56" b="f57"/>
                <a:pathLst>
                  <a:path w="43296" h="84978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9" y="f10"/>
                      <a:pt x="f6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lnTo>
                      <a:pt x="f26" y="f27"/>
                    </a:ln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5" y="f6"/>
                    </a:cubicBezTo>
                    <a:close/>
                  </a:path>
                </a:pathLst>
              </a:custGeom>
              <a:solidFill>
                <a:srgbClr val="3E5B7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3" name="Google Shape;3218;p99">
                <a:extLst>
                  <a:ext uri="{FF2B5EF4-FFF2-40B4-BE49-F238E27FC236}">
                    <a16:creationId xmlns:a16="http://schemas.microsoft.com/office/drawing/2014/main" id="{D08EA1EA-DCAC-AAC0-D768-BC0A917790BD}"/>
                  </a:ext>
                </a:extLst>
              </p:cNvPr>
              <p:cNvSpPr/>
              <p:nvPr/>
            </p:nvSpPr>
            <p:spPr>
              <a:xfrm>
                <a:off x="1628829" y="3471144"/>
                <a:ext cx="247445" cy="88780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237"/>
                  <a:gd name="f4" fmla="val 72607"/>
                  <a:gd name="f5" fmla="val 2219"/>
                  <a:gd name="f6" fmla="val 2353"/>
                  <a:gd name="f7" fmla="val 12303"/>
                  <a:gd name="f8" fmla="val 1479"/>
                  <a:gd name="f9" fmla="val 16068"/>
                  <a:gd name="f10" fmla="val 740"/>
                  <a:gd name="f11" fmla="val 22522"/>
                  <a:gd name="f12" fmla="val 32135"/>
                  <a:gd name="f13" fmla="val 1009"/>
                  <a:gd name="f14" fmla="val 40270"/>
                  <a:gd name="f15" fmla="val 4505"/>
                  <a:gd name="f16" fmla="val 48337"/>
                  <a:gd name="f17" fmla="val 8740"/>
                  <a:gd name="f18" fmla="val 57951"/>
                  <a:gd name="f19" fmla="val 20236"/>
                  <a:gd name="f20" fmla="*/ f0 1 20237"/>
                  <a:gd name="f21" fmla="*/ f1 1 72607"/>
                  <a:gd name="f22" fmla="val f2"/>
                  <a:gd name="f23" fmla="val f3"/>
                  <a:gd name="f24" fmla="val f4"/>
                  <a:gd name="f25" fmla="+- f24 0 f22"/>
                  <a:gd name="f26" fmla="+- f23 0 f22"/>
                  <a:gd name="f27" fmla="*/ f26 1 20237"/>
                  <a:gd name="f28" fmla="*/ f25 1 72607"/>
                  <a:gd name="f29" fmla="*/ f22 1 f27"/>
                  <a:gd name="f30" fmla="*/ f23 1 f27"/>
                  <a:gd name="f31" fmla="*/ f22 1 f28"/>
                  <a:gd name="f32" fmla="*/ f24 1 f28"/>
                  <a:gd name="f33" fmla="*/ f29 f20 1"/>
                  <a:gd name="f34" fmla="*/ f30 f20 1"/>
                  <a:gd name="f35" fmla="*/ f32 f21 1"/>
                  <a:gd name="f36" fmla="*/ f31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3" t="f36" r="f34" b="f35"/>
                <a:pathLst>
                  <a:path w="20237" h="72607" fill="none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2" y="f12"/>
                      <a:pt x="f13" y="f14"/>
                      <a:pt x="f15" y="f16"/>
                    </a:cubicBezTo>
                    <a:cubicBezTo>
                      <a:pt x="f17" y="f18"/>
                      <a:pt x="f19" y="f4"/>
                      <a:pt x="f19" y="f4"/>
                    </a:cubicBezTo>
                  </a:path>
                </a:pathLst>
              </a:custGeom>
              <a:noFill/>
              <a:ln w="15124" cap="flat">
                <a:solidFill>
                  <a:srgbClr val="7B7F9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4" name="Google Shape;3219;p99">
                <a:extLst>
                  <a:ext uri="{FF2B5EF4-FFF2-40B4-BE49-F238E27FC236}">
                    <a16:creationId xmlns:a16="http://schemas.microsoft.com/office/drawing/2014/main" id="{0D74EEFF-93A3-6466-015D-7443E2D933E2}"/>
                  </a:ext>
                </a:extLst>
              </p:cNvPr>
              <p:cNvSpPr/>
              <p:nvPr/>
            </p:nvSpPr>
            <p:spPr>
              <a:xfrm>
                <a:off x="1370703" y="3545119"/>
                <a:ext cx="61667" cy="55077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43"/>
                  <a:gd name="f4" fmla="val 45044"/>
                  <a:gd name="f5" fmla="val 1"/>
                  <a:gd name="f6" fmla="val 31598"/>
                  <a:gd name="f7" fmla="val 1077"/>
                  <a:gd name="f8" fmla="val 15463"/>
                  <a:gd name="f9" fmla="val 2085"/>
                  <a:gd name="f10" fmla="*/ f0 1 5043"/>
                  <a:gd name="f11" fmla="*/ f1 1 45044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5043"/>
                  <a:gd name="f18" fmla="*/ f15 1 45044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5043" h="45044" fill="none">
                    <a:moveTo>
                      <a:pt x="f3" y="f4"/>
                    </a:moveTo>
                    <a:cubicBezTo>
                      <a:pt x="f5" y="f6"/>
                      <a:pt x="f7" y="f8"/>
                      <a:pt x="f9" y="f5"/>
                    </a:cubicBezTo>
                  </a:path>
                </a:pathLst>
              </a:custGeom>
              <a:noFill/>
              <a:ln w="15124" cap="flat">
                <a:solidFill>
                  <a:srgbClr val="7B7F9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5" name="Google Shape;3220;p99">
                <a:extLst>
                  <a:ext uri="{FF2B5EF4-FFF2-40B4-BE49-F238E27FC236}">
                    <a16:creationId xmlns:a16="http://schemas.microsoft.com/office/drawing/2014/main" id="{09883E4E-0C47-9436-4ED6-3CED9A19BE1C}"/>
                  </a:ext>
                </a:extLst>
              </p:cNvPr>
              <p:cNvSpPr/>
              <p:nvPr/>
            </p:nvSpPr>
            <p:spPr>
              <a:xfrm>
                <a:off x="1356741" y="3545119"/>
                <a:ext cx="31245" cy="1389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555"/>
                  <a:gd name="f4" fmla="val 11363"/>
                  <a:gd name="f5" fmla="val 1"/>
                  <a:gd name="f6" fmla="val 134"/>
                  <a:gd name="f7" fmla="val 8404"/>
                  <a:gd name="f8" fmla="val 471"/>
                  <a:gd name="f9" fmla="val 9010"/>
                  <a:gd name="f10" fmla="val 1008"/>
                  <a:gd name="f11" fmla="val 9883"/>
                  <a:gd name="f12" fmla="val 1748"/>
                  <a:gd name="f13" fmla="val 10690"/>
                  <a:gd name="f14" fmla="val 11362"/>
                  <a:gd name="f15" fmla="*/ f0 1 2555"/>
                  <a:gd name="f16" fmla="*/ f1 1 11363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2555"/>
                  <a:gd name="f23" fmla="*/ f20 1 11363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2555" h="11363" fill="none">
                    <a:moveTo>
                      <a:pt x="f2" y="f5"/>
                    </a:moveTo>
                    <a:cubicBezTo>
                      <a:pt x="f2" y="f5"/>
                      <a:pt x="f6" y="f7"/>
                      <a:pt x="f8" y="f9"/>
                    </a:cubicBezTo>
                    <a:cubicBezTo>
                      <a:pt x="f10" y="f11"/>
                      <a:pt x="f12" y="f13"/>
                      <a:pt x="f3" y="f14"/>
                    </a:cubicBezTo>
                  </a:path>
                </a:pathLst>
              </a:custGeom>
              <a:noFill/>
              <a:ln w="15124" cap="flat">
                <a:solidFill>
                  <a:srgbClr val="7B7F9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6" name="Google Shape;3221;p99">
                <a:extLst>
                  <a:ext uri="{FF2B5EF4-FFF2-40B4-BE49-F238E27FC236}">
                    <a16:creationId xmlns:a16="http://schemas.microsoft.com/office/drawing/2014/main" id="{D2A627DE-82DB-7813-3C4B-FC03AD13B998}"/>
                  </a:ext>
                </a:extLst>
              </p:cNvPr>
              <p:cNvSpPr/>
              <p:nvPr/>
            </p:nvSpPr>
            <p:spPr>
              <a:xfrm>
                <a:off x="1256449" y="2907225"/>
                <a:ext cx="555699" cy="25106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5447"/>
                  <a:gd name="f4" fmla="val 20533"/>
                  <a:gd name="f5" fmla="val 34219"/>
                  <a:gd name="f6" fmla="val 1"/>
                  <a:gd name="f7" fmla="val 29904"/>
                  <a:gd name="f8" fmla="val 4995"/>
                  <a:gd name="f9" fmla="val 23736"/>
                  <a:gd name="f10" fmla="val 7681"/>
                  <a:gd name="f11" fmla="val 17429"/>
                  <a:gd name="f12" fmla="val 14991"/>
                  <a:gd name="f13" fmla="val 12532"/>
                  <a:gd name="f14" fmla="val 7280"/>
                  <a:gd name="f15" fmla="val 10152"/>
                  <a:gd name="f16" fmla="val 6455"/>
                  <a:gd name="f17" fmla="val 7059"/>
                  <a:gd name="f18" fmla="val 5312"/>
                  <a:gd name="f19" fmla="val 4236"/>
                  <a:gd name="f20" fmla="val 3497"/>
                  <a:gd name="f21" fmla="val 1076"/>
                  <a:gd name="f22" fmla="val 2623"/>
                  <a:gd name="f23" fmla="val 15396"/>
                  <a:gd name="f24" fmla="val 5431"/>
                  <a:gd name="f25" fmla="val 18444"/>
                  <a:gd name="f26" fmla="val 12871"/>
                  <a:gd name="f27" fmla="val 20532"/>
                  <a:gd name="f28" fmla="val 19949"/>
                  <a:gd name="f29" fmla="val 21458"/>
                  <a:gd name="f30" fmla="val 22951"/>
                  <a:gd name="f31" fmla="val 20437"/>
                  <a:gd name="f32" fmla="val 24404"/>
                  <a:gd name="f33" fmla="val 20237"/>
                  <a:gd name="f34" fmla="val 32673"/>
                  <a:gd name="f35" fmla="val 19161"/>
                  <a:gd name="f36" fmla="val 40606"/>
                  <a:gd name="f37" fmla="val 14993"/>
                  <a:gd name="f38" fmla="val 45446"/>
                  <a:gd name="f39" fmla="val 8270"/>
                  <a:gd name="f40" fmla="*/ f0 1 45447"/>
                  <a:gd name="f41" fmla="*/ f1 1 20533"/>
                  <a:gd name="f42" fmla="val f2"/>
                  <a:gd name="f43" fmla="val f3"/>
                  <a:gd name="f44" fmla="val f4"/>
                  <a:gd name="f45" fmla="+- f44 0 f42"/>
                  <a:gd name="f46" fmla="+- f43 0 f42"/>
                  <a:gd name="f47" fmla="*/ f46 1 45447"/>
                  <a:gd name="f48" fmla="*/ f45 1 20533"/>
                  <a:gd name="f49" fmla="*/ f42 1 f47"/>
                  <a:gd name="f50" fmla="*/ f43 1 f47"/>
                  <a:gd name="f51" fmla="*/ f42 1 f48"/>
                  <a:gd name="f52" fmla="*/ f44 1 f48"/>
                  <a:gd name="f53" fmla="*/ f49 f40 1"/>
                  <a:gd name="f54" fmla="*/ f50 f40 1"/>
                  <a:gd name="f55" fmla="*/ f52 f41 1"/>
                  <a:gd name="f56" fmla="*/ f51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3" t="f56" r="f54" b="f55"/>
                <a:pathLst>
                  <a:path w="45447" h="20533">
                    <a:moveTo>
                      <a:pt x="f5" y="f6"/>
                    </a:moveTo>
                    <a:cubicBezTo>
                      <a:pt x="f7" y="f8"/>
                      <a:pt x="f9" y="f10"/>
                      <a:pt x="f11" y="f10"/>
                    </a:cubicBezTo>
                    <a:cubicBezTo>
                      <a:pt x="f12" y="f10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lnTo>
                      <a:pt x="f2" y="f23"/>
                    </a:lnTo>
                    <a:cubicBezTo>
                      <a:pt x="f24" y="f25"/>
                      <a:pt x="f26" y="f27"/>
                      <a:pt x="f28" y="f27"/>
                    </a:cubicBezTo>
                    <a:cubicBezTo>
                      <a:pt x="f29" y="f27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9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F3AD7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7" name="Google Shape;3222;p99">
                <a:extLst>
                  <a:ext uri="{FF2B5EF4-FFF2-40B4-BE49-F238E27FC236}">
                    <a16:creationId xmlns:a16="http://schemas.microsoft.com/office/drawing/2014/main" id="{B1659495-D4FE-52B8-6EA7-7B3963C3B822}"/>
                  </a:ext>
                </a:extLst>
              </p:cNvPr>
              <p:cNvSpPr/>
              <p:nvPr/>
            </p:nvSpPr>
            <p:spPr>
              <a:xfrm>
                <a:off x="1609087" y="2745284"/>
                <a:ext cx="380619" cy="35842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1128"/>
                  <a:gd name="f4" fmla="val 29313"/>
                  <a:gd name="f5" fmla="val 31127"/>
                  <a:gd name="f6" fmla="val 1"/>
                  <a:gd name="f7" fmla="val 21514"/>
                  <a:gd name="f8" fmla="val 13379"/>
                  <a:gd name="f9" fmla="val 6119"/>
                  <a:gd name="f10" fmla="val 6253"/>
                  <a:gd name="f11" fmla="val 11968"/>
                  <a:gd name="f12" fmla="val 3900"/>
                  <a:gd name="f13" fmla="val 13984"/>
                  <a:gd name="f14" fmla="val 16741"/>
                  <a:gd name="f15" fmla="val 1346"/>
                  <a:gd name="f16" fmla="val 20035"/>
                  <a:gd name="f17" fmla="val 7329"/>
                  <a:gd name="f18" fmla="val 28102"/>
                  <a:gd name="f19" fmla="val 9278"/>
                  <a:gd name="f20" fmla="val 29312"/>
                  <a:gd name="f21" fmla="val 12371"/>
                  <a:gd name="f22" fmla="val 28506"/>
                  <a:gd name="f23" fmla="val 18556"/>
                  <a:gd name="f24" fmla="val 26086"/>
                  <a:gd name="f25" fmla="val 20976"/>
                  <a:gd name="f26" fmla="val 23195"/>
                  <a:gd name="f27" fmla="*/ f0 1 31128"/>
                  <a:gd name="f28" fmla="*/ f1 1 29313"/>
                  <a:gd name="f29" fmla="val f2"/>
                  <a:gd name="f30" fmla="val f3"/>
                  <a:gd name="f31" fmla="val f4"/>
                  <a:gd name="f32" fmla="+- f31 0 f29"/>
                  <a:gd name="f33" fmla="+- f30 0 f29"/>
                  <a:gd name="f34" fmla="*/ f33 1 31128"/>
                  <a:gd name="f35" fmla="*/ f32 1 29313"/>
                  <a:gd name="f36" fmla="*/ f29 1 f34"/>
                  <a:gd name="f37" fmla="*/ f30 1 f34"/>
                  <a:gd name="f38" fmla="*/ f29 1 f35"/>
                  <a:gd name="f39" fmla="*/ f31 1 f35"/>
                  <a:gd name="f40" fmla="*/ f36 f27 1"/>
                  <a:gd name="f41" fmla="*/ f37 f27 1"/>
                  <a:gd name="f42" fmla="*/ f39 f28 1"/>
                  <a:gd name="f43" fmla="*/ f3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0" t="f43" r="f41" b="f42"/>
                <a:pathLst>
                  <a:path w="31128" h="2931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6" y="f14"/>
                      <a:pt x="f6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</a:path>
                </a:pathLst>
              </a:custGeom>
              <a:noFill/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8" name="Google Shape;3223;p99">
                <a:extLst>
                  <a:ext uri="{FF2B5EF4-FFF2-40B4-BE49-F238E27FC236}">
                    <a16:creationId xmlns:a16="http://schemas.microsoft.com/office/drawing/2014/main" id="{D1618FA1-C8BE-4E82-119F-AEDBEA8B63D6}"/>
                  </a:ext>
                </a:extLst>
              </p:cNvPr>
              <p:cNvSpPr/>
              <p:nvPr/>
            </p:nvSpPr>
            <p:spPr>
              <a:xfrm>
                <a:off x="1633758" y="2931886"/>
                <a:ext cx="115095" cy="16113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13"/>
                  <a:gd name="f4" fmla="val 13178"/>
                  <a:gd name="f5" fmla="val 1"/>
                  <a:gd name="f6" fmla="val 5379"/>
                  <a:gd name="f7" fmla="val 9144"/>
                  <a:gd name="f8" fmla="val 13177"/>
                  <a:gd name="f9" fmla="*/ f0 1 9413"/>
                  <a:gd name="f10" fmla="*/ f1 1 13178"/>
                  <a:gd name="f11" fmla="val f2"/>
                  <a:gd name="f12" fmla="val f3"/>
                  <a:gd name="f13" fmla="val f4"/>
                  <a:gd name="f14" fmla="+- f13 0 f11"/>
                  <a:gd name="f15" fmla="+- f12 0 f11"/>
                  <a:gd name="f16" fmla="*/ f15 1 9413"/>
                  <a:gd name="f17" fmla="*/ f14 1 13178"/>
                  <a:gd name="f18" fmla="*/ f11 1 f16"/>
                  <a:gd name="f19" fmla="*/ f12 1 f16"/>
                  <a:gd name="f20" fmla="*/ f11 1 f17"/>
                  <a:gd name="f21" fmla="*/ f13 1 f17"/>
                  <a:gd name="f22" fmla="*/ f18 f9 1"/>
                  <a:gd name="f23" fmla="*/ f19 f9 1"/>
                  <a:gd name="f24" fmla="*/ f21 f10 1"/>
                  <a:gd name="f25" fmla="*/ f20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9413" h="13178" fill="none">
                    <a:moveTo>
                      <a:pt x="f5" y="f5"/>
                    </a:moveTo>
                    <a:cubicBezTo>
                      <a:pt x="f5" y="f5"/>
                      <a:pt x="f6" y="f7"/>
                      <a:pt x="f3" y="f8"/>
                    </a:cubicBezTo>
                  </a:path>
                </a:pathLst>
              </a:custGeom>
              <a:noFill/>
              <a:ln w="15124" cap="flat">
                <a:solidFill>
                  <a:srgbClr val="DD8657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9" name="Google Shape;3224;p99">
                <a:extLst>
                  <a:ext uri="{FF2B5EF4-FFF2-40B4-BE49-F238E27FC236}">
                    <a16:creationId xmlns:a16="http://schemas.microsoft.com/office/drawing/2014/main" id="{2D4530C9-0BFC-15A8-86F5-FC590551B13C}"/>
                  </a:ext>
                </a:extLst>
              </p:cNvPr>
              <p:cNvSpPr/>
              <p:nvPr/>
            </p:nvSpPr>
            <p:spPr>
              <a:xfrm>
                <a:off x="870920" y="2855442"/>
                <a:ext cx="508845" cy="85575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1615"/>
                  <a:gd name="f4" fmla="val 69986"/>
                  <a:gd name="f5" fmla="val 41614"/>
                  <a:gd name="f6" fmla="val 1"/>
                  <a:gd name="f7" fmla="val 28572"/>
                  <a:gd name="f8" fmla="val 3631"/>
                  <a:gd name="f9" fmla="val 24337"/>
                  <a:gd name="f10" fmla="val 13917"/>
                  <a:gd name="f11" fmla="val 20169"/>
                  <a:gd name="f12" fmla="val 22119"/>
                  <a:gd name="f13" fmla="val 17009"/>
                  <a:gd name="f14" fmla="val 28169"/>
                  <a:gd name="f15" fmla="val 13715"/>
                  <a:gd name="f16" fmla="val 34085"/>
                  <a:gd name="f17" fmla="val 10286"/>
                  <a:gd name="f18" fmla="val 39934"/>
                  <a:gd name="f19" fmla="val 8606"/>
                  <a:gd name="f20" fmla="val 42825"/>
                  <a:gd name="f21" fmla="val 6858"/>
                  <a:gd name="f22" fmla="val 45716"/>
                  <a:gd name="f23" fmla="val 5177"/>
                  <a:gd name="f24" fmla="val 48606"/>
                  <a:gd name="f25" fmla="val 3026"/>
                  <a:gd name="f26" fmla="val 52102"/>
                  <a:gd name="f27" fmla="val 1143"/>
                  <a:gd name="f28" fmla="val 55464"/>
                  <a:gd name="f29" fmla="val 471"/>
                  <a:gd name="f30" fmla="val 59632"/>
                  <a:gd name="f31" fmla="val 62792"/>
                  <a:gd name="f32" fmla="val 269"/>
                  <a:gd name="f33" fmla="val 66019"/>
                  <a:gd name="f34" fmla="val 1345"/>
                  <a:gd name="f35" fmla="val 68977"/>
                  <a:gd name="f36" fmla="val 1412"/>
                  <a:gd name="f37" fmla="val 69313"/>
                  <a:gd name="f38" fmla="val 1614"/>
                  <a:gd name="f39" fmla="val 69649"/>
                  <a:gd name="f40" fmla="val 1816"/>
                  <a:gd name="f41" fmla="val 69918"/>
                  <a:gd name="f42" fmla="val 1883"/>
                  <a:gd name="f43" fmla="val 69985"/>
                  <a:gd name="f44" fmla="val 2017"/>
                  <a:gd name="f45" fmla="val 2084"/>
                  <a:gd name="f46" fmla="val 2152"/>
                  <a:gd name="f47" fmla="val 2219"/>
                  <a:gd name="f48" fmla="val 69851"/>
                  <a:gd name="f49" fmla="val 2622"/>
                  <a:gd name="f50" fmla="val 69178"/>
                  <a:gd name="f51" fmla="val 2824"/>
                  <a:gd name="f52" fmla="val 68372"/>
                  <a:gd name="f53" fmla="val 67632"/>
                  <a:gd name="f54" fmla="val 2886"/>
                  <a:gd name="f55" fmla="val 66819"/>
                  <a:gd name="f56" fmla="val 3473"/>
                  <a:gd name="f57" fmla="val 62514"/>
                  <a:gd name="f58" fmla="val 4529"/>
                  <a:gd name="f59" fmla="val 4608"/>
                  <a:gd name="f60" fmla="val 4689"/>
                  <a:gd name="f61" fmla="val 62538"/>
                  <a:gd name="f62" fmla="val 4774"/>
                  <a:gd name="f63" fmla="val 62590"/>
                  <a:gd name="f64" fmla="val 5042"/>
                  <a:gd name="f65" fmla="val 62724"/>
                  <a:gd name="f66" fmla="val 5244"/>
                  <a:gd name="f67" fmla="val 62993"/>
                  <a:gd name="f68" fmla="val 5379"/>
                  <a:gd name="f69" fmla="val 63329"/>
                  <a:gd name="f70" fmla="val 5782"/>
                  <a:gd name="f71" fmla="val 64002"/>
                  <a:gd name="f72" fmla="val 6051"/>
                  <a:gd name="f73" fmla="val 64808"/>
                  <a:gd name="f74" fmla="val 6185"/>
                  <a:gd name="f75" fmla="val 65548"/>
                  <a:gd name="f76" fmla="val 6387"/>
                  <a:gd name="f77" fmla="val 66422"/>
                  <a:gd name="f78" fmla="val 67363"/>
                  <a:gd name="f79" fmla="val 68304"/>
                  <a:gd name="f80" fmla="val 6454"/>
                  <a:gd name="f81" fmla="val 68439"/>
                  <a:gd name="f82" fmla="val 6521"/>
                  <a:gd name="f83" fmla="val 68506"/>
                  <a:gd name="f84" fmla="val 6589"/>
                  <a:gd name="f85" fmla="val 6656"/>
                  <a:gd name="f86" fmla="val 6723"/>
                  <a:gd name="f87" fmla="val 7597"/>
                  <a:gd name="f88" fmla="val 67834"/>
                  <a:gd name="f89" fmla="val 8202"/>
                  <a:gd name="f90" fmla="val 66960"/>
                  <a:gd name="f91" fmla="val 8404"/>
                  <a:gd name="f92" fmla="val 8673"/>
                  <a:gd name="f93" fmla="val 65010"/>
                  <a:gd name="f94" fmla="val 9009"/>
                  <a:gd name="f95" fmla="val 64069"/>
                  <a:gd name="f96" fmla="val 9480"/>
                  <a:gd name="f97" fmla="val 63128"/>
                  <a:gd name="f98" fmla="val 10824"/>
                  <a:gd name="f99" fmla="val 60842"/>
                  <a:gd name="f100" fmla="val 12303"/>
                  <a:gd name="f101" fmla="val 58623"/>
                  <a:gd name="f102" fmla="val 14051"/>
                  <a:gd name="f103" fmla="val 56607"/>
                  <a:gd name="f104" fmla="val 16270"/>
                  <a:gd name="f105" fmla="val 53783"/>
                  <a:gd name="f106" fmla="val 18421"/>
                  <a:gd name="f107" fmla="val 50892"/>
                  <a:gd name="f108" fmla="val 20505"/>
                  <a:gd name="f109" fmla="val 47934"/>
                  <a:gd name="f110" fmla="val 24606"/>
                  <a:gd name="f111" fmla="val 42018"/>
                  <a:gd name="f112" fmla="val 28303"/>
                  <a:gd name="f113" fmla="val 35833"/>
                  <a:gd name="f114" fmla="val 31530"/>
                  <a:gd name="f115" fmla="val 29379"/>
                  <a:gd name="f116" fmla="*/ f0 1 41615"/>
                  <a:gd name="f117" fmla="*/ f1 1 69986"/>
                  <a:gd name="f118" fmla="val f2"/>
                  <a:gd name="f119" fmla="val f3"/>
                  <a:gd name="f120" fmla="val f4"/>
                  <a:gd name="f121" fmla="+- f120 0 f118"/>
                  <a:gd name="f122" fmla="+- f119 0 f118"/>
                  <a:gd name="f123" fmla="*/ f122 1 41615"/>
                  <a:gd name="f124" fmla="*/ f121 1 69986"/>
                  <a:gd name="f125" fmla="*/ f118 1 f123"/>
                  <a:gd name="f126" fmla="*/ f119 1 f123"/>
                  <a:gd name="f127" fmla="*/ f118 1 f124"/>
                  <a:gd name="f128" fmla="*/ f120 1 f124"/>
                  <a:gd name="f129" fmla="*/ f125 f116 1"/>
                  <a:gd name="f130" fmla="*/ f126 f116 1"/>
                  <a:gd name="f131" fmla="*/ f128 f117 1"/>
                  <a:gd name="f132" fmla="*/ f127 f1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29" t="f132" r="f130" b="f131"/>
                <a:pathLst>
                  <a:path w="41615" h="69986">
                    <a:moveTo>
                      <a:pt x="f5" y="f6"/>
                    </a:moveTo>
                    <a:lnTo>
                      <a:pt x="f5" y="f6"/>
                    </a:ln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2" y="f31"/>
                      <a:pt x="f32" y="f33"/>
                      <a:pt x="f34" y="f35"/>
                    </a:cubicBezTo>
                    <a:cubicBezTo>
                      <a:pt x="f36" y="f37"/>
                      <a:pt x="f38" y="f39"/>
                      <a:pt x="f40" y="f41"/>
                    </a:cubicBezTo>
                    <a:cubicBezTo>
                      <a:pt x="f42" y="f43"/>
                      <a:pt x="f44" y="f43"/>
                      <a:pt x="f45" y="f43"/>
                    </a:cubicBezTo>
                    <a:cubicBezTo>
                      <a:pt x="f46" y="f43"/>
                      <a:pt x="f47" y="f41"/>
                      <a:pt x="f47" y="f48"/>
                    </a:cubicBezTo>
                    <a:cubicBezTo>
                      <a:pt x="f49" y="f50"/>
                      <a:pt x="f51" y="f52"/>
                      <a:pt x="f51" y="f53"/>
                    </a:cubicBezTo>
                    <a:cubicBezTo>
                      <a:pt x="f54" y="f55"/>
                      <a:pt x="f56" y="f57"/>
                      <a:pt x="f58" y="f57"/>
                    </a:cubicBezTo>
                    <a:cubicBezTo>
                      <a:pt x="f59" y="f57"/>
                      <a:pt x="f60" y="f61"/>
                      <a:pt x="f62" y="f63"/>
                    </a:cubicBezTo>
                    <a:cubicBezTo>
                      <a:pt x="f64" y="f65"/>
                      <a:pt x="f66" y="f67"/>
                      <a:pt x="f68" y="f69"/>
                    </a:cubicBezTo>
                    <a:cubicBezTo>
                      <a:pt x="f70" y="f71"/>
                      <a:pt x="f72" y="f73"/>
                      <a:pt x="f74" y="f75"/>
                    </a:cubicBezTo>
                    <a:cubicBezTo>
                      <a:pt x="f76" y="f77"/>
                      <a:pt x="f74" y="f78"/>
                      <a:pt x="f76" y="f79"/>
                    </a:cubicBezTo>
                    <a:cubicBezTo>
                      <a:pt x="f76" y="f52"/>
                      <a:pt x="f80" y="f81"/>
                      <a:pt x="f82" y="f83"/>
                    </a:cubicBezTo>
                    <a:cubicBezTo>
                      <a:pt x="f84" y="f83"/>
                      <a:pt x="f85" y="f83"/>
                      <a:pt x="f86" y="f81"/>
                    </a:cubicBezTo>
                    <a:cubicBezTo>
                      <a:pt x="f87" y="f88"/>
                      <a:pt x="f89" y="f90"/>
                      <a:pt x="f91" y="f33"/>
                    </a:cubicBezTo>
                    <a:cubicBezTo>
                      <a:pt x="f92" y="f93"/>
                      <a:pt x="f94" y="f95"/>
                      <a:pt x="f96" y="f97"/>
                    </a:cubicBezTo>
                    <a:cubicBezTo>
                      <a:pt x="f98" y="f99"/>
                      <a:pt x="f100" y="f101"/>
                      <a:pt x="f102" y="f103"/>
                    </a:cubicBezTo>
                    <a:cubicBezTo>
                      <a:pt x="f104" y="f105"/>
                      <a:pt x="f106" y="f107"/>
                      <a:pt x="f108" y="f109"/>
                    </a:cubicBez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0" name="Google Shape;3225;p99">
                <a:extLst>
                  <a:ext uri="{FF2B5EF4-FFF2-40B4-BE49-F238E27FC236}">
                    <a16:creationId xmlns:a16="http://schemas.microsoft.com/office/drawing/2014/main" id="{D859D7EF-EAC9-CF33-EB24-B5DADD96B585}"/>
                  </a:ext>
                </a:extLst>
              </p:cNvPr>
              <p:cNvSpPr/>
              <p:nvPr/>
            </p:nvSpPr>
            <p:spPr>
              <a:xfrm>
                <a:off x="937497" y="3627324"/>
                <a:ext cx="10698" cy="332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75"/>
                  <a:gd name="f4" fmla="val 2718"/>
                  <a:gd name="f5" fmla="val 1"/>
                  <a:gd name="f6" fmla="val 68"/>
                  <a:gd name="f7" fmla="val 337"/>
                  <a:gd name="f8" fmla="val 1413"/>
                  <a:gd name="f9" fmla="val 404"/>
                  <a:gd name="f10" fmla="val 1614"/>
                  <a:gd name="f11" fmla="val 471"/>
                  <a:gd name="f12" fmla="val 1883"/>
                  <a:gd name="f13" fmla="val 539"/>
                  <a:gd name="f14" fmla="val 2085"/>
                  <a:gd name="f15" fmla="val 2287"/>
                  <a:gd name="f16" fmla="val 673"/>
                  <a:gd name="f17" fmla="val 2488"/>
                  <a:gd name="f18" fmla="val 740"/>
                  <a:gd name="f19" fmla="val 2690"/>
                  <a:gd name="f20" fmla="val 760"/>
                  <a:gd name="f21" fmla="val 2710"/>
                  <a:gd name="f22" fmla="val 780"/>
                  <a:gd name="f23" fmla="val 798"/>
                  <a:gd name="f24" fmla="val 841"/>
                  <a:gd name="f25" fmla="val 2670"/>
                  <a:gd name="f26" fmla="val 2623"/>
                  <a:gd name="f27" fmla="val 2421"/>
                  <a:gd name="f28" fmla="val 2219"/>
                  <a:gd name="f29" fmla="val 1950"/>
                  <a:gd name="f30" fmla="val 1278"/>
                  <a:gd name="f31" fmla="val 203"/>
                  <a:gd name="f32" fmla="*/ f0 1 875"/>
                  <a:gd name="f33" fmla="*/ f1 1 2718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875"/>
                  <a:gd name="f40" fmla="*/ f37 1 2718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875" h="2718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8"/>
                    </a:ln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6" y="f17"/>
                      <a:pt x="f18" y="f19"/>
                    </a:cubicBezTo>
                    <a:cubicBezTo>
                      <a:pt x="f20" y="f21"/>
                      <a:pt x="f22" y="f4"/>
                      <a:pt x="f23" y="f4"/>
                    </a:cubicBezTo>
                    <a:cubicBezTo>
                      <a:pt x="f24" y="f4"/>
                      <a:pt x="f3" y="f25"/>
                      <a:pt x="f3" y="f26"/>
                    </a:cubicBezTo>
                    <a:cubicBezTo>
                      <a:pt x="f3" y="f27"/>
                      <a:pt x="f3" y="f28"/>
                      <a:pt x="f18" y="f29"/>
                    </a:cubicBezTo>
                    <a:lnTo>
                      <a:pt x="f13" y="f30"/>
                    </a:lnTo>
                    <a:cubicBezTo>
                      <a:pt x="f9" y="f3"/>
                      <a:pt x="f31" y="f11"/>
                      <a:pt x="f6" y="f5"/>
                    </a:cubicBezTo>
                    <a:close/>
                  </a:path>
                </a:pathLst>
              </a:custGeom>
              <a:solidFill>
                <a:srgbClr val="E0925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1" name="Google Shape;3226;p99">
                <a:extLst>
                  <a:ext uri="{FF2B5EF4-FFF2-40B4-BE49-F238E27FC236}">
                    <a16:creationId xmlns:a16="http://schemas.microsoft.com/office/drawing/2014/main" id="{694685EE-9C22-F6E2-7A5A-AD8D85F2C2B5}"/>
                  </a:ext>
                </a:extLst>
              </p:cNvPr>
              <p:cNvSpPr/>
              <p:nvPr/>
            </p:nvSpPr>
            <p:spPr>
              <a:xfrm>
                <a:off x="887352" y="3608423"/>
                <a:ext cx="12353" cy="943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10"/>
                  <a:gd name="f4" fmla="val 7715"/>
                  <a:gd name="f5" fmla="val 942"/>
                  <a:gd name="f6" fmla="val 1"/>
                  <a:gd name="f7" fmla="val 740"/>
                  <a:gd name="f8" fmla="val 1278"/>
                  <a:gd name="f9" fmla="val 270"/>
                  <a:gd name="f10" fmla="val 2421"/>
                  <a:gd name="f11" fmla="val 135"/>
                  <a:gd name="f12" fmla="val 3698"/>
                  <a:gd name="f13" fmla="val 4370"/>
                  <a:gd name="f14" fmla="val 5043"/>
                  <a:gd name="f15" fmla="val 68"/>
                  <a:gd name="f16" fmla="val 5715"/>
                  <a:gd name="f17" fmla="val 6387"/>
                  <a:gd name="f18" fmla="val 7059"/>
                  <a:gd name="f19" fmla="val 7665"/>
                  <a:gd name="f20" fmla="val 7698"/>
                  <a:gd name="f21" fmla="val 303"/>
                  <a:gd name="f22" fmla="val 337"/>
                  <a:gd name="f23" fmla="val 371"/>
                  <a:gd name="f24" fmla="val 404"/>
                  <a:gd name="f25" fmla="val 472"/>
                  <a:gd name="f26" fmla="val 3765"/>
                  <a:gd name="f27" fmla="val 539"/>
                  <a:gd name="f28" fmla="val 2488"/>
                  <a:gd name="f29" fmla="val 1009"/>
                  <a:gd name="f30" fmla="val 34"/>
                  <a:gd name="f31" fmla="val 993"/>
                  <a:gd name="f32" fmla="val 17"/>
                  <a:gd name="f33" fmla="val 976"/>
                  <a:gd name="f34" fmla="val 959"/>
                  <a:gd name="f35" fmla="*/ f0 1 1010"/>
                  <a:gd name="f36" fmla="*/ f1 1 7715"/>
                  <a:gd name="f37" fmla="val f2"/>
                  <a:gd name="f38" fmla="val f3"/>
                  <a:gd name="f39" fmla="val f4"/>
                  <a:gd name="f40" fmla="+- f39 0 f37"/>
                  <a:gd name="f41" fmla="+- f38 0 f37"/>
                  <a:gd name="f42" fmla="*/ f41 1 1010"/>
                  <a:gd name="f43" fmla="*/ f40 1 7715"/>
                  <a:gd name="f44" fmla="*/ f37 1 f42"/>
                  <a:gd name="f45" fmla="*/ f38 1 f42"/>
                  <a:gd name="f46" fmla="*/ f37 1 f43"/>
                  <a:gd name="f47" fmla="*/ f39 1 f43"/>
                  <a:gd name="f48" fmla="*/ f44 f35 1"/>
                  <a:gd name="f49" fmla="*/ f45 f35 1"/>
                  <a:gd name="f50" fmla="*/ f47 f36 1"/>
                  <a:gd name="f51" fmla="*/ f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8" t="f51" r="f49" b="f50"/>
                <a:pathLst>
                  <a:path w="1010" h="7715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6" y="f13"/>
                      <a:pt x="f6" y="f14"/>
                      <a:pt x="f15" y="f16"/>
                    </a:cubicBezTo>
                    <a:cubicBezTo>
                      <a:pt x="f15" y="f17"/>
                      <a:pt x="f11" y="f18"/>
                      <a:pt x="f9" y="f19"/>
                    </a:cubicBezTo>
                    <a:cubicBezTo>
                      <a:pt x="f9" y="f20"/>
                      <a:pt x="f21" y="f4"/>
                      <a:pt x="f22" y="f4"/>
                    </a:cubicBezTo>
                    <a:cubicBezTo>
                      <a:pt x="f23" y="f4"/>
                      <a:pt x="f24" y="f20"/>
                      <a:pt x="f24" y="f19"/>
                    </a:cubicBezTo>
                    <a:cubicBezTo>
                      <a:pt x="f25" y="f18"/>
                      <a:pt x="f24" y="f17"/>
                      <a:pt x="f22" y="f16"/>
                    </a:cubicBezTo>
                    <a:cubicBezTo>
                      <a:pt x="f22" y="f14"/>
                      <a:pt x="f22" y="f13"/>
                      <a:pt x="f24" y="f26"/>
                    </a:cubicBezTo>
                    <a:cubicBezTo>
                      <a:pt x="f27" y="f28"/>
                      <a:pt x="f29" y="f8"/>
                      <a:pt x="f29" y="f15"/>
                    </a:cubicBezTo>
                    <a:cubicBezTo>
                      <a:pt x="f29" y="f30"/>
                      <a:pt x="f31" y="f32"/>
                      <a:pt x="f33" y="f32"/>
                    </a:cubicBezTo>
                    <a:cubicBezTo>
                      <a:pt x="f34" y="f32"/>
                      <a:pt x="f5" y="f30"/>
                      <a:pt x="f5" y="f15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E0925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2" name="Google Shape;3227;p99">
                <a:extLst>
                  <a:ext uri="{FF2B5EF4-FFF2-40B4-BE49-F238E27FC236}">
                    <a16:creationId xmlns:a16="http://schemas.microsoft.com/office/drawing/2014/main" id="{B60D18F2-6472-D7E1-B28F-97663FE41F60}"/>
                  </a:ext>
                </a:extLst>
              </p:cNvPr>
              <p:cNvSpPr/>
              <p:nvPr/>
            </p:nvSpPr>
            <p:spPr>
              <a:xfrm>
                <a:off x="878317" y="3587794"/>
                <a:ext cx="9875" cy="4542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06"/>
                  <a:gd name="f4" fmla="val 3715"/>
                  <a:gd name="f5" fmla="val 746"/>
                  <a:gd name="f6" fmla="val 1"/>
                  <a:gd name="f7" fmla="val 724"/>
                  <a:gd name="f8" fmla="val 698"/>
                  <a:gd name="f9" fmla="val 23"/>
                  <a:gd name="f10" fmla="val 673"/>
                  <a:gd name="f11" fmla="val 74"/>
                  <a:gd name="f12" fmla="val 740"/>
                  <a:gd name="f13" fmla="val 7"/>
                  <a:gd name="f14" fmla="val 471"/>
                  <a:gd name="f15" fmla="val 612"/>
                  <a:gd name="f16" fmla="val 269"/>
                  <a:gd name="f17" fmla="val 1150"/>
                  <a:gd name="f18" fmla="val 135"/>
                  <a:gd name="f19" fmla="val 1822"/>
                  <a:gd name="f20" fmla="val 2091"/>
                  <a:gd name="f21" fmla="val 68"/>
                  <a:gd name="f22" fmla="val 2427"/>
                  <a:gd name="f23" fmla="val 2696"/>
                  <a:gd name="f24" fmla="val 3032"/>
                  <a:gd name="f25" fmla="val 3301"/>
                  <a:gd name="f26" fmla="val 3637"/>
                  <a:gd name="f27" fmla="val 3676"/>
                  <a:gd name="f28" fmla="val 192"/>
                  <a:gd name="f29" fmla="val 233"/>
                  <a:gd name="f30" fmla="val 3694"/>
                  <a:gd name="f31" fmla="val 2763"/>
                  <a:gd name="f32" fmla="val 2494"/>
                  <a:gd name="f33" fmla="val 337"/>
                  <a:gd name="f34" fmla="val 2158"/>
                  <a:gd name="f35" fmla="val 404"/>
                  <a:gd name="f36" fmla="val 1889"/>
                  <a:gd name="f37" fmla="val 1284"/>
                  <a:gd name="f38" fmla="val 605"/>
                  <a:gd name="f39" fmla="val 679"/>
                  <a:gd name="f40" fmla="val 807"/>
                  <a:gd name="f41" fmla="val 141"/>
                  <a:gd name="f42" fmla="val 58"/>
                  <a:gd name="f43" fmla="val 781"/>
                  <a:gd name="f44" fmla="*/ f0 1 806"/>
                  <a:gd name="f45" fmla="*/ f1 1 3715"/>
                  <a:gd name="f46" fmla="val f2"/>
                  <a:gd name="f47" fmla="val f3"/>
                  <a:gd name="f48" fmla="val f4"/>
                  <a:gd name="f49" fmla="+- f48 0 f46"/>
                  <a:gd name="f50" fmla="+- f47 0 f46"/>
                  <a:gd name="f51" fmla="*/ f50 1 806"/>
                  <a:gd name="f52" fmla="*/ f49 1 3715"/>
                  <a:gd name="f53" fmla="*/ f46 1 f51"/>
                  <a:gd name="f54" fmla="*/ f47 1 f51"/>
                  <a:gd name="f55" fmla="*/ f46 1 f52"/>
                  <a:gd name="f56" fmla="*/ f48 1 f52"/>
                  <a:gd name="f57" fmla="*/ f53 f44 1"/>
                  <a:gd name="f58" fmla="*/ f54 f44 1"/>
                  <a:gd name="f59" fmla="*/ f56 f45 1"/>
                  <a:gd name="f60" fmla="*/ f55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7" t="f60" r="f58" b="f59"/>
                <a:pathLst>
                  <a:path w="806" h="3715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2" y="f13"/>
                    </a:lnTo>
                    <a:lnTo>
                      <a:pt x="f12" y="f13"/>
                    </a:ln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18" y="f20"/>
                      <a:pt x="f21" y="f22"/>
                      <a:pt x="f21" y="f23"/>
                    </a:cubicBezTo>
                    <a:cubicBezTo>
                      <a:pt x="f2" y="f24"/>
                      <a:pt x="f2" y="f25"/>
                      <a:pt x="f21" y="f26"/>
                    </a:cubicBezTo>
                    <a:cubicBezTo>
                      <a:pt x="f21" y="f27"/>
                      <a:pt x="f18" y="f4"/>
                      <a:pt x="f28" y="f4"/>
                    </a:cubicBezTo>
                    <a:cubicBezTo>
                      <a:pt x="f29" y="f4"/>
                      <a:pt x="f16" y="f30"/>
                      <a:pt x="f16" y="f26"/>
                    </a:cubicBezTo>
                    <a:lnTo>
                      <a:pt x="f16" y="f31"/>
                    </a:lnTo>
                    <a:cubicBezTo>
                      <a:pt x="f16" y="f32"/>
                      <a:pt x="f33" y="f34"/>
                      <a:pt x="f35" y="f36"/>
                    </a:cubicBezTo>
                    <a:cubicBezTo>
                      <a:pt x="f14" y="f37"/>
                      <a:pt x="f38" y="f39"/>
                      <a:pt x="f40" y="f41"/>
                    </a:cubicBezTo>
                    <a:cubicBezTo>
                      <a:pt x="f40" y="f42"/>
                      <a:pt x="f43" y="f6"/>
                      <a:pt x="f5" y="f6"/>
                    </a:cubicBezTo>
                    <a:close/>
                  </a:path>
                </a:pathLst>
              </a:custGeom>
              <a:solidFill>
                <a:srgbClr val="E0925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3" name="Google Shape;3228;p99">
                <a:extLst>
                  <a:ext uri="{FF2B5EF4-FFF2-40B4-BE49-F238E27FC236}">
                    <a16:creationId xmlns:a16="http://schemas.microsoft.com/office/drawing/2014/main" id="{4D419749-F476-FBBF-A291-5A4E2FFEED4D}"/>
                  </a:ext>
                </a:extLst>
              </p:cNvPr>
              <p:cNvSpPr/>
              <p:nvPr/>
            </p:nvSpPr>
            <p:spPr>
              <a:xfrm>
                <a:off x="1114232" y="2848045"/>
                <a:ext cx="651061" cy="72526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3246"/>
                  <a:gd name="f4" fmla="val 59313"/>
                  <a:gd name="f5" fmla="val 22724"/>
                  <a:gd name="f6" fmla="val 1"/>
                  <a:gd name="f7" fmla="val 11362"/>
                  <a:gd name="f8" fmla="val 606"/>
                  <a:gd name="f9" fmla="val 4707"/>
                  <a:gd name="f10" fmla="val 9816"/>
                  <a:gd name="f11" fmla="val 19564"/>
                  <a:gd name="f12" fmla="val 2085"/>
                  <a:gd name="f13" fmla="val 20707"/>
                  <a:gd name="f14" fmla="val 5177"/>
                  <a:gd name="f15" fmla="val 22320"/>
                  <a:gd name="f16" fmla="val 8068"/>
                  <a:gd name="f17" fmla="val 23598"/>
                  <a:gd name="f18" fmla="val 7934"/>
                  <a:gd name="f19" fmla="val 26152"/>
                  <a:gd name="f20" fmla="val 8337"/>
                  <a:gd name="f21" fmla="val 28707"/>
                  <a:gd name="f22" fmla="val 9278"/>
                  <a:gd name="f23" fmla="val 31127"/>
                  <a:gd name="f24" fmla="val 9211"/>
                  <a:gd name="f25" fmla="val 39732"/>
                  <a:gd name="f26" fmla="val 8606"/>
                  <a:gd name="f27" fmla="val 48405"/>
                  <a:gd name="f28" fmla="val 7463"/>
                  <a:gd name="f29" fmla="val 56943"/>
                  <a:gd name="f30" fmla="val 11430"/>
                  <a:gd name="f31" fmla="val 58086"/>
                  <a:gd name="f32" fmla="val 13984"/>
                  <a:gd name="f33" fmla="val 58287"/>
                  <a:gd name="f34" fmla="val 18690"/>
                  <a:gd name="f35" fmla="val 58892"/>
                  <a:gd name="f36" fmla="val 21039"/>
                  <a:gd name="f37" fmla="val 59179"/>
                  <a:gd name="f38" fmla="val 23574"/>
                  <a:gd name="f39" fmla="val 26192"/>
                  <a:gd name="f40" fmla="val 33392"/>
                  <a:gd name="f41" fmla="val 41220"/>
                  <a:gd name="f42" fmla="val 58301"/>
                  <a:gd name="f43" fmla="val 47531"/>
                  <a:gd name="f44" fmla="val 56674"/>
                  <a:gd name="f45" fmla="val 47598"/>
                  <a:gd name="f46" fmla="val 53245"/>
                  <a:gd name="f47" fmla="val 47396"/>
                  <a:gd name="f48" fmla="val 49615"/>
                  <a:gd name="f49" fmla="val 47262"/>
                  <a:gd name="f50" fmla="val 46253"/>
                  <a:gd name="f51" fmla="val 47195"/>
                  <a:gd name="f52" fmla="val 43094"/>
                  <a:gd name="f53" fmla="val 47060"/>
                  <a:gd name="f54" fmla="val 40001"/>
                  <a:gd name="f55" fmla="val 36909"/>
                  <a:gd name="f56" fmla="val 46993"/>
                  <a:gd name="f57" fmla="val 32203"/>
                  <a:gd name="f58" fmla="val 46657"/>
                  <a:gd name="f59" fmla="val 27430"/>
                  <a:gd name="f60" fmla="val 45985"/>
                  <a:gd name="f61" fmla="val 22791"/>
                  <a:gd name="f62" fmla="val 21581"/>
                  <a:gd name="f63" fmla="val 51632"/>
                  <a:gd name="f64" fmla="val 13513"/>
                  <a:gd name="f65" fmla="val 47934"/>
                  <a:gd name="f66" fmla="val 8471"/>
                  <a:gd name="f67" fmla="val 44102"/>
                  <a:gd name="f68" fmla="val 5312"/>
                  <a:gd name="f69" fmla="val 40338"/>
                  <a:gd name="f70" fmla="val 2286"/>
                  <a:gd name="f71" fmla="val 35833"/>
                  <a:gd name="f72" fmla="val 404"/>
                  <a:gd name="f73" fmla="val 31060"/>
                  <a:gd name="f74" fmla="val 31329"/>
                  <a:gd name="f75" fmla="val 740"/>
                  <a:gd name="f76" fmla="val 30321"/>
                  <a:gd name="f77" fmla="val 538"/>
                  <a:gd name="f78" fmla="val 29379"/>
                  <a:gd name="f79" fmla="val 471"/>
                  <a:gd name="f80" fmla="val 28438"/>
                  <a:gd name="f81" fmla="val 337"/>
                  <a:gd name="f82" fmla="val 27552"/>
                  <a:gd name="f83" fmla="val 238"/>
                  <a:gd name="f84" fmla="val 26630"/>
                  <a:gd name="f85" fmla="val 176"/>
                  <a:gd name="f86" fmla="val 25725"/>
                  <a:gd name="f87" fmla="val 25394"/>
                  <a:gd name="f88" fmla="val 25065"/>
                  <a:gd name="f89" fmla="val 184"/>
                  <a:gd name="f90" fmla="val 24741"/>
                  <a:gd name="f91" fmla="val 202"/>
                  <a:gd name="f92" fmla="val 23934"/>
                  <a:gd name="f93" fmla="val 269"/>
                  <a:gd name="f94" fmla="val 23194"/>
                  <a:gd name="f95" fmla="val 22455"/>
                  <a:gd name="f96" fmla="*/ f0 1 53246"/>
                  <a:gd name="f97" fmla="*/ f1 1 59313"/>
                  <a:gd name="f98" fmla="val f2"/>
                  <a:gd name="f99" fmla="val f3"/>
                  <a:gd name="f100" fmla="val f4"/>
                  <a:gd name="f101" fmla="+- f100 0 f98"/>
                  <a:gd name="f102" fmla="+- f99 0 f98"/>
                  <a:gd name="f103" fmla="*/ f102 1 53246"/>
                  <a:gd name="f104" fmla="*/ f101 1 59313"/>
                  <a:gd name="f105" fmla="*/ f98 1 f103"/>
                  <a:gd name="f106" fmla="*/ f99 1 f103"/>
                  <a:gd name="f107" fmla="*/ f98 1 f104"/>
                  <a:gd name="f108" fmla="*/ f100 1 f104"/>
                  <a:gd name="f109" fmla="*/ f105 f96 1"/>
                  <a:gd name="f110" fmla="*/ f106 f96 1"/>
                  <a:gd name="f111" fmla="*/ f108 f97 1"/>
                  <a:gd name="f112" fmla="*/ f107 f9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9" t="f112" r="f110" b="f111"/>
                <a:pathLst>
                  <a:path w="53246" h="59313">
                    <a:moveTo>
                      <a:pt x="f5" y="f6"/>
                    </a:moveTo>
                    <a:lnTo>
                      <a:pt x="f5" y="f6"/>
                    </a:lnTo>
                    <a:cubicBezTo>
                      <a:pt x="f7" y="f8"/>
                      <a:pt x="f9" y="f10"/>
                      <a:pt x="f6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4"/>
                      <a:pt x="f39" y="f4"/>
                    </a:cubicBezTo>
                    <a:cubicBezTo>
                      <a:pt x="f40" y="f4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53" y="f54"/>
                      <a:pt x="f53" y="f55"/>
                    </a:cubicBezTo>
                    <a:cubicBezTo>
                      <a:pt x="f56" y="f57"/>
                      <a:pt x="f58" y="f59"/>
                      <a:pt x="f60" y="f61"/>
                    </a:cubicBezTo>
                    <a:lnTo>
                      <a:pt x="f46" y="f62"/>
                    </a:lnTo>
                    <a:cubicBezTo>
                      <a:pt x="f63" y="f64"/>
                      <a:pt x="f65" y="f66"/>
                      <a:pt x="f67" y="f68"/>
                    </a:cubicBezTo>
                    <a:cubicBezTo>
                      <a:pt x="f69" y="f70"/>
                      <a:pt x="f71" y="f72"/>
                      <a:pt x="f73" y="f6"/>
                    </a:cubicBezTo>
                    <a:lnTo>
                      <a:pt x="f73" y="f6"/>
                    </a:lnTo>
                    <a:lnTo>
                      <a:pt x="f74" y="f75"/>
                    </a:lnTo>
                    <a:cubicBezTo>
                      <a:pt x="f76" y="f77"/>
                      <a:pt x="f78" y="f79"/>
                      <a:pt x="f80" y="f81"/>
                    </a:cubicBezTo>
                    <a:cubicBezTo>
                      <a:pt x="f82" y="f83"/>
                      <a:pt x="f84" y="f85"/>
                      <a:pt x="f86" y="f85"/>
                    </a:cubicBezTo>
                    <a:cubicBezTo>
                      <a:pt x="f87" y="f85"/>
                      <a:pt x="f88" y="f89"/>
                      <a:pt x="f90" y="f91"/>
                    </a:cubicBezTo>
                    <a:cubicBezTo>
                      <a:pt x="f92" y="f93"/>
                      <a:pt x="f94" y="f79"/>
                      <a:pt x="f95" y="f75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A0995C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4" name="Google Shape;3229;p99">
                <a:extLst>
                  <a:ext uri="{FF2B5EF4-FFF2-40B4-BE49-F238E27FC236}">
                    <a16:creationId xmlns:a16="http://schemas.microsoft.com/office/drawing/2014/main" id="{6D0AB00E-2730-75BB-DCB7-0A32173CE468}"/>
                  </a:ext>
                </a:extLst>
              </p:cNvPr>
              <p:cNvSpPr/>
              <p:nvPr/>
            </p:nvSpPr>
            <p:spPr>
              <a:xfrm>
                <a:off x="1443042" y="2923748"/>
                <a:ext cx="120033" cy="4331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817"/>
                  <a:gd name="f4" fmla="val 35424"/>
                  <a:gd name="f5" fmla="val 1139"/>
                  <a:gd name="f6" fmla="val 1050"/>
                  <a:gd name="f7" fmla="val 961"/>
                  <a:gd name="f8" fmla="val 19"/>
                  <a:gd name="f9" fmla="val 875"/>
                  <a:gd name="f10" fmla="val 62"/>
                  <a:gd name="f11" fmla="val 539"/>
                  <a:gd name="f12" fmla="val 263"/>
                  <a:gd name="f13" fmla="val 337"/>
                  <a:gd name="f14" fmla="val 600"/>
                  <a:gd name="f15" fmla="val 1003"/>
                  <a:gd name="f16" fmla="val 68"/>
                  <a:gd name="f17" fmla="val 2415"/>
                  <a:gd name="f18" fmla="val 1"/>
                  <a:gd name="f19" fmla="val 3894"/>
                  <a:gd name="f20" fmla="val 135"/>
                  <a:gd name="f21" fmla="val 5306"/>
                  <a:gd name="f22" fmla="val 472"/>
                  <a:gd name="f23" fmla="val 10953"/>
                  <a:gd name="f24" fmla="val 1413"/>
                  <a:gd name="f25" fmla="val 16465"/>
                  <a:gd name="f26" fmla="val 2825"/>
                  <a:gd name="f27" fmla="val 21911"/>
                  <a:gd name="f28" fmla="val 8606"/>
                  <a:gd name="f29" fmla="val 9077"/>
                  <a:gd name="f30" fmla="val 9480"/>
                  <a:gd name="f31" fmla="val 35155"/>
                  <a:gd name="f32" fmla="val 9615"/>
                  <a:gd name="f33" fmla="val 34684"/>
                  <a:gd name="f34" fmla="val 9749"/>
                  <a:gd name="f35" fmla="val 34214"/>
                  <a:gd name="f36" fmla="val 9816"/>
                  <a:gd name="f37" fmla="val 33743"/>
                  <a:gd name="f38" fmla="val 33340"/>
                  <a:gd name="f39" fmla="val 8808"/>
                  <a:gd name="f40" fmla="val 23659"/>
                  <a:gd name="f41" fmla="val 6993"/>
                  <a:gd name="f42" fmla="val 14180"/>
                  <a:gd name="f43" fmla="val 4236"/>
                  <a:gd name="f44" fmla="val 4902"/>
                  <a:gd name="f45" fmla="val 3833"/>
                  <a:gd name="f46" fmla="val 3289"/>
                  <a:gd name="f47" fmla="val 3093"/>
                  <a:gd name="f48" fmla="val 1810"/>
                  <a:gd name="f49" fmla="val 2018"/>
                  <a:gd name="f50" fmla="val 465"/>
                  <a:gd name="f51" fmla="val 1806"/>
                  <a:gd name="f52" fmla="val 253"/>
                  <a:gd name="f53" fmla="val 1470"/>
                  <a:gd name="f54" fmla="*/ f0 1 9817"/>
                  <a:gd name="f55" fmla="*/ f1 1 35424"/>
                  <a:gd name="f56" fmla="val f2"/>
                  <a:gd name="f57" fmla="val f3"/>
                  <a:gd name="f58" fmla="val f4"/>
                  <a:gd name="f59" fmla="+- f58 0 f56"/>
                  <a:gd name="f60" fmla="+- f57 0 f56"/>
                  <a:gd name="f61" fmla="*/ f60 1 9817"/>
                  <a:gd name="f62" fmla="*/ f59 1 35424"/>
                  <a:gd name="f63" fmla="*/ f56 1 f61"/>
                  <a:gd name="f64" fmla="*/ f57 1 f61"/>
                  <a:gd name="f65" fmla="*/ f56 1 f62"/>
                  <a:gd name="f66" fmla="*/ f58 1 f62"/>
                  <a:gd name="f67" fmla="*/ f63 f54 1"/>
                  <a:gd name="f68" fmla="*/ f64 f54 1"/>
                  <a:gd name="f69" fmla="*/ f66 f55 1"/>
                  <a:gd name="f70" fmla="*/ f65 f5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7" t="f70" r="f68" b="f69"/>
                <a:pathLst>
                  <a:path w="9817" h="35424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3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lnTo>
                      <a:pt x="f28" y="f4"/>
                    </a:lnTo>
                    <a:cubicBezTo>
                      <a:pt x="f29" y="f4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4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53" y="f2"/>
                      <a:pt x="f5" y="f2"/>
                    </a:cubicBezTo>
                    <a:close/>
                  </a:path>
                </a:pathLst>
              </a:custGeom>
              <a:solidFill>
                <a:srgbClr val="FCCD8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5" name="Google Shape;3230;p99">
                <a:extLst>
                  <a:ext uri="{FF2B5EF4-FFF2-40B4-BE49-F238E27FC236}">
                    <a16:creationId xmlns:a16="http://schemas.microsoft.com/office/drawing/2014/main" id="{6624EBEE-61B7-DE05-9AEB-704FF047B5E0}"/>
                  </a:ext>
                </a:extLst>
              </p:cNvPr>
              <p:cNvSpPr/>
              <p:nvPr/>
            </p:nvSpPr>
            <p:spPr>
              <a:xfrm>
                <a:off x="1476756" y="3074103"/>
                <a:ext cx="46872" cy="2744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33"/>
                  <a:gd name="f4" fmla="val 2244"/>
                  <a:gd name="f5" fmla="val 3429"/>
                  <a:gd name="f6" fmla="val 2757"/>
                  <a:gd name="f7" fmla="val 202"/>
                  <a:gd name="f8" fmla="val 2017"/>
                  <a:gd name="f9" fmla="val 404"/>
                  <a:gd name="f10" fmla="val 1345"/>
                  <a:gd name="f11" fmla="val 605"/>
                  <a:gd name="f12" fmla="val 807"/>
                  <a:gd name="f13" fmla="val 740"/>
                  <a:gd name="f14" fmla="val 336"/>
                  <a:gd name="f15" fmla="val 1076"/>
                  <a:gd name="f16" fmla="val 68"/>
                  <a:gd name="f17" fmla="val 1546"/>
                  <a:gd name="f18" fmla="val 1681"/>
                  <a:gd name="f19" fmla="val 1815"/>
                  <a:gd name="f20" fmla="val 1950"/>
                  <a:gd name="f21" fmla="val 135"/>
                  <a:gd name="f22" fmla="val 2152"/>
                  <a:gd name="f23" fmla="val 2219"/>
                  <a:gd name="f24" fmla="val 471"/>
                  <a:gd name="f25" fmla="val 673"/>
                  <a:gd name="f26" fmla="val 2236"/>
                  <a:gd name="f27" fmla="val 870"/>
                  <a:gd name="f28" fmla="val 1064"/>
                  <a:gd name="f29" fmla="val 1647"/>
                  <a:gd name="f30" fmla="val 2202"/>
                  <a:gd name="f31" fmla="val 2168"/>
                  <a:gd name="f32" fmla="val 3832"/>
                  <a:gd name="f33" fmla="val 3698"/>
                  <a:gd name="f34" fmla="val 3631"/>
                  <a:gd name="f35" fmla="val 538"/>
                  <a:gd name="f36" fmla="*/ f0 1 3833"/>
                  <a:gd name="f37" fmla="*/ f1 1 2244"/>
                  <a:gd name="f38" fmla="val f2"/>
                  <a:gd name="f39" fmla="val f3"/>
                  <a:gd name="f40" fmla="val f4"/>
                  <a:gd name="f41" fmla="+- f40 0 f38"/>
                  <a:gd name="f42" fmla="+- f39 0 f38"/>
                  <a:gd name="f43" fmla="*/ f42 1 3833"/>
                  <a:gd name="f44" fmla="*/ f41 1 2244"/>
                  <a:gd name="f45" fmla="*/ f38 1 f43"/>
                  <a:gd name="f46" fmla="*/ f39 1 f43"/>
                  <a:gd name="f47" fmla="*/ f38 1 f44"/>
                  <a:gd name="f48" fmla="*/ f40 1 f44"/>
                  <a:gd name="f49" fmla="*/ f45 f36 1"/>
                  <a:gd name="f50" fmla="*/ f46 f36 1"/>
                  <a:gd name="f51" fmla="*/ f48 f37 1"/>
                  <a:gd name="f52" fmla="*/ f4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" t="f52" r="f50" b="f51"/>
                <a:pathLst>
                  <a:path w="3833" h="2244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2" y="f18"/>
                      <a:pt x="f2" y="f19"/>
                      <a:pt x="f16" y="f20"/>
                    </a:cubicBezTo>
                    <a:cubicBezTo>
                      <a:pt x="f21" y="f22"/>
                      <a:pt x="f14" y="f23"/>
                      <a:pt x="f24" y="f23"/>
                    </a:cubicBezTo>
                    <a:cubicBezTo>
                      <a:pt x="f25" y="f26"/>
                      <a:pt x="f27" y="f4"/>
                      <a:pt x="f28" y="f4"/>
                    </a:cubicBezTo>
                    <a:cubicBezTo>
                      <a:pt x="f29" y="f4"/>
                      <a:pt x="f30" y="f31"/>
                      <a:pt x="f6" y="f8"/>
                    </a:cubicBezTo>
                    <a:lnTo>
                      <a:pt x="f32" y="f18"/>
                    </a:lnTo>
                    <a:cubicBezTo>
                      <a:pt x="f33" y="f15"/>
                      <a:pt x="f34" y="f35"/>
                      <a:pt x="f5" y="f2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6" name="Google Shape;3231;p99">
                <a:extLst>
                  <a:ext uri="{FF2B5EF4-FFF2-40B4-BE49-F238E27FC236}">
                    <a16:creationId xmlns:a16="http://schemas.microsoft.com/office/drawing/2014/main" id="{211A4F4C-C06F-B129-773F-3A6BA2B3D0FF}"/>
                  </a:ext>
                </a:extLst>
              </p:cNvPr>
              <p:cNvSpPr/>
              <p:nvPr/>
            </p:nvSpPr>
            <p:spPr>
              <a:xfrm>
                <a:off x="1457846" y="3028885"/>
                <a:ext cx="55083" cy="2786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505"/>
                  <a:gd name="f4" fmla="val 2279"/>
                  <a:gd name="f5" fmla="val 4034"/>
                  <a:gd name="f6" fmla="val 1"/>
                  <a:gd name="f7" fmla="val 1076"/>
                  <a:gd name="f8" fmla="val 875"/>
                  <a:gd name="f9" fmla="val 605"/>
                  <a:gd name="f10" fmla="val 1009"/>
                  <a:gd name="f11" fmla="val 67"/>
                  <a:gd name="f12" fmla="val 1211"/>
                  <a:gd name="f13" fmla="val 1681"/>
                  <a:gd name="f14" fmla="val 1749"/>
                  <a:gd name="f15" fmla="val 1816"/>
                  <a:gd name="f16" fmla="val 1883"/>
                  <a:gd name="f17" fmla="val 1950"/>
                  <a:gd name="f18" fmla="val 202"/>
                  <a:gd name="f19" fmla="val 269"/>
                  <a:gd name="f20" fmla="val 2018"/>
                  <a:gd name="f21" fmla="val 766"/>
                  <a:gd name="f22" fmla="val 2195"/>
                  <a:gd name="f23" fmla="val 1300"/>
                  <a:gd name="f24" fmla="val 1832"/>
                  <a:gd name="f25" fmla="val 2308"/>
                  <a:gd name="f26" fmla="val 2783"/>
                  <a:gd name="f27" fmla="val 2212"/>
                  <a:gd name="f28" fmla="val 3227"/>
                  <a:gd name="f29" fmla="val 2085"/>
                  <a:gd name="f30" fmla="val 4504"/>
                  <a:gd name="f31" fmla="val 4370"/>
                  <a:gd name="f32" fmla="val 4168"/>
                  <a:gd name="f33" fmla="val 606"/>
                  <a:gd name="f34" fmla="*/ f0 1 4505"/>
                  <a:gd name="f35" fmla="*/ f1 1 2279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4505"/>
                  <a:gd name="f42" fmla="*/ f39 1 2279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4505" h="2279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9" y="f10"/>
                      <a:pt x="f11" y="f12"/>
                      <a:pt x="f11" y="f13"/>
                    </a:cubicBezTo>
                    <a:cubicBezTo>
                      <a:pt x="f2" y="f14"/>
                      <a:pt x="f2" y="f15"/>
                      <a:pt x="f11" y="f16"/>
                    </a:cubicBezTo>
                    <a:cubicBezTo>
                      <a:pt x="f11" y="f17"/>
                      <a:pt x="f18" y="f17"/>
                      <a:pt x="f19" y="f20"/>
                    </a:cubicBezTo>
                    <a:cubicBezTo>
                      <a:pt x="f21" y="f22"/>
                      <a:pt x="f23" y="f4"/>
                      <a:pt x="f24" y="f4"/>
                    </a:cubicBezTo>
                    <a:cubicBezTo>
                      <a:pt x="f25" y="f4"/>
                      <a:pt x="f26" y="f27"/>
                      <a:pt x="f28" y="f29"/>
                    </a:cubicBezTo>
                    <a:lnTo>
                      <a:pt x="f30" y="f15"/>
                    </a:lnTo>
                    <a:cubicBezTo>
                      <a:pt x="f31" y="f12"/>
                      <a:pt x="f32" y="f33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7" name="Google Shape;3232;p99">
                <a:extLst>
                  <a:ext uri="{FF2B5EF4-FFF2-40B4-BE49-F238E27FC236}">
                    <a16:creationId xmlns:a16="http://schemas.microsoft.com/office/drawing/2014/main" id="{62548A7F-F490-3ADB-A7DA-C8868B9C57FA}"/>
                  </a:ext>
                </a:extLst>
              </p:cNvPr>
              <p:cNvSpPr/>
              <p:nvPr/>
            </p:nvSpPr>
            <p:spPr>
              <a:xfrm>
                <a:off x="1460305" y="2989429"/>
                <a:ext cx="39465" cy="1727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227"/>
                  <a:gd name="f4" fmla="val 1413"/>
                  <a:gd name="f5" fmla="val 2892"/>
                  <a:gd name="f6" fmla="val 1"/>
                  <a:gd name="f7" fmla="val 2018"/>
                  <a:gd name="f8" fmla="val 68"/>
                  <a:gd name="f9" fmla="val 1345"/>
                  <a:gd name="f10" fmla="val 135"/>
                  <a:gd name="f11" fmla="val 740"/>
                  <a:gd name="f12" fmla="val 337"/>
                  <a:gd name="f13" fmla="val 202"/>
                  <a:gd name="f14" fmla="val 673"/>
                  <a:gd name="f15" fmla="val 807"/>
                  <a:gd name="f16" fmla="val 942"/>
                  <a:gd name="f17" fmla="val 1076"/>
                  <a:gd name="f18" fmla="val 1278"/>
                  <a:gd name="f19" fmla="val 270"/>
                  <a:gd name="f20" fmla="val 404"/>
                  <a:gd name="f21" fmla="val 539"/>
                  <a:gd name="f22" fmla="val 1547"/>
                  <a:gd name="f23" fmla="val 2421"/>
                  <a:gd name="f24" fmla="val 3228"/>
                  <a:gd name="f25" fmla="val 3160"/>
                  <a:gd name="f26" fmla="val 3026"/>
                  <a:gd name="f27" fmla="*/ f0 1 3227"/>
                  <a:gd name="f28" fmla="*/ f1 1 1413"/>
                  <a:gd name="f29" fmla="val f2"/>
                  <a:gd name="f30" fmla="val f3"/>
                  <a:gd name="f31" fmla="val f4"/>
                  <a:gd name="f32" fmla="+- f31 0 f29"/>
                  <a:gd name="f33" fmla="+- f30 0 f29"/>
                  <a:gd name="f34" fmla="*/ f33 1 3227"/>
                  <a:gd name="f35" fmla="*/ f32 1 1413"/>
                  <a:gd name="f36" fmla="*/ f29 1 f34"/>
                  <a:gd name="f37" fmla="*/ f30 1 f34"/>
                  <a:gd name="f38" fmla="*/ f29 1 f35"/>
                  <a:gd name="f39" fmla="*/ f31 1 f35"/>
                  <a:gd name="f40" fmla="*/ f36 f27 1"/>
                  <a:gd name="f41" fmla="*/ f37 f27 1"/>
                  <a:gd name="f42" fmla="*/ f39 f28 1"/>
                  <a:gd name="f43" fmla="*/ f3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0" t="f43" r="f41" b="f42"/>
                <a:pathLst>
                  <a:path w="3227" h="1413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0" y="f11"/>
                      <a:pt x="f8" y="f15"/>
                      <a:pt x="f6" y="f16"/>
                    </a:cubicBezTo>
                    <a:cubicBezTo>
                      <a:pt x="f6" y="f17"/>
                      <a:pt x="f8" y="f18"/>
                      <a:pt x="f19" y="f9"/>
                    </a:cubicBezTo>
                    <a:cubicBezTo>
                      <a:pt x="f20" y="f4"/>
                      <a:pt x="f21" y="f4"/>
                      <a:pt x="f11" y="f4"/>
                    </a:cubicBezTo>
                    <a:cubicBezTo>
                      <a:pt x="f22" y="f4"/>
                      <a:pt x="f23" y="f9"/>
                      <a:pt x="f24" y="f18"/>
                    </a:cubicBezTo>
                    <a:cubicBezTo>
                      <a:pt x="f25" y="f15"/>
                      <a:pt x="f26" y="f20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8" name="Google Shape;3233;p99">
                <a:extLst>
                  <a:ext uri="{FF2B5EF4-FFF2-40B4-BE49-F238E27FC236}">
                    <a16:creationId xmlns:a16="http://schemas.microsoft.com/office/drawing/2014/main" id="{AFEFF1D2-55E1-670F-0B49-8EDDAC65DDEF}"/>
                  </a:ext>
                </a:extLst>
              </p:cNvPr>
              <p:cNvSpPr/>
              <p:nvPr/>
            </p:nvSpPr>
            <p:spPr>
              <a:xfrm>
                <a:off x="1284393" y="2950988"/>
                <a:ext cx="206352" cy="45851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876"/>
                  <a:gd name="f4" fmla="val 37499"/>
                  <a:gd name="f5" fmla="val 718"/>
                  <a:gd name="f6" fmla="val 1"/>
                  <a:gd name="f7" fmla="val 497"/>
                  <a:gd name="f8" fmla="val 291"/>
                  <a:gd name="f9" fmla="val 72"/>
                  <a:gd name="f10" fmla="val 135"/>
                  <a:gd name="f11" fmla="val 254"/>
                  <a:gd name="f12" fmla="val 456"/>
                  <a:gd name="f13" fmla="val 725"/>
                  <a:gd name="f14" fmla="val 993"/>
                  <a:gd name="f15" fmla="val 5767"/>
                  <a:gd name="f16" fmla="val 1278"/>
                  <a:gd name="f17" fmla="val 10473"/>
                  <a:gd name="f18" fmla="val 2892"/>
                  <a:gd name="f19" fmla="val 14977"/>
                  <a:gd name="f20" fmla="val 5514"/>
                  <a:gd name="f21" fmla="val 21700"/>
                  <a:gd name="f22" fmla="val 8472"/>
                  <a:gd name="f23" fmla="val 28288"/>
                  <a:gd name="f24" fmla="val 11833"/>
                  <a:gd name="f25" fmla="val 34607"/>
                  <a:gd name="f26" fmla="val 12438"/>
                  <a:gd name="f27" fmla="val 35818"/>
                  <a:gd name="f28" fmla="val 13245"/>
                  <a:gd name="f29" fmla="val 37229"/>
                  <a:gd name="f30" fmla="val 14589"/>
                  <a:gd name="f31" fmla="val 37498"/>
                  <a:gd name="f32" fmla="val 16270"/>
                  <a:gd name="f33" fmla="val 36423"/>
                  <a:gd name="f34" fmla="val 16875"/>
                  <a:gd name="f35" fmla="val 34137"/>
                  <a:gd name="f36" fmla="val 16741"/>
                  <a:gd name="f37" fmla="val 31784"/>
                  <a:gd name="f38" fmla="val 16001"/>
                  <a:gd name="f39" fmla="val 29565"/>
                  <a:gd name="f40" fmla="val 15194"/>
                  <a:gd name="f41" fmla="val 27347"/>
                  <a:gd name="f42" fmla="val 14253"/>
                  <a:gd name="f43" fmla="val 25263"/>
                  <a:gd name="f44" fmla="val 23179"/>
                  <a:gd name="f45" fmla="val 12102"/>
                  <a:gd name="f46" fmla="val 20893"/>
                  <a:gd name="f47" fmla="val 11161"/>
                  <a:gd name="f48" fmla="val 18540"/>
                  <a:gd name="f49" fmla="val 10354"/>
                  <a:gd name="f50" fmla="val 16187"/>
                  <a:gd name="f51" fmla="val 9346"/>
                  <a:gd name="f52" fmla="val 13296"/>
                  <a:gd name="f53" fmla="val 10338"/>
                  <a:gd name="f54" fmla="val 7262"/>
                  <a:gd name="f55" fmla="val 7582"/>
                  <a:gd name="f56" fmla="val 6051"/>
                  <a:gd name="f57" fmla="val 4758"/>
                  <a:gd name="f58" fmla="val 4169"/>
                  <a:gd name="f59" fmla="val 2271"/>
                  <a:gd name="f60" fmla="val 1749"/>
                  <a:gd name="f61" fmla="val 388"/>
                  <a:gd name="f62" fmla="val 1460"/>
                  <a:gd name="f63" fmla="val 182"/>
                  <a:gd name="f64" fmla="val 1069"/>
                  <a:gd name="f65" fmla="*/ f0 1 16876"/>
                  <a:gd name="f66" fmla="*/ f1 1 37499"/>
                  <a:gd name="f67" fmla="val f2"/>
                  <a:gd name="f68" fmla="val f3"/>
                  <a:gd name="f69" fmla="val f4"/>
                  <a:gd name="f70" fmla="+- f69 0 f67"/>
                  <a:gd name="f71" fmla="+- f68 0 f67"/>
                  <a:gd name="f72" fmla="*/ f71 1 16876"/>
                  <a:gd name="f73" fmla="*/ f70 1 37499"/>
                  <a:gd name="f74" fmla="*/ f67 1 f72"/>
                  <a:gd name="f75" fmla="*/ f68 1 f72"/>
                  <a:gd name="f76" fmla="*/ f67 1 f73"/>
                  <a:gd name="f77" fmla="*/ f69 1 f73"/>
                  <a:gd name="f78" fmla="*/ f74 f65 1"/>
                  <a:gd name="f79" fmla="*/ f75 f65 1"/>
                  <a:gd name="f80" fmla="*/ f77 f66 1"/>
                  <a:gd name="f81" fmla="*/ f76 f6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8" t="f81" r="f79" b="f80"/>
                <a:pathLst>
                  <a:path w="16876" h="37499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6" y="f12"/>
                      <a:pt x="f6" y="f13"/>
                      <a:pt x="f6" y="f14"/>
                    </a:cubicBezTo>
                    <a:cubicBezTo>
                      <a:pt x="f6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lnTo>
                      <a:pt x="f32" y="f33"/>
                    </a:ln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41"/>
                      <a:pt x="f42" y="f43"/>
                      <a:pt x="f28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22" y="f53"/>
                      <a:pt x="f54" y="f55"/>
                    </a:cubicBezTo>
                    <a:cubicBezTo>
                      <a:pt x="f56" y="f57"/>
                      <a:pt x="f58" y="f59"/>
                      <a:pt x="f60" y="f61"/>
                    </a:cubicBezTo>
                    <a:cubicBezTo>
                      <a:pt x="f62" y="f63"/>
                      <a:pt x="f64" y="f6"/>
                      <a:pt x="f5" y="f6"/>
                    </a:cubicBezTo>
                    <a:close/>
                  </a:path>
                </a:pathLst>
              </a:custGeom>
              <a:solidFill>
                <a:srgbClr val="FCCD8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9" name="Google Shape;3234;p99">
                <a:extLst>
                  <a:ext uri="{FF2B5EF4-FFF2-40B4-BE49-F238E27FC236}">
                    <a16:creationId xmlns:a16="http://schemas.microsoft.com/office/drawing/2014/main" id="{DC7483AE-50D4-79BE-3AEB-CC90711D6205}"/>
                  </a:ext>
                </a:extLst>
              </p:cNvPr>
              <p:cNvSpPr/>
              <p:nvPr/>
            </p:nvSpPr>
            <p:spPr>
              <a:xfrm>
                <a:off x="1323027" y="3130686"/>
                <a:ext cx="42757" cy="2974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97"/>
                  <a:gd name="f4" fmla="val 2433"/>
                  <a:gd name="f5" fmla="val 3006"/>
                  <a:gd name="f6" fmla="val 1"/>
                  <a:gd name="f7" fmla="val 2424"/>
                  <a:gd name="f8" fmla="val 205"/>
                  <a:gd name="f9" fmla="val 956"/>
                  <a:gd name="f10" fmla="val 13"/>
                  <a:gd name="f11" fmla="val 7"/>
                  <a:gd name="f12" fmla="val 3"/>
                  <a:gd name="f13" fmla="val 955"/>
                  <a:gd name="f14" fmla="val 953"/>
                  <a:gd name="f15" fmla="val 202"/>
                  <a:gd name="f16" fmla="val 1424"/>
                  <a:gd name="f17" fmla="val 404"/>
                  <a:gd name="f18" fmla="val 1962"/>
                  <a:gd name="f19" fmla="val 606"/>
                  <a:gd name="f20" fmla="val 2432"/>
                  <a:gd name="f21" fmla="val 2959"/>
                  <a:gd name="f22" fmla="val 1625"/>
                  <a:gd name="f23" fmla="val 3295"/>
                  <a:gd name="f24" fmla="val 1155"/>
                  <a:gd name="f25" fmla="val 886"/>
                  <a:gd name="f26" fmla="val 550"/>
                  <a:gd name="f27" fmla="val 3362"/>
                  <a:gd name="f28" fmla="val 281"/>
                  <a:gd name="f29" fmla="val 214"/>
                  <a:gd name="f30" fmla="val 146"/>
                  <a:gd name="f31" fmla="val 3228"/>
                  <a:gd name="f32" fmla="val 79"/>
                  <a:gd name="f33" fmla="val 3160"/>
                  <a:gd name="f34" fmla="val 12"/>
                  <a:gd name="f35" fmla="val 3093"/>
                  <a:gd name="f36" fmla="val 3071"/>
                  <a:gd name="f37" fmla="val 4"/>
                  <a:gd name="f38" fmla="val 3041"/>
                  <a:gd name="f39" fmla="*/ f0 1 3497"/>
                  <a:gd name="f40" fmla="*/ f1 1 2433"/>
                  <a:gd name="f41" fmla="val f2"/>
                  <a:gd name="f42" fmla="val f3"/>
                  <a:gd name="f43" fmla="val f4"/>
                  <a:gd name="f44" fmla="+- f43 0 f41"/>
                  <a:gd name="f45" fmla="+- f42 0 f41"/>
                  <a:gd name="f46" fmla="*/ f45 1 3497"/>
                  <a:gd name="f47" fmla="*/ f44 1 2433"/>
                  <a:gd name="f48" fmla="*/ f41 1 f46"/>
                  <a:gd name="f49" fmla="*/ f42 1 f46"/>
                  <a:gd name="f50" fmla="*/ f41 1 f47"/>
                  <a:gd name="f51" fmla="*/ f43 1 f47"/>
                  <a:gd name="f52" fmla="*/ f48 f39 1"/>
                  <a:gd name="f53" fmla="*/ f49 f39 1"/>
                  <a:gd name="f54" fmla="*/ f51 f40 1"/>
                  <a:gd name="f55" fmla="*/ f50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2" t="f55" r="f53" b="f54"/>
                <a:pathLst>
                  <a:path w="3497" h="2433">
                    <a:moveTo>
                      <a:pt x="f5" y="f6"/>
                    </a:moveTo>
                    <a:cubicBezTo>
                      <a:pt x="f7" y="f6"/>
                      <a:pt x="f8" y="f9"/>
                      <a:pt x="f10" y="f9"/>
                    </a:cubicBezTo>
                    <a:cubicBezTo>
                      <a:pt x="f11" y="f9"/>
                      <a:pt x="f12" y="f13"/>
                      <a:pt x="f6" y="f14"/>
                    </a:cubicBezTo>
                    <a:lnTo>
                      <a:pt x="f6" y="f14"/>
                    </a:ln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3" y="f25"/>
                      <a:pt x="f3" y="f26"/>
                      <a:pt x="f27" y="f28"/>
                    </a:cubicBezTo>
                    <a:cubicBezTo>
                      <a:pt x="f27" y="f29"/>
                      <a:pt x="f23" y="f30"/>
                      <a:pt x="f23" y="f30"/>
                    </a:cubicBezTo>
                    <a:cubicBezTo>
                      <a:pt x="f31" y="f32"/>
                      <a:pt x="f33" y="f34"/>
                      <a:pt x="f35" y="f34"/>
                    </a:cubicBezTo>
                    <a:cubicBezTo>
                      <a:pt x="f36" y="f37"/>
                      <a:pt x="f38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0" name="Google Shape;3235;p99">
                <a:extLst>
                  <a:ext uri="{FF2B5EF4-FFF2-40B4-BE49-F238E27FC236}">
                    <a16:creationId xmlns:a16="http://schemas.microsoft.com/office/drawing/2014/main" id="{80CF153B-E101-B2D8-908E-CD83382E2F71}"/>
                  </a:ext>
                </a:extLst>
              </p:cNvPr>
              <p:cNvSpPr/>
              <p:nvPr/>
            </p:nvSpPr>
            <p:spPr>
              <a:xfrm>
                <a:off x="1346051" y="2929426"/>
                <a:ext cx="267992" cy="44143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1917"/>
                  <a:gd name="f4" fmla="val 36102"/>
                  <a:gd name="f5" fmla="val 2555"/>
                  <a:gd name="f6" fmla="val 1950"/>
                  <a:gd name="f7" fmla="val 1412"/>
                  <a:gd name="f8" fmla="val 403"/>
                  <a:gd name="f9" fmla="val 1143"/>
                  <a:gd name="f10" fmla="val 941"/>
                  <a:gd name="f11" fmla="val 874"/>
                  <a:gd name="f12" fmla="val 1546"/>
                  <a:gd name="f13" fmla="val 740"/>
                  <a:gd name="f14" fmla="val 2151"/>
                  <a:gd name="f15" fmla="val 2756"/>
                  <a:gd name="f16" fmla="val 538"/>
                  <a:gd name="f17" fmla="val 5782"/>
                  <a:gd name="f18" fmla="val 9143"/>
                  <a:gd name="f19" fmla="val 1277"/>
                  <a:gd name="f20" fmla="val 11967"/>
                  <a:gd name="f21" fmla="val 14858"/>
                  <a:gd name="f22" fmla="val 4504"/>
                  <a:gd name="f23" fmla="val 17547"/>
                  <a:gd name="f24" fmla="val 6185"/>
                  <a:gd name="f25" fmla="val 20169"/>
                  <a:gd name="f26" fmla="val 9546"/>
                  <a:gd name="f27" fmla="val 25480"/>
                  <a:gd name="f28" fmla="val 13311"/>
                  <a:gd name="f29" fmla="val 30522"/>
                  <a:gd name="f30" fmla="val 17412"/>
                  <a:gd name="f31" fmla="val 35295"/>
                  <a:gd name="f32" fmla="val 19832"/>
                  <a:gd name="f33" fmla="val 21042"/>
                  <a:gd name="f34" fmla="val 35900"/>
                  <a:gd name="f35" fmla="val 21916"/>
                  <a:gd name="f36" fmla="val 34824"/>
                  <a:gd name="f37" fmla="val 21849"/>
                  <a:gd name="f38" fmla="val 33681"/>
                  <a:gd name="f39" fmla="val 21782"/>
                  <a:gd name="f40" fmla="val 32471"/>
                  <a:gd name="f41" fmla="val 21446"/>
                  <a:gd name="f42" fmla="val 31328"/>
                  <a:gd name="f43" fmla="val 20841"/>
                  <a:gd name="f44" fmla="val 30320"/>
                  <a:gd name="f45" fmla="val 16538"/>
                  <a:gd name="f46" fmla="val 12168"/>
                  <a:gd name="f47" fmla="val 13177"/>
                  <a:gd name="f48" fmla="val 7059"/>
                  <a:gd name="f49" fmla="val 5042"/>
                  <a:gd name="f50" fmla="val 3563"/>
                  <a:gd name="f51" fmla="val 5109"/>
                  <a:gd name="f52" fmla="val 2084"/>
                  <a:gd name="f53" fmla="val 3899"/>
                  <a:gd name="f54" fmla="val 807"/>
                  <a:gd name="f55" fmla="val 3093"/>
                  <a:gd name="f56" fmla="val 67"/>
                  <a:gd name="f57" fmla="*/ f0 1 21917"/>
                  <a:gd name="f58" fmla="*/ f1 1 36102"/>
                  <a:gd name="f59" fmla="val f2"/>
                  <a:gd name="f60" fmla="val f3"/>
                  <a:gd name="f61" fmla="val f4"/>
                  <a:gd name="f62" fmla="+- f61 0 f59"/>
                  <a:gd name="f63" fmla="+- f60 0 f59"/>
                  <a:gd name="f64" fmla="*/ f63 1 21917"/>
                  <a:gd name="f65" fmla="*/ f62 1 36102"/>
                  <a:gd name="f66" fmla="*/ f59 1 f64"/>
                  <a:gd name="f67" fmla="*/ f60 1 f64"/>
                  <a:gd name="f68" fmla="*/ f59 1 f65"/>
                  <a:gd name="f69" fmla="*/ f61 1 f65"/>
                  <a:gd name="f70" fmla="*/ f66 f57 1"/>
                  <a:gd name="f71" fmla="*/ f67 f57 1"/>
                  <a:gd name="f72" fmla="*/ f69 f58 1"/>
                  <a:gd name="f73" fmla="*/ f68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0" t="f73" r="f71" b="f72"/>
                <a:pathLst>
                  <a:path w="21917" h="36102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3" y="f15"/>
                    </a:cubicBezTo>
                    <a:cubicBezTo>
                      <a:pt x="f16" y="f17"/>
                      <a:pt x="f2" y="f18"/>
                      <a:pt x="f19" y="f20"/>
                    </a:cubicBezTo>
                    <a:cubicBezTo>
                      <a:pt x="f5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lnTo>
                      <a:pt x="f32" y="f4"/>
                    </a:ln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39"/>
                      <a:pt x="f46" y="f47"/>
                      <a:pt x="f48" y="f49"/>
                    </a:cubicBezTo>
                    <a:cubicBezTo>
                      <a:pt x="f24" y="f50"/>
                      <a:pt x="f51" y="f52"/>
                      <a:pt x="f53" y="f54"/>
                    </a:cubicBezTo>
                    <a:cubicBezTo>
                      <a:pt x="f50" y="f8"/>
                      <a:pt x="f55" y="f56"/>
                      <a:pt x="f5" y="f2"/>
                    </a:cubicBezTo>
                    <a:close/>
                  </a:path>
                </a:pathLst>
              </a:custGeom>
              <a:solidFill>
                <a:srgbClr val="FCCD8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1" name="Google Shape;3236;p99">
                <a:extLst>
                  <a:ext uri="{FF2B5EF4-FFF2-40B4-BE49-F238E27FC236}">
                    <a16:creationId xmlns:a16="http://schemas.microsoft.com/office/drawing/2014/main" id="{38369DF2-067F-450C-18EB-E85E32888A03}"/>
                  </a:ext>
                </a:extLst>
              </p:cNvPr>
              <p:cNvSpPr/>
              <p:nvPr/>
            </p:nvSpPr>
            <p:spPr>
              <a:xfrm>
                <a:off x="1342768" y="3016148"/>
                <a:ext cx="69631" cy="15564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695"/>
                  <a:gd name="f4" fmla="val 12729"/>
                  <a:gd name="f5" fmla="val 773"/>
                  <a:gd name="f6" fmla="val 1"/>
                  <a:gd name="f7" fmla="val 723"/>
                  <a:gd name="f8" fmla="val 672"/>
                  <a:gd name="f9" fmla="val 34"/>
                  <a:gd name="f10" fmla="val 101"/>
                  <a:gd name="f11" fmla="val 2118"/>
                  <a:gd name="f12" fmla="val 807"/>
                  <a:gd name="f13" fmla="val 4471"/>
                  <a:gd name="f14" fmla="val 1748"/>
                  <a:gd name="f15" fmla="val 6421"/>
                  <a:gd name="f16" fmla="val 2219"/>
                  <a:gd name="f17" fmla="val 7429"/>
                  <a:gd name="f18" fmla="val 2824"/>
                  <a:gd name="f19" fmla="val 8505"/>
                  <a:gd name="f20" fmla="val 3429"/>
                  <a:gd name="f21" fmla="val 9513"/>
                  <a:gd name="f22" fmla="val 3967"/>
                  <a:gd name="f23" fmla="val 10589"/>
                  <a:gd name="f24" fmla="val 4639"/>
                  <a:gd name="f25" fmla="val 11665"/>
                  <a:gd name="f26" fmla="val 5311"/>
                  <a:gd name="f27" fmla="val 12673"/>
                  <a:gd name="f28" fmla="val 5351"/>
                  <a:gd name="f29" fmla="val 12713"/>
                  <a:gd name="f30" fmla="val 5401"/>
                  <a:gd name="f31" fmla="val 5452"/>
                  <a:gd name="f32" fmla="val 5574"/>
                  <a:gd name="f33" fmla="val 12634"/>
                  <a:gd name="f34" fmla="val 5647"/>
                  <a:gd name="f35" fmla="val 12539"/>
                  <a:gd name="f36" fmla="val 5177"/>
                  <a:gd name="f37" fmla="val 11530"/>
                  <a:gd name="f38" fmla="val 4034"/>
                  <a:gd name="f39" fmla="val 9648"/>
                  <a:gd name="f40" fmla="val 3496"/>
                  <a:gd name="f41" fmla="val 8639"/>
                  <a:gd name="f42" fmla="val 2891"/>
                  <a:gd name="f43" fmla="val 7631"/>
                  <a:gd name="f44" fmla="val 2353"/>
                  <a:gd name="f45" fmla="val 6623"/>
                  <a:gd name="f46" fmla="val 1277"/>
                  <a:gd name="f47" fmla="val 4606"/>
                  <a:gd name="f48" fmla="val 740"/>
                  <a:gd name="f49" fmla="val 2387"/>
                  <a:gd name="f50" fmla="val 874"/>
                  <a:gd name="f51" fmla="val 824"/>
                  <a:gd name="f52" fmla="*/ f0 1 5695"/>
                  <a:gd name="f53" fmla="*/ f1 1 12729"/>
                  <a:gd name="f54" fmla="val f2"/>
                  <a:gd name="f55" fmla="val f3"/>
                  <a:gd name="f56" fmla="val f4"/>
                  <a:gd name="f57" fmla="+- f56 0 f54"/>
                  <a:gd name="f58" fmla="+- f55 0 f54"/>
                  <a:gd name="f59" fmla="*/ f58 1 5695"/>
                  <a:gd name="f60" fmla="*/ f57 1 12729"/>
                  <a:gd name="f61" fmla="*/ f54 1 f59"/>
                  <a:gd name="f62" fmla="*/ f55 1 f59"/>
                  <a:gd name="f63" fmla="*/ f54 1 f60"/>
                  <a:gd name="f64" fmla="*/ f56 1 f60"/>
                  <a:gd name="f65" fmla="*/ f61 f52 1"/>
                  <a:gd name="f66" fmla="*/ f62 f52 1"/>
                  <a:gd name="f67" fmla="*/ f64 f53 1"/>
                  <a:gd name="f68" fmla="*/ f63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5" t="f68" r="f66" b="f67"/>
                <a:pathLst>
                  <a:path w="5695" h="12729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lnTo>
                      <a:pt x="f8" y="f9"/>
                    </a:lnTo>
                    <a:lnTo>
                      <a:pt x="f8" y="f9"/>
                    </a:lnTo>
                    <a:cubicBezTo>
                      <a:pt x="f2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4"/>
                      <a:pt x="f31" y="f4"/>
                    </a:cubicBezTo>
                    <a:cubicBezTo>
                      <a:pt x="f32" y="f4"/>
                      <a:pt x="f3" y="f33"/>
                      <a:pt x="f34" y="f35"/>
                    </a:cubicBezTo>
                    <a:cubicBezTo>
                      <a:pt x="f36" y="f37"/>
                      <a:pt x="f24" y="f23"/>
                      <a:pt x="f38" y="f39"/>
                    </a:cubicBez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46" y="f47"/>
                      <a:pt x="f48" y="f49"/>
                      <a:pt x="f50" y="f10"/>
                    </a:cubicBezTo>
                    <a:cubicBezTo>
                      <a:pt x="f50" y="f9"/>
                      <a:pt x="f51" y="f6"/>
                      <a:pt x="f5" y="f6"/>
                    </a:cubicBezTo>
                    <a:close/>
                  </a:path>
                </a:pathLst>
              </a:custGeom>
              <a:solidFill>
                <a:srgbClr val="DBA665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2" name="Google Shape;3237;p99">
                <a:extLst>
                  <a:ext uri="{FF2B5EF4-FFF2-40B4-BE49-F238E27FC236}">
                    <a16:creationId xmlns:a16="http://schemas.microsoft.com/office/drawing/2014/main" id="{44F5FAE7-35EF-78EA-2FB7-263AB0CA8030}"/>
                  </a:ext>
                </a:extLst>
              </p:cNvPr>
              <p:cNvSpPr/>
              <p:nvPr/>
            </p:nvSpPr>
            <p:spPr>
              <a:xfrm>
                <a:off x="1451500" y="3026590"/>
                <a:ext cx="59472" cy="10759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4"/>
                  <a:gd name="f4" fmla="val 8800"/>
                  <a:gd name="f5" fmla="val 196"/>
                  <a:gd name="f6" fmla="val 91"/>
                  <a:gd name="f7" fmla="val 111"/>
                  <a:gd name="f8" fmla="val 48"/>
                  <a:gd name="f9" fmla="val 256"/>
                  <a:gd name="f10" fmla="val 855"/>
                  <a:gd name="f11" fmla="val 1600"/>
                  <a:gd name="f12" fmla="val 1662"/>
                  <a:gd name="f13" fmla="val 3012"/>
                  <a:gd name="f14" fmla="val 2401"/>
                  <a:gd name="f15" fmla="val 4424"/>
                  <a:gd name="f16" fmla="val 2805"/>
                  <a:gd name="f17" fmla="val 5164"/>
                  <a:gd name="f18" fmla="val 3141"/>
                  <a:gd name="f19" fmla="val 5836"/>
                  <a:gd name="f20" fmla="val 3477"/>
                  <a:gd name="f21" fmla="val 6575"/>
                  <a:gd name="f22" fmla="val 3813"/>
                  <a:gd name="f23" fmla="val 7315"/>
                  <a:gd name="f24" fmla="val 4149"/>
                  <a:gd name="f25" fmla="val 8054"/>
                  <a:gd name="f26" fmla="val 4553"/>
                  <a:gd name="f27" fmla="val 8727"/>
                  <a:gd name="f28" fmla="val 4604"/>
                  <a:gd name="f29" fmla="val 8778"/>
                  <a:gd name="f30" fmla="val 4665"/>
                  <a:gd name="f31" fmla="val 4717"/>
                  <a:gd name="f32" fmla="val 4802"/>
                  <a:gd name="f33" fmla="val 4863"/>
                  <a:gd name="f34" fmla="val 8743"/>
                  <a:gd name="f35" fmla="val 4822"/>
                  <a:gd name="f36" fmla="val 8659"/>
                  <a:gd name="f37" fmla="val 4620"/>
                  <a:gd name="f38" fmla="val 7853"/>
                  <a:gd name="f39" fmla="val 4284"/>
                  <a:gd name="f40" fmla="val 7113"/>
                  <a:gd name="f41" fmla="val 3880"/>
                  <a:gd name="f42" fmla="val 6374"/>
                  <a:gd name="f43" fmla="val 3544"/>
                  <a:gd name="f44" fmla="val 5701"/>
                  <a:gd name="f45" fmla="val 3208"/>
                  <a:gd name="f46" fmla="val 4962"/>
                  <a:gd name="f47" fmla="val 4290"/>
                  <a:gd name="f48" fmla="val 2065"/>
                  <a:gd name="f49" fmla="val 2811"/>
                  <a:gd name="f50" fmla="val 1259"/>
                  <a:gd name="f51" fmla="val 1466"/>
                  <a:gd name="f52" fmla="val 317"/>
                  <a:gd name="f53" fmla="val 54"/>
                  <a:gd name="f54" fmla="val 280"/>
                  <a:gd name="f55" fmla="val 17"/>
                  <a:gd name="f56" fmla="val 237"/>
                  <a:gd name="f57" fmla="*/ f0 1 4864"/>
                  <a:gd name="f58" fmla="*/ f1 1 8800"/>
                  <a:gd name="f59" fmla="val f2"/>
                  <a:gd name="f60" fmla="val f3"/>
                  <a:gd name="f61" fmla="val f4"/>
                  <a:gd name="f62" fmla="+- f61 0 f59"/>
                  <a:gd name="f63" fmla="+- f60 0 f59"/>
                  <a:gd name="f64" fmla="*/ f63 1 4864"/>
                  <a:gd name="f65" fmla="*/ f62 1 8800"/>
                  <a:gd name="f66" fmla="*/ f59 1 f64"/>
                  <a:gd name="f67" fmla="*/ f60 1 f64"/>
                  <a:gd name="f68" fmla="*/ f59 1 f65"/>
                  <a:gd name="f69" fmla="*/ f61 1 f65"/>
                  <a:gd name="f70" fmla="*/ f66 f57 1"/>
                  <a:gd name="f71" fmla="*/ f67 f57 1"/>
                  <a:gd name="f72" fmla="*/ f69 f58 1"/>
                  <a:gd name="f73" fmla="*/ f68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0" t="f73" r="f71" b="f72"/>
                <a:pathLst>
                  <a:path w="4864" h="8800">
                    <a:moveTo>
                      <a:pt x="f5" y="f2"/>
                    </a:moveTo>
                    <a:cubicBezTo>
                      <a:pt x="f6" y="f2"/>
                      <a:pt x="f2" y="f7"/>
                      <a:pt x="f8" y="f9"/>
                    </a:cubicBez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4"/>
                      <a:pt x="f31" y="f4"/>
                    </a:cubicBezTo>
                    <a:cubicBezTo>
                      <a:pt x="f32" y="f4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43" y="f44"/>
                      <a:pt x="f45" y="f46"/>
                      <a:pt x="f16" y="f47"/>
                    </a:cubicBezTo>
                    <a:cubicBezTo>
                      <a:pt x="f48" y="f49"/>
                      <a:pt x="f50" y="f51"/>
                      <a:pt x="f52" y="f53"/>
                    </a:cubicBezTo>
                    <a:cubicBezTo>
                      <a:pt x="f54" y="f55"/>
                      <a:pt x="f56" y="f2"/>
                      <a:pt x="f5" y="f2"/>
                    </a:cubicBezTo>
                    <a:close/>
                  </a:path>
                </a:pathLst>
              </a:custGeom>
              <a:solidFill>
                <a:srgbClr val="DBA665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3" name="Google Shape;3238;p99">
                <a:extLst>
                  <a:ext uri="{FF2B5EF4-FFF2-40B4-BE49-F238E27FC236}">
                    <a16:creationId xmlns:a16="http://schemas.microsoft.com/office/drawing/2014/main" id="{E39D7CF0-5AA5-A376-769D-50FCBDF881D4}"/>
                  </a:ext>
                </a:extLst>
              </p:cNvPr>
              <p:cNvSpPr/>
              <p:nvPr/>
            </p:nvSpPr>
            <p:spPr>
              <a:xfrm>
                <a:off x="1365080" y="3021150"/>
                <a:ext cx="71405" cy="2595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840"/>
                  <a:gd name="f4" fmla="val 2123"/>
                  <a:gd name="f5" fmla="val 5487"/>
                  <a:gd name="f6" fmla="val 1"/>
                  <a:gd name="f7" fmla="val 5447"/>
                  <a:gd name="f8" fmla="val 5408"/>
                  <a:gd name="f9" fmla="val 9"/>
                  <a:gd name="f10" fmla="val 5369"/>
                  <a:gd name="f11" fmla="val 29"/>
                  <a:gd name="f12" fmla="val 5130"/>
                  <a:gd name="f13" fmla="val 13"/>
                  <a:gd name="f14" fmla="val 4892"/>
                  <a:gd name="f15" fmla="val 4"/>
                  <a:gd name="f16" fmla="val 4655"/>
                  <a:gd name="f17" fmla="val 3888"/>
                  <a:gd name="f18" fmla="val 3130"/>
                  <a:gd name="f19" fmla="val 92"/>
                  <a:gd name="f20" fmla="val 2411"/>
                  <a:gd name="f21" fmla="val 298"/>
                  <a:gd name="f22" fmla="val 1738"/>
                  <a:gd name="f23" fmla="val 432"/>
                  <a:gd name="f24" fmla="val 1133"/>
                  <a:gd name="f25" fmla="val 768"/>
                  <a:gd name="f26" fmla="val 595"/>
                  <a:gd name="f27" fmla="val 1172"/>
                  <a:gd name="f28" fmla="val 1712"/>
                  <a:gd name="f29" fmla="val 58"/>
                  <a:gd name="f30" fmla="val 2122"/>
                  <a:gd name="f31" fmla="val 593"/>
                  <a:gd name="f32" fmla="val 723"/>
                  <a:gd name="f33" fmla="val 882"/>
                  <a:gd name="f34" fmla="val 2098"/>
                  <a:gd name="f35" fmla="val 1066"/>
                  <a:gd name="f36" fmla="val 2045"/>
                  <a:gd name="f37" fmla="val 2545"/>
                  <a:gd name="f38" fmla="val 1642"/>
                  <a:gd name="f39" fmla="val 4024"/>
                  <a:gd name="f40" fmla="val 5436"/>
                  <a:gd name="f41" fmla="val 634"/>
                  <a:gd name="f42" fmla="val 5637"/>
                  <a:gd name="f43" fmla="val 499"/>
                  <a:gd name="f44" fmla="val 5839"/>
                  <a:gd name="f45" fmla="val 365"/>
                  <a:gd name="f46" fmla="val 163"/>
                  <a:gd name="f47" fmla="val 5772"/>
                  <a:gd name="f48" fmla="val 96"/>
                  <a:gd name="f49" fmla="val 5677"/>
                  <a:gd name="f50" fmla="val 48"/>
                  <a:gd name="f51" fmla="val 5582"/>
                  <a:gd name="f52" fmla="*/ f0 1 5840"/>
                  <a:gd name="f53" fmla="*/ f1 1 2123"/>
                  <a:gd name="f54" fmla="val f2"/>
                  <a:gd name="f55" fmla="val f3"/>
                  <a:gd name="f56" fmla="val f4"/>
                  <a:gd name="f57" fmla="+- f56 0 f54"/>
                  <a:gd name="f58" fmla="+- f55 0 f54"/>
                  <a:gd name="f59" fmla="*/ f58 1 5840"/>
                  <a:gd name="f60" fmla="*/ f57 1 2123"/>
                  <a:gd name="f61" fmla="*/ f54 1 f59"/>
                  <a:gd name="f62" fmla="*/ f55 1 f59"/>
                  <a:gd name="f63" fmla="*/ f54 1 f60"/>
                  <a:gd name="f64" fmla="*/ f56 1 f60"/>
                  <a:gd name="f65" fmla="*/ f61 f52 1"/>
                  <a:gd name="f66" fmla="*/ f62 f52 1"/>
                  <a:gd name="f67" fmla="*/ f64 f53 1"/>
                  <a:gd name="f68" fmla="*/ f63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5" t="f68" r="f66" b="f67"/>
                <a:pathLst>
                  <a:path w="5840" h="212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5"/>
                    </a:cubicBezTo>
                    <a:cubicBezTo>
                      <a:pt x="f17" y="f15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6" y="f28"/>
                      <a:pt x="f29" y="f30"/>
                      <a:pt x="f31" y="f30"/>
                    </a:cubicBezTo>
                    <a:cubicBezTo>
                      <a:pt x="f32" y="f30"/>
                      <a:pt x="f33" y="f34"/>
                      <a:pt x="f35" y="f36"/>
                    </a:cubicBezTo>
                    <a:cubicBezTo>
                      <a:pt x="f37" y="f38"/>
                      <a:pt x="f39" y="f27"/>
                      <a:pt x="f40" y="f41"/>
                    </a:cubicBezTo>
                    <a:cubicBezTo>
                      <a:pt x="f42" y="f43"/>
                      <a:pt x="f44" y="f45"/>
                      <a:pt x="f44" y="f46"/>
                    </a:cubicBezTo>
                    <a:cubicBezTo>
                      <a:pt x="f47" y="f46"/>
                      <a:pt x="f47" y="f46"/>
                      <a:pt x="f47" y="f48"/>
                    </a:cubicBezTo>
                    <a:cubicBezTo>
                      <a:pt x="f49" y="f50"/>
                      <a:pt x="f51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4" name="Google Shape;3239;p99">
                <a:extLst>
                  <a:ext uri="{FF2B5EF4-FFF2-40B4-BE49-F238E27FC236}">
                    <a16:creationId xmlns:a16="http://schemas.microsoft.com/office/drawing/2014/main" id="{F60462BE-B631-F013-A9E3-ACB22E0FB1D5}"/>
                  </a:ext>
                </a:extLst>
              </p:cNvPr>
              <p:cNvSpPr/>
              <p:nvPr/>
            </p:nvSpPr>
            <p:spPr>
              <a:xfrm>
                <a:off x="1381539" y="3063203"/>
                <a:ext cx="72201" cy="2584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905"/>
                  <a:gd name="f4" fmla="val 2113"/>
                  <a:gd name="f5" fmla="val 4832"/>
                  <a:gd name="f6" fmla="val 1"/>
                  <a:gd name="f7" fmla="val 4004"/>
                  <a:gd name="f8" fmla="val 3184"/>
                  <a:gd name="f9" fmla="val 121"/>
                  <a:gd name="f10" fmla="val 2409"/>
                  <a:gd name="f11" fmla="val 287"/>
                  <a:gd name="f12" fmla="val 1737"/>
                  <a:gd name="f13" fmla="val 422"/>
                  <a:gd name="f14" fmla="val 1132"/>
                  <a:gd name="f15" fmla="val 758"/>
                  <a:gd name="f16" fmla="val 594"/>
                  <a:gd name="f17" fmla="val 1228"/>
                  <a:gd name="f18" fmla="val 1714"/>
                  <a:gd name="f19" fmla="val 56"/>
                  <a:gd name="f20" fmla="val 587"/>
                  <a:gd name="f21" fmla="val 718"/>
                  <a:gd name="f22" fmla="val 878"/>
                  <a:gd name="f23" fmla="val 2088"/>
                  <a:gd name="f24" fmla="val 1065"/>
                  <a:gd name="f25" fmla="val 2035"/>
                  <a:gd name="f26" fmla="val 2611"/>
                  <a:gd name="f27" fmla="val 1699"/>
                  <a:gd name="f28" fmla="val 4090"/>
                  <a:gd name="f29" fmla="val 5502"/>
                  <a:gd name="f30" fmla="val 623"/>
                  <a:gd name="f31" fmla="val 5703"/>
                  <a:gd name="f32" fmla="val 556"/>
                  <a:gd name="f33" fmla="val 5838"/>
                  <a:gd name="f34" fmla="val 220"/>
                  <a:gd name="f35" fmla="val 153"/>
                  <a:gd name="f36" fmla="val 5770"/>
                  <a:gd name="f37" fmla="val 5636"/>
                  <a:gd name="f38" fmla="val 18"/>
                  <a:gd name="f39" fmla="val 5367"/>
                  <a:gd name="f40" fmla="val 5188"/>
                  <a:gd name="f41" fmla="val 6"/>
                  <a:gd name="f42" fmla="val 5010"/>
                  <a:gd name="f43" fmla="*/ f0 1 5905"/>
                  <a:gd name="f44" fmla="*/ f1 1 2113"/>
                  <a:gd name="f45" fmla="val f2"/>
                  <a:gd name="f46" fmla="val f3"/>
                  <a:gd name="f47" fmla="val f4"/>
                  <a:gd name="f48" fmla="+- f47 0 f45"/>
                  <a:gd name="f49" fmla="+- f46 0 f45"/>
                  <a:gd name="f50" fmla="*/ f49 1 5905"/>
                  <a:gd name="f51" fmla="*/ f48 1 2113"/>
                  <a:gd name="f52" fmla="*/ f45 1 f50"/>
                  <a:gd name="f53" fmla="*/ f46 1 f50"/>
                  <a:gd name="f54" fmla="*/ f45 1 f51"/>
                  <a:gd name="f55" fmla="*/ f47 1 f51"/>
                  <a:gd name="f56" fmla="*/ f52 f43 1"/>
                  <a:gd name="f57" fmla="*/ f53 f43 1"/>
                  <a:gd name="f58" fmla="*/ f55 f44 1"/>
                  <a:gd name="f59" fmla="*/ f54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6" t="f59" r="f57" b="f58"/>
                <a:pathLst>
                  <a:path w="5905" h="211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6" y="f18"/>
                      <a:pt x="f19" y="f4"/>
                      <a:pt x="f20" y="f4"/>
                    </a:cubicBezTo>
                    <a:cubicBezTo>
                      <a:pt x="f21" y="f4"/>
                      <a:pt x="f22" y="f23"/>
                      <a:pt x="f24" y="f25"/>
                    </a:cubicBezTo>
                    <a:cubicBezTo>
                      <a:pt x="f26" y="f27"/>
                      <a:pt x="f28" y="f17"/>
                      <a:pt x="f29" y="f30"/>
                    </a:cubicBezTo>
                    <a:cubicBezTo>
                      <a:pt x="f31" y="f32"/>
                      <a:pt x="f3" y="f13"/>
                      <a:pt x="f33" y="f34"/>
                    </a:cubicBezTo>
                    <a:cubicBezTo>
                      <a:pt x="f33" y="f35"/>
                      <a:pt x="f33" y="f35"/>
                      <a:pt x="f36" y="f35"/>
                    </a:cubicBezTo>
                    <a:cubicBezTo>
                      <a:pt x="f37" y="f38"/>
                      <a:pt x="f29" y="f38"/>
                      <a:pt x="f39" y="f38"/>
                    </a:cubicBezTo>
                    <a:cubicBezTo>
                      <a:pt x="f40" y="f41"/>
                      <a:pt x="f42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5" name="Google Shape;3240;p99">
                <a:extLst>
                  <a:ext uri="{FF2B5EF4-FFF2-40B4-BE49-F238E27FC236}">
                    <a16:creationId xmlns:a16="http://schemas.microsoft.com/office/drawing/2014/main" id="{9D06E266-60F2-28B8-7BC9-9A6E8CBA379D}"/>
                  </a:ext>
                </a:extLst>
              </p:cNvPr>
              <p:cNvSpPr/>
              <p:nvPr/>
            </p:nvSpPr>
            <p:spPr>
              <a:xfrm>
                <a:off x="1404536" y="3104177"/>
                <a:ext cx="72228" cy="2595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907"/>
                  <a:gd name="f4" fmla="val 2123"/>
                  <a:gd name="f5" fmla="val 5554"/>
                  <a:gd name="f6" fmla="val 1"/>
                  <a:gd name="f7" fmla="val 5514"/>
                  <a:gd name="f8" fmla="val 5475"/>
                  <a:gd name="f9" fmla="val 9"/>
                  <a:gd name="f10" fmla="val 5436"/>
                  <a:gd name="f11" fmla="val 29"/>
                  <a:gd name="f12" fmla="val 5198"/>
                  <a:gd name="f13" fmla="val 13"/>
                  <a:gd name="f14" fmla="val 4960"/>
                  <a:gd name="f15" fmla="val 4"/>
                  <a:gd name="f16" fmla="val 4722"/>
                  <a:gd name="f17" fmla="val 3955"/>
                  <a:gd name="f18" fmla="val 3197"/>
                  <a:gd name="f19" fmla="val 92"/>
                  <a:gd name="f20" fmla="val 2478"/>
                  <a:gd name="f21" fmla="val 298"/>
                  <a:gd name="f22" fmla="val 1805"/>
                  <a:gd name="f23" fmla="val 432"/>
                  <a:gd name="f24" fmla="val 1133"/>
                  <a:gd name="f25" fmla="val 768"/>
                  <a:gd name="f26" fmla="val 595"/>
                  <a:gd name="f27" fmla="val 1172"/>
                  <a:gd name="f28" fmla="val 1712"/>
                  <a:gd name="f29" fmla="val 102"/>
                  <a:gd name="f30" fmla="val 2122"/>
                  <a:gd name="f31" fmla="val 653"/>
                  <a:gd name="f32" fmla="val 788"/>
                  <a:gd name="f33" fmla="val 949"/>
                  <a:gd name="f34" fmla="val 2098"/>
                  <a:gd name="f35" fmla="val 2046"/>
                  <a:gd name="f36" fmla="val 2612"/>
                  <a:gd name="f37" fmla="val 1709"/>
                  <a:gd name="f38" fmla="val 4091"/>
                  <a:gd name="f39" fmla="val 5503"/>
                  <a:gd name="f40" fmla="val 634"/>
                  <a:gd name="f41" fmla="val 5705"/>
                  <a:gd name="f42" fmla="val 499"/>
                  <a:gd name="f43" fmla="val 5906"/>
                  <a:gd name="f44" fmla="val 365"/>
                  <a:gd name="f45" fmla="val 5839"/>
                  <a:gd name="f46" fmla="val 163"/>
                  <a:gd name="f47" fmla="val 96"/>
                  <a:gd name="f48" fmla="val 5744"/>
                  <a:gd name="f49" fmla="val 48"/>
                  <a:gd name="f50" fmla="val 5649"/>
                  <a:gd name="f51" fmla="*/ f0 1 5907"/>
                  <a:gd name="f52" fmla="*/ f1 1 2123"/>
                  <a:gd name="f53" fmla="val f2"/>
                  <a:gd name="f54" fmla="val f3"/>
                  <a:gd name="f55" fmla="val f4"/>
                  <a:gd name="f56" fmla="+- f55 0 f53"/>
                  <a:gd name="f57" fmla="+- f54 0 f53"/>
                  <a:gd name="f58" fmla="*/ f57 1 5907"/>
                  <a:gd name="f59" fmla="*/ f56 1 2123"/>
                  <a:gd name="f60" fmla="*/ f53 1 f58"/>
                  <a:gd name="f61" fmla="*/ f54 1 f58"/>
                  <a:gd name="f62" fmla="*/ f53 1 f59"/>
                  <a:gd name="f63" fmla="*/ f55 1 f59"/>
                  <a:gd name="f64" fmla="*/ f60 f51 1"/>
                  <a:gd name="f65" fmla="*/ f61 f51 1"/>
                  <a:gd name="f66" fmla="*/ f63 f52 1"/>
                  <a:gd name="f67" fmla="*/ f62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4" t="f67" r="f65" b="f66"/>
                <a:pathLst>
                  <a:path w="5907" h="212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5"/>
                    </a:cubicBezTo>
                    <a:cubicBezTo>
                      <a:pt x="f17" y="f15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6" y="f28"/>
                      <a:pt x="f29" y="f30"/>
                      <a:pt x="f31" y="f30"/>
                    </a:cubicBezTo>
                    <a:cubicBezTo>
                      <a:pt x="f32" y="f30"/>
                      <a:pt x="f33" y="f34"/>
                      <a:pt x="f24" y="f35"/>
                    </a:cubicBezTo>
                    <a:cubicBezTo>
                      <a:pt x="f36" y="f37"/>
                      <a:pt x="f38" y="f27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5" y="f46"/>
                      <a:pt x="f45" y="f46"/>
                      <a:pt x="f45" y="f47"/>
                    </a:cubicBezTo>
                    <a:cubicBezTo>
                      <a:pt x="f48" y="f49"/>
                      <a:pt x="f50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6" name="Google Shape;3241;p99">
                <a:extLst>
                  <a:ext uri="{FF2B5EF4-FFF2-40B4-BE49-F238E27FC236}">
                    <a16:creationId xmlns:a16="http://schemas.microsoft.com/office/drawing/2014/main" id="{6FD4F798-F09D-EB34-F623-39003371774C}"/>
                  </a:ext>
                </a:extLst>
              </p:cNvPr>
              <p:cNvSpPr/>
              <p:nvPr/>
            </p:nvSpPr>
            <p:spPr>
              <a:xfrm>
                <a:off x="1301657" y="3063422"/>
                <a:ext cx="335401" cy="38143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430"/>
                  <a:gd name="f4" fmla="val 31195"/>
                  <a:gd name="f5" fmla="val 19967"/>
                  <a:gd name="f6" fmla="val 1"/>
                  <a:gd name="f7" fmla="val 8135"/>
                  <a:gd name="f8" fmla="val 3362"/>
                  <a:gd name="f9" fmla="val 16606"/>
                  <a:gd name="f10" fmla="val 10354"/>
                  <a:gd name="f11" fmla="val 31194"/>
                  <a:gd name="f12" fmla="val 16135"/>
                  <a:gd name="f13" fmla="val 29715"/>
                  <a:gd name="f14" fmla="val 21850"/>
                  <a:gd name="f15" fmla="val 27967"/>
                  <a:gd name="f16" fmla="val 25883"/>
                  <a:gd name="f17" fmla="val 25749"/>
                  <a:gd name="f18" fmla="val 17950"/>
                  <a:gd name="f19" fmla="*/ f0 1 27430"/>
                  <a:gd name="f20" fmla="*/ f1 1 31195"/>
                  <a:gd name="f21" fmla="val f2"/>
                  <a:gd name="f22" fmla="val f3"/>
                  <a:gd name="f23" fmla="val f4"/>
                  <a:gd name="f24" fmla="+- f23 0 f21"/>
                  <a:gd name="f25" fmla="+- f22 0 f21"/>
                  <a:gd name="f26" fmla="*/ f25 1 27430"/>
                  <a:gd name="f27" fmla="*/ f24 1 31195"/>
                  <a:gd name="f28" fmla="*/ f21 1 f26"/>
                  <a:gd name="f29" fmla="*/ f22 1 f26"/>
                  <a:gd name="f30" fmla="*/ f21 1 f27"/>
                  <a:gd name="f31" fmla="*/ f23 1 f27"/>
                  <a:gd name="f32" fmla="*/ f28 f19 1"/>
                  <a:gd name="f33" fmla="*/ f29 f19 1"/>
                  <a:gd name="f34" fmla="*/ f31 f20 1"/>
                  <a:gd name="f35" fmla="*/ f30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2" t="f35" r="f33" b="f34"/>
                <a:pathLst>
                  <a:path w="27430" h="31195">
                    <a:moveTo>
                      <a:pt x="f5" y="f2"/>
                    </a:moveTo>
                    <a:lnTo>
                      <a:pt x="f6" y="f7"/>
                    </a:lnTo>
                    <a:cubicBezTo>
                      <a:pt x="f8" y="f9"/>
                      <a:pt x="f10" y="f11"/>
                      <a:pt x="f10" y="f11"/>
                    </a:cubicBezTo>
                    <a:cubicBezTo>
                      <a:pt x="f12" y="f13"/>
                      <a:pt x="f14" y="f15"/>
                      <a:pt x="f3" y="f16"/>
                    </a:cubicBezTo>
                    <a:cubicBezTo>
                      <a:pt x="f17" y="f18"/>
                      <a:pt x="f5" y="f2"/>
                      <a:pt x="f5" y="f2"/>
                    </a:cubicBezTo>
                    <a:close/>
                  </a:path>
                </a:pathLst>
              </a:custGeom>
              <a:solidFill>
                <a:srgbClr val="C67A4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7" name="Google Shape;3242;p99">
                <a:extLst>
                  <a:ext uri="{FF2B5EF4-FFF2-40B4-BE49-F238E27FC236}">
                    <a16:creationId xmlns:a16="http://schemas.microsoft.com/office/drawing/2014/main" id="{FE806437-60F2-7C75-AB49-A895540F34E7}"/>
                  </a:ext>
                </a:extLst>
              </p:cNvPr>
              <p:cNvSpPr/>
              <p:nvPr/>
            </p:nvSpPr>
            <p:spPr>
              <a:xfrm>
                <a:off x="1297551" y="3052614"/>
                <a:ext cx="46872" cy="2429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33"/>
                  <a:gd name="f4" fmla="val 1987"/>
                  <a:gd name="f5" fmla="val 2813"/>
                  <a:gd name="f6" fmla="val 1799"/>
                  <a:gd name="f7" fmla="val 846"/>
                  <a:gd name="f8" fmla="val 260"/>
                  <a:gd name="f9" fmla="val 1"/>
                  <a:gd name="f10" fmla="val 683"/>
                  <a:gd name="f11" fmla="val 135"/>
                  <a:gd name="f12" fmla="val 1153"/>
                  <a:gd name="f13" fmla="val 202"/>
                  <a:gd name="f14" fmla="val 1557"/>
                  <a:gd name="f15" fmla="val 337"/>
                  <a:gd name="f16" fmla="val 1960"/>
                  <a:gd name="f17" fmla="val 343"/>
                  <a:gd name="f18" fmla="val 1978"/>
                  <a:gd name="f19" fmla="val 367"/>
                  <a:gd name="f20" fmla="val 1986"/>
                  <a:gd name="f21" fmla="val 406"/>
                  <a:gd name="f22" fmla="val 800"/>
                  <a:gd name="f23" fmla="val 2702"/>
                  <a:gd name="f24" fmla="val 1141"/>
                  <a:gd name="f25" fmla="val 2824"/>
                  <a:gd name="f26" fmla="val 1019"/>
                  <a:gd name="f27" fmla="val 3026"/>
                  <a:gd name="f28" fmla="val 884"/>
                  <a:gd name="f29" fmla="val 10"/>
                  <a:gd name="f30" fmla="val 3160"/>
                  <a:gd name="f31" fmla="val 3044"/>
                  <a:gd name="f32" fmla="val 3"/>
                  <a:gd name="f33" fmla="val 2928"/>
                  <a:gd name="f34" fmla="*/ f0 1 3833"/>
                  <a:gd name="f35" fmla="*/ f1 1 1987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3833"/>
                  <a:gd name="f42" fmla="*/ f39 1 1987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3833" h="1987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25" y="f26"/>
                    </a:cubicBezTo>
                    <a:cubicBezTo>
                      <a:pt x="f27" y="f28"/>
                      <a:pt x="f3" y="f29"/>
                      <a:pt x="f30" y="f29"/>
                    </a:cubicBezTo>
                    <a:cubicBezTo>
                      <a:pt x="f31" y="f32"/>
                      <a:pt x="f33" y="f2"/>
                      <a:pt x="f5" y="f2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8" name="Google Shape;3243;p99">
                <a:extLst>
                  <a:ext uri="{FF2B5EF4-FFF2-40B4-BE49-F238E27FC236}">
                    <a16:creationId xmlns:a16="http://schemas.microsoft.com/office/drawing/2014/main" id="{5352959E-3191-3E0E-998E-F9352C7841B1}"/>
                  </a:ext>
                </a:extLst>
              </p:cNvPr>
              <p:cNvSpPr/>
              <p:nvPr/>
            </p:nvSpPr>
            <p:spPr>
              <a:xfrm>
                <a:off x="1309887" y="3098325"/>
                <a:ext cx="41111" cy="3168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362"/>
                  <a:gd name="f4" fmla="val 2591"/>
                  <a:gd name="f5" fmla="val 2607"/>
                  <a:gd name="f6" fmla="val 1"/>
                  <a:gd name="f7" fmla="val 2500"/>
                  <a:gd name="f8" fmla="val 2390"/>
                  <a:gd name="f9" fmla="val 15"/>
                  <a:gd name="f10" fmla="val 2286"/>
                  <a:gd name="f11" fmla="val 36"/>
                  <a:gd name="f12" fmla="val 1479"/>
                  <a:gd name="f13" fmla="val 103"/>
                  <a:gd name="f14" fmla="val 740"/>
                  <a:gd name="f15" fmla="val 238"/>
                  <a:gd name="f16" fmla="val 574"/>
                  <a:gd name="f17" fmla="val 269"/>
                  <a:gd name="f18" fmla="val 1246"/>
                  <a:gd name="f19" fmla="val 471"/>
                  <a:gd name="f20" fmla="val 1918"/>
                  <a:gd name="f21" fmla="val 1412"/>
                  <a:gd name="f22" fmla="val 2255"/>
                  <a:gd name="f23" fmla="val 2151"/>
                  <a:gd name="f24" fmla="val 1851"/>
                  <a:gd name="f25" fmla="val 2756"/>
                  <a:gd name="f26" fmla="val 1313"/>
                  <a:gd name="f27" fmla="val 3025"/>
                  <a:gd name="f28" fmla="val 1112"/>
                  <a:gd name="f29" fmla="val 3361"/>
                  <a:gd name="f30" fmla="val 708"/>
                  <a:gd name="f31" fmla="val 3160"/>
                  <a:gd name="f32" fmla="val 305"/>
                  <a:gd name="f33" fmla="val 3067"/>
                  <a:gd name="f34" fmla="val 73"/>
                  <a:gd name="f35" fmla="val 2846"/>
                  <a:gd name="f36" fmla="*/ f0 1 3362"/>
                  <a:gd name="f37" fmla="*/ f1 1 2591"/>
                  <a:gd name="f38" fmla="val f2"/>
                  <a:gd name="f39" fmla="val f3"/>
                  <a:gd name="f40" fmla="val f4"/>
                  <a:gd name="f41" fmla="+- f40 0 f38"/>
                  <a:gd name="f42" fmla="+- f39 0 f38"/>
                  <a:gd name="f43" fmla="*/ f42 1 3362"/>
                  <a:gd name="f44" fmla="*/ f41 1 2591"/>
                  <a:gd name="f45" fmla="*/ f38 1 f43"/>
                  <a:gd name="f46" fmla="*/ f39 1 f43"/>
                  <a:gd name="f47" fmla="*/ f38 1 f44"/>
                  <a:gd name="f48" fmla="*/ f40 1 f44"/>
                  <a:gd name="f49" fmla="*/ f45 f36 1"/>
                  <a:gd name="f50" fmla="*/ f46 f36 1"/>
                  <a:gd name="f51" fmla="*/ f48 f37 1"/>
                  <a:gd name="f52" fmla="*/ f4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" t="f52" r="f50" b="f51"/>
                <a:pathLst>
                  <a:path w="3362" h="2591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2" y="f16"/>
                    </a:cubicBezTo>
                    <a:cubicBezTo>
                      <a:pt x="f17" y="f18"/>
                      <a:pt x="f19" y="f20"/>
                      <a:pt x="f14" y="f4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9" name="Google Shape;3244;p99">
                <a:extLst>
                  <a:ext uri="{FF2B5EF4-FFF2-40B4-BE49-F238E27FC236}">
                    <a16:creationId xmlns:a16="http://schemas.microsoft.com/office/drawing/2014/main" id="{ACB66F2D-D4ED-3592-411B-70FF4CC231EA}"/>
                  </a:ext>
                </a:extLst>
              </p:cNvPr>
              <p:cNvSpPr/>
              <p:nvPr/>
            </p:nvSpPr>
            <p:spPr>
              <a:xfrm>
                <a:off x="1212887" y="3028885"/>
                <a:ext cx="28785" cy="11098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354"/>
                  <a:gd name="f4" fmla="val 9077"/>
                  <a:gd name="f5" fmla="val 9076"/>
                  <a:gd name="f6" fmla="val 404"/>
                  <a:gd name="f7" fmla="val 5984"/>
                  <a:gd name="f8" fmla="val 1143"/>
                  <a:gd name="f9" fmla="val 2959"/>
                  <a:gd name="f10" fmla="val 2353"/>
                  <a:gd name="f11" fmla="val 1"/>
                  <a:gd name="f12" fmla="*/ f0 1 2354"/>
                  <a:gd name="f13" fmla="*/ f1 1 9077"/>
                  <a:gd name="f14" fmla="val f2"/>
                  <a:gd name="f15" fmla="val f3"/>
                  <a:gd name="f16" fmla="val f4"/>
                  <a:gd name="f17" fmla="+- f16 0 f14"/>
                  <a:gd name="f18" fmla="+- f15 0 f14"/>
                  <a:gd name="f19" fmla="*/ f18 1 2354"/>
                  <a:gd name="f20" fmla="*/ f17 1 9077"/>
                  <a:gd name="f21" fmla="*/ f14 1 f19"/>
                  <a:gd name="f22" fmla="*/ f15 1 f19"/>
                  <a:gd name="f23" fmla="*/ f14 1 f20"/>
                  <a:gd name="f24" fmla="*/ f16 1 f20"/>
                  <a:gd name="f25" fmla="*/ f21 f12 1"/>
                  <a:gd name="f26" fmla="*/ f22 f12 1"/>
                  <a:gd name="f27" fmla="*/ f24 f13 1"/>
                  <a:gd name="f28" fmla="*/ f2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2354" h="9077" fill="none">
                    <a:moveTo>
                      <a:pt x="f2" y="f5"/>
                    </a:moveTo>
                    <a:cubicBezTo>
                      <a:pt x="f6" y="f7"/>
                      <a:pt x="f8" y="f9"/>
                      <a:pt x="f10" y="f11"/>
                    </a:cubicBezTo>
                  </a:path>
                </a:pathLst>
              </a:custGeom>
              <a:noFill/>
              <a:ln w="15124" cap="flat">
                <a:solidFill>
                  <a:srgbClr val="665D26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0" name="Google Shape;3245;p99">
                <a:extLst>
                  <a:ext uri="{FF2B5EF4-FFF2-40B4-BE49-F238E27FC236}">
                    <a16:creationId xmlns:a16="http://schemas.microsoft.com/office/drawing/2014/main" id="{3602A7B8-3B2D-AD0F-DEA7-786189E6B77B}"/>
                  </a:ext>
                </a:extLst>
              </p:cNvPr>
              <p:cNvSpPr/>
              <p:nvPr/>
            </p:nvSpPr>
            <p:spPr>
              <a:xfrm>
                <a:off x="1115065" y="3087252"/>
                <a:ext cx="97831" cy="4934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001"/>
                  <a:gd name="f4" fmla="val 4035"/>
                  <a:gd name="f5" fmla="val 1"/>
                  <a:gd name="f6" fmla="val 8000"/>
                  <a:gd name="f7" fmla="*/ f0 1 8001"/>
                  <a:gd name="f8" fmla="*/ f1 1 4035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8001"/>
                  <a:gd name="f15" fmla="*/ f12 1 4035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8001" h="4035" fill="none">
                    <a:moveTo>
                      <a:pt x="f2" y="f5"/>
                    </a:moveTo>
                    <a:lnTo>
                      <a:pt x="f6" y="f4"/>
                    </a:lnTo>
                  </a:path>
                </a:pathLst>
              </a:custGeom>
              <a:noFill/>
              <a:ln w="15124" cap="flat">
                <a:solidFill>
                  <a:srgbClr val="665D26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1" name="Google Shape;3246;p99">
                <a:extLst>
                  <a:ext uri="{FF2B5EF4-FFF2-40B4-BE49-F238E27FC236}">
                    <a16:creationId xmlns:a16="http://schemas.microsoft.com/office/drawing/2014/main" id="{AFC0496C-5EF5-ABB4-F12F-021B1E405657}"/>
                  </a:ext>
                </a:extLst>
              </p:cNvPr>
              <p:cNvSpPr/>
              <p:nvPr/>
            </p:nvSpPr>
            <p:spPr>
              <a:xfrm>
                <a:off x="1362483" y="2851336"/>
                <a:ext cx="157843" cy="402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909"/>
                  <a:gd name="f4" fmla="val 3295"/>
                  <a:gd name="f5" fmla="val 1"/>
                  <a:gd name="f6" fmla="val 404"/>
                  <a:gd name="f7" fmla="val 2219"/>
                  <a:gd name="f8" fmla="val 3698"/>
                  <a:gd name="f9" fmla="val 3227"/>
                  <a:gd name="f10" fmla="val 6051"/>
                  <a:gd name="f11" fmla="val 8270"/>
                  <a:gd name="f12" fmla="val 12639"/>
                  <a:gd name="f13" fmla="val 2286"/>
                  <a:gd name="f14" fmla="val 12908"/>
                  <a:gd name="f15" fmla="*/ f0 1 12909"/>
                  <a:gd name="f16" fmla="*/ f1 1 3295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12909"/>
                  <a:gd name="f23" fmla="*/ f20 1 3295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12909" h="3295" fill="none">
                    <a:moveTo>
                      <a:pt x="f5" y="f2"/>
                    </a:moveTo>
                    <a:cubicBezTo>
                      <a:pt x="f6" y="f7"/>
                      <a:pt x="f8" y="f9"/>
                      <a:pt x="f10" y="f4"/>
                    </a:cubicBezTo>
                    <a:cubicBezTo>
                      <a:pt x="f11" y="f4"/>
                      <a:pt x="f12" y="f13"/>
                      <a:pt x="f14" y="f2"/>
                    </a:cubicBezTo>
                  </a:path>
                </a:pathLst>
              </a:custGeom>
              <a:noFill/>
              <a:ln w="15124" cap="flat">
                <a:solidFill>
                  <a:srgbClr val="665D26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2" name="Google Shape;3247;p99">
                <a:extLst>
                  <a:ext uri="{FF2B5EF4-FFF2-40B4-BE49-F238E27FC236}">
                    <a16:creationId xmlns:a16="http://schemas.microsoft.com/office/drawing/2014/main" id="{D14271A5-62F8-F6F9-4CF8-151C7B54561D}"/>
                  </a:ext>
                </a:extLst>
              </p:cNvPr>
              <p:cNvSpPr/>
              <p:nvPr/>
            </p:nvSpPr>
            <p:spPr>
              <a:xfrm>
                <a:off x="1301657" y="3210110"/>
                <a:ext cx="171001" cy="16486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985"/>
                  <a:gd name="f4" fmla="val 13483"/>
                  <a:gd name="f5" fmla="val 7350"/>
                  <a:gd name="f6" fmla="val 7093"/>
                  <a:gd name="f7" fmla="val 6936"/>
                  <a:gd name="f8" fmla="val 31"/>
                  <a:gd name="f9" fmla="val 6925"/>
                  <a:gd name="f10" fmla="val 104"/>
                  <a:gd name="f11" fmla="val 6858"/>
                  <a:gd name="f12" fmla="val 575"/>
                  <a:gd name="f13" fmla="val 9144"/>
                  <a:gd name="f14" fmla="val 1583"/>
                  <a:gd name="f15" fmla="val 5379"/>
                  <a:gd name="f16" fmla="val 985"/>
                  <a:gd name="f17" fmla="val 3322"/>
                  <a:gd name="f18" fmla="val 2536"/>
                  <a:gd name="f19" fmla="val 1999"/>
                  <a:gd name="f20" fmla="val 1073"/>
                  <a:gd name="f21" fmla="val 2018"/>
                  <a:gd name="f22" fmla="val 1314"/>
                  <a:gd name="f23" fmla="val 2085"/>
                  <a:gd name="f24" fmla="val 1852"/>
                  <a:gd name="f25" fmla="val 8001"/>
                  <a:gd name="f26" fmla="val 3667"/>
                  <a:gd name="f27" fmla="val 3201"/>
                  <a:gd name="f28" fmla="val 2366"/>
                  <a:gd name="f29" fmla="val 1259"/>
                  <a:gd name="f30" fmla="val 824"/>
                  <a:gd name="f31" fmla="val 533"/>
                  <a:gd name="f32" fmla="val 2432"/>
                  <a:gd name="f33" fmla="val 471"/>
                  <a:gd name="f34" fmla="val 2592"/>
                  <a:gd name="f35" fmla="val 1"/>
                  <a:gd name="f36" fmla="val 6992"/>
                  <a:gd name="f37" fmla="val 5819"/>
                  <a:gd name="f38" fmla="val 2758"/>
                  <a:gd name="f39" fmla="val 4760"/>
                  <a:gd name="f40" fmla="val 977"/>
                  <a:gd name="f41" fmla="val 514"/>
                  <a:gd name="f42" fmla="val 216"/>
                  <a:gd name="f43" fmla="val 4832"/>
                  <a:gd name="f44" fmla="val 202"/>
                  <a:gd name="f45" fmla="val 5012"/>
                  <a:gd name="f46" fmla="val 6088"/>
                  <a:gd name="f47" fmla="val 6186"/>
                  <a:gd name="f48" fmla="val 7903"/>
                  <a:gd name="f49" fmla="val 3089"/>
                  <a:gd name="f50" fmla="val 7080"/>
                  <a:gd name="f51" fmla="val 1595"/>
                  <a:gd name="f52" fmla="val 1132"/>
                  <a:gd name="f53" fmla="val 823"/>
                  <a:gd name="f54" fmla="val 7158"/>
                  <a:gd name="f55" fmla="val 808"/>
                  <a:gd name="f56" fmla="val 7365"/>
                  <a:gd name="f57" fmla="val 673"/>
                  <a:gd name="f58" fmla="val 8441"/>
                  <a:gd name="f59" fmla="val 13984"/>
                  <a:gd name="f60" fmla="val 13110"/>
                  <a:gd name="f61" fmla="val 911"/>
                  <a:gd name="f62" fmla="val 8748"/>
                  <a:gd name="f63" fmla="*/ f0 1 13985"/>
                  <a:gd name="f64" fmla="*/ f1 1 13483"/>
                  <a:gd name="f65" fmla="val f2"/>
                  <a:gd name="f66" fmla="val f3"/>
                  <a:gd name="f67" fmla="val f4"/>
                  <a:gd name="f68" fmla="+- f67 0 f65"/>
                  <a:gd name="f69" fmla="+- f66 0 f65"/>
                  <a:gd name="f70" fmla="*/ f69 1 13985"/>
                  <a:gd name="f71" fmla="*/ f68 1 13483"/>
                  <a:gd name="f72" fmla="*/ f65 1 f70"/>
                  <a:gd name="f73" fmla="*/ f66 1 f70"/>
                  <a:gd name="f74" fmla="*/ f65 1 f71"/>
                  <a:gd name="f75" fmla="*/ f67 1 f71"/>
                  <a:gd name="f76" fmla="*/ f72 f63 1"/>
                  <a:gd name="f77" fmla="*/ f73 f63 1"/>
                  <a:gd name="f78" fmla="*/ f75 f64 1"/>
                  <a:gd name="f79" fmla="*/ f74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6" t="f79" r="f77" b="f78"/>
                <a:pathLst>
                  <a:path w="13985" h="13483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3" y="f14"/>
                    </a:cubicBezTo>
                    <a:cubicBezTo>
                      <a:pt x="f13" y="f14"/>
                      <a:pt x="f15" y="f16"/>
                      <a:pt x="f17" y="f16"/>
                    </a:cubicBezTo>
                    <a:cubicBezTo>
                      <a:pt x="f18" y="f16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5" y="f26"/>
                    </a:cubicBezTo>
                    <a:cubicBezTo>
                      <a:pt x="f25" y="f26"/>
                      <a:pt x="f27" y="f28"/>
                      <a:pt x="f29" y="f28"/>
                    </a:cubicBezTo>
                    <a:cubicBezTo>
                      <a:pt x="f30" y="f28"/>
                      <a:pt x="f31" y="f32"/>
                      <a:pt x="f33" y="f34"/>
                    </a:cubicBezTo>
                    <a:cubicBezTo>
                      <a:pt x="f35" y="f26"/>
                      <a:pt x="f36" y="f37"/>
                      <a:pt x="f36" y="f37"/>
                    </a:cubicBezTo>
                    <a:cubicBezTo>
                      <a:pt x="f36" y="f37"/>
                      <a:pt x="f38" y="f39"/>
                      <a:pt x="f40" y="f39"/>
                    </a:cubicBezTo>
                    <a:cubicBezTo>
                      <a:pt x="f41" y="f39"/>
                      <a:pt x="f42" y="f43"/>
                      <a:pt x="f44" y="f45"/>
                    </a:cubicBezTo>
                    <a:cubicBezTo>
                      <a:pt x="f44" y="f46"/>
                      <a:pt x="f47" y="f48"/>
                      <a:pt x="f47" y="f48"/>
                    </a:cubicBezTo>
                    <a:cubicBezTo>
                      <a:pt x="f47" y="f48"/>
                      <a:pt x="f49" y="f50"/>
                      <a:pt x="f51" y="f50"/>
                    </a:cubicBezTo>
                    <a:cubicBezTo>
                      <a:pt x="f52" y="f50"/>
                      <a:pt x="f53" y="f54"/>
                      <a:pt x="f55" y="f56"/>
                    </a:cubicBezTo>
                    <a:cubicBezTo>
                      <a:pt x="f57" y="f58"/>
                      <a:pt x="f59" y="f4"/>
                      <a:pt x="f59" y="f4"/>
                    </a:cubicBezTo>
                    <a:lnTo>
                      <a:pt x="f60" y="f61"/>
                    </a:lnTo>
                    <a:cubicBezTo>
                      <a:pt x="f60" y="f61"/>
                      <a:pt x="f62" y="f2"/>
                      <a:pt x="f5" y="f2"/>
                    </a:cubicBez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3" name="Google Shape;3248;p99">
                <a:extLst>
                  <a:ext uri="{FF2B5EF4-FFF2-40B4-BE49-F238E27FC236}">
                    <a16:creationId xmlns:a16="http://schemas.microsoft.com/office/drawing/2014/main" id="{8EED801E-7C31-B885-9DAD-A68B68975AB0}"/>
                  </a:ext>
                </a:extLst>
              </p:cNvPr>
              <p:cNvSpPr/>
              <p:nvPr/>
            </p:nvSpPr>
            <p:spPr>
              <a:xfrm>
                <a:off x="1416743" y="3114382"/>
                <a:ext cx="362532" cy="28569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9649"/>
                  <a:gd name="f4" fmla="val 23365"/>
                  <a:gd name="f5" fmla="val 27699"/>
                  <a:gd name="f6" fmla="val 14724"/>
                  <a:gd name="f7" fmla="val 2017"/>
                  <a:gd name="f8" fmla="val 16539"/>
                  <a:gd name="f9" fmla="val 7799"/>
                  <a:gd name="f10" fmla="val 14387"/>
                  <a:gd name="f11" fmla="val 8942"/>
                  <a:gd name="f12" fmla="val 13971"/>
                  <a:gd name="f13" fmla="val 9171"/>
                  <a:gd name="f14" fmla="val 12844"/>
                  <a:gd name="f15" fmla="val 9265"/>
                  <a:gd name="f16" fmla="val 11412"/>
                  <a:gd name="f17" fmla="val 8226"/>
                  <a:gd name="f18" fmla="val 3532"/>
                  <a:gd name="f19" fmla="val 8801"/>
                  <a:gd name="f20" fmla="val 1816"/>
                  <a:gd name="f21" fmla="val 8337"/>
                  <a:gd name="f22" fmla="val 1"/>
                  <a:gd name="f23" fmla="val 19564"/>
                  <a:gd name="f24" fmla="val 8563"/>
                  <a:gd name="f25" fmla="val 15909"/>
                  <a:gd name="f26" fmla="val 18283"/>
                  <a:gd name="f27" fmla="val 20530"/>
                  <a:gd name="f28" fmla="val 22968"/>
                  <a:gd name="f29" fmla="val 22320"/>
                  <a:gd name="f30" fmla="val 21917"/>
                  <a:gd name="f31" fmla="val 24270"/>
                  <a:gd name="f32" fmla="val 20774"/>
                  <a:gd name="f33" fmla="val 25883"/>
                  <a:gd name="f34" fmla="val 19093"/>
                  <a:gd name="f35" fmla="val 26959"/>
                  <a:gd name="f36" fmla="val 17144"/>
                  <a:gd name="f37" fmla="val 29648"/>
                  <a:gd name="f38" fmla="val 12370"/>
                  <a:gd name="f39" fmla="val 28774"/>
                  <a:gd name="f40" fmla="val 5984"/>
                  <a:gd name="f41" fmla="*/ f0 1 29649"/>
                  <a:gd name="f42" fmla="*/ f1 1 23365"/>
                  <a:gd name="f43" fmla="val f2"/>
                  <a:gd name="f44" fmla="val f3"/>
                  <a:gd name="f45" fmla="val f4"/>
                  <a:gd name="f46" fmla="+- f45 0 f43"/>
                  <a:gd name="f47" fmla="+- f44 0 f43"/>
                  <a:gd name="f48" fmla="*/ f47 1 29649"/>
                  <a:gd name="f49" fmla="*/ f46 1 23365"/>
                  <a:gd name="f50" fmla="*/ f43 1 f48"/>
                  <a:gd name="f51" fmla="*/ f44 1 f48"/>
                  <a:gd name="f52" fmla="*/ f43 1 f49"/>
                  <a:gd name="f53" fmla="*/ f45 1 f49"/>
                  <a:gd name="f54" fmla="*/ f50 f41 1"/>
                  <a:gd name="f55" fmla="*/ f51 f41 1"/>
                  <a:gd name="f56" fmla="*/ f53 f42 1"/>
                  <a:gd name="f57" fmla="*/ f52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4" t="f57" r="f55" b="f56"/>
                <a:pathLst>
                  <a:path w="29649" h="23365">
                    <a:moveTo>
                      <a:pt x="f5" y="f2"/>
                    </a:moveTo>
                    <a:lnTo>
                      <a:pt x="f6" y="f7"/>
                    </a:ln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5"/>
                    </a:cubicBezTo>
                    <a:cubicBezTo>
                      <a:pt x="f17" y="f15"/>
                      <a:pt x="f18" y="f19"/>
                      <a:pt x="f20" y="f21"/>
                    </a:cubicBezTo>
                    <a:lnTo>
                      <a:pt x="f22" y="f23"/>
                    </a:lnTo>
                    <a:cubicBezTo>
                      <a:pt x="f22" y="f23"/>
                      <a:pt x="f24" y="f4"/>
                      <a:pt x="f25" y="f4"/>
                    </a:cubicBezTo>
                    <a:cubicBezTo>
                      <a:pt x="f26" y="f4"/>
                      <a:pt x="f27" y="f28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5" y="f2"/>
                    </a:cubicBez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4" name="Google Shape;3249;p99">
                <a:extLst>
                  <a:ext uri="{FF2B5EF4-FFF2-40B4-BE49-F238E27FC236}">
                    <a16:creationId xmlns:a16="http://schemas.microsoft.com/office/drawing/2014/main" id="{3321F121-D38A-3216-0C80-33F7C89B3C49}"/>
                  </a:ext>
                </a:extLst>
              </p:cNvPr>
              <p:cNvSpPr/>
              <p:nvPr/>
            </p:nvSpPr>
            <p:spPr>
              <a:xfrm>
                <a:off x="1571286" y="3046972"/>
                <a:ext cx="194017" cy="9453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5866"/>
                  <a:gd name="f4" fmla="val 7732"/>
                  <a:gd name="f5" fmla="val 1"/>
                  <a:gd name="f6" fmla="val 404"/>
                  <a:gd name="f7" fmla="val 2555"/>
                  <a:gd name="f8" fmla="val 807"/>
                  <a:gd name="f9" fmla="val 5177"/>
                  <a:gd name="f10" fmla="val 1211"/>
                  <a:gd name="f11" fmla="val 5312"/>
                  <a:gd name="f12" fmla="*/ f0 1 15866"/>
                  <a:gd name="f13" fmla="*/ f1 1 7732"/>
                  <a:gd name="f14" fmla="val f2"/>
                  <a:gd name="f15" fmla="val f3"/>
                  <a:gd name="f16" fmla="val f4"/>
                  <a:gd name="f17" fmla="+- f16 0 f14"/>
                  <a:gd name="f18" fmla="+- f15 0 f14"/>
                  <a:gd name="f19" fmla="*/ f18 1 15866"/>
                  <a:gd name="f20" fmla="*/ f17 1 7732"/>
                  <a:gd name="f21" fmla="*/ f14 1 f19"/>
                  <a:gd name="f22" fmla="*/ f15 1 f19"/>
                  <a:gd name="f23" fmla="*/ f14 1 f20"/>
                  <a:gd name="f24" fmla="*/ f16 1 f20"/>
                  <a:gd name="f25" fmla="*/ f21 f12 1"/>
                  <a:gd name="f26" fmla="*/ f22 f12 1"/>
                  <a:gd name="f27" fmla="*/ f24 f13 1"/>
                  <a:gd name="f28" fmla="*/ f2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15866" h="7732" fill="none">
                    <a:moveTo>
                      <a:pt x="f5" y="f5"/>
                    </a:moveTo>
                    <a:cubicBezTo>
                      <a:pt x="f6" y="f7"/>
                      <a:pt x="f8" y="f9"/>
                      <a:pt x="f10" y="f4"/>
                    </a:cubicBezTo>
                    <a:lnTo>
                      <a:pt x="f3" y="f11"/>
                    </a:lnTo>
                  </a:path>
                </a:pathLst>
              </a:custGeom>
              <a:noFill/>
              <a:ln w="15124" cap="flat">
                <a:solidFill>
                  <a:srgbClr val="665D26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5" name="Google Shape;3250;p99">
                <a:extLst>
                  <a:ext uri="{FF2B5EF4-FFF2-40B4-BE49-F238E27FC236}">
                    <a16:creationId xmlns:a16="http://schemas.microsoft.com/office/drawing/2014/main" id="{F835D350-3B02-86F2-F44C-CE5276EB4D2D}"/>
                  </a:ext>
                </a:extLst>
              </p:cNvPr>
              <p:cNvSpPr/>
              <p:nvPr/>
            </p:nvSpPr>
            <p:spPr>
              <a:xfrm>
                <a:off x="1327973" y="2841891"/>
                <a:ext cx="23847" cy="5794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950"/>
                  <a:gd name="f4" fmla="val 4739"/>
                  <a:gd name="f5" fmla="val 749"/>
                  <a:gd name="f6" fmla="val 654"/>
                  <a:gd name="f7" fmla="val 560"/>
                  <a:gd name="f8" fmla="val 29"/>
                  <a:gd name="f9" fmla="val 471"/>
                  <a:gd name="f10" fmla="val 100"/>
                  <a:gd name="f11" fmla="val 436"/>
                  <a:gd name="f12" fmla="val 269"/>
                  <a:gd name="f13" fmla="val 1646"/>
                  <a:gd name="f14" fmla="val 202"/>
                  <a:gd name="f15" fmla="val 2184"/>
                  <a:gd name="f16" fmla="val 135"/>
                  <a:gd name="f17" fmla="val 2991"/>
                  <a:gd name="f18" fmla="val 3798"/>
                  <a:gd name="f19" fmla="val 672"/>
                  <a:gd name="f20" fmla="val 4604"/>
                  <a:gd name="f21" fmla="val 4672"/>
                  <a:gd name="f22" fmla="val 807"/>
                  <a:gd name="f23" fmla="val 874"/>
                  <a:gd name="f24" fmla="val 1345"/>
                  <a:gd name="f25" fmla="val 1546"/>
                  <a:gd name="f26" fmla="val 3596"/>
                  <a:gd name="f27" fmla="val 1614"/>
                  <a:gd name="f28" fmla="val 3260"/>
                  <a:gd name="f29" fmla="val 1748"/>
                  <a:gd name="f30" fmla="val 2655"/>
                  <a:gd name="f31" fmla="val 1882"/>
                  <a:gd name="f32" fmla="val 2050"/>
                  <a:gd name="f33" fmla="val 1377"/>
                  <a:gd name="f34" fmla="val 1445"/>
                  <a:gd name="f35" fmla="val 1041"/>
                  <a:gd name="f36" fmla="val 638"/>
                  <a:gd name="f37" fmla="val 1479"/>
                  <a:gd name="f38" fmla="val 369"/>
                  <a:gd name="f39" fmla="val 1281"/>
                  <a:gd name="f40" fmla="val 221"/>
                  <a:gd name="f41" fmla="val 1011"/>
                  <a:gd name="f42" fmla="*/ f0 1 1950"/>
                  <a:gd name="f43" fmla="*/ f1 1 4739"/>
                  <a:gd name="f44" fmla="val f2"/>
                  <a:gd name="f45" fmla="val f3"/>
                  <a:gd name="f46" fmla="val f4"/>
                  <a:gd name="f47" fmla="+- f46 0 f44"/>
                  <a:gd name="f48" fmla="+- f45 0 f44"/>
                  <a:gd name="f49" fmla="*/ f48 1 1950"/>
                  <a:gd name="f50" fmla="*/ f47 1 4739"/>
                  <a:gd name="f51" fmla="*/ f44 1 f49"/>
                  <a:gd name="f52" fmla="*/ f45 1 f49"/>
                  <a:gd name="f53" fmla="*/ f44 1 f50"/>
                  <a:gd name="f54" fmla="*/ f46 1 f50"/>
                  <a:gd name="f55" fmla="*/ f51 f42 1"/>
                  <a:gd name="f56" fmla="*/ f52 f42 1"/>
                  <a:gd name="f57" fmla="*/ f54 f43 1"/>
                  <a:gd name="f58" fmla="*/ f53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5" t="f58" r="f56" b="f57"/>
                <a:pathLst>
                  <a:path w="1950" h="473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2" y="f11"/>
                      <a:pt x="f12" y="f13"/>
                      <a:pt x="f14" y="f15"/>
                    </a:cubicBezTo>
                    <a:cubicBezTo>
                      <a:pt x="f16" y="f17"/>
                      <a:pt x="f12" y="f18"/>
                      <a:pt x="f19" y="f20"/>
                    </a:cubicBezTo>
                    <a:cubicBezTo>
                      <a:pt x="f19" y="f21"/>
                      <a:pt x="f22" y="f4"/>
                      <a:pt x="f23" y="f4"/>
                    </a:cubicBezTo>
                    <a:cubicBezTo>
                      <a:pt x="f24" y="f21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1" y="f33"/>
                    </a:cubicBezTo>
                    <a:lnTo>
                      <a:pt x="f3" y="f34"/>
                    </a:lnTo>
                    <a:cubicBezTo>
                      <a:pt x="f3" y="f35"/>
                      <a:pt x="f29" y="f36"/>
                      <a:pt x="f37" y="f38"/>
                    </a:cubicBezTo>
                    <a:cubicBezTo>
                      <a:pt x="f39" y="f40"/>
                      <a:pt x="f41" y="f2"/>
                      <a:pt x="f5" y="f2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6" name="Google Shape;3251;p99">
                <a:extLst>
                  <a:ext uri="{FF2B5EF4-FFF2-40B4-BE49-F238E27FC236}">
                    <a16:creationId xmlns:a16="http://schemas.microsoft.com/office/drawing/2014/main" id="{5A7EB223-281B-6B71-F16F-802DFEFCD4D6}"/>
                  </a:ext>
                </a:extLst>
              </p:cNvPr>
              <p:cNvSpPr/>
              <p:nvPr/>
            </p:nvSpPr>
            <p:spPr>
              <a:xfrm>
                <a:off x="1309055" y="2846015"/>
                <a:ext cx="23856" cy="5892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950"/>
                  <a:gd name="f4" fmla="val 4819"/>
                  <a:gd name="f5" fmla="val 755"/>
                  <a:gd name="f6" fmla="val 655"/>
                  <a:gd name="f7" fmla="val 559"/>
                  <a:gd name="f8" fmla="val 29"/>
                  <a:gd name="f9" fmla="val 471"/>
                  <a:gd name="f10" fmla="val 99"/>
                  <a:gd name="f11" fmla="val 1"/>
                  <a:gd name="f12" fmla="val 503"/>
                  <a:gd name="f13" fmla="val 270"/>
                  <a:gd name="f14" fmla="val 1713"/>
                  <a:gd name="f15" fmla="val 203"/>
                  <a:gd name="f16" fmla="val 2251"/>
                  <a:gd name="f17" fmla="val 3057"/>
                  <a:gd name="f18" fmla="val 337"/>
                  <a:gd name="f19" fmla="val 3797"/>
                  <a:gd name="f20" fmla="val 606"/>
                  <a:gd name="f21" fmla="val 4536"/>
                  <a:gd name="f22" fmla="val 664"/>
                  <a:gd name="f23" fmla="val 4652"/>
                  <a:gd name="f24" fmla="val 722"/>
                  <a:gd name="f25" fmla="val 823"/>
                  <a:gd name="f26" fmla="val 839"/>
                  <a:gd name="f27" fmla="val 856"/>
                  <a:gd name="f28" fmla="val 4814"/>
                  <a:gd name="f29" fmla="val 875"/>
                  <a:gd name="f30" fmla="val 4805"/>
                  <a:gd name="f31" fmla="val 942"/>
                  <a:gd name="f32" fmla="val 1009"/>
                  <a:gd name="f33" fmla="val 4738"/>
                  <a:gd name="f34" fmla="val 4671"/>
                  <a:gd name="f35" fmla="val 1614"/>
                  <a:gd name="f36" fmla="val 3730"/>
                  <a:gd name="f37" fmla="val 2587"/>
                  <a:gd name="f38" fmla="val 1444"/>
                  <a:gd name="f39" fmla="val 1040"/>
                  <a:gd name="f40" fmla="val 1816"/>
                  <a:gd name="f41" fmla="val 704"/>
                  <a:gd name="f42" fmla="val 1547"/>
                  <a:gd name="f43" fmla="val 435"/>
                  <a:gd name="f44" fmla="val 1348"/>
                  <a:gd name="f45" fmla="val 236"/>
                  <a:gd name="f46" fmla="val 1038"/>
                  <a:gd name="f47" fmla="*/ f0 1 1950"/>
                  <a:gd name="f48" fmla="*/ f1 1 4819"/>
                  <a:gd name="f49" fmla="val f2"/>
                  <a:gd name="f50" fmla="val f3"/>
                  <a:gd name="f51" fmla="val f4"/>
                  <a:gd name="f52" fmla="+- f51 0 f49"/>
                  <a:gd name="f53" fmla="+- f50 0 f49"/>
                  <a:gd name="f54" fmla="*/ f53 1 1950"/>
                  <a:gd name="f55" fmla="*/ f52 1 4819"/>
                  <a:gd name="f56" fmla="*/ f49 1 f54"/>
                  <a:gd name="f57" fmla="*/ f50 1 f54"/>
                  <a:gd name="f58" fmla="*/ f49 1 f55"/>
                  <a:gd name="f59" fmla="*/ f51 1 f55"/>
                  <a:gd name="f60" fmla="*/ f56 f47 1"/>
                  <a:gd name="f61" fmla="*/ f57 f47 1"/>
                  <a:gd name="f62" fmla="*/ f59 f48 1"/>
                  <a:gd name="f63" fmla="*/ f58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0" t="f63" r="f61" b="f62"/>
                <a:pathLst>
                  <a:path w="1950" h="481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5" y="f17"/>
                      <a:pt x="f18" y="f19"/>
                      <a:pt x="f20" y="f21"/>
                    </a:cubicBezTo>
                    <a:cubicBezTo>
                      <a:pt x="f22" y="f23"/>
                      <a:pt x="f24" y="f4"/>
                      <a:pt x="f25" y="f4"/>
                    </a:cubicBezTo>
                    <a:cubicBezTo>
                      <a:pt x="f26" y="f4"/>
                      <a:pt x="f27" y="f28"/>
                      <a:pt x="f29" y="f30"/>
                    </a:cubicBezTo>
                    <a:cubicBezTo>
                      <a:pt x="f31" y="f30"/>
                      <a:pt x="f32" y="f33"/>
                      <a:pt x="f32" y="f34"/>
                    </a:cubicBezTo>
                    <a:cubicBezTo>
                      <a:pt x="f35" y="f36"/>
                      <a:pt x="f3" y="f37"/>
                      <a:pt x="f3" y="f38"/>
                    </a:cubicBezTo>
                    <a:cubicBezTo>
                      <a:pt x="f3" y="f39"/>
                      <a:pt x="f40" y="f41"/>
                      <a:pt x="f42" y="f43"/>
                    </a:cubicBezTo>
                    <a:cubicBezTo>
                      <a:pt x="f44" y="f45"/>
                      <a:pt x="f46" y="f2"/>
                      <a:pt x="f5" y="f2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7" name="Google Shape;3252;p99">
                <a:extLst>
                  <a:ext uri="{FF2B5EF4-FFF2-40B4-BE49-F238E27FC236}">
                    <a16:creationId xmlns:a16="http://schemas.microsoft.com/office/drawing/2014/main" id="{3022692F-AC58-479B-2E6D-919A0990CF36}"/>
                  </a:ext>
                </a:extLst>
              </p:cNvPr>
              <p:cNvSpPr/>
              <p:nvPr/>
            </p:nvSpPr>
            <p:spPr>
              <a:xfrm>
                <a:off x="1292623" y="2852589"/>
                <a:ext cx="23847" cy="5892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950"/>
                  <a:gd name="f4" fmla="val 4819"/>
                  <a:gd name="f5" fmla="val 743"/>
                  <a:gd name="f6" fmla="val 650"/>
                  <a:gd name="f7" fmla="val 558"/>
                  <a:gd name="f8" fmla="val 29"/>
                  <a:gd name="f9" fmla="val 471"/>
                  <a:gd name="f10" fmla="val 99"/>
                  <a:gd name="f11" fmla="val 502"/>
                  <a:gd name="f12" fmla="val 202"/>
                  <a:gd name="f13" fmla="val 1645"/>
                  <a:gd name="f14" fmla="val 2250"/>
                  <a:gd name="f15" fmla="val 2990"/>
                  <a:gd name="f16" fmla="val 269"/>
                  <a:gd name="f17" fmla="val 3797"/>
                  <a:gd name="f18" fmla="val 605"/>
                  <a:gd name="f19" fmla="val 4536"/>
                  <a:gd name="f20" fmla="val 4652"/>
                  <a:gd name="f21" fmla="val 706"/>
                  <a:gd name="f22" fmla="val 4818"/>
                  <a:gd name="f23" fmla="val 819"/>
                  <a:gd name="f24" fmla="val 837"/>
                  <a:gd name="f25" fmla="val 856"/>
                  <a:gd name="f26" fmla="val 4814"/>
                  <a:gd name="f27" fmla="val 874"/>
                  <a:gd name="f28" fmla="val 4805"/>
                  <a:gd name="f29" fmla="val 941"/>
                  <a:gd name="f30" fmla="val 4738"/>
                  <a:gd name="f31" fmla="val 1009"/>
                  <a:gd name="f32" fmla="val 4671"/>
                  <a:gd name="f33" fmla="val 1614"/>
                  <a:gd name="f34" fmla="val 3729"/>
                  <a:gd name="f35" fmla="val 1883"/>
                  <a:gd name="f36" fmla="val 2587"/>
                  <a:gd name="f37" fmla="val 1444"/>
                  <a:gd name="f38" fmla="val 1040"/>
                  <a:gd name="f39" fmla="val 1748"/>
                  <a:gd name="f40" fmla="val 704"/>
                  <a:gd name="f41" fmla="val 1479"/>
                  <a:gd name="f42" fmla="val 435"/>
                  <a:gd name="f43" fmla="val 1280"/>
                  <a:gd name="f44" fmla="val 236"/>
                  <a:gd name="f45" fmla="val 1007"/>
                  <a:gd name="f46" fmla="*/ f0 1 1950"/>
                  <a:gd name="f47" fmla="*/ f1 1 4819"/>
                  <a:gd name="f48" fmla="val f2"/>
                  <a:gd name="f49" fmla="val f3"/>
                  <a:gd name="f50" fmla="val f4"/>
                  <a:gd name="f51" fmla="+- f50 0 f48"/>
                  <a:gd name="f52" fmla="+- f49 0 f48"/>
                  <a:gd name="f53" fmla="*/ f52 1 1950"/>
                  <a:gd name="f54" fmla="*/ f51 1 4819"/>
                  <a:gd name="f55" fmla="*/ f48 1 f53"/>
                  <a:gd name="f56" fmla="*/ f49 1 f53"/>
                  <a:gd name="f57" fmla="*/ f48 1 f54"/>
                  <a:gd name="f58" fmla="*/ f50 1 f54"/>
                  <a:gd name="f59" fmla="*/ f55 f46 1"/>
                  <a:gd name="f60" fmla="*/ f56 f46 1"/>
                  <a:gd name="f61" fmla="*/ f58 f47 1"/>
                  <a:gd name="f62" fmla="*/ f57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9" t="f62" r="f60" b="f61"/>
                <a:pathLst>
                  <a:path w="1950" h="481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2" y="f11"/>
                      <a:pt x="f12" y="f13"/>
                      <a:pt x="f12" y="f14"/>
                    </a:cubicBezTo>
                    <a:cubicBezTo>
                      <a:pt x="f12" y="f15"/>
                      <a:pt x="f16" y="f17"/>
                      <a:pt x="f18" y="f19"/>
                    </a:cubicBezTo>
                    <a:cubicBezTo>
                      <a:pt x="f18" y="f20"/>
                      <a:pt x="f21" y="f22"/>
                      <a:pt x="f23" y="f22"/>
                    </a:cubicBezTo>
                    <a:cubicBezTo>
                      <a:pt x="f24" y="f22"/>
                      <a:pt x="f25" y="f26"/>
                      <a:pt x="f27" y="f28"/>
                    </a:cubicBezTo>
                    <a:cubicBezTo>
                      <a:pt x="f29" y="f28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" y="f37"/>
                    </a:cubicBezTo>
                    <a:cubicBezTo>
                      <a:pt x="f3" y="f38"/>
                      <a:pt x="f39" y="f40"/>
                      <a:pt x="f41" y="f42"/>
                    </a:cubicBezTo>
                    <a:cubicBezTo>
                      <a:pt x="f43" y="f44"/>
                      <a:pt x="f45" y="f2"/>
                      <a:pt x="f5" y="f2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8" name="Google Shape;3253;p99">
                <a:extLst>
                  <a:ext uri="{FF2B5EF4-FFF2-40B4-BE49-F238E27FC236}">
                    <a16:creationId xmlns:a16="http://schemas.microsoft.com/office/drawing/2014/main" id="{395BC671-F989-D096-5044-354D04F2879F}"/>
                  </a:ext>
                </a:extLst>
              </p:cNvPr>
              <p:cNvSpPr/>
              <p:nvPr/>
            </p:nvSpPr>
            <p:spPr>
              <a:xfrm>
                <a:off x="1274536" y="2856210"/>
                <a:ext cx="23024" cy="487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883"/>
                  <a:gd name="f4" fmla="val 3989"/>
                  <a:gd name="f5" fmla="val 732"/>
                  <a:gd name="f6" fmla="val 1"/>
                  <a:gd name="f7" fmla="val 643"/>
                  <a:gd name="f8" fmla="val 555"/>
                  <a:gd name="f9" fmla="val 22"/>
                  <a:gd name="f10" fmla="val 471"/>
                  <a:gd name="f11" fmla="val 72"/>
                  <a:gd name="f12" fmla="val 408"/>
                  <a:gd name="f13" fmla="val 202"/>
                  <a:gd name="f14" fmla="val 1417"/>
                  <a:gd name="f15" fmla="val 1887"/>
                  <a:gd name="f16" fmla="val 135"/>
                  <a:gd name="f17" fmla="val 2492"/>
                  <a:gd name="f18" fmla="val 269"/>
                  <a:gd name="f19" fmla="val 3165"/>
                  <a:gd name="f20" fmla="val 538"/>
                  <a:gd name="f21" fmla="val 3770"/>
                  <a:gd name="f22" fmla="val 593"/>
                  <a:gd name="f23" fmla="val 3879"/>
                  <a:gd name="f24" fmla="val 693"/>
                  <a:gd name="f25" fmla="val 801"/>
                  <a:gd name="f26" fmla="val 825"/>
                  <a:gd name="f27" fmla="val 850"/>
                  <a:gd name="f28" fmla="val 3984"/>
                  <a:gd name="f29" fmla="val 874"/>
                  <a:gd name="f30" fmla="val 3971"/>
                  <a:gd name="f31" fmla="val 941"/>
                  <a:gd name="f32" fmla="val 1009"/>
                  <a:gd name="f33" fmla="val 3904"/>
                  <a:gd name="f34" fmla="val 1546"/>
                  <a:gd name="f35" fmla="val 3097"/>
                  <a:gd name="f36" fmla="val 2156"/>
                  <a:gd name="f37" fmla="val 1215"/>
                  <a:gd name="f38" fmla="val 1148"/>
                  <a:gd name="f39" fmla="val 812"/>
                  <a:gd name="f40" fmla="val 1748"/>
                  <a:gd name="f41" fmla="val 543"/>
                  <a:gd name="f42" fmla="val 1479"/>
                  <a:gd name="f43" fmla="val 341"/>
                  <a:gd name="f44" fmla="val 1278"/>
                  <a:gd name="f45" fmla="val 190"/>
                  <a:gd name="f46" fmla="val 1000"/>
                  <a:gd name="f47" fmla="*/ f0 1 1883"/>
                  <a:gd name="f48" fmla="*/ f1 1 3989"/>
                  <a:gd name="f49" fmla="val f2"/>
                  <a:gd name="f50" fmla="val f3"/>
                  <a:gd name="f51" fmla="val f4"/>
                  <a:gd name="f52" fmla="+- f51 0 f49"/>
                  <a:gd name="f53" fmla="+- f50 0 f49"/>
                  <a:gd name="f54" fmla="*/ f53 1 1883"/>
                  <a:gd name="f55" fmla="*/ f52 1 3989"/>
                  <a:gd name="f56" fmla="*/ f49 1 f54"/>
                  <a:gd name="f57" fmla="*/ f50 1 f54"/>
                  <a:gd name="f58" fmla="*/ f49 1 f55"/>
                  <a:gd name="f59" fmla="*/ f51 1 f55"/>
                  <a:gd name="f60" fmla="*/ f56 f47 1"/>
                  <a:gd name="f61" fmla="*/ f57 f47 1"/>
                  <a:gd name="f62" fmla="*/ f59 f48 1"/>
                  <a:gd name="f63" fmla="*/ f58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0" t="f63" r="f61" b="f62"/>
                <a:pathLst>
                  <a:path w="1883" h="3989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2" y="f12"/>
                      <a:pt x="f13" y="f14"/>
                      <a:pt x="f13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4"/>
                      <a:pt x="f25" y="f4"/>
                    </a:cubicBezTo>
                    <a:cubicBezTo>
                      <a:pt x="f26" y="f4"/>
                      <a:pt x="f27" y="f28"/>
                      <a:pt x="f29" y="f30"/>
                    </a:cubicBezTo>
                    <a:cubicBezTo>
                      <a:pt x="f29" y="f30"/>
                      <a:pt x="f31" y="f30"/>
                      <a:pt x="f32" y="f33"/>
                    </a:cubicBezTo>
                    <a:cubicBezTo>
                      <a:pt x="f34" y="f35"/>
                      <a:pt x="f3" y="f36"/>
                      <a:pt x="f3" y="f37"/>
                    </a:cubicBezTo>
                    <a:lnTo>
                      <a:pt x="f3" y="f38"/>
                    </a:lnTo>
                    <a:cubicBezTo>
                      <a:pt x="f3" y="f39"/>
                      <a:pt x="f40" y="f41"/>
                      <a:pt x="f42" y="f43"/>
                    </a:cubicBezTo>
                    <a:cubicBezTo>
                      <a:pt x="f44" y="f45"/>
                      <a:pt x="f46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9" name="Google Shape;3254;p99">
                <a:extLst>
                  <a:ext uri="{FF2B5EF4-FFF2-40B4-BE49-F238E27FC236}">
                    <a16:creationId xmlns:a16="http://schemas.microsoft.com/office/drawing/2014/main" id="{ADAA32FB-195F-ABA2-4825-9ED96960AEE5}"/>
                  </a:ext>
                </a:extLst>
              </p:cNvPr>
              <p:cNvSpPr/>
              <p:nvPr/>
            </p:nvSpPr>
            <p:spPr>
              <a:xfrm>
                <a:off x="1329610" y="2857289"/>
                <a:ext cx="2478" cy="2015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3"/>
                  <a:gd name="f4" fmla="val 1648"/>
                  <a:gd name="f5" fmla="val 135"/>
                  <a:gd name="f6" fmla="val 1"/>
                  <a:gd name="f7" fmla="val 101"/>
                  <a:gd name="f8" fmla="val 68"/>
                  <a:gd name="f9" fmla="val 18"/>
                  <a:gd name="f10" fmla="val 51"/>
                  <a:gd name="f11" fmla="val 118"/>
                  <a:gd name="f12" fmla="val 858"/>
                  <a:gd name="f13" fmla="val 1194"/>
                  <a:gd name="f14" fmla="val 1329"/>
                  <a:gd name="f15" fmla="val 1463"/>
                  <a:gd name="f16" fmla="val 1597"/>
                  <a:gd name="f17" fmla="val 1631"/>
                  <a:gd name="f18" fmla="val 34"/>
                  <a:gd name="f19" fmla="val 202"/>
                  <a:gd name="f20" fmla="val 1261"/>
                  <a:gd name="f21" fmla="val 1127"/>
                  <a:gd name="f22" fmla="val 992"/>
                  <a:gd name="f23" fmla="val 169"/>
                  <a:gd name="f24" fmla="*/ f0 1 203"/>
                  <a:gd name="f25" fmla="*/ f1 1 1648"/>
                  <a:gd name="f26" fmla="val f2"/>
                  <a:gd name="f27" fmla="val f3"/>
                  <a:gd name="f28" fmla="val f4"/>
                  <a:gd name="f29" fmla="+- f28 0 f26"/>
                  <a:gd name="f30" fmla="+- f27 0 f26"/>
                  <a:gd name="f31" fmla="*/ f30 1 203"/>
                  <a:gd name="f32" fmla="*/ f29 1 1648"/>
                  <a:gd name="f33" fmla="*/ f26 1 f31"/>
                  <a:gd name="f34" fmla="*/ f27 1 f31"/>
                  <a:gd name="f35" fmla="*/ f26 1 f32"/>
                  <a:gd name="f36" fmla="*/ f28 1 f32"/>
                  <a:gd name="f37" fmla="*/ f33 f24 1"/>
                  <a:gd name="f38" fmla="*/ f34 f24 1"/>
                  <a:gd name="f39" fmla="*/ f36 f25 1"/>
                  <a:gd name="f40" fmla="*/ f3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7" t="f40" r="f38" b="f39"/>
                <a:pathLst>
                  <a:path w="203" h="1648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lnTo>
                      <a:pt x="f8" y="f11"/>
                    </a:lnTo>
                    <a:lnTo>
                      <a:pt x="f6" y="f12"/>
                    </a:lnTo>
                    <a:lnTo>
                      <a:pt x="f6" y="f13"/>
                    </a:lnTo>
                    <a:cubicBezTo>
                      <a:pt x="f6" y="f14"/>
                      <a:pt x="f6" y="f15"/>
                      <a:pt x="f6" y="f16"/>
                    </a:cubicBezTo>
                    <a:cubicBezTo>
                      <a:pt x="f6" y="f17"/>
                      <a:pt x="f18" y="f4"/>
                      <a:pt x="f8" y="f4"/>
                    </a:cubicBezTo>
                    <a:cubicBezTo>
                      <a:pt x="f7" y="f4"/>
                      <a:pt x="f5" y="f17"/>
                      <a:pt x="f5" y="f16"/>
                    </a:cubicBezTo>
                    <a:cubicBezTo>
                      <a:pt x="f19" y="f15"/>
                      <a:pt x="f19" y="f14"/>
                      <a:pt x="f19" y="f20"/>
                    </a:cubicBezTo>
                    <a:cubicBezTo>
                      <a:pt x="f19" y="f21"/>
                      <a:pt x="f19" y="f22"/>
                      <a:pt x="f19" y="f12"/>
                    </a:cubicBezTo>
                    <a:lnTo>
                      <a:pt x="f19" y="f10"/>
                    </a:lnTo>
                    <a:cubicBezTo>
                      <a:pt x="f19" y="f9"/>
                      <a:pt x="f23" y="f6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0" name="Google Shape;3255;p99">
                <a:extLst>
                  <a:ext uri="{FF2B5EF4-FFF2-40B4-BE49-F238E27FC236}">
                    <a16:creationId xmlns:a16="http://schemas.microsoft.com/office/drawing/2014/main" id="{0FA0CE1B-4B19-D5A5-5E01-66FDC2EE0491}"/>
                  </a:ext>
                </a:extLst>
              </p:cNvPr>
              <p:cNvSpPr/>
              <p:nvPr/>
            </p:nvSpPr>
            <p:spPr>
              <a:xfrm>
                <a:off x="1309887" y="2860782"/>
                <a:ext cx="4937" cy="248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02"/>
                  <a:gd name="f4" fmla="val 2034"/>
                  <a:gd name="f5" fmla="val 168"/>
                  <a:gd name="f6" fmla="val 1"/>
                  <a:gd name="f7" fmla="val 118"/>
                  <a:gd name="f8" fmla="val 67"/>
                  <a:gd name="f9" fmla="val 34"/>
                  <a:gd name="f10" fmla="val 101"/>
                  <a:gd name="f11" fmla="val 438"/>
                  <a:gd name="f12" fmla="val 774"/>
                  <a:gd name="f13" fmla="val 1043"/>
                  <a:gd name="f14" fmla="val 1513"/>
                  <a:gd name="f15" fmla="val 1648"/>
                  <a:gd name="f16" fmla="val 1849"/>
                  <a:gd name="f17" fmla="val 1984"/>
                  <a:gd name="f18" fmla="val 2017"/>
                  <a:gd name="f19" fmla="val 151"/>
                  <a:gd name="f20" fmla="val 202"/>
                  <a:gd name="f21" fmla="val 252"/>
                  <a:gd name="f22" fmla="val 303"/>
                  <a:gd name="f23" fmla="val 336"/>
                  <a:gd name="f24" fmla="val 403"/>
                  <a:gd name="f25" fmla="val 1715"/>
                  <a:gd name="f26" fmla="val 269"/>
                  <a:gd name="f27" fmla="val 219"/>
                  <a:gd name="f28" fmla="*/ f0 1 402"/>
                  <a:gd name="f29" fmla="*/ f1 1 2034"/>
                  <a:gd name="f30" fmla="val f2"/>
                  <a:gd name="f31" fmla="val f3"/>
                  <a:gd name="f32" fmla="val f4"/>
                  <a:gd name="f33" fmla="+- f32 0 f30"/>
                  <a:gd name="f34" fmla="+- f31 0 f30"/>
                  <a:gd name="f35" fmla="*/ f34 1 402"/>
                  <a:gd name="f36" fmla="*/ f33 1 2034"/>
                  <a:gd name="f37" fmla="*/ f30 1 f35"/>
                  <a:gd name="f38" fmla="*/ f31 1 f35"/>
                  <a:gd name="f39" fmla="*/ f30 1 f36"/>
                  <a:gd name="f40" fmla="*/ f32 1 f36"/>
                  <a:gd name="f41" fmla="*/ f37 f28 1"/>
                  <a:gd name="f42" fmla="*/ f38 f28 1"/>
                  <a:gd name="f43" fmla="*/ f40 f29 1"/>
                  <a:gd name="f44" fmla="*/ f3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1" t="f44" r="f42" b="f43"/>
                <a:pathLst>
                  <a:path w="402" h="2034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cubicBezTo>
                      <a:pt x="f8" y="f11"/>
                      <a:pt x="f2" y="f12"/>
                      <a:pt x="f2" y="f13"/>
                    </a:cubicBezTo>
                    <a:lnTo>
                      <a:pt x="f2" y="f14"/>
                    </a:lnTo>
                    <a:cubicBezTo>
                      <a:pt x="f2" y="f15"/>
                      <a:pt x="f2" y="f16"/>
                      <a:pt x="f8" y="f17"/>
                    </a:cubicBezTo>
                    <a:cubicBezTo>
                      <a:pt x="f10" y="f18"/>
                      <a:pt x="f19" y="f4"/>
                      <a:pt x="f20" y="f4"/>
                    </a:cubicBezTo>
                    <a:cubicBezTo>
                      <a:pt x="f21" y="f4"/>
                      <a:pt x="f22" y="f18"/>
                      <a:pt x="f23" y="f17"/>
                    </a:cubicBezTo>
                    <a:cubicBezTo>
                      <a:pt x="f23" y="f16"/>
                      <a:pt x="f24" y="f25"/>
                      <a:pt x="f23" y="f14"/>
                    </a:cubicBezTo>
                    <a:lnTo>
                      <a:pt x="f23" y="f13"/>
                    </a:lnTo>
                    <a:cubicBezTo>
                      <a:pt x="f23" y="f12"/>
                      <a:pt x="f23" y="f11"/>
                      <a:pt x="f26" y="f10"/>
                    </a:cubicBezTo>
                    <a:cubicBezTo>
                      <a:pt x="f26" y="f9"/>
                      <a:pt x="f27" y="f6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1" name="Google Shape;3256;p99">
                <a:extLst>
                  <a:ext uri="{FF2B5EF4-FFF2-40B4-BE49-F238E27FC236}">
                    <a16:creationId xmlns:a16="http://schemas.microsoft.com/office/drawing/2014/main" id="{B5F1BE61-DC91-2FBC-9030-94CE1A5CABB7}"/>
                  </a:ext>
                </a:extLst>
              </p:cNvPr>
              <p:cNvSpPr/>
              <p:nvPr/>
            </p:nvSpPr>
            <p:spPr>
              <a:xfrm>
                <a:off x="1290154" y="2864074"/>
                <a:ext cx="4937" cy="199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02"/>
                  <a:gd name="f4" fmla="val 1630"/>
                  <a:gd name="f5" fmla="val 269"/>
                  <a:gd name="f6" fmla="val 202"/>
                  <a:gd name="f7" fmla="val 135"/>
                  <a:gd name="f8" fmla="val 34"/>
                  <a:gd name="f9" fmla="val 101"/>
                  <a:gd name="f10" fmla="val 370"/>
                  <a:gd name="f11" fmla="val 572"/>
                  <a:gd name="f12" fmla="val 841"/>
                  <a:gd name="f13" fmla="val 68"/>
                  <a:gd name="f14" fmla="val 1042"/>
                  <a:gd name="f15" fmla="val 1177"/>
                  <a:gd name="f16" fmla="val 1"/>
                  <a:gd name="f17" fmla="val 1311"/>
                  <a:gd name="f18" fmla="val 1446"/>
                  <a:gd name="f19" fmla="val 1580"/>
                  <a:gd name="f20" fmla="val 1614"/>
                  <a:gd name="f21" fmla="val 1631"/>
                  <a:gd name="f22" fmla="val 169"/>
                  <a:gd name="f23" fmla="val 236"/>
                  <a:gd name="f24" fmla="val 337"/>
                  <a:gd name="f25" fmla="val 1513"/>
                  <a:gd name="f26" fmla="val 404"/>
                  <a:gd name="f27" fmla="val 1379"/>
                  <a:gd name="f28" fmla="val 1244"/>
                  <a:gd name="f29" fmla="*/ f0 1 402"/>
                  <a:gd name="f30" fmla="*/ f1 1 1630"/>
                  <a:gd name="f31" fmla="val f2"/>
                  <a:gd name="f32" fmla="val f3"/>
                  <a:gd name="f33" fmla="val f4"/>
                  <a:gd name="f34" fmla="+- f33 0 f31"/>
                  <a:gd name="f35" fmla="+- f32 0 f31"/>
                  <a:gd name="f36" fmla="*/ f35 1 402"/>
                  <a:gd name="f37" fmla="*/ f34 1 1630"/>
                  <a:gd name="f38" fmla="*/ f31 1 f36"/>
                  <a:gd name="f39" fmla="*/ f32 1 f36"/>
                  <a:gd name="f40" fmla="*/ f31 1 f37"/>
                  <a:gd name="f41" fmla="*/ f33 1 f37"/>
                  <a:gd name="f42" fmla="*/ f38 f29 1"/>
                  <a:gd name="f43" fmla="*/ f39 f29 1"/>
                  <a:gd name="f44" fmla="*/ f41 f30 1"/>
                  <a:gd name="f45" fmla="*/ f40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2" t="f45" r="f43" b="f44"/>
                <a:pathLst>
                  <a:path w="402" h="1630">
                    <a:moveTo>
                      <a:pt x="f5" y="f2"/>
                    </a:moveTo>
                    <a:cubicBezTo>
                      <a:pt x="f6" y="f2"/>
                      <a:pt x="f7" y="f8"/>
                      <a:pt x="f7" y="f9"/>
                    </a:cubicBezTo>
                    <a:lnTo>
                      <a:pt x="f6" y="f9"/>
                    </a:lnTo>
                    <a:cubicBezTo>
                      <a:pt x="f6" y="f10"/>
                      <a:pt x="f7" y="f11"/>
                      <a:pt x="f7" y="f12"/>
                    </a:cubicBezTo>
                    <a:cubicBezTo>
                      <a:pt x="f13" y="f14"/>
                      <a:pt x="f13" y="f14"/>
                      <a:pt x="f13" y="f15"/>
                    </a:cubicBezTo>
                    <a:cubicBezTo>
                      <a:pt x="f16" y="f17"/>
                      <a:pt x="f16" y="f18"/>
                      <a:pt x="f13" y="f19"/>
                    </a:cubicBezTo>
                    <a:cubicBezTo>
                      <a:pt x="f9" y="f20"/>
                      <a:pt x="f7" y="f21"/>
                      <a:pt x="f22" y="f21"/>
                    </a:cubicBezTo>
                    <a:cubicBezTo>
                      <a:pt x="f6" y="f21"/>
                      <a:pt x="f23" y="f20"/>
                      <a:pt x="f5" y="f19"/>
                    </a:cubicBezTo>
                    <a:cubicBezTo>
                      <a:pt x="f24" y="f25"/>
                      <a:pt x="f26" y="f27"/>
                      <a:pt x="f26" y="f28"/>
                    </a:cubicBezTo>
                    <a:lnTo>
                      <a:pt x="f26" y="f12"/>
                    </a:lnTo>
                    <a:lnTo>
                      <a:pt x="f26" y="f9"/>
                    </a:lnTo>
                    <a:cubicBezTo>
                      <a:pt x="f26" y="f8"/>
                      <a:pt x="f24" y="f2"/>
                      <a:pt x="f5" y="f2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2" name="Google Shape;3257;p99">
                <a:extLst>
                  <a:ext uri="{FF2B5EF4-FFF2-40B4-BE49-F238E27FC236}">
                    <a16:creationId xmlns:a16="http://schemas.microsoft.com/office/drawing/2014/main" id="{E3BBAF1B-27F4-FD91-7EEB-2BB3BA481067}"/>
                  </a:ext>
                </a:extLst>
              </p:cNvPr>
              <p:cNvSpPr/>
              <p:nvPr/>
            </p:nvSpPr>
            <p:spPr>
              <a:xfrm>
                <a:off x="899687" y="3604875"/>
                <a:ext cx="45217" cy="12274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698"/>
                  <a:gd name="f4" fmla="val 10039"/>
                  <a:gd name="f5" fmla="val 789"/>
                  <a:gd name="f6" fmla="val 1"/>
                  <a:gd name="f7" fmla="val 657"/>
                  <a:gd name="f8" fmla="val 527"/>
                  <a:gd name="f9" fmla="val 27"/>
                  <a:gd name="f10" fmla="val 404"/>
                  <a:gd name="f11" fmla="val 89"/>
                  <a:gd name="f12" fmla="val 202"/>
                  <a:gd name="f13" fmla="val 223"/>
                  <a:gd name="f14" fmla="val 627"/>
                  <a:gd name="f15" fmla="val 694"/>
                  <a:gd name="f16" fmla="val 896"/>
                  <a:gd name="f17" fmla="val 1097"/>
                  <a:gd name="f18" fmla="val 1299"/>
                  <a:gd name="f19" fmla="val 135"/>
                  <a:gd name="f20" fmla="val 1501"/>
                  <a:gd name="f21" fmla="val 269"/>
                  <a:gd name="f22" fmla="val 1702"/>
                  <a:gd name="f23" fmla="val 471"/>
                  <a:gd name="f24" fmla="val 1837"/>
                  <a:gd name="f25" fmla="val 605"/>
                  <a:gd name="f26" fmla="val 1971"/>
                  <a:gd name="f27" fmla="val 740"/>
                  <a:gd name="f28" fmla="val 2173"/>
                  <a:gd name="f29" fmla="val 336"/>
                  <a:gd name="f30" fmla="val 2442"/>
                  <a:gd name="f31" fmla="val 2711"/>
                  <a:gd name="f32" fmla="val 2912"/>
                  <a:gd name="f33" fmla="val 538"/>
                  <a:gd name="f34" fmla="val 3047"/>
                  <a:gd name="f35" fmla="val 3249"/>
                  <a:gd name="f36" fmla="val 807"/>
                  <a:gd name="f37" fmla="val 3316"/>
                  <a:gd name="f38" fmla="val 874"/>
                  <a:gd name="f39" fmla="val 3450"/>
                  <a:gd name="f40" fmla="val 3517"/>
                  <a:gd name="f41" fmla="val 3585"/>
                  <a:gd name="f42" fmla="val 3652"/>
                  <a:gd name="f43" fmla="val 4526"/>
                  <a:gd name="f44" fmla="val 1345"/>
                  <a:gd name="f45" fmla="val 5333"/>
                  <a:gd name="f46" fmla="val 6207"/>
                  <a:gd name="f47" fmla="val 1278"/>
                  <a:gd name="f48" fmla="val 6946"/>
                  <a:gd name="f49" fmla="val 1009"/>
                  <a:gd name="f50" fmla="val 7686"/>
                  <a:gd name="f51" fmla="val 8358"/>
                  <a:gd name="f52" fmla="val 8896"/>
                  <a:gd name="f53" fmla="val 9434"/>
                  <a:gd name="f54" fmla="val 3563"/>
                  <a:gd name="f55" fmla="val 2958"/>
                  <a:gd name="f56" fmla="val 1366"/>
                  <a:gd name="f57" fmla="val 2017"/>
                  <a:gd name="f58" fmla="val 559"/>
                  <a:gd name="f59" fmla="val 1706"/>
                  <a:gd name="f60" fmla="val 300"/>
                  <a:gd name="f61" fmla="val 1235"/>
                  <a:gd name="f62" fmla="*/ f0 1 3698"/>
                  <a:gd name="f63" fmla="*/ f1 1 10039"/>
                  <a:gd name="f64" fmla="val f2"/>
                  <a:gd name="f65" fmla="val f3"/>
                  <a:gd name="f66" fmla="val f4"/>
                  <a:gd name="f67" fmla="+- f66 0 f64"/>
                  <a:gd name="f68" fmla="+- f65 0 f64"/>
                  <a:gd name="f69" fmla="*/ f68 1 3698"/>
                  <a:gd name="f70" fmla="*/ f67 1 10039"/>
                  <a:gd name="f71" fmla="*/ f64 1 f69"/>
                  <a:gd name="f72" fmla="*/ f65 1 f69"/>
                  <a:gd name="f73" fmla="*/ f64 1 f70"/>
                  <a:gd name="f74" fmla="*/ f66 1 f70"/>
                  <a:gd name="f75" fmla="*/ f71 f62 1"/>
                  <a:gd name="f76" fmla="*/ f72 f62 1"/>
                  <a:gd name="f77" fmla="*/ f74 f63 1"/>
                  <a:gd name="f78" fmla="*/ f73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5" t="f78" r="f76" b="f77"/>
                <a:pathLst>
                  <a:path w="3698" h="10039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2" y="f14"/>
                      <a:pt x="f10" y="f15"/>
                    </a:cubicBezTo>
                    <a:cubicBezTo>
                      <a:pt x="f12" y="f15"/>
                      <a:pt x="f2" y="f16"/>
                      <a:pt x="f2" y="f17"/>
                    </a:cubicBezTo>
                    <a:cubicBezTo>
                      <a:pt x="f2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3" y="f28"/>
                      <a:pt x="f29" y="f30"/>
                      <a:pt x="f10" y="f31"/>
                    </a:cubicBezTo>
                    <a:cubicBezTo>
                      <a:pt x="f23" y="f32"/>
                      <a:pt x="f33" y="f34"/>
                      <a:pt x="f27" y="f35"/>
                    </a:cubicBezTo>
                    <a:cubicBezTo>
                      <a:pt x="f36" y="f35"/>
                      <a:pt x="f36" y="f37"/>
                      <a:pt x="f38" y="f39"/>
                    </a:cubicBezTo>
                    <a:cubicBezTo>
                      <a:pt x="f38" y="f40"/>
                      <a:pt x="f38" y="f41"/>
                      <a:pt x="f38" y="f42"/>
                    </a:cubicBezTo>
                    <a:cubicBezTo>
                      <a:pt x="f27" y="f43"/>
                      <a:pt x="f44" y="f45"/>
                      <a:pt x="f44" y="f46"/>
                    </a:cubicBezTo>
                    <a:cubicBezTo>
                      <a:pt x="f47" y="f48"/>
                      <a:pt x="f49" y="f50"/>
                      <a:pt x="f25" y="f51"/>
                    </a:cubicBezTo>
                    <a:cubicBezTo>
                      <a:pt x="f10" y="f52"/>
                      <a:pt x="f21" y="f53"/>
                      <a:pt x="f29" y="f4"/>
                    </a:cubicBezTo>
                    <a:lnTo>
                      <a:pt x="f3" y="f42"/>
                    </a:lnTo>
                    <a:cubicBezTo>
                      <a:pt x="f54" y="f30"/>
                      <a:pt x="f55" y="f56"/>
                      <a:pt x="f57" y="f58"/>
                    </a:cubicBezTo>
                    <a:cubicBezTo>
                      <a:pt x="f59" y="f60"/>
                      <a:pt x="f61" y="f6"/>
                      <a:pt x="f5" y="f6"/>
                    </a:cubicBezTo>
                    <a:close/>
                  </a:path>
                </a:pathLst>
              </a:custGeom>
              <a:solidFill>
                <a:srgbClr val="F3AD7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3" name="Google Shape;3258;p99">
                <a:extLst>
                  <a:ext uri="{FF2B5EF4-FFF2-40B4-BE49-F238E27FC236}">
                    <a16:creationId xmlns:a16="http://schemas.microsoft.com/office/drawing/2014/main" id="{5C63C638-41E9-1E3C-566F-E9E1097A11C9}"/>
                  </a:ext>
                </a:extLst>
              </p:cNvPr>
              <p:cNvSpPr/>
              <p:nvPr/>
            </p:nvSpPr>
            <p:spPr>
              <a:xfrm>
                <a:off x="899687" y="3641305"/>
                <a:ext cx="48508" cy="9043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967"/>
                  <a:gd name="f4" fmla="val 7396"/>
                  <a:gd name="f5" fmla="val 1278"/>
                  <a:gd name="f6" fmla="val 1"/>
                  <a:gd name="f7" fmla="val 1143"/>
                  <a:gd name="f8" fmla="val 1076"/>
                  <a:gd name="f9" fmla="val 942"/>
                  <a:gd name="f10" fmla="val 68"/>
                  <a:gd name="f11" fmla="val 874"/>
                  <a:gd name="f12" fmla="val 135"/>
                  <a:gd name="f13" fmla="val 807"/>
                  <a:gd name="f14" fmla="val 202"/>
                  <a:gd name="f15" fmla="val 337"/>
                  <a:gd name="f16" fmla="val 740"/>
                  <a:gd name="f17" fmla="val 875"/>
                  <a:gd name="f18" fmla="val 1480"/>
                  <a:gd name="f19" fmla="val 2017"/>
                  <a:gd name="f20" fmla="val 2488"/>
                  <a:gd name="f21" fmla="val 1479"/>
                  <a:gd name="f22" fmla="val 2959"/>
                  <a:gd name="f23" fmla="val 1614"/>
                  <a:gd name="f24" fmla="val 3429"/>
                  <a:gd name="f25" fmla="val 1816"/>
                  <a:gd name="f26" fmla="val 3900"/>
                  <a:gd name="f27" fmla="val 1883"/>
                  <a:gd name="f28" fmla="val 4370"/>
                  <a:gd name="f29" fmla="val 4841"/>
                  <a:gd name="f30" fmla="val 1547"/>
                  <a:gd name="f31" fmla="val 5312"/>
                  <a:gd name="f32" fmla="val 1210"/>
                  <a:gd name="f33" fmla="val 5715"/>
                  <a:gd name="f34" fmla="val 6051"/>
                  <a:gd name="f35" fmla="val 404"/>
                  <a:gd name="f36" fmla="val 6387"/>
                  <a:gd name="f37" fmla="val 6858"/>
                  <a:gd name="f38" fmla="val 1412"/>
                  <a:gd name="f39" fmla="val 5984"/>
                  <a:gd name="f40" fmla="val 2084"/>
                  <a:gd name="f41" fmla="val 4976"/>
                  <a:gd name="f42" fmla="val 2219"/>
                  <a:gd name="f43" fmla="val 4707"/>
                  <a:gd name="f44" fmla="val 4438"/>
                  <a:gd name="f45" fmla="val 2152"/>
                  <a:gd name="f46" fmla="val 4169"/>
                  <a:gd name="f47" fmla="val 3631"/>
                  <a:gd name="f48" fmla="val 1950"/>
                  <a:gd name="f49" fmla="val 3362"/>
                  <a:gd name="f50" fmla="val 2824"/>
                  <a:gd name="f51" fmla="val 2354"/>
                  <a:gd name="f52" fmla="val 471"/>
                  <a:gd name="f53" fmla="val 1345"/>
                  <a:gd name="f54" fmla="val 538"/>
                  <a:gd name="f55" fmla="val 1748"/>
                  <a:gd name="f56" fmla="val 673"/>
                  <a:gd name="f57" fmla="val 1009"/>
                  <a:gd name="f58" fmla="val 2891"/>
                  <a:gd name="f59" fmla="val 1681"/>
                  <a:gd name="f60" fmla="val 3496"/>
                  <a:gd name="f61" fmla="val 2555"/>
                  <a:gd name="f62" fmla="val 3093"/>
                  <a:gd name="f63" fmla="val 2353"/>
                  <a:gd name="f64" fmla="*/ f0 1 3967"/>
                  <a:gd name="f65" fmla="*/ f1 1 7396"/>
                  <a:gd name="f66" fmla="val f2"/>
                  <a:gd name="f67" fmla="val f3"/>
                  <a:gd name="f68" fmla="val f4"/>
                  <a:gd name="f69" fmla="+- f68 0 f66"/>
                  <a:gd name="f70" fmla="+- f67 0 f66"/>
                  <a:gd name="f71" fmla="*/ f70 1 3967"/>
                  <a:gd name="f72" fmla="*/ f69 1 7396"/>
                  <a:gd name="f73" fmla="*/ f66 1 f71"/>
                  <a:gd name="f74" fmla="*/ f67 1 f71"/>
                  <a:gd name="f75" fmla="*/ f66 1 f72"/>
                  <a:gd name="f76" fmla="*/ f68 1 f72"/>
                  <a:gd name="f77" fmla="*/ f73 f64 1"/>
                  <a:gd name="f78" fmla="*/ f74 f64 1"/>
                  <a:gd name="f79" fmla="*/ f76 f65 1"/>
                  <a:gd name="f80" fmla="*/ f75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7" t="f80" r="f78" b="f79"/>
                <a:pathLst>
                  <a:path w="3967" h="7396">
                    <a:moveTo>
                      <a:pt x="f5" y="f6"/>
                    </a:moveTo>
                    <a:cubicBezTo>
                      <a:pt x="f7" y="f6"/>
                      <a:pt x="f8" y="f6"/>
                      <a:pt x="f9" y="f10"/>
                    </a:cubicBezTo>
                    <a:cubicBezTo>
                      <a:pt x="f11" y="f12"/>
                      <a:pt x="f13" y="f14"/>
                      <a:pt x="f13" y="f15"/>
                    </a:cubicBezTo>
                    <a:cubicBezTo>
                      <a:pt x="f16" y="f17"/>
                      <a:pt x="f13" y="f18"/>
                      <a:pt x="f8" y="f19"/>
                    </a:cubicBezTo>
                    <a:cubicBezTo>
                      <a:pt x="f5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5" y="f29"/>
                    </a:cubicBezTo>
                    <a:cubicBezTo>
                      <a:pt x="f30" y="f31"/>
                      <a:pt x="f32" y="f33"/>
                      <a:pt x="f13" y="f34"/>
                    </a:cubicBezTo>
                    <a:cubicBezTo>
                      <a:pt x="f35" y="f36"/>
                      <a:pt x="f12" y="f37"/>
                      <a:pt x="f2" y="f4"/>
                    </a:cubicBezTo>
                    <a:cubicBezTo>
                      <a:pt x="f35" y="f36"/>
                      <a:pt x="f38" y="f39"/>
                      <a:pt x="f40" y="f41"/>
                    </a:cubicBezTo>
                    <a:cubicBezTo>
                      <a:pt x="f42" y="f43"/>
                      <a:pt x="f42" y="f44"/>
                      <a:pt x="f45" y="f46"/>
                    </a:cubicBezTo>
                    <a:cubicBezTo>
                      <a:pt x="f40" y="f26"/>
                      <a:pt x="f40" y="f47"/>
                      <a:pt x="f48" y="f49"/>
                    </a:cubicBezTo>
                    <a:cubicBezTo>
                      <a:pt x="f25" y="f50"/>
                      <a:pt x="f23" y="f51"/>
                      <a:pt x="f21" y="f27"/>
                    </a:cubicBezTo>
                    <a:cubicBezTo>
                      <a:pt x="f32" y="f38"/>
                      <a:pt x="f7" y="f9"/>
                      <a:pt x="f7" y="f52"/>
                    </a:cubicBezTo>
                    <a:cubicBezTo>
                      <a:pt x="f32" y="f35"/>
                      <a:pt x="f7" y="f35"/>
                      <a:pt x="f32" y="f35"/>
                    </a:cubicBezTo>
                    <a:cubicBezTo>
                      <a:pt x="f53" y="f35"/>
                      <a:pt x="f38" y="f52"/>
                      <a:pt x="f30" y="f54"/>
                    </a:cubicBezTo>
                    <a:cubicBezTo>
                      <a:pt x="f55" y="f56"/>
                      <a:pt x="f48" y="f13"/>
                      <a:pt x="f40" y="f57"/>
                    </a:cubicBezTo>
                    <a:cubicBezTo>
                      <a:pt x="f58" y="f59"/>
                      <a:pt x="f60" y="f61"/>
                      <a:pt x="f3" y="f60"/>
                    </a:cubicBezTo>
                    <a:cubicBezTo>
                      <a:pt x="f47" y="f20"/>
                      <a:pt x="f62" y="f18"/>
                      <a:pt x="f63" y="f56"/>
                    </a:cubicBezTo>
                    <a:cubicBezTo>
                      <a:pt x="f45" y="f52"/>
                      <a:pt x="f48" y="f15"/>
                      <a:pt x="f55" y="f12"/>
                    </a:cubicBezTo>
                    <a:cubicBezTo>
                      <a:pt x="f23" y="f10"/>
                      <a:pt x="f38" y="f6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4" name="Google Shape;3259;p99">
                <a:extLst>
                  <a:ext uri="{FF2B5EF4-FFF2-40B4-BE49-F238E27FC236}">
                    <a16:creationId xmlns:a16="http://schemas.microsoft.com/office/drawing/2014/main" id="{A75FB73C-303E-021D-4318-9B15A53F173D}"/>
                  </a:ext>
                </a:extLst>
              </p:cNvPr>
              <p:cNvSpPr/>
              <p:nvPr/>
            </p:nvSpPr>
            <p:spPr>
              <a:xfrm>
                <a:off x="906426" y="3625467"/>
                <a:ext cx="33549" cy="2160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44"/>
                  <a:gd name="f4" fmla="val 1767"/>
                  <a:gd name="f5" fmla="val 750"/>
                  <a:gd name="f6" fmla="val 1"/>
                  <a:gd name="f7" fmla="val 477"/>
                  <a:gd name="f8" fmla="val 220"/>
                  <a:gd name="f9" fmla="val 121"/>
                  <a:gd name="f10" fmla="val 54"/>
                  <a:gd name="f11" fmla="val 287"/>
                  <a:gd name="f12" fmla="val 33"/>
                  <a:gd name="f13" fmla="val 373"/>
                  <a:gd name="f14" fmla="val 82"/>
                  <a:gd name="f15" fmla="val 95"/>
                  <a:gd name="f16" fmla="val 108"/>
                  <a:gd name="f17" fmla="val 368"/>
                  <a:gd name="f18" fmla="val 122"/>
                  <a:gd name="f19" fmla="val 354"/>
                  <a:gd name="f20" fmla="val 221"/>
                  <a:gd name="f21" fmla="val 271"/>
                  <a:gd name="f22" fmla="val 412"/>
                  <a:gd name="f23" fmla="val 214"/>
                  <a:gd name="f24" fmla="val 598"/>
                  <a:gd name="f25" fmla="val 713"/>
                  <a:gd name="f26" fmla="val 826"/>
                  <a:gd name="f27" fmla="val 236"/>
                  <a:gd name="f28" fmla="val 928"/>
                  <a:gd name="f29" fmla="val 1130"/>
                  <a:gd name="f30" fmla="val 422"/>
                  <a:gd name="f31" fmla="val 1332"/>
                  <a:gd name="f32" fmla="val 556"/>
                  <a:gd name="f33" fmla="val 1533"/>
                  <a:gd name="f34" fmla="val 691"/>
                  <a:gd name="f35" fmla="val 1735"/>
                  <a:gd name="f36" fmla="val 892"/>
                  <a:gd name="f37" fmla="val 1937"/>
                  <a:gd name="f38" fmla="val 1027"/>
                  <a:gd name="f39" fmla="val 2071"/>
                  <a:gd name="f40" fmla="val 1228"/>
                  <a:gd name="f41" fmla="val 2206"/>
                  <a:gd name="f42" fmla="val 1296"/>
                  <a:gd name="f43" fmla="val 2273"/>
                  <a:gd name="f44" fmla="val 1430"/>
                  <a:gd name="f45" fmla="val 2340"/>
                  <a:gd name="f46" fmla="val 1497"/>
                  <a:gd name="f47" fmla="val 2407"/>
                  <a:gd name="f48" fmla="val 1632"/>
                  <a:gd name="f49" fmla="val 2542"/>
                  <a:gd name="f50" fmla="val 1699"/>
                  <a:gd name="f51" fmla="val 2609"/>
                  <a:gd name="f52" fmla="val 1766"/>
                  <a:gd name="f53" fmla="val 2676"/>
                  <a:gd name="f54" fmla="val 1565"/>
                  <a:gd name="f55" fmla="val 1363"/>
                  <a:gd name="f56" fmla="val 1094"/>
                  <a:gd name="f57" fmla="val 2138"/>
                  <a:gd name="f58" fmla="val 758"/>
                  <a:gd name="f59" fmla="val 623"/>
                  <a:gd name="f60" fmla="val 1668"/>
                  <a:gd name="f61" fmla="val 1466"/>
                  <a:gd name="f62" fmla="val 1197"/>
                  <a:gd name="f63" fmla="val 86"/>
                  <a:gd name="f64" fmla="val 18"/>
                  <a:gd name="f65" fmla="val 869"/>
                  <a:gd name="f66" fmla="val 6"/>
                  <a:gd name="f67" fmla="val 809"/>
                  <a:gd name="f68" fmla="*/ f0 1 2744"/>
                  <a:gd name="f69" fmla="*/ f1 1 1767"/>
                  <a:gd name="f70" fmla="val f2"/>
                  <a:gd name="f71" fmla="val f3"/>
                  <a:gd name="f72" fmla="val f4"/>
                  <a:gd name="f73" fmla="+- f72 0 f70"/>
                  <a:gd name="f74" fmla="+- f71 0 f70"/>
                  <a:gd name="f75" fmla="*/ f74 1 2744"/>
                  <a:gd name="f76" fmla="*/ f73 1 1767"/>
                  <a:gd name="f77" fmla="*/ f70 1 f75"/>
                  <a:gd name="f78" fmla="*/ f71 1 f75"/>
                  <a:gd name="f79" fmla="*/ f70 1 f76"/>
                  <a:gd name="f80" fmla="*/ f72 1 f76"/>
                  <a:gd name="f81" fmla="*/ f77 f68 1"/>
                  <a:gd name="f82" fmla="*/ f78 f68 1"/>
                  <a:gd name="f83" fmla="*/ f80 f69 1"/>
                  <a:gd name="f84" fmla="*/ f79 f6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1" t="f84" r="f82" b="f83"/>
                <a:pathLst>
                  <a:path w="2744" h="1767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6" y="f11"/>
                      <a:pt x="f12" y="f13"/>
                      <a:pt x="f14" y="f13"/>
                    </a:cubicBezTo>
                    <a:cubicBezTo>
                      <a:pt x="f15" y="f13"/>
                      <a:pt x="f16" y="f17"/>
                      <a:pt x="f18" y="f19"/>
                    </a:cubicBezTo>
                    <a:lnTo>
                      <a:pt x="f10" y="f19"/>
                    </a:lnTo>
                    <a:cubicBezTo>
                      <a:pt x="f20" y="f21"/>
                      <a:pt x="f22" y="f23"/>
                      <a:pt x="f24" y="f23"/>
                    </a:cubicBezTo>
                    <a:cubicBezTo>
                      <a:pt x="f25" y="f23"/>
                      <a:pt x="f26" y="f27"/>
                      <a:pt x="f28" y="f11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7" y="f48"/>
                      <a:pt x="f49" y="f50"/>
                      <a:pt x="f51" y="f52"/>
                    </a:cubicBezTo>
                    <a:cubicBezTo>
                      <a:pt x="f53" y="f52"/>
                      <a:pt x="f3" y="f52"/>
                      <a:pt x="f3" y="f50"/>
                    </a:cubicBezTo>
                    <a:cubicBezTo>
                      <a:pt x="f53" y="f54"/>
                      <a:pt x="f53" y="f44"/>
                      <a:pt x="f49" y="f55"/>
                    </a:cubicBezTo>
                    <a:cubicBezTo>
                      <a:pt x="f49" y="f40"/>
                      <a:pt x="f47" y="f56"/>
                      <a:pt x="f45" y="f38"/>
                    </a:cubicBezTo>
                    <a:cubicBezTo>
                      <a:pt x="f57" y="f58"/>
                      <a:pt x="f37" y="f59"/>
                      <a:pt x="f60" y="f30"/>
                    </a:cubicBezTo>
                    <a:cubicBezTo>
                      <a:pt x="f61" y="f8"/>
                      <a:pt x="f62" y="f63"/>
                      <a:pt x="f28" y="f64"/>
                    </a:cubicBezTo>
                    <a:cubicBezTo>
                      <a:pt x="f65" y="f66"/>
                      <a:pt x="f67" y="f6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5" name="Google Shape;3260;p99">
                <a:extLst>
                  <a:ext uri="{FF2B5EF4-FFF2-40B4-BE49-F238E27FC236}">
                    <a16:creationId xmlns:a16="http://schemas.microsoft.com/office/drawing/2014/main" id="{8C461B29-4C06-5A15-1684-FC47A416F4FC}"/>
                  </a:ext>
                </a:extLst>
              </p:cNvPr>
              <p:cNvSpPr/>
              <p:nvPr/>
            </p:nvSpPr>
            <p:spPr>
              <a:xfrm>
                <a:off x="903802" y="3610563"/>
                <a:ext cx="32671" cy="1874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72"/>
                  <a:gd name="f4" fmla="val 1533"/>
                  <a:gd name="f5" fmla="val 592"/>
                  <a:gd name="f6" fmla="val 1"/>
                  <a:gd name="f7" fmla="val 399"/>
                  <a:gd name="f8" fmla="val 215"/>
                  <a:gd name="f9" fmla="val 63"/>
                  <a:gd name="f10" fmla="val 68"/>
                  <a:gd name="f11" fmla="val 162"/>
                  <a:gd name="f12" fmla="val 229"/>
                  <a:gd name="f13" fmla="val 135"/>
                  <a:gd name="f14" fmla="val 236"/>
                  <a:gd name="f15" fmla="val 195"/>
                  <a:gd name="f16" fmla="val 353"/>
                  <a:gd name="f17" fmla="val 178"/>
                  <a:gd name="f18" fmla="val 471"/>
                  <a:gd name="f19" fmla="val 589"/>
                  <a:gd name="f20" fmla="val 706"/>
                  <a:gd name="f21" fmla="val 807"/>
                  <a:gd name="f22" fmla="val 1076"/>
                  <a:gd name="f23" fmla="val 296"/>
                  <a:gd name="f24" fmla="val 1278"/>
                  <a:gd name="f25" fmla="val 431"/>
                  <a:gd name="f26" fmla="val 1480"/>
                  <a:gd name="f27" fmla="val 565"/>
                  <a:gd name="f28" fmla="val 1681"/>
                  <a:gd name="f29" fmla="val 699"/>
                  <a:gd name="f30" fmla="val 1883"/>
                  <a:gd name="f31" fmla="val 834"/>
                  <a:gd name="f32" fmla="val 2017"/>
                  <a:gd name="f33" fmla="val 968"/>
                  <a:gd name="f34" fmla="val 2085"/>
                  <a:gd name="f35" fmla="val 1036"/>
                  <a:gd name="f36" fmla="val 2152"/>
                  <a:gd name="f37" fmla="val 1170"/>
                  <a:gd name="f38" fmla="val 2286"/>
                  <a:gd name="f39" fmla="val 1237"/>
                  <a:gd name="f40" fmla="val 2353"/>
                  <a:gd name="f41" fmla="val 1305"/>
                  <a:gd name="f42" fmla="val 2421"/>
                  <a:gd name="f43" fmla="val 1439"/>
                  <a:gd name="f44" fmla="val 2488"/>
                  <a:gd name="f45" fmla="val 1506"/>
                  <a:gd name="f46" fmla="val 2506"/>
                  <a:gd name="f47" fmla="val 1524"/>
                  <a:gd name="f48" fmla="val 2529"/>
                  <a:gd name="f49" fmla="val 2551"/>
                  <a:gd name="f50" fmla="val 2613"/>
                  <a:gd name="f51" fmla="val 1470"/>
                  <a:gd name="f52" fmla="val 2622"/>
                  <a:gd name="f53" fmla="val 1372"/>
                  <a:gd name="f54" fmla="val 2555"/>
                  <a:gd name="f55" fmla="val 1103"/>
                  <a:gd name="f56" fmla="val 901"/>
                  <a:gd name="f57" fmla="val 2219"/>
                  <a:gd name="f58" fmla="val 767"/>
                  <a:gd name="f59" fmla="val 632"/>
                  <a:gd name="f60" fmla="val 1748"/>
                  <a:gd name="f61" fmla="val 1547"/>
                  <a:gd name="f62" fmla="val 1345"/>
                  <a:gd name="f63" fmla="val 27"/>
                  <a:gd name="f64" fmla="val 735"/>
                  <a:gd name="f65" fmla="val 9"/>
                  <a:gd name="f66" fmla="val 663"/>
                  <a:gd name="f67" fmla="*/ f0 1 2672"/>
                  <a:gd name="f68" fmla="*/ f1 1 1533"/>
                  <a:gd name="f69" fmla="val f2"/>
                  <a:gd name="f70" fmla="val f3"/>
                  <a:gd name="f71" fmla="val f4"/>
                  <a:gd name="f72" fmla="+- f71 0 f69"/>
                  <a:gd name="f73" fmla="+- f70 0 f69"/>
                  <a:gd name="f74" fmla="*/ f73 1 2672"/>
                  <a:gd name="f75" fmla="*/ f72 1 1533"/>
                  <a:gd name="f76" fmla="*/ f69 1 f74"/>
                  <a:gd name="f77" fmla="*/ f70 1 f74"/>
                  <a:gd name="f78" fmla="*/ f69 1 f75"/>
                  <a:gd name="f79" fmla="*/ f71 1 f75"/>
                  <a:gd name="f80" fmla="*/ f76 f67 1"/>
                  <a:gd name="f81" fmla="*/ f77 f67 1"/>
                  <a:gd name="f82" fmla="*/ f79 f68 1"/>
                  <a:gd name="f83" fmla="*/ f78 f6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0" t="f83" r="f81" b="f82"/>
                <a:pathLst>
                  <a:path w="2672" h="153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2" y="f11"/>
                      <a:pt x="f10" y="f12"/>
                      <a:pt x="f10" y="f12"/>
                    </a:cubicBezTo>
                    <a:lnTo>
                      <a:pt x="f13" y="f12"/>
                    </a:lnTo>
                    <a:cubicBezTo>
                      <a:pt x="f14" y="f15"/>
                      <a:pt x="f16" y="f17"/>
                      <a:pt x="f18" y="f17"/>
                    </a:cubicBezTo>
                    <a:cubicBezTo>
                      <a:pt x="f19" y="f17"/>
                      <a:pt x="f20" y="f15"/>
                      <a:pt x="f21" y="f12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46" y="f47"/>
                      <a:pt x="f48" y="f4"/>
                      <a:pt x="f49" y="f4"/>
                    </a:cubicBezTo>
                    <a:cubicBezTo>
                      <a:pt x="f50" y="f4"/>
                      <a:pt x="f3" y="f51"/>
                      <a:pt x="f52" y="f53"/>
                    </a:cubicBezTo>
                    <a:cubicBezTo>
                      <a:pt x="f52" y="f41"/>
                      <a:pt x="f54" y="f37"/>
                      <a:pt x="f44" y="f55"/>
                    </a:cubicBezTo>
                    <a:cubicBezTo>
                      <a:pt x="f40" y="f33"/>
                      <a:pt x="f38" y="f56"/>
                      <a:pt x="f57" y="f58"/>
                    </a:cubicBezTo>
                    <a:cubicBezTo>
                      <a:pt x="f32" y="f59"/>
                      <a:pt x="f60" y="f25"/>
                      <a:pt x="f61" y="f23"/>
                    </a:cubicBezTo>
                    <a:cubicBezTo>
                      <a:pt x="f62" y="f11"/>
                      <a:pt x="f22" y="f63"/>
                      <a:pt x="f21" y="f63"/>
                    </a:cubicBezTo>
                    <a:cubicBezTo>
                      <a:pt x="f64" y="f65"/>
                      <a:pt x="f66" y="f6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6" name="Google Shape;3261;p99">
                <a:extLst>
                  <a:ext uri="{FF2B5EF4-FFF2-40B4-BE49-F238E27FC236}">
                    <a16:creationId xmlns:a16="http://schemas.microsoft.com/office/drawing/2014/main" id="{5491A98F-C285-D0C5-A707-1895DA2C8E26}"/>
                  </a:ext>
                </a:extLst>
              </p:cNvPr>
              <p:cNvSpPr/>
              <p:nvPr/>
            </p:nvSpPr>
            <p:spPr>
              <a:xfrm>
                <a:off x="1285225" y="2631853"/>
                <a:ext cx="133182" cy="20552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892"/>
                  <a:gd name="f4" fmla="val 16808"/>
                  <a:gd name="f5" fmla="val 6857"/>
                  <a:gd name="f6" fmla="val 1"/>
                  <a:gd name="f7" fmla="val 5647"/>
                  <a:gd name="f8" fmla="val 942"/>
                  <a:gd name="f9" fmla="val 4572"/>
                  <a:gd name="f10" fmla="val 2017"/>
                  <a:gd name="f11" fmla="val 3631"/>
                  <a:gd name="f12" fmla="val 3295"/>
                  <a:gd name="f13" fmla="val 3160"/>
                  <a:gd name="f14" fmla="val 3967"/>
                  <a:gd name="f15" fmla="val 2824"/>
                  <a:gd name="f16" fmla="val 4706"/>
                  <a:gd name="f17" fmla="val 2689"/>
                  <a:gd name="f18" fmla="val 5513"/>
                  <a:gd name="f19" fmla="val 2488"/>
                  <a:gd name="f20" fmla="val 6320"/>
                  <a:gd name="f21" fmla="val 7194"/>
                  <a:gd name="f22" fmla="val 2420"/>
                  <a:gd name="f23" fmla="val 7866"/>
                  <a:gd name="f24" fmla="val 8606"/>
                  <a:gd name="f25" fmla="val 1009"/>
                  <a:gd name="f26" fmla="val 8875"/>
                  <a:gd name="f27" fmla="val 740"/>
                  <a:gd name="f28" fmla="val 9749"/>
                  <a:gd name="f29" fmla="val 471"/>
                  <a:gd name="f30" fmla="val 10824"/>
                  <a:gd name="f31" fmla="val 11900"/>
                  <a:gd name="f32" fmla="val 1479"/>
                  <a:gd name="f33" fmla="val 12908"/>
                  <a:gd name="f34" fmla="val 1143"/>
                  <a:gd name="f35" fmla="val 13513"/>
                  <a:gd name="f36" fmla="val 14387"/>
                  <a:gd name="f37" fmla="val 404"/>
                  <a:gd name="f38" fmla="val 10421"/>
                  <a:gd name="f39" fmla="val 16337"/>
                  <a:gd name="f40" fmla="val 10219"/>
                  <a:gd name="f41" fmla="val 15127"/>
                  <a:gd name="f42" fmla="val 10152"/>
                  <a:gd name="f43" fmla="val 13917"/>
                  <a:gd name="f44" fmla="val 12639"/>
                  <a:gd name="f45" fmla="val 10689"/>
                  <a:gd name="f46" fmla="val 11362"/>
                  <a:gd name="f47" fmla="val 10891"/>
                  <a:gd name="f48" fmla="val 9883"/>
                  <a:gd name="f49" fmla="val 8471"/>
                  <a:gd name="f50" fmla="val 10488"/>
                  <a:gd name="f51" fmla="val 7799"/>
                  <a:gd name="f52" fmla="val 9950"/>
                  <a:gd name="f53" fmla="val 6589"/>
                  <a:gd name="f54" fmla="val 8807"/>
                  <a:gd name="f55" fmla="val 4505"/>
                  <a:gd name="f56" fmla="val 8673"/>
                  <a:gd name="f57" fmla="val 4101"/>
                  <a:gd name="f58" fmla="val 8404"/>
                  <a:gd name="f59" fmla="val 3765"/>
                  <a:gd name="f60" fmla="val 8135"/>
                  <a:gd name="f61" fmla="val 3429"/>
                  <a:gd name="f62" fmla="val 7530"/>
                  <a:gd name="f63" fmla="val 2891"/>
                  <a:gd name="f64" fmla="val 2690"/>
                  <a:gd name="f65" fmla="val 6521"/>
                  <a:gd name="f66" fmla="val 2354"/>
                  <a:gd name="f67" fmla="val 5782"/>
                  <a:gd name="f68" fmla="val 5042"/>
                  <a:gd name="f69" fmla="val 1748"/>
                  <a:gd name="f70" fmla="*/ f0 1 10892"/>
                  <a:gd name="f71" fmla="*/ f1 1 16808"/>
                  <a:gd name="f72" fmla="val f2"/>
                  <a:gd name="f73" fmla="val f3"/>
                  <a:gd name="f74" fmla="val f4"/>
                  <a:gd name="f75" fmla="+- f74 0 f72"/>
                  <a:gd name="f76" fmla="+- f73 0 f72"/>
                  <a:gd name="f77" fmla="*/ f76 1 10892"/>
                  <a:gd name="f78" fmla="*/ f75 1 16808"/>
                  <a:gd name="f79" fmla="*/ f72 1 f77"/>
                  <a:gd name="f80" fmla="*/ f73 1 f77"/>
                  <a:gd name="f81" fmla="*/ f72 1 f78"/>
                  <a:gd name="f82" fmla="*/ f74 1 f78"/>
                  <a:gd name="f83" fmla="*/ f79 f70 1"/>
                  <a:gd name="f84" fmla="*/ f80 f70 1"/>
                  <a:gd name="f85" fmla="*/ f82 f71 1"/>
                  <a:gd name="f86" fmla="*/ f8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3" t="f86" r="f84" b="f85"/>
                <a:pathLst>
                  <a:path w="10892" h="16808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15" y="f21"/>
                      <a:pt x="f22" y="f23"/>
                    </a:cubicBezTo>
                    <a:cubicBezTo>
                      <a:pt x="f10" y="f24"/>
                      <a:pt x="f25" y="f26"/>
                      <a:pt x="f27" y="f28"/>
                    </a:cubicBezTo>
                    <a:cubicBezTo>
                      <a:pt x="f29" y="f30"/>
                      <a:pt x="f10" y="f31"/>
                      <a:pt x="f32" y="f33"/>
                    </a:cubicBezTo>
                    <a:cubicBezTo>
                      <a:pt x="f34" y="f35"/>
                      <a:pt x="f2" y="f36"/>
                      <a:pt x="f37" y="f4"/>
                    </a:cubicBezTo>
                    <a:lnTo>
                      <a:pt x="f38" y="f39"/>
                    </a:lnTo>
                    <a:cubicBezTo>
                      <a:pt x="f40" y="f41"/>
                      <a:pt x="f42" y="f43"/>
                      <a:pt x="f42" y="f44"/>
                    </a:cubicBezTo>
                    <a:cubicBezTo>
                      <a:pt x="f45" y="f46"/>
                      <a:pt x="f47" y="f48"/>
                      <a:pt x="f45" y="f49"/>
                    </a:cubicBezTo>
                    <a:cubicBezTo>
                      <a:pt x="f50" y="f51"/>
                      <a:pt x="f40" y="f21"/>
                      <a:pt x="f52" y="f53"/>
                    </a:cubicBezTo>
                    <a:lnTo>
                      <a:pt x="f54" y="f55"/>
                    </a:lnTo>
                    <a:cubicBezTo>
                      <a:pt x="f56" y="f57"/>
                      <a:pt x="f58" y="f59"/>
                      <a:pt x="f60" y="f61"/>
                    </a:cubicBezTo>
                    <a:cubicBezTo>
                      <a:pt x="f23" y="f13"/>
                      <a:pt x="f62" y="f63"/>
                      <a:pt x="f21" y="f64"/>
                    </a:cubicBezTo>
                    <a:cubicBezTo>
                      <a:pt x="f65" y="f66"/>
                      <a:pt x="f67" y="f10"/>
                      <a:pt x="f68" y="f69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7" name="Google Shape;3262;p99">
                <a:extLst>
                  <a:ext uri="{FF2B5EF4-FFF2-40B4-BE49-F238E27FC236}">
                    <a16:creationId xmlns:a16="http://schemas.microsoft.com/office/drawing/2014/main" id="{D96BF504-F624-7F9B-E6BE-5A4669415AF7}"/>
                  </a:ext>
                </a:extLst>
              </p:cNvPr>
              <p:cNvSpPr/>
              <p:nvPr/>
            </p:nvSpPr>
            <p:spPr>
              <a:xfrm>
                <a:off x="1380570" y="2738719"/>
                <a:ext cx="124148" cy="13283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153"/>
                  <a:gd name="f4" fmla="val 10864"/>
                  <a:gd name="f5" fmla="val 9211"/>
                  <a:gd name="f6" fmla="val 404"/>
                  <a:gd name="f7" fmla="val 5378"/>
                  <a:gd name="f8" fmla="val 1"/>
                  <a:gd name="f9" fmla="val 9412"/>
                  <a:gd name="f10" fmla="val 1295"/>
                  <a:gd name="f11" fmla="val 10477"/>
                  <a:gd name="f12" fmla="val 3205"/>
                  <a:gd name="f13" fmla="val 5025"/>
                  <a:gd name="f14" fmla="val 7458"/>
                  <a:gd name="f15" fmla="val 9729"/>
                  <a:gd name="f16" fmla="val 10172"/>
                  <a:gd name="f17" fmla="val 10152"/>
                  <a:gd name="f18" fmla="val 9479"/>
                  <a:gd name="f19" fmla="*/ f0 1 10153"/>
                  <a:gd name="f20" fmla="*/ f1 1 10864"/>
                  <a:gd name="f21" fmla="val f2"/>
                  <a:gd name="f22" fmla="val f3"/>
                  <a:gd name="f23" fmla="val f4"/>
                  <a:gd name="f24" fmla="+- f23 0 f21"/>
                  <a:gd name="f25" fmla="+- f22 0 f21"/>
                  <a:gd name="f26" fmla="*/ f25 1 10153"/>
                  <a:gd name="f27" fmla="*/ f24 1 10864"/>
                  <a:gd name="f28" fmla="*/ f21 1 f26"/>
                  <a:gd name="f29" fmla="*/ f22 1 f26"/>
                  <a:gd name="f30" fmla="*/ f21 1 f27"/>
                  <a:gd name="f31" fmla="*/ f23 1 f27"/>
                  <a:gd name="f32" fmla="*/ f28 f19 1"/>
                  <a:gd name="f33" fmla="*/ f29 f19 1"/>
                  <a:gd name="f34" fmla="*/ f31 f20 1"/>
                  <a:gd name="f35" fmla="*/ f30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2" t="f35" r="f33" b="f34"/>
                <a:pathLst>
                  <a:path w="10153" h="10864">
                    <a:moveTo>
                      <a:pt x="f5" y="f2"/>
                    </a:moveTo>
                    <a:lnTo>
                      <a:pt x="f6" y="f7"/>
                    </a:lnTo>
                    <a:lnTo>
                      <a:pt x="f8" y="f9"/>
                    </a:lnTo>
                    <a:cubicBezTo>
                      <a:pt x="f10" y="f11"/>
                      <a:pt x="f12" y="f4"/>
                      <a:pt x="f13" y="f4"/>
                    </a:cubicBezTo>
                    <a:cubicBezTo>
                      <a:pt x="f14" y="f4"/>
                      <a:pt x="f15" y="f16"/>
                      <a:pt x="f17" y="f18"/>
                    </a:cubicBez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8" name="Google Shape;3263;p99">
                <a:extLst>
                  <a:ext uri="{FF2B5EF4-FFF2-40B4-BE49-F238E27FC236}">
                    <a16:creationId xmlns:a16="http://schemas.microsoft.com/office/drawing/2014/main" id="{BDE815E1-01B2-B46A-1D5C-00A0279C9D68}"/>
                  </a:ext>
                </a:extLst>
              </p:cNvPr>
              <p:cNvSpPr/>
              <p:nvPr/>
            </p:nvSpPr>
            <p:spPr>
              <a:xfrm>
                <a:off x="1332079" y="2627327"/>
                <a:ext cx="164409" cy="19145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446"/>
                  <a:gd name="f4" fmla="val 15657"/>
                  <a:gd name="f5" fmla="val 5693"/>
                  <a:gd name="f6" fmla="val 1"/>
                  <a:gd name="f7" fmla="val 3545"/>
                  <a:gd name="f8" fmla="val 1574"/>
                  <a:gd name="f9" fmla="val 1161"/>
                  <a:gd name="f10" fmla="val 538"/>
                  <a:gd name="f11" fmla="val 3060"/>
                  <a:gd name="f12" fmla="val 4337"/>
                  <a:gd name="f13" fmla="val 605"/>
                  <a:gd name="f14" fmla="val 6219"/>
                  <a:gd name="f15" fmla="val 941"/>
                  <a:gd name="f16" fmla="val 8236"/>
                  <a:gd name="f17" fmla="val 1009"/>
                  <a:gd name="f18" fmla="val 10186"/>
                  <a:gd name="f19" fmla="val 11261"/>
                  <a:gd name="f20" fmla="val 1143"/>
                  <a:gd name="f21" fmla="val 12337"/>
                  <a:gd name="f22" fmla="val 1479"/>
                  <a:gd name="f23" fmla="val 13346"/>
                  <a:gd name="f24" fmla="val 2238"/>
                  <a:gd name="f25" fmla="val 14995"/>
                  <a:gd name="f26" fmla="val 3774"/>
                  <a:gd name="f27" fmla="val 5412"/>
                  <a:gd name="f28" fmla="val 7112"/>
                  <a:gd name="f29" fmla="val 8920"/>
                  <a:gd name="f30" fmla="val 14945"/>
                  <a:gd name="f31" fmla="val 10084"/>
                  <a:gd name="f32" fmla="val 13883"/>
                  <a:gd name="f33" fmla="val 12639"/>
                  <a:gd name="f34" fmla="val 11598"/>
                  <a:gd name="f35" fmla="val 7900"/>
                  <a:gd name="f36" fmla="val 12236"/>
                  <a:gd name="f37" fmla="val 4740"/>
                  <a:gd name="f38" fmla="val 11294"/>
                  <a:gd name="f39" fmla="val 2387"/>
                  <a:gd name="f40" fmla="val 9210"/>
                  <a:gd name="f41" fmla="val 639"/>
                  <a:gd name="f42" fmla="val 6790"/>
                  <a:gd name="f43" fmla="val 102"/>
                  <a:gd name="f44" fmla="val 6422"/>
                  <a:gd name="f45" fmla="val 34"/>
                  <a:gd name="f46" fmla="val 6055"/>
                  <a:gd name="f47" fmla="*/ f0 1 13446"/>
                  <a:gd name="f48" fmla="*/ f1 1 15657"/>
                  <a:gd name="f49" fmla="val f2"/>
                  <a:gd name="f50" fmla="val f3"/>
                  <a:gd name="f51" fmla="val f4"/>
                  <a:gd name="f52" fmla="+- f51 0 f49"/>
                  <a:gd name="f53" fmla="+- f50 0 f49"/>
                  <a:gd name="f54" fmla="*/ f53 1 13446"/>
                  <a:gd name="f55" fmla="*/ f52 1 15657"/>
                  <a:gd name="f56" fmla="*/ f49 1 f54"/>
                  <a:gd name="f57" fmla="*/ f50 1 f54"/>
                  <a:gd name="f58" fmla="*/ f49 1 f55"/>
                  <a:gd name="f59" fmla="*/ f51 1 f55"/>
                  <a:gd name="f60" fmla="*/ f56 f47 1"/>
                  <a:gd name="f61" fmla="*/ f57 f47 1"/>
                  <a:gd name="f62" fmla="*/ f59 f48 1"/>
                  <a:gd name="f63" fmla="*/ f58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0" t="f63" r="f61" b="f62"/>
                <a:pathLst>
                  <a:path w="13446" h="15657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2" y="f12"/>
                    </a:ln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5" y="f19"/>
                      <a:pt x="f20" y="f21"/>
                      <a:pt x="f22" y="f23"/>
                    </a:cubicBezTo>
                    <a:cubicBezTo>
                      <a:pt x="f24" y="f25"/>
                      <a:pt x="f26" y="f4"/>
                      <a:pt x="f27" y="f4"/>
                    </a:cubicBezTo>
                    <a:cubicBezTo>
                      <a:pt x="f28" y="f4"/>
                      <a:pt x="f29" y="f30"/>
                      <a:pt x="f31" y="f32"/>
                    </a:cubicBezTo>
                    <a:cubicBezTo>
                      <a:pt x="f33" y="f34"/>
                      <a:pt x="f3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6"/>
                      <a:pt x="f5" y="f6"/>
                    </a:cubicBez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9" name="Google Shape;3264;p99">
                <a:extLst>
                  <a:ext uri="{FF2B5EF4-FFF2-40B4-BE49-F238E27FC236}">
                    <a16:creationId xmlns:a16="http://schemas.microsoft.com/office/drawing/2014/main" id="{A34CA493-39EF-B32D-AD3C-20AB26D80E35}"/>
                  </a:ext>
                </a:extLst>
              </p:cNvPr>
              <p:cNvSpPr/>
              <p:nvPr/>
            </p:nvSpPr>
            <p:spPr>
              <a:xfrm>
                <a:off x="1272881" y="2565440"/>
                <a:ext cx="333765" cy="25136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296"/>
                  <a:gd name="f4" fmla="val 20558"/>
                  <a:gd name="f5" fmla="val 12923"/>
                  <a:gd name="f6" fmla="val 1"/>
                  <a:gd name="f7" fmla="val 12205"/>
                  <a:gd name="f8" fmla="val 11492"/>
                  <a:gd name="f9" fmla="val 171"/>
                  <a:gd name="f10" fmla="val 10824"/>
                  <a:gd name="f11" fmla="val 524"/>
                  <a:gd name="f12" fmla="val 10152"/>
                  <a:gd name="f13" fmla="val 860"/>
                  <a:gd name="f14" fmla="val 9614"/>
                  <a:gd name="f15" fmla="val 1331"/>
                  <a:gd name="f16" fmla="val 9009"/>
                  <a:gd name="f17" fmla="val 1734"/>
                  <a:gd name="f18" fmla="val 8388"/>
                  <a:gd name="f19" fmla="val 2107"/>
                  <a:gd name="f20" fmla="val 7894"/>
                  <a:gd name="f21" fmla="val 2199"/>
                  <a:gd name="f22" fmla="val 7355"/>
                  <a:gd name="f23" fmla="val 7019"/>
                  <a:gd name="f24" fmla="val 6666"/>
                  <a:gd name="f25" fmla="val 2163"/>
                  <a:gd name="f26" fmla="val 6253"/>
                  <a:gd name="f27" fmla="val 2137"/>
                  <a:gd name="f28" fmla="val 5446"/>
                  <a:gd name="f29" fmla="val 4707"/>
                  <a:gd name="f30" fmla="val 2406"/>
                  <a:gd name="f31" fmla="val 4169"/>
                  <a:gd name="f32" fmla="val 2944"/>
                  <a:gd name="f33" fmla="val 3900"/>
                  <a:gd name="f34" fmla="val 3213"/>
                  <a:gd name="f35" fmla="val 3698"/>
                  <a:gd name="f36" fmla="val 3482"/>
                  <a:gd name="f37" fmla="val 3564"/>
                  <a:gd name="f38" fmla="val 3818"/>
                  <a:gd name="f39" fmla="val 3429"/>
                  <a:gd name="f40" fmla="val 4154"/>
                  <a:gd name="f41" fmla="val 3497"/>
                  <a:gd name="f42" fmla="val 4625"/>
                  <a:gd name="f43" fmla="val 3295"/>
                  <a:gd name="f44" fmla="val 4961"/>
                  <a:gd name="f45" fmla="val 3093"/>
                  <a:gd name="f46" fmla="val 5364"/>
                  <a:gd name="f47" fmla="val 2757"/>
                  <a:gd name="f48" fmla="val 5633"/>
                  <a:gd name="f49" fmla="val 2354"/>
                  <a:gd name="f50" fmla="val 5835"/>
                  <a:gd name="f51" fmla="val 1816"/>
                  <a:gd name="f52" fmla="val 6104"/>
                  <a:gd name="f53" fmla="val 1278"/>
                  <a:gd name="f54" fmla="val 6373"/>
                  <a:gd name="f55" fmla="val 808"/>
                  <a:gd name="f56" fmla="val 6776"/>
                  <a:gd name="f57" fmla="val 270"/>
                  <a:gd name="f58" fmla="val 7381"/>
                  <a:gd name="f59" fmla="val 8188"/>
                  <a:gd name="f60" fmla="val 202"/>
                  <a:gd name="f61" fmla="val 8927"/>
                  <a:gd name="f62" fmla="val 539"/>
                  <a:gd name="f63" fmla="val 9869"/>
                  <a:gd name="f64" fmla="val 10541"/>
                  <a:gd name="f65" fmla="val 2219"/>
                  <a:gd name="f66" fmla="val 10743"/>
                  <a:gd name="f67" fmla="val 2502"/>
                  <a:gd name="f68" fmla="val 10803"/>
                  <a:gd name="f69" fmla="val 2784"/>
                  <a:gd name="f70" fmla="val 10833"/>
                  <a:gd name="f71" fmla="val 3063"/>
                  <a:gd name="f72" fmla="val 3713"/>
                  <a:gd name="f73" fmla="val 4344"/>
                  <a:gd name="f74" fmla="val 10669"/>
                  <a:gd name="f75" fmla="val 4908"/>
                  <a:gd name="f76" fmla="val 10339"/>
                  <a:gd name="f77" fmla="val 10070"/>
                  <a:gd name="f78" fmla="val 5917"/>
                  <a:gd name="f79" fmla="val 9734"/>
                  <a:gd name="f80" fmla="val 6387"/>
                  <a:gd name="f81" fmla="val 9331"/>
                  <a:gd name="f82" fmla="val 6724"/>
                  <a:gd name="f83" fmla="val 9062"/>
                  <a:gd name="f84" fmla="val 7176"/>
                  <a:gd name="f85" fmla="val 8723"/>
                  <a:gd name="f86" fmla="val 7628"/>
                  <a:gd name="f87" fmla="val 8193"/>
                  <a:gd name="f88" fmla="val 8200"/>
                  <a:gd name="f89" fmla="val 8308"/>
                  <a:gd name="f90" fmla="val 8421"/>
                  <a:gd name="f91" fmla="val 8212"/>
                  <a:gd name="f92" fmla="val 8539"/>
                  <a:gd name="f93" fmla="val 8255"/>
                  <a:gd name="f94" fmla="val 8740"/>
                  <a:gd name="f95" fmla="val 8390"/>
                  <a:gd name="f96" fmla="val 8942"/>
                  <a:gd name="f97" fmla="val 8524"/>
                  <a:gd name="f98" fmla="val 9144"/>
                  <a:gd name="f99" fmla="val 8726"/>
                  <a:gd name="f100" fmla="val 9456"/>
                  <a:gd name="f101" fmla="val 8944"/>
                  <a:gd name="f102" fmla="val 9826"/>
                  <a:gd name="f103" fmla="val 9047"/>
                  <a:gd name="f104" fmla="val 10194"/>
                  <a:gd name="f105" fmla="val 10618"/>
                  <a:gd name="f106" fmla="val 11038"/>
                  <a:gd name="f107" fmla="val 8910"/>
                  <a:gd name="f108" fmla="val 11362"/>
                  <a:gd name="f109" fmla="val 8658"/>
                  <a:gd name="f110" fmla="val 11749"/>
                  <a:gd name="f111" fmla="val 8272"/>
                  <a:gd name="f112" fmla="val 12180"/>
                  <a:gd name="f113" fmla="val 7614"/>
                  <a:gd name="f114" fmla="val 12769"/>
                  <a:gd name="f115" fmla="val 12897"/>
                  <a:gd name="f116" fmla="val 13033"/>
                  <a:gd name="f117" fmla="val 7645"/>
                  <a:gd name="f118" fmla="val 13177"/>
                  <a:gd name="f119" fmla="val 7717"/>
                  <a:gd name="f120" fmla="val 13446"/>
                  <a:gd name="f121" fmla="val 7986"/>
                  <a:gd name="f122" fmla="val 13648"/>
                  <a:gd name="f123" fmla="val 8322"/>
                  <a:gd name="f124" fmla="val 13783"/>
                  <a:gd name="f125" fmla="val 13850"/>
                  <a:gd name="f126" fmla="val 9264"/>
                  <a:gd name="f127" fmla="val 14119"/>
                  <a:gd name="f128" fmla="val 9801"/>
                  <a:gd name="f129" fmla="val 14388"/>
                  <a:gd name="f130" fmla="val 10272"/>
                  <a:gd name="f131" fmla="val 14858"/>
                  <a:gd name="f132" fmla="val 15329"/>
                  <a:gd name="f133" fmla="val 11146"/>
                  <a:gd name="f134" fmla="val 15934"/>
                  <a:gd name="f135" fmla="val 11482"/>
                  <a:gd name="f136" fmla="val 17009"/>
                  <a:gd name="f137" fmla="val 12020"/>
                  <a:gd name="f138" fmla="val 17749"/>
                  <a:gd name="f139" fmla="val 13028"/>
                  <a:gd name="f140" fmla="val 18018"/>
                  <a:gd name="f141" fmla="val 14171"/>
                  <a:gd name="f142" fmla="val 18152"/>
                  <a:gd name="f143" fmla="val 15045"/>
                  <a:gd name="f144" fmla="val 15919"/>
                  <a:gd name="f145" fmla="val 17614"/>
                  <a:gd name="f146" fmla="val 16659"/>
                  <a:gd name="f147" fmla="val 16942"/>
                  <a:gd name="f148" fmla="val 17869"/>
                  <a:gd name="f149" fmla="val 17278"/>
                  <a:gd name="f150" fmla="val 26220"/>
                  <a:gd name="f151" fmla="val 19482"/>
                  <a:gd name="f152" fmla="val 27295"/>
                  <a:gd name="f153" fmla="val 15785"/>
                  <a:gd name="f154" fmla="val 25547"/>
                  <a:gd name="f155" fmla="val 13566"/>
                  <a:gd name="f156" fmla="val 24942"/>
                  <a:gd name="f157" fmla="val 12894"/>
                  <a:gd name="f158" fmla="val 24472"/>
                  <a:gd name="f159" fmla="val 12222"/>
                  <a:gd name="f160" fmla="val 23934"/>
                  <a:gd name="f161" fmla="val 11549"/>
                  <a:gd name="f162" fmla="val 23127"/>
                  <a:gd name="f163" fmla="val 10137"/>
                  <a:gd name="f164" fmla="val 23329"/>
                  <a:gd name="f165" fmla="val 22657"/>
                  <a:gd name="f166" fmla="val 6911"/>
                  <a:gd name="f167" fmla="val 22320"/>
                  <a:gd name="f168" fmla="val 21715"/>
                  <a:gd name="f169" fmla="val 5499"/>
                  <a:gd name="f170" fmla="val 20976"/>
                  <a:gd name="f171" fmla="val 5028"/>
                  <a:gd name="f172" fmla="val 20505"/>
                  <a:gd name="f173" fmla="val 4759"/>
                  <a:gd name="f174" fmla="val 19967"/>
                  <a:gd name="f175" fmla="val 19497"/>
                  <a:gd name="f176" fmla="val 4289"/>
                  <a:gd name="f177" fmla="val 18757"/>
                  <a:gd name="f178" fmla="val 3684"/>
                  <a:gd name="f179" fmla="val 3079"/>
                  <a:gd name="f180" fmla="val 17547"/>
                  <a:gd name="f181" fmla="val 2339"/>
                  <a:gd name="f182" fmla="val 16741"/>
                  <a:gd name="f183" fmla="val 15665"/>
                  <a:gd name="f184" fmla="val 658"/>
                  <a:gd name="f185" fmla="val 14455"/>
                  <a:gd name="f186" fmla="val 255"/>
                  <a:gd name="f187" fmla="val 13951"/>
                  <a:gd name="f188" fmla="val 87"/>
                  <a:gd name="f189" fmla="val 13436"/>
                  <a:gd name="f190" fmla="*/ f0 1 27296"/>
                  <a:gd name="f191" fmla="*/ f1 1 20558"/>
                  <a:gd name="f192" fmla="val f2"/>
                  <a:gd name="f193" fmla="val f3"/>
                  <a:gd name="f194" fmla="val f4"/>
                  <a:gd name="f195" fmla="+- f194 0 f192"/>
                  <a:gd name="f196" fmla="+- f193 0 f192"/>
                  <a:gd name="f197" fmla="*/ f196 1 27296"/>
                  <a:gd name="f198" fmla="*/ f195 1 20558"/>
                  <a:gd name="f199" fmla="*/ f192 1 f197"/>
                  <a:gd name="f200" fmla="*/ f193 1 f197"/>
                  <a:gd name="f201" fmla="*/ f192 1 f198"/>
                  <a:gd name="f202" fmla="*/ f194 1 f198"/>
                  <a:gd name="f203" fmla="*/ f199 f190 1"/>
                  <a:gd name="f204" fmla="*/ f200 f190 1"/>
                  <a:gd name="f205" fmla="*/ f202 f191 1"/>
                  <a:gd name="f206" fmla="*/ f201 f19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3" t="f206" r="f204" b="f205"/>
                <a:pathLst>
                  <a:path w="27296" h="20558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1"/>
                    </a:cubicBezTo>
                    <a:cubicBezTo>
                      <a:pt x="f23" y="f21"/>
                      <a:pt x="f24" y="f25"/>
                      <a:pt x="f26" y="f27"/>
                    </a:cubicBezTo>
                    <a:cubicBezTo>
                      <a:pt x="f28" y="f27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53" y="f54"/>
                      <a:pt x="f55" y="f56"/>
                    </a:cubicBezTo>
                    <a:cubicBezTo>
                      <a:pt x="f57" y="f58"/>
                      <a:pt x="f6" y="f59"/>
                      <a:pt x="f60" y="f61"/>
                    </a:cubicBezTo>
                    <a:cubicBezTo>
                      <a:pt x="f62" y="f63"/>
                      <a:pt x="f53" y="f64"/>
                      <a:pt x="f65" y="f66"/>
                    </a:cubicBezTo>
                    <a:cubicBezTo>
                      <a:pt x="f67" y="f68"/>
                      <a:pt x="f69" y="f70"/>
                      <a:pt x="f71" y="f70"/>
                    </a:cubicBezTo>
                    <a:cubicBezTo>
                      <a:pt x="f72" y="f70"/>
                      <a:pt x="f73" y="f74"/>
                      <a:pt x="f75" y="f76"/>
                    </a:cubicBezTo>
                    <a:cubicBezTo>
                      <a:pt x="f28" y="f77"/>
                      <a:pt x="f78" y="f79"/>
                      <a:pt x="f80" y="f81"/>
                    </a:cubicBezTo>
                    <a:lnTo>
                      <a:pt x="f82" y="f83"/>
                    </a:lnTo>
                    <a:cubicBezTo>
                      <a:pt x="f84" y="f85"/>
                      <a:pt x="f86" y="f87"/>
                      <a:pt x="f88" y="f87"/>
                    </a:cubicBezTo>
                    <a:cubicBezTo>
                      <a:pt x="f89" y="f87"/>
                      <a:pt x="f90" y="f91"/>
                      <a:pt x="f92" y="f93"/>
                    </a:cubicBezTo>
                    <a:cubicBezTo>
                      <a:pt x="f94" y="f95"/>
                      <a:pt x="f96" y="f97"/>
                      <a:pt x="f98" y="f99"/>
                    </a:cubicBezTo>
                    <a:cubicBezTo>
                      <a:pt x="f100" y="f101"/>
                      <a:pt x="f102" y="f103"/>
                      <a:pt x="f104" y="f103"/>
                    </a:cubicBezTo>
                    <a:cubicBezTo>
                      <a:pt x="f105" y="f103"/>
                      <a:pt x="f106" y="f107"/>
                      <a:pt x="f108" y="f109"/>
                    </a:cubicBezTo>
                    <a:cubicBezTo>
                      <a:pt x="f110" y="f111"/>
                      <a:pt x="f112" y="f113"/>
                      <a:pt x="f114" y="f113"/>
                    </a:cubicBezTo>
                    <a:cubicBezTo>
                      <a:pt x="f115" y="f113"/>
                      <a:pt x="f116" y="f117"/>
                      <a:pt x="f118" y="f119"/>
                    </a:cubicBezTo>
                    <a:cubicBezTo>
                      <a:pt x="f120" y="f121"/>
                      <a:pt x="f122" y="f123"/>
                      <a:pt x="f124" y="f99"/>
                    </a:cubicBezTo>
                    <a:cubicBezTo>
                      <a:pt x="f125" y="f126"/>
                      <a:pt x="f127" y="f128"/>
                      <a:pt x="f129" y="f130"/>
                    </a:cubicBezTo>
                    <a:cubicBezTo>
                      <a:pt x="f131" y="f66"/>
                      <a:pt x="f132" y="f133"/>
                      <a:pt x="f134" y="f135"/>
                    </a:cubicBezTo>
                    <a:cubicBezTo>
                      <a:pt x="f136" y="f137"/>
                      <a:pt x="f138" y="f139"/>
                      <a:pt x="f140" y="f141"/>
                    </a:cubicBezTo>
                    <a:cubicBezTo>
                      <a:pt x="f142" y="f143"/>
                      <a:pt x="f140" y="f144"/>
                      <a:pt x="f145" y="f146"/>
                    </a:cubicBezTo>
                    <a:cubicBezTo>
                      <a:pt x="f147" y="f148"/>
                      <a:pt x="f149" y="f4"/>
                      <a:pt x="f149" y="f4"/>
                    </a:cubicBezTo>
                    <a:lnTo>
                      <a:pt x="f150" y="f151"/>
                    </a:lnTo>
                    <a:cubicBezTo>
                      <a:pt x="f150" y="f151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95"/>
                      <a:pt x="f165" y="f166"/>
                    </a:cubicBezTo>
                    <a:cubicBezTo>
                      <a:pt x="f167" y="f52"/>
                      <a:pt x="f168" y="f169"/>
                      <a:pt x="f170" y="f171"/>
                    </a:cubicBezTo>
                    <a:cubicBezTo>
                      <a:pt x="f172" y="f173"/>
                      <a:pt x="f174" y="f42"/>
                      <a:pt x="f175" y="f176"/>
                    </a:cubicBezTo>
                    <a:cubicBezTo>
                      <a:pt x="f177" y="f178"/>
                      <a:pt x="f142" y="f179"/>
                      <a:pt x="f180" y="f181"/>
                    </a:cubicBezTo>
                    <a:cubicBezTo>
                      <a:pt x="f182" y="f15"/>
                      <a:pt x="f183" y="f184"/>
                      <a:pt x="f185" y="f186"/>
                    </a:cubicBezTo>
                    <a:cubicBezTo>
                      <a:pt x="f187" y="f188"/>
                      <a:pt x="f189" y="f6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0" name="Google Shape;3265;p99">
                <a:extLst>
                  <a:ext uri="{FF2B5EF4-FFF2-40B4-BE49-F238E27FC236}">
                    <a16:creationId xmlns:a16="http://schemas.microsoft.com/office/drawing/2014/main" id="{D7A89299-E081-632C-B4ED-67B4B5105C23}"/>
                  </a:ext>
                </a:extLst>
              </p:cNvPr>
              <p:cNvSpPr/>
              <p:nvPr/>
            </p:nvSpPr>
            <p:spPr>
              <a:xfrm>
                <a:off x="1470995" y="2700616"/>
                <a:ext cx="42757" cy="66888"/>
              </a:xfrm>
              <a:custGeom>
                <a:avLst/>
                <a:gdLst>
                  <a:gd name="f0" fmla="val 360"/>
                  <a:gd name="f1" fmla="val w"/>
                  <a:gd name="f2" fmla="val h"/>
                  <a:gd name="f3" fmla="val 0"/>
                  <a:gd name="f4" fmla="val 3497"/>
                  <a:gd name="f5" fmla="val 5470"/>
                  <a:gd name="f6" fmla="val 1411"/>
                  <a:gd name="f7" fmla="val 1104"/>
                  <a:gd name="f8" fmla="val 814"/>
                  <a:gd name="f9" fmla="val 99"/>
                  <a:gd name="f10" fmla="val 606"/>
                  <a:gd name="f11" fmla="val 337"/>
                  <a:gd name="f12" fmla="val 629"/>
                  <a:gd name="f13" fmla="val 135"/>
                  <a:gd name="f14" fmla="val 965"/>
                  <a:gd name="f15" fmla="val 1"/>
                  <a:gd name="f16" fmla="val 1301"/>
                  <a:gd name="f17" fmla="val 4864"/>
                  <a:gd name="f18" fmla="val 208"/>
                  <a:gd name="f19" fmla="val 5227"/>
                  <a:gd name="f20" fmla="val 615"/>
                  <a:gd name="f21" fmla="val 1068"/>
                  <a:gd name="f22" fmla="val 1202"/>
                  <a:gd name="f23" fmla="val 1341"/>
                  <a:gd name="f24" fmla="val 5448"/>
                  <a:gd name="f25" fmla="val 1480"/>
                  <a:gd name="f26" fmla="val 5402"/>
                  <a:gd name="f27" fmla="val 2018"/>
                  <a:gd name="f28" fmla="val 5267"/>
                  <a:gd name="f29" fmla="val 2488"/>
                  <a:gd name="f30" fmla="val 2757"/>
                  <a:gd name="f31" fmla="val 4394"/>
                  <a:gd name="f32" fmla="val 3049"/>
                  <a:gd name="f33" fmla="val 3228"/>
                  <a:gd name="f34" fmla="val 1435"/>
                  <a:gd name="f35" fmla="val 2219"/>
                  <a:gd name="f36" fmla="val 225"/>
                  <a:gd name="f37" fmla="val 1883"/>
                  <a:gd name="f38" fmla="val 91"/>
                  <a:gd name="f39" fmla="val 1681"/>
                  <a:gd name="f40" fmla="val 24"/>
                  <a:gd name="f41" fmla="val 1591"/>
                  <a:gd name="f42" fmla="val 9"/>
                  <a:gd name="f43" fmla="val 1500"/>
                  <a:gd name="f44" fmla="*/ f1 1 3497"/>
                  <a:gd name="f45" fmla="*/ f2 1 5470"/>
                  <a:gd name="f46" fmla="val f3"/>
                  <a:gd name="f47" fmla="val f4"/>
                  <a:gd name="f48" fmla="val f5"/>
                  <a:gd name="f49" fmla="+- f48 0 f46"/>
                  <a:gd name="f50" fmla="+- f47 0 f46"/>
                  <a:gd name="f51" fmla="*/ f50 1 3497"/>
                  <a:gd name="f52" fmla="*/ f49 1 5470"/>
                  <a:gd name="f53" fmla="*/ f46 1 f51"/>
                  <a:gd name="f54" fmla="*/ f47 1 f51"/>
                  <a:gd name="f55" fmla="*/ f46 1 f52"/>
                  <a:gd name="f56" fmla="*/ f48 1 f52"/>
                  <a:gd name="f57" fmla="*/ f53 f44 1"/>
                  <a:gd name="f58" fmla="*/ f54 f44 1"/>
                  <a:gd name="f59" fmla="*/ f56 f45 1"/>
                  <a:gd name="f60" fmla="*/ f55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7" t="f60" r="f58" b="f59"/>
                <a:pathLst>
                  <a:path w="3497" h="5470">
                    <a:moveTo>
                      <a:pt x="f6" y="f3"/>
                    </a:moveTo>
                    <a:cubicBezTo>
                      <a:pt x="f7" y="f3"/>
                      <a:pt x="f8" y="f9"/>
                      <a:pt x="f10" y="f0"/>
                    </a:cubicBezTo>
                    <a:cubicBezTo>
                      <a:pt x="f11" y="f12"/>
                      <a:pt x="f13" y="f14"/>
                      <a:pt x="f15" y="f16"/>
                    </a:cubicBezTo>
                    <a:lnTo>
                      <a:pt x="f15" y="f17"/>
                    </a:lnTo>
                    <a:cubicBezTo>
                      <a:pt x="f18" y="f19"/>
                      <a:pt x="f20" y="f5"/>
                      <a:pt x="f21" y="f5"/>
                    </a:cubicBezTo>
                    <a:cubicBezTo>
                      <a:pt x="f22" y="f5"/>
                      <a:pt x="f23" y="f24"/>
                      <a:pt x="f25" y="f26"/>
                    </a:cubicBezTo>
                    <a:cubicBezTo>
                      <a:pt x="f27" y="f28"/>
                      <a:pt x="f29" y="f17"/>
                      <a:pt x="f30" y="f31"/>
                    </a:cubicBezTo>
                    <a:cubicBezTo>
                      <a:pt x="f4" y="f32"/>
                      <a:pt x="f33" y="f34"/>
                      <a:pt x="f35" y="f0"/>
                    </a:cubicBezTo>
                    <a:cubicBezTo>
                      <a:pt x="f27" y="f36"/>
                      <a:pt x="f37" y="f38"/>
                      <a:pt x="f39" y="f40"/>
                    </a:cubicBezTo>
                    <a:cubicBezTo>
                      <a:pt x="f41" y="f42"/>
                      <a:pt x="f43" y="f3"/>
                      <a:pt x="f6" y="f3"/>
                    </a:cubicBez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1" name="Google Shape;3266;p99">
                <a:extLst>
                  <a:ext uri="{FF2B5EF4-FFF2-40B4-BE49-F238E27FC236}">
                    <a16:creationId xmlns:a16="http://schemas.microsoft.com/office/drawing/2014/main" id="{DD2702DE-B11A-42D8-6D15-3487ACE25B16}"/>
                  </a:ext>
                </a:extLst>
              </p:cNvPr>
              <p:cNvSpPr/>
              <p:nvPr/>
            </p:nvSpPr>
            <p:spPr>
              <a:xfrm>
                <a:off x="1383862" y="2777343"/>
                <a:ext cx="89611" cy="4769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329"/>
                  <a:gd name="f4" fmla="val 3901"/>
                  <a:gd name="f5" fmla="val 1"/>
                  <a:gd name="f6" fmla="val 3631"/>
                  <a:gd name="f7" fmla="val 2959"/>
                  <a:gd name="f8" fmla="val 3900"/>
                  <a:gd name="f9" fmla="val 5782"/>
                  <a:gd name="f10" fmla="val 2556"/>
                  <a:gd name="f11" fmla="val 7328"/>
                  <a:gd name="f12" fmla="*/ f0 1 7329"/>
                  <a:gd name="f13" fmla="*/ f1 1 3901"/>
                  <a:gd name="f14" fmla="val f2"/>
                  <a:gd name="f15" fmla="val f3"/>
                  <a:gd name="f16" fmla="val f4"/>
                  <a:gd name="f17" fmla="+- f16 0 f14"/>
                  <a:gd name="f18" fmla="+- f15 0 f14"/>
                  <a:gd name="f19" fmla="*/ f18 1 7329"/>
                  <a:gd name="f20" fmla="*/ f17 1 3901"/>
                  <a:gd name="f21" fmla="*/ f14 1 f19"/>
                  <a:gd name="f22" fmla="*/ f15 1 f19"/>
                  <a:gd name="f23" fmla="*/ f14 1 f20"/>
                  <a:gd name="f24" fmla="*/ f16 1 f20"/>
                  <a:gd name="f25" fmla="*/ f21 f12 1"/>
                  <a:gd name="f26" fmla="*/ f22 f12 1"/>
                  <a:gd name="f27" fmla="*/ f24 f13 1"/>
                  <a:gd name="f28" fmla="*/ f2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7329" h="3901" fill="none">
                    <a:moveTo>
                      <a:pt x="f5" y="f6"/>
                    </a:moveTo>
                    <a:cubicBezTo>
                      <a:pt x="f7" y="f8"/>
                      <a:pt x="f9" y="f10"/>
                      <a:pt x="f11" y="f5"/>
                    </a:cubicBezTo>
                  </a:path>
                </a:pathLst>
              </a:custGeom>
              <a:noFill/>
              <a:ln w="15124" cap="flat">
                <a:solidFill>
                  <a:srgbClr val="E0925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2" name="Google Shape;3267;p99">
                <a:extLst>
                  <a:ext uri="{FF2B5EF4-FFF2-40B4-BE49-F238E27FC236}">
                    <a16:creationId xmlns:a16="http://schemas.microsoft.com/office/drawing/2014/main" id="{B5F4F97C-1905-DFA7-7157-5A3D4676C24E}"/>
                  </a:ext>
                </a:extLst>
              </p:cNvPr>
              <p:cNvSpPr/>
              <p:nvPr/>
            </p:nvSpPr>
            <p:spPr>
              <a:xfrm>
                <a:off x="1406877" y="2733571"/>
                <a:ext cx="51773" cy="4315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234"/>
                  <a:gd name="f4" fmla="val 3530"/>
                  <a:gd name="f5" fmla="val 2274"/>
                  <a:gd name="f6" fmla="val 1"/>
                  <a:gd name="f7" fmla="val 2190"/>
                  <a:gd name="f8" fmla="val 2104"/>
                  <a:gd name="f9" fmla="val 6"/>
                  <a:gd name="f10" fmla="val 2018"/>
                  <a:gd name="f11" fmla="val 18"/>
                  <a:gd name="f12" fmla="val 472"/>
                  <a:gd name="f13" fmla="val 287"/>
                  <a:gd name="f14" fmla="val 2236"/>
                  <a:gd name="f15" fmla="val 1278"/>
                  <a:gd name="f16" fmla="val 3178"/>
                  <a:gd name="f17" fmla="val 1609"/>
                  <a:gd name="f18" fmla="val 3421"/>
                  <a:gd name="f19" fmla="val 1972"/>
                  <a:gd name="f20" fmla="val 2322"/>
                  <a:gd name="f21" fmla="val 3326"/>
                  <a:gd name="f22" fmla="val 2642"/>
                  <a:gd name="f23" fmla="val 4035"/>
                  <a:gd name="f24" fmla="val 1497"/>
                  <a:gd name="f25" fmla="val 3912"/>
                  <a:gd name="f26" fmla="val 636"/>
                  <a:gd name="f27" fmla="val 3171"/>
                  <a:gd name="f28" fmla="*/ f0 1 4234"/>
                  <a:gd name="f29" fmla="*/ f1 1 3530"/>
                  <a:gd name="f30" fmla="val f2"/>
                  <a:gd name="f31" fmla="val f3"/>
                  <a:gd name="f32" fmla="val f4"/>
                  <a:gd name="f33" fmla="+- f32 0 f30"/>
                  <a:gd name="f34" fmla="+- f31 0 f30"/>
                  <a:gd name="f35" fmla="*/ f34 1 4234"/>
                  <a:gd name="f36" fmla="*/ f33 1 3530"/>
                  <a:gd name="f37" fmla="*/ f30 1 f35"/>
                  <a:gd name="f38" fmla="*/ f31 1 f35"/>
                  <a:gd name="f39" fmla="*/ f30 1 f36"/>
                  <a:gd name="f40" fmla="*/ f32 1 f36"/>
                  <a:gd name="f41" fmla="*/ f37 f28 1"/>
                  <a:gd name="f42" fmla="*/ f38 f28 1"/>
                  <a:gd name="f43" fmla="*/ f40 f29 1"/>
                  <a:gd name="f44" fmla="*/ f3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1" t="f44" r="f42" b="f43"/>
                <a:pathLst>
                  <a:path w="4234" h="3530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6" y="f14"/>
                      <a:pt x="f15" y="f16"/>
                    </a:cubicBezTo>
                    <a:cubicBezTo>
                      <a:pt x="f17" y="f18"/>
                      <a:pt x="f19" y="f4"/>
                      <a:pt x="f20" y="f4"/>
                    </a:cubicBezTo>
                    <a:cubicBezTo>
                      <a:pt x="f21" y="f4"/>
                      <a:pt x="f3" y="f22"/>
                      <a:pt x="f23" y="f24"/>
                    </a:cubicBezTo>
                    <a:cubicBezTo>
                      <a:pt x="f25" y="f26"/>
                      <a:pt x="f27" y="f6"/>
                      <a:pt x="f5" y="f6"/>
                    </a:cubicBezTo>
                    <a:close/>
                  </a:path>
                </a:pathLst>
              </a:custGeom>
              <a:solidFill>
                <a:srgbClr val="F7996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3" name="Google Shape;3268;p99">
                <a:extLst>
                  <a:ext uri="{FF2B5EF4-FFF2-40B4-BE49-F238E27FC236}">
                    <a16:creationId xmlns:a16="http://schemas.microsoft.com/office/drawing/2014/main" id="{71363E85-AA32-DB72-9544-D632C1C711A5}"/>
                  </a:ext>
                </a:extLst>
              </p:cNvPr>
              <p:cNvSpPr/>
              <p:nvPr/>
            </p:nvSpPr>
            <p:spPr>
              <a:xfrm>
                <a:off x="1343582" y="2735144"/>
                <a:ext cx="31610" cy="422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585"/>
                  <a:gd name="f4" fmla="val 3452"/>
                  <a:gd name="f5" fmla="val 302"/>
                  <a:gd name="f6" fmla="val 1"/>
                  <a:gd name="f7" fmla="val 206"/>
                  <a:gd name="f8" fmla="val 105"/>
                  <a:gd name="f9" fmla="val 8"/>
                  <a:gd name="f10" fmla="val 23"/>
                  <a:gd name="f11" fmla="val 494"/>
                  <a:gd name="f12" fmla="val 68"/>
                  <a:gd name="f13" fmla="val 964"/>
                  <a:gd name="f14" fmla="val 1435"/>
                  <a:gd name="f15" fmla="val 2107"/>
                  <a:gd name="f16" fmla="val 135"/>
                  <a:gd name="f17" fmla="val 2780"/>
                  <a:gd name="f18" fmla="val 202"/>
                  <a:gd name="f19" fmla="val 404"/>
                  <a:gd name="f20" fmla="val 3195"/>
                  <a:gd name="f21" fmla="val 2317"/>
                  <a:gd name="f22" fmla="*/ f0 1 2585"/>
                  <a:gd name="f23" fmla="*/ f1 1 3452"/>
                  <a:gd name="f24" fmla="val f2"/>
                  <a:gd name="f25" fmla="val f3"/>
                  <a:gd name="f26" fmla="val f4"/>
                  <a:gd name="f27" fmla="+- f26 0 f24"/>
                  <a:gd name="f28" fmla="+- f25 0 f24"/>
                  <a:gd name="f29" fmla="*/ f28 1 2585"/>
                  <a:gd name="f30" fmla="*/ f27 1 3452"/>
                  <a:gd name="f31" fmla="*/ f24 1 f29"/>
                  <a:gd name="f32" fmla="*/ f25 1 f29"/>
                  <a:gd name="f33" fmla="*/ f24 1 f30"/>
                  <a:gd name="f34" fmla="*/ f26 1 f30"/>
                  <a:gd name="f35" fmla="*/ f31 f22 1"/>
                  <a:gd name="f36" fmla="*/ f32 f22 1"/>
                  <a:gd name="f37" fmla="*/ f34 f23 1"/>
                  <a:gd name="f38" fmla="*/ f3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5" t="f38" r="f36" b="f37"/>
                <a:pathLst>
                  <a:path w="2585" h="3452">
                    <a:moveTo>
                      <a:pt x="f5" y="f6"/>
                    </a:moveTo>
                    <a:cubicBezTo>
                      <a:pt x="f7" y="f6"/>
                      <a:pt x="f8" y="f9"/>
                      <a:pt x="f2" y="f10"/>
                    </a:cubicBezTo>
                    <a:cubicBezTo>
                      <a:pt x="f2" y="f11"/>
                      <a:pt x="f12" y="f13"/>
                      <a:pt x="f12" y="f14"/>
                    </a:cubicBezTo>
                    <a:cubicBezTo>
                      <a:pt x="f12" y="f15"/>
                      <a:pt x="f16" y="f17"/>
                      <a:pt x="f18" y="f4"/>
                    </a:cubicBezTo>
                    <a:lnTo>
                      <a:pt x="f19" y="f4"/>
                    </a:lnTo>
                    <a:cubicBezTo>
                      <a:pt x="f3" y="f20"/>
                      <a:pt x="f21" y="f6"/>
                      <a:pt x="f5" y="f6"/>
                    </a:cubicBezTo>
                    <a:close/>
                  </a:path>
                </a:pathLst>
              </a:custGeom>
              <a:solidFill>
                <a:srgbClr val="F7996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4" name="Google Shape;3269;p99">
                <a:extLst>
                  <a:ext uri="{FF2B5EF4-FFF2-40B4-BE49-F238E27FC236}">
                    <a16:creationId xmlns:a16="http://schemas.microsoft.com/office/drawing/2014/main" id="{F71B561C-C267-E53A-AF76-588EEEB5E00A}"/>
                  </a:ext>
                </a:extLst>
              </p:cNvPr>
              <p:cNvSpPr/>
              <p:nvPr/>
            </p:nvSpPr>
            <p:spPr>
              <a:xfrm>
                <a:off x="1408340" y="2685208"/>
                <a:ext cx="37179" cy="1768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041"/>
                  <a:gd name="f4" fmla="val 1446"/>
                  <a:gd name="f5" fmla="val 1351"/>
                  <a:gd name="f6" fmla="val 1363"/>
                  <a:gd name="f7" fmla="val 3036"/>
                  <a:gd name="f8" fmla="val 1376"/>
                  <a:gd name="f9" fmla="val 3029"/>
                  <a:gd name="f10" fmla="val 1387"/>
                  <a:gd name="f11" fmla="val 3033"/>
                  <a:gd name="f12" fmla="val 1397"/>
                  <a:gd name="f13" fmla="val 3037"/>
                  <a:gd name="f14" fmla="val 1408"/>
                  <a:gd name="f15" fmla="val 1418"/>
                  <a:gd name="f16" fmla="val 1275"/>
                  <a:gd name="f17" fmla="val 1146"/>
                  <a:gd name="f18" fmla="val 1018"/>
                  <a:gd name="f19" fmla="val 22"/>
                  <a:gd name="f20" fmla="val 889"/>
                  <a:gd name="f21" fmla="val 74"/>
                  <a:gd name="f22" fmla="val 553"/>
                  <a:gd name="f23" fmla="val 208"/>
                  <a:gd name="f24" fmla="val 352"/>
                  <a:gd name="f25" fmla="val 410"/>
                  <a:gd name="f26" fmla="val 150"/>
                  <a:gd name="f27" fmla="val 679"/>
                  <a:gd name="f28" fmla="val 1"/>
                  <a:gd name="f29" fmla="val 878"/>
                  <a:gd name="f30" fmla="val 183"/>
                  <a:gd name="f31" fmla="val 1114"/>
                  <a:gd name="f32" fmla="val 397"/>
                  <a:gd name="f33" fmla="val 472"/>
                  <a:gd name="f34" fmla="val 551"/>
                  <a:gd name="f35" fmla="val 1085"/>
                  <a:gd name="f36" fmla="val 620"/>
                  <a:gd name="f37" fmla="val 1015"/>
                  <a:gd name="f38" fmla="val 755"/>
                  <a:gd name="f39" fmla="val 813"/>
                  <a:gd name="f40" fmla="val 1091"/>
                  <a:gd name="f41" fmla="val 544"/>
                  <a:gd name="f42" fmla="val 1192"/>
                  <a:gd name="f43" fmla="val 511"/>
                  <a:gd name="f44" fmla="val 1310"/>
                  <a:gd name="f45" fmla="val 494"/>
                  <a:gd name="f46" fmla="val 1427"/>
                  <a:gd name="f47" fmla="val 1545"/>
                  <a:gd name="f48" fmla="val 1662"/>
                  <a:gd name="f49" fmla="val 1763"/>
                  <a:gd name="f50" fmla="val 2234"/>
                  <a:gd name="f51" fmla="val 746"/>
                  <a:gd name="f52" fmla="val 2637"/>
                  <a:gd name="f53" fmla="val 2906"/>
                  <a:gd name="f54" fmla="val 1438"/>
                  <a:gd name="f55" fmla="val 2918"/>
                  <a:gd name="f56" fmla="val 2934"/>
                  <a:gd name="f57" fmla="val 2963"/>
                  <a:gd name="f58" fmla="val 3008"/>
                  <a:gd name="f59" fmla="val 1420"/>
                  <a:gd name="f60" fmla="val 2823"/>
                  <a:gd name="f61" fmla="val 862"/>
                  <a:gd name="f62" fmla="val 2425"/>
                  <a:gd name="f63" fmla="val 405"/>
                  <a:gd name="f64" fmla="val 1898"/>
                  <a:gd name="f65" fmla="val 141"/>
                  <a:gd name="f66" fmla="val 1690"/>
                  <a:gd name="f67" fmla="val 58"/>
                  <a:gd name="f68" fmla="val 1482"/>
                  <a:gd name="f69" fmla="*/ f0 1 3041"/>
                  <a:gd name="f70" fmla="*/ f1 1 1446"/>
                  <a:gd name="f71" fmla="val f2"/>
                  <a:gd name="f72" fmla="val f3"/>
                  <a:gd name="f73" fmla="val f4"/>
                  <a:gd name="f74" fmla="+- f73 0 f71"/>
                  <a:gd name="f75" fmla="+- f72 0 f71"/>
                  <a:gd name="f76" fmla="*/ f75 1 3041"/>
                  <a:gd name="f77" fmla="*/ f74 1 1446"/>
                  <a:gd name="f78" fmla="*/ f71 1 f76"/>
                  <a:gd name="f79" fmla="*/ f72 1 f76"/>
                  <a:gd name="f80" fmla="*/ f71 1 f77"/>
                  <a:gd name="f81" fmla="*/ f73 1 f77"/>
                  <a:gd name="f82" fmla="*/ f78 f69 1"/>
                  <a:gd name="f83" fmla="*/ f79 f69 1"/>
                  <a:gd name="f84" fmla="*/ f81 f70 1"/>
                  <a:gd name="f85" fmla="*/ f80 f7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2" t="f85" r="f83" b="f84"/>
                <a:pathLst>
                  <a:path w="3041" h="1446">
                    <a:moveTo>
                      <a:pt x="f3" y="f5"/>
                    </a:moveTo>
                    <a:cubicBezTo>
                      <a:pt x="f3" y="f6"/>
                      <a:pt x="f7" y="f8"/>
                      <a:pt x="f9" y="f10"/>
                    </a:cubicBezTo>
                    <a:lnTo>
                      <a:pt x="f9" y="f10"/>
                    </a:lnTo>
                    <a:cubicBezTo>
                      <a:pt x="f11" y="f12"/>
                      <a:pt x="f13" y="f14"/>
                      <a:pt x="f3" y="f15"/>
                    </a:cubicBezTo>
                    <a:lnTo>
                      <a:pt x="f3" y="f5"/>
                    </a:lnTo>
                    <a:close/>
                    <a:moveTo>
                      <a:pt x="f16" y="f2"/>
                    </a:moveTo>
                    <a:cubicBezTo>
                      <a:pt x="f17" y="f2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1"/>
                    </a:cubicBezTo>
                    <a:cubicBezTo>
                      <a:pt x="f33" y="f31"/>
                      <a:pt x="f34" y="f35"/>
                      <a:pt x="f36" y="f37"/>
                    </a:cubicBezTo>
                    <a:cubicBezTo>
                      <a:pt x="f38" y="f39"/>
                      <a:pt x="f20" y="f27"/>
                      <a:pt x="f40" y="f41"/>
                    </a:cubicBezTo>
                    <a:cubicBezTo>
                      <a:pt x="f42" y="f43"/>
                      <a:pt x="f44" y="f45"/>
                      <a:pt x="f46" y="f45"/>
                    </a:cubicBezTo>
                    <a:cubicBezTo>
                      <a:pt x="f47" y="f45"/>
                      <a:pt x="f48" y="f43"/>
                      <a:pt x="f49" y="f41"/>
                    </a:cubicBezTo>
                    <a:cubicBezTo>
                      <a:pt x="f50" y="f51"/>
                      <a:pt x="f52" y="f37"/>
                      <a:pt x="f53" y="f15"/>
                    </a:cubicBezTo>
                    <a:cubicBezTo>
                      <a:pt x="f53" y="f54"/>
                      <a:pt x="f55" y="f4"/>
                      <a:pt x="f56" y="f4"/>
                    </a:cubicBezTo>
                    <a:cubicBezTo>
                      <a:pt x="f57" y="f4"/>
                      <a:pt x="f58" y="f59"/>
                      <a:pt x="f9" y="f10"/>
                    </a:cubicBezTo>
                    <a:lnTo>
                      <a:pt x="f9" y="f10"/>
                    </a:lnTo>
                    <a:cubicBezTo>
                      <a:pt x="f60" y="f61"/>
                      <a:pt x="f62" y="f63"/>
                      <a:pt x="f64" y="f65"/>
                    </a:cubicBezTo>
                    <a:cubicBezTo>
                      <a:pt x="f66" y="f67"/>
                      <a:pt x="f68" y="f2"/>
                      <a:pt x="f16" y="f2"/>
                    </a:cubicBezTo>
                    <a:close/>
                  </a:path>
                </a:pathLst>
              </a:custGeom>
              <a:solidFill>
                <a:srgbClr val="601D1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5" name="Google Shape;3270;p99">
                <a:extLst>
                  <a:ext uri="{FF2B5EF4-FFF2-40B4-BE49-F238E27FC236}">
                    <a16:creationId xmlns:a16="http://schemas.microsoft.com/office/drawing/2014/main" id="{4BC1AC04-C964-6330-8AC5-5B209F26D9EE}"/>
                  </a:ext>
                </a:extLst>
              </p:cNvPr>
              <p:cNvSpPr/>
              <p:nvPr/>
            </p:nvSpPr>
            <p:spPr>
              <a:xfrm>
                <a:off x="1338654" y="2693502"/>
                <a:ext cx="33713" cy="139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57"/>
                  <a:gd name="f4" fmla="val 1144"/>
                  <a:gd name="f5" fmla="val 1327"/>
                  <a:gd name="f6" fmla="val 1"/>
                  <a:gd name="f7" fmla="val 1038"/>
                  <a:gd name="f8" fmla="val 740"/>
                  <a:gd name="f9" fmla="val 90"/>
                  <a:gd name="f10" fmla="val 471"/>
                  <a:gd name="f11" fmla="val 270"/>
                  <a:gd name="f12" fmla="val 269"/>
                  <a:gd name="f13" fmla="val 404"/>
                  <a:gd name="f14" fmla="val 673"/>
                  <a:gd name="f15" fmla="val 134"/>
                  <a:gd name="f16" fmla="val 1009"/>
                  <a:gd name="f17" fmla="val 174"/>
                  <a:gd name="f18" fmla="val 1088"/>
                  <a:gd name="f19" fmla="val 236"/>
                  <a:gd name="f20" fmla="val 1120"/>
                  <a:gd name="f21" fmla="val 308"/>
                  <a:gd name="f22" fmla="val 359"/>
                  <a:gd name="f23" fmla="val 415"/>
                  <a:gd name="f24" fmla="val 1104"/>
                  <a:gd name="f25" fmla="val 1076"/>
                  <a:gd name="f26" fmla="val 538"/>
                  <a:gd name="f27" fmla="val 605"/>
                  <a:gd name="f28" fmla="val 672"/>
                  <a:gd name="f29" fmla="val 875"/>
                  <a:gd name="f30" fmla="val 833"/>
                  <a:gd name="f31" fmla="val 681"/>
                  <a:gd name="f32" fmla="val 820"/>
                  <a:gd name="f33" fmla="val 689"/>
                  <a:gd name="f34" fmla="val 805"/>
                  <a:gd name="f35" fmla="val 691"/>
                  <a:gd name="f36" fmla="val 798"/>
                  <a:gd name="f37" fmla="val 807"/>
                  <a:gd name="f38" fmla="val 874"/>
                  <a:gd name="f39" fmla="val 1008"/>
                  <a:gd name="f40" fmla="val 1143"/>
                  <a:gd name="f41" fmla="val 606"/>
                  <a:gd name="f42" fmla="val 1277"/>
                  <a:gd name="f43" fmla="val 1337"/>
                  <a:gd name="f44" fmla="val 597"/>
                  <a:gd name="f45" fmla="val 1397"/>
                  <a:gd name="f46" fmla="val 593"/>
                  <a:gd name="f47" fmla="val 1456"/>
                  <a:gd name="f48" fmla="val 1865"/>
                  <a:gd name="f49" fmla="val 2261"/>
                  <a:gd name="f50" fmla="val 791"/>
                  <a:gd name="f51" fmla="val 2555"/>
                  <a:gd name="f52" fmla="val 2622"/>
                  <a:gd name="f53" fmla="val 2756"/>
                  <a:gd name="f54" fmla="val 942"/>
                  <a:gd name="f55" fmla="val 2219"/>
                  <a:gd name="f56" fmla="val 202"/>
                  <a:gd name="f57" fmla="val 1748"/>
                  <a:gd name="f58" fmla="val 68"/>
                  <a:gd name="f59" fmla="val 1613"/>
                  <a:gd name="f60" fmla="val 23"/>
                  <a:gd name="f61" fmla="val 1472"/>
                  <a:gd name="f62" fmla="*/ f0 1 2757"/>
                  <a:gd name="f63" fmla="*/ f1 1 1144"/>
                  <a:gd name="f64" fmla="val f2"/>
                  <a:gd name="f65" fmla="val f3"/>
                  <a:gd name="f66" fmla="val f4"/>
                  <a:gd name="f67" fmla="+- f66 0 f64"/>
                  <a:gd name="f68" fmla="+- f65 0 f64"/>
                  <a:gd name="f69" fmla="*/ f68 1 2757"/>
                  <a:gd name="f70" fmla="*/ f67 1 1144"/>
                  <a:gd name="f71" fmla="*/ f64 1 f69"/>
                  <a:gd name="f72" fmla="*/ f65 1 f69"/>
                  <a:gd name="f73" fmla="*/ f64 1 f70"/>
                  <a:gd name="f74" fmla="*/ f66 1 f70"/>
                  <a:gd name="f75" fmla="*/ f71 f62 1"/>
                  <a:gd name="f76" fmla="*/ f72 f62 1"/>
                  <a:gd name="f77" fmla="*/ f74 f63 1"/>
                  <a:gd name="f78" fmla="*/ f73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5" t="f78" r="f76" b="f77"/>
                <a:pathLst>
                  <a:path w="2757" h="1144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2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10" y="f25"/>
                    </a:cubicBezTo>
                    <a:cubicBezTo>
                      <a:pt x="f26" y="f16"/>
                      <a:pt x="f27" y="f16"/>
                      <a:pt x="f28" y="f29"/>
                    </a:cubicBezTo>
                    <a:lnTo>
                      <a:pt x="f28" y="f30"/>
                    </a:lnTo>
                    <a:lnTo>
                      <a:pt x="f28" y="f30"/>
                    </a:lnTo>
                    <a:cubicBezTo>
                      <a:pt x="f31" y="f32"/>
                      <a:pt x="f33" y="f34"/>
                      <a:pt x="f35" y="f36"/>
                    </a:cubicBezTo>
                    <a:lnTo>
                      <a:pt x="f35" y="f36"/>
                    </a:lnTo>
                    <a:lnTo>
                      <a:pt x="f37" y="f8"/>
                    </a:lnTo>
                    <a:lnTo>
                      <a:pt x="f38" y="f14"/>
                    </a:lnTo>
                    <a:lnTo>
                      <a:pt x="f39" y="f14"/>
                    </a:lnTo>
                    <a:lnTo>
                      <a:pt x="f40" y="f41"/>
                    </a:lnTo>
                    <a:lnTo>
                      <a:pt x="f42" y="f41"/>
                    </a:lnTo>
                    <a:cubicBezTo>
                      <a:pt x="f43" y="f44"/>
                      <a:pt x="f45" y="f46"/>
                      <a:pt x="f47" y="f46"/>
                    </a:cubicBezTo>
                    <a:cubicBezTo>
                      <a:pt x="f48" y="f46"/>
                      <a:pt x="f49" y="f50"/>
                      <a:pt x="f51" y="f4"/>
                    </a:cubicBezTo>
                    <a:cubicBezTo>
                      <a:pt x="f51" y="f4"/>
                      <a:pt x="f52" y="f4"/>
                      <a:pt x="f52" y="f25"/>
                    </a:cubicBezTo>
                    <a:lnTo>
                      <a:pt x="f53" y="f54"/>
                    </a:lnTo>
                    <a:cubicBezTo>
                      <a:pt x="f51" y="f26"/>
                      <a:pt x="f55" y="f56"/>
                      <a:pt x="f57" y="f58"/>
                    </a:cubicBezTo>
                    <a:cubicBezTo>
                      <a:pt x="f59" y="f60"/>
                      <a:pt x="f61" y="f6"/>
                      <a:pt x="f5" y="f6"/>
                    </a:cubicBezTo>
                    <a:close/>
                  </a:path>
                </a:pathLst>
              </a:custGeom>
              <a:solidFill>
                <a:srgbClr val="601D1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6" name="Google Shape;3271;p99">
                <a:extLst>
                  <a:ext uri="{FF2B5EF4-FFF2-40B4-BE49-F238E27FC236}">
                    <a16:creationId xmlns:a16="http://schemas.microsoft.com/office/drawing/2014/main" id="{704CA824-FC1E-14D7-FCAE-D4BCB25F4B79}"/>
                  </a:ext>
                </a:extLst>
              </p:cNvPr>
              <p:cNvSpPr/>
              <p:nvPr/>
            </p:nvSpPr>
            <p:spPr>
              <a:xfrm>
                <a:off x="1417557" y="2713235"/>
                <a:ext cx="13167" cy="1249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77"/>
                  <a:gd name="f4" fmla="val 1022"/>
                  <a:gd name="f5" fmla="val 471"/>
                  <a:gd name="f6" fmla="val 203"/>
                  <a:gd name="f7" fmla="val 67"/>
                  <a:gd name="f8" fmla="val 1"/>
                  <a:gd name="f9" fmla="val 336"/>
                  <a:gd name="f10" fmla="val 68"/>
                  <a:gd name="f11" fmla="val 605"/>
                  <a:gd name="f12" fmla="val 127"/>
                  <a:gd name="f13" fmla="val 839"/>
                  <a:gd name="f14" fmla="val 286"/>
                  <a:gd name="f15" fmla="val 504"/>
                  <a:gd name="f16" fmla="val 536"/>
                  <a:gd name="f17" fmla="val 571"/>
                  <a:gd name="f18" fmla="val 1017"/>
                  <a:gd name="f19" fmla="val 606"/>
                  <a:gd name="f20" fmla="val 1009"/>
                  <a:gd name="f21" fmla="val 875"/>
                  <a:gd name="f22" fmla="val 941"/>
                  <a:gd name="f23" fmla="val 740"/>
                  <a:gd name="f24" fmla="val 135"/>
                  <a:gd name="f25" fmla="*/ f0 1 1077"/>
                  <a:gd name="f26" fmla="*/ f1 1 1022"/>
                  <a:gd name="f27" fmla="val f2"/>
                  <a:gd name="f28" fmla="val f3"/>
                  <a:gd name="f29" fmla="val f4"/>
                  <a:gd name="f30" fmla="+- f29 0 f27"/>
                  <a:gd name="f31" fmla="+- f28 0 f27"/>
                  <a:gd name="f32" fmla="*/ f31 1 1077"/>
                  <a:gd name="f33" fmla="*/ f30 1 1022"/>
                  <a:gd name="f34" fmla="*/ f27 1 f32"/>
                  <a:gd name="f35" fmla="*/ f28 1 f32"/>
                  <a:gd name="f36" fmla="*/ f27 1 f33"/>
                  <a:gd name="f37" fmla="*/ f29 1 f33"/>
                  <a:gd name="f38" fmla="*/ f34 f25 1"/>
                  <a:gd name="f39" fmla="*/ f35 f25 1"/>
                  <a:gd name="f40" fmla="*/ f37 f26 1"/>
                  <a:gd name="f41" fmla="*/ f36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8" t="f41" r="f39" b="f40"/>
                <a:pathLst>
                  <a:path w="1077" h="1022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4"/>
                      <a:pt x="f15" y="f4"/>
                    </a:cubicBezTo>
                    <a:cubicBezTo>
                      <a:pt x="f16" y="f4"/>
                      <a:pt x="f17" y="f18"/>
                      <a:pt x="f19" y="f20"/>
                    </a:cubicBezTo>
                    <a:cubicBezTo>
                      <a:pt x="f21" y="f22"/>
                      <a:pt x="f3" y="f23"/>
                      <a:pt x="f3" y="f5"/>
                    </a:cubicBezTo>
                    <a:cubicBezTo>
                      <a:pt x="f20" y="f24"/>
                      <a:pt x="f23" y="f2"/>
                      <a:pt x="f5" y="f2"/>
                    </a:cubicBezTo>
                    <a:close/>
                  </a:path>
                </a:pathLst>
              </a:custGeom>
              <a:solidFill>
                <a:srgbClr val="601D1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7" name="Google Shape;3272;p99">
                <a:extLst>
                  <a:ext uri="{FF2B5EF4-FFF2-40B4-BE49-F238E27FC236}">
                    <a16:creationId xmlns:a16="http://schemas.microsoft.com/office/drawing/2014/main" id="{1680D03C-CA1C-279D-35EA-D333C2E50AC7}"/>
                  </a:ext>
                </a:extLst>
              </p:cNvPr>
              <p:cNvSpPr/>
              <p:nvPr/>
            </p:nvSpPr>
            <p:spPr>
              <a:xfrm>
                <a:off x="1370703" y="2742011"/>
                <a:ext cx="14804" cy="1891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11"/>
                  <a:gd name="f4" fmla="val 1547"/>
                  <a:gd name="f5" fmla="val 942"/>
                  <a:gd name="f6" fmla="val 875"/>
                  <a:gd name="f7" fmla="val 135"/>
                  <a:gd name="f8" fmla="val 740"/>
                  <a:gd name="f9" fmla="val 269"/>
                  <a:gd name="f10" fmla="val 606"/>
                  <a:gd name="f11" fmla="val 404"/>
                  <a:gd name="f12" fmla="val 336"/>
                  <a:gd name="f13" fmla="val 270"/>
                  <a:gd name="f14" fmla="val 403"/>
                  <a:gd name="f15" fmla="val 203"/>
                  <a:gd name="f16" fmla="val 538"/>
                  <a:gd name="f17" fmla="val 68"/>
                  <a:gd name="f18" fmla="val 672"/>
                  <a:gd name="f19" fmla="val 1"/>
                  <a:gd name="f20" fmla="val 807"/>
                  <a:gd name="f21" fmla="val 1009"/>
                  <a:gd name="f22" fmla="val 1143"/>
                  <a:gd name="f23" fmla="val 1277"/>
                  <a:gd name="f24" fmla="val 1345"/>
                  <a:gd name="f25" fmla="val 472"/>
                  <a:gd name="f26" fmla="val 1412"/>
                  <a:gd name="f27" fmla="val 673"/>
                  <a:gd name="f28" fmla="val 1479"/>
                  <a:gd name="f29" fmla="val 808"/>
                  <a:gd name="f30" fmla="val 1546"/>
                  <a:gd name="f31" fmla="val 1210"/>
                  <a:gd name="f32" fmla="val 1076"/>
                  <a:gd name="f33" fmla="val 874"/>
                  <a:gd name="f34" fmla="val 605"/>
                  <a:gd name="f35" fmla="val 1144"/>
                  <a:gd name="f36" fmla="val 471"/>
                  <a:gd name="f37" fmla="val 289"/>
                  <a:gd name="f38" fmla="val 1177"/>
                  <a:gd name="f39" fmla="val 241"/>
                  <a:gd name="f40" fmla="val 1158"/>
                  <a:gd name="f41" fmla="val 1150"/>
                  <a:gd name="f42" fmla="val 249"/>
                  <a:gd name="f43" fmla="*/ f0 1 1211"/>
                  <a:gd name="f44" fmla="*/ f1 1 1547"/>
                  <a:gd name="f45" fmla="val f2"/>
                  <a:gd name="f46" fmla="val f3"/>
                  <a:gd name="f47" fmla="val f4"/>
                  <a:gd name="f48" fmla="+- f47 0 f45"/>
                  <a:gd name="f49" fmla="+- f46 0 f45"/>
                  <a:gd name="f50" fmla="*/ f49 1 1211"/>
                  <a:gd name="f51" fmla="*/ f48 1 1547"/>
                  <a:gd name="f52" fmla="*/ f45 1 f50"/>
                  <a:gd name="f53" fmla="*/ f46 1 f50"/>
                  <a:gd name="f54" fmla="*/ f45 1 f51"/>
                  <a:gd name="f55" fmla="*/ f47 1 f51"/>
                  <a:gd name="f56" fmla="*/ f52 f43 1"/>
                  <a:gd name="f57" fmla="*/ f53 f43 1"/>
                  <a:gd name="f58" fmla="*/ f55 f44 1"/>
                  <a:gd name="f59" fmla="*/ f54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6" t="f59" r="f57" b="f58"/>
                <a:pathLst>
                  <a:path w="1211" h="1547">
                    <a:moveTo>
                      <a:pt x="f5" y="f2"/>
                    </a:moveTo>
                    <a:cubicBezTo>
                      <a:pt x="f6" y="f7"/>
                      <a:pt x="f8" y="f9"/>
                      <a:pt x="f10" y="f9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17" y="f21"/>
                    </a:cubicBezTo>
                    <a:cubicBezTo>
                      <a:pt x="f7" y="f22"/>
                      <a:pt x="f13" y="f23"/>
                      <a:pt x="f11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6" y="f30"/>
                      <a:pt x="f21" y="f28"/>
                      <a:pt x="f21" y="f26"/>
                    </a:cubicBezTo>
                    <a:cubicBezTo>
                      <a:pt x="f21" y="f23"/>
                      <a:pt x="f5" y="f31"/>
                      <a:pt x="f6" y="f31"/>
                    </a:cubicBezTo>
                    <a:lnTo>
                      <a:pt x="f29" y="f31"/>
                    </a:lnTo>
                    <a:cubicBezTo>
                      <a:pt x="f8" y="f22"/>
                      <a:pt x="f27" y="f22"/>
                      <a:pt x="f10" y="f32"/>
                    </a:cubicBezTo>
                    <a:lnTo>
                      <a:pt x="f10" y="f21"/>
                    </a:lnTo>
                    <a:lnTo>
                      <a:pt x="f27" y="f33"/>
                    </a:lnTo>
                    <a:lnTo>
                      <a:pt x="f8" y="f20"/>
                    </a:lnTo>
                    <a:lnTo>
                      <a:pt x="f6" y="f8"/>
                    </a:lnTo>
                    <a:cubicBezTo>
                      <a:pt x="f21" y="f34"/>
                      <a:pt x="f35" y="f36"/>
                      <a:pt x="f3" y="f12"/>
                    </a:cubicBezTo>
                    <a:cubicBezTo>
                      <a:pt x="f3" y="f37"/>
                      <a:pt x="f38" y="f39"/>
                      <a:pt x="f40" y="f39"/>
                    </a:cubicBezTo>
                    <a:cubicBezTo>
                      <a:pt x="f41" y="f39"/>
                      <a:pt x="f35" y="f42"/>
                      <a:pt x="f35" y="f9"/>
                    </a:cubicBez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E0925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8" name="Google Shape;3273;p99">
                <a:extLst>
                  <a:ext uri="{FF2B5EF4-FFF2-40B4-BE49-F238E27FC236}">
                    <a16:creationId xmlns:a16="http://schemas.microsoft.com/office/drawing/2014/main" id="{564CCD7D-A68F-8335-5045-C1E3ED001C86}"/>
                  </a:ext>
                </a:extLst>
              </p:cNvPr>
              <p:cNvSpPr/>
              <p:nvPr/>
            </p:nvSpPr>
            <p:spPr>
              <a:xfrm>
                <a:off x="1370703" y="2768309"/>
                <a:ext cx="37014" cy="2796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027"/>
                  <a:gd name="f4" fmla="val 2287"/>
                  <a:gd name="f5" fmla="val 2959"/>
                  <a:gd name="f6" fmla="val 68"/>
                  <a:gd name="f7" fmla="val 471"/>
                  <a:gd name="f8" fmla="val 1"/>
                  <a:gd name="f9" fmla="val 1748"/>
                  <a:gd name="f10" fmla="val 808"/>
                  <a:gd name="f11" fmla="val 2286"/>
                  <a:gd name="f12" fmla="val 1816"/>
                  <a:gd name="f13" fmla="val 1009"/>
                  <a:gd name="f14" fmla="val 1412"/>
                  <a:gd name="f15" fmla="val 1345"/>
                  <a:gd name="f16" fmla="val 1143"/>
                  <a:gd name="f17" fmla="val 1756"/>
                  <a:gd name="f18" fmla="val 791"/>
                  <a:gd name="f19" fmla="val 2270"/>
                  <a:gd name="f20" fmla="val 593"/>
                  <a:gd name="f21" fmla="val 2796"/>
                  <a:gd name="f22" fmla="val 2872"/>
                  <a:gd name="f23" fmla="val 2949"/>
                  <a:gd name="f24" fmla="val 597"/>
                  <a:gd name="f25" fmla="val 3026"/>
                  <a:gd name="f26" fmla="val 605"/>
                  <a:gd name="f27" fmla="val 404"/>
                  <a:gd name="f28" fmla="val 202"/>
                  <a:gd name="f29" fmla="*/ f0 1 3027"/>
                  <a:gd name="f30" fmla="*/ f1 1 2287"/>
                  <a:gd name="f31" fmla="val f2"/>
                  <a:gd name="f32" fmla="val f3"/>
                  <a:gd name="f33" fmla="val f4"/>
                  <a:gd name="f34" fmla="+- f33 0 f31"/>
                  <a:gd name="f35" fmla="+- f32 0 f31"/>
                  <a:gd name="f36" fmla="*/ f35 1 3027"/>
                  <a:gd name="f37" fmla="*/ f34 1 2287"/>
                  <a:gd name="f38" fmla="*/ f31 1 f36"/>
                  <a:gd name="f39" fmla="*/ f32 1 f36"/>
                  <a:gd name="f40" fmla="*/ f31 1 f37"/>
                  <a:gd name="f41" fmla="*/ f33 1 f37"/>
                  <a:gd name="f42" fmla="*/ f38 f29 1"/>
                  <a:gd name="f43" fmla="*/ f39 f29 1"/>
                  <a:gd name="f44" fmla="*/ f41 f30 1"/>
                  <a:gd name="f45" fmla="*/ f40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2" t="f45" r="f43" b="f44"/>
                <a:pathLst>
                  <a:path w="3027" h="2287">
                    <a:moveTo>
                      <a:pt x="f5" y="f2"/>
                    </a:moveTo>
                    <a:lnTo>
                      <a:pt x="f6" y="f7"/>
                    </a:lnTo>
                    <a:cubicBezTo>
                      <a:pt x="f6" y="f7"/>
                      <a:pt x="f8" y="f9"/>
                      <a:pt x="f10" y="f11"/>
                    </a:cubicBezTo>
                    <a:cubicBezTo>
                      <a:pt x="f10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25" y="f26"/>
                    </a:cubicBezTo>
                    <a:cubicBezTo>
                      <a:pt x="f25" y="f27"/>
                      <a:pt x="f5" y="f28"/>
                      <a:pt x="f5" y="f2"/>
                    </a:cubicBezTo>
                    <a:close/>
                  </a:path>
                </a:pathLst>
              </a:custGeom>
              <a:solidFill>
                <a:srgbClr val="CE673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9" name="Google Shape;3274;p99">
                <a:extLst>
                  <a:ext uri="{FF2B5EF4-FFF2-40B4-BE49-F238E27FC236}">
                    <a16:creationId xmlns:a16="http://schemas.microsoft.com/office/drawing/2014/main" id="{DA775689-594B-9FF1-8DC1-795F31873DB4}"/>
                  </a:ext>
                </a:extLst>
              </p:cNvPr>
              <p:cNvSpPr/>
              <p:nvPr/>
            </p:nvSpPr>
            <p:spPr>
              <a:xfrm>
                <a:off x="1380570" y="2775551"/>
                <a:ext cx="29599" cy="2268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421"/>
                  <a:gd name="f4" fmla="val 1855"/>
                  <a:gd name="f5" fmla="val 1989"/>
                  <a:gd name="f6" fmla="val 1"/>
                  <a:gd name="f7" fmla="val 1463"/>
                  <a:gd name="f8" fmla="val 949"/>
                  <a:gd name="f9" fmla="val 199"/>
                  <a:gd name="f10" fmla="val 538"/>
                  <a:gd name="f11" fmla="val 551"/>
                  <a:gd name="f12" fmla="val 202"/>
                  <a:gd name="f13" fmla="val 820"/>
                  <a:gd name="f14" fmla="val 1224"/>
                  <a:gd name="f15" fmla="val 1694"/>
                  <a:gd name="f16" fmla="val 198"/>
                  <a:gd name="f17" fmla="val 1793"/>
                  <a:gd name="f18" fmla="val 466"/>
                  <a:gd name="f19" fmla="val 728"/>
                  <a:gd name="f20" fmla="val 824"/>
                  <a:gd name="f21" fmla="val 919"/>
                  <a:gd name="f22" fmla="val 1847"/>
                  <a:gd name="f23" fmla="val 1009"/>
                  <a:gd name="f24" fmla="val 1829"/>
                  <a:gd name="f25" fmla="val 1883"/>
                  <a:gd name="f26" fmla="val 1627"/>
                  <a:gd name="f27" fmla="val 2219"/>
                  <a:gd name="f28" fmla="val 13"/>
                  <a:gd name="f29" fmla="val 2142"/>
                  <a:gd name="f30" fmla="val 5"/>
                  <a:gd name="f31" fmla="val 2065"/>
                  <a:gd name="f32" fmla="*/ f0 1 2421"/>
                  <a:gd name="f33" fmla="*/ f1 1 1855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2421"/>
                  <a:gd name="f40" fmla="*/ f37 1 1855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2421" h="1855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6" y="f14"/>
                      <a:pt x="f6" y="f15"/>
                    </a:cubicBezTo>
                    <a:cubicBezTo>
                      <a:pt x="f16" y="f17"/>
                      <a:pt x="f18" y="f4"/>
                      <a:pt x="f19" y="f4"/>
                    </a:cubicBezTo>
                    <a:cubicBezTo>
                      <a:pt x="f20" y="f4"/>
                      <a:pt x="f21" y="f22"/>
                      <a:pt x="f23" y="f24"/>
                    </a:cubicBezTo>
                    <a:cubicBezTo>
                      <a:pt x="f25" y="f26"/>
                      <a:pt x="f3" y="f13"/>
                      <a:pt x="f27" y="f28"/>
                    </a:cubicBezTo>
                    <a:cubicBezTo>
                      <a:pt x="f29" y="f30"/>
                      <a:pt x="f31" y="f6"/>
                      <a:pt x="f5" y="f6"/>
                    </a:cubicBezTo>
                    <a:close/>
                  </a:path>
                </a:pathLst>
              </a:custGeom>
              <a:solidFill>
                <a:srgbClr val="ED724C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0" name="Google Shape;3275;p99">
                <a:extLst>
                  <a:ext uri="{FF2B5EF4-FFF2-40B4-BE49-F238E27FC236}">
                    <a16:creationId xmlns:a16="http://schemas.microsoft.com/office/drawing/2014/main" id="{B36E9CE4-6BB9-C173-09C1-2B7953629AF8}"/>
                  </a:ext>
                </a:extLst>
              </p:cNvPr>
              <p:cNvSpPr/>
              <p:nvPr/>
            </p:nvSpPr>
            <p:spPr>
              <a:xfrm>
                <a:off x="2025048" y="4335920"/>
                <a:ext cx="273753" cy="3000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388"/>
                  <a:gd name="f4" fmla="val 24539"/>
                  <a:gd name="f5" fmla="val 13177"/>
                  <a:gd name="f6" fmla="val 12639"/>
                  <a:gd name="f7" fmla="val 8673"/>
                  <a:gd name="f8" fmla="val 22387"/>
                  <a:gd name="f9" fmla="val 14454"/>
                  <a:gd name="f10" fmla="*/ f0 1 22388"/>
                  <a:gd name="f11" fmla="*/ f1 1 24539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22388"/>
                  <a:gd name="f18" fmla="*/ f15 1 24539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22388" h="24539">
                    <a:moveTo>
                      <a:pt x="f5" y="f2"/>
                    </a:moveTo>
                    <a:lnTo>
                      <a:pt x="f2" y="f6"/>
                    </a:lnTo>
                    <a:lnTo>
                      <a:pt x="f7" y="f4"/>
                    </a:lnTo>
                    <a:lnTo>
                      <a:pt x="f8" y="f9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3AD7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1" name="Google Shape;3276;p99">
                <a:extLst>
                  <a:ext uri="{FF2B5EF4-FFF2-40B4-BE49-F238E27FC236}">
                    <a16:creationId xmlns:a16="http://schemas.microsoft.com/office/drawing/2014/main" id="{B020E5C4-13CD-8F10-7DE9-80AC55D57340}"/>
                  </a:ext>
                </a:extLst>
              </p:cNvPr>
              <p:cNvSpPr/>
              <p:nvPr/>
            </p:nvSpPr>
            <p:spPr>
              <a:xfrm>
                <a:off x="2005315" y="4455121"/>
                <a:ext cx="364991" cy="33376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9849"/>
                  <a:gd name="f4" fmla="val 27296"/>
                  <a:gd name="f5" fmla="val 21514"/>
                  <a:gd name="f6" fmla="val 16068"/>
                  <a:gd name="f7" fmla="val 4236"/>
                  <a:gd name="f8" fmla="val 14455"/>
                  <a:gd name="f9" fmla="val 10959"/>
                  <a:gd name="f10" fmla="val 7463"/>
                  <a:gd name="f11" fmla="val 12774"/>
                  <a:gd name="f12" fmla="val 15799"/>
                  <a:gd name="f13" fmla="val 7396"/>
                  <a:gd name="f14" fmla="val 7261"/>
                  <a:gd name="f15" fmla="val 17345"/>
                  <a:gd name="f16" fmla="val 19429"/>
                  <a:gd name="f17" fmla="val 6455"/>
                  <a:gd name="f18" fmla="val 20438"/>
                  <a:gd name="f19" fmla="val 5648"/>
                  <a:gd name="f20" fmla="val 21446"/>
                  <a:gd name="f21" fmla="val 3295"/>
                  <a:gd name="f22" fmla="val 22522"/>
                  <a:gd name="f23" fmla="val 2219"/>
                  <a:gd name="f24" fmla="val 23530"/>
                  <a:gd name="f25" fmla="val 875"/>
                  <a:gd name="f26" fmla="val 24673"/>
                  <a:gd name="f27" fmla="val 1"/>
                  <a:gd name="f28" fmla="val 25547"/>
                  <a:gd name="f29" fmla="val 27295"/>
                  <a:gd name="f30" fmla="val 10824"/>
                  <a:gd name="f31" fmla="val 27161"/>
                  <a:gd name="f32" fmla="val 13850"/>
                  <a:gd name="f33" fmla="val 27093"/>
                  <a:gd name="f34" fmla="val 16001"/>
                  <a:gd name="f35" fmla="val 26085"/>
                  <a:gd name="f36" fmla="val 14387"/>
                  <a:gd name="f37" fmla="val 29850"/>
                  <a:gd name="f38" fmla="val 10421"/>
                  <a:gd name="f39" fmla="*/ f0 1 29849"/>
                  <a:gd name="f40" fmla="*/ f1 1 27296"/>
                  <a:gd name="f41" fmla="val f2"/>
                  <a:gd name="f42" fmla="val f3"/>
                  <a:gd name="f43" fmla="val f4"/>
                  <a:gd name="f44" fmla="+- f43 0 f41"/>
                  <a:gd name="f45" fmla="+- f42 0 f41"/>
                  <a:gd name="f46" fmla="*/ f45 1 29849"/>
                  <a:gd name="f47" fmla="*/ f44 1 27296"/>
                  <a:gd name="f48" fmla="*/ f41 1 f46"/>
                  <a:gd name="f49" fmla="*/ f42 1 f46"/>
                  <a:gd name="f50" fmla="*/ f41 1 f47"/>
                  <a:gd name="f51" fmla="*/ f43 1 f47"/>
                  <a:gd name="f52" fmla="*/ f48 f39 1"/>
                  <a:gd name="f53" fmla="*/ f49 f39 1"/>
                  <a:gd name="f54" fmla="*/ f51 f40 1"/>
                  <a:gd name="f55" fmla="*/ f50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2" t="f55" r="f53" b="f54"/>
                <a:pathLst>
                  <a:path w="29849" h="27296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0" y="f11"/>
                      <a:pt x="f10" y="f12"/>
                      <a:pt x="f13" y="f6"/>
                    </a:cubicBezTo>
                    <a:cubicBezTo>
                      <a:pt x="f14" y="f15"/>
                      <a:pt x="f14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7" y="f29"/>
                    </a:cubicBezTo>
                    <a:cubicBezTo>
                      <a:pt x="f7" y="f29"/>
                      <a:pt x="f30" y="f31"/>
                      <a:pt x="f32" y="f33"/>
                    </a:cubicBezTo>
                    <a:cubicBezTo>
                      <a:pt x="f34" y="f33"/>
                      <a:pt x="f35" y="f36"/>
                      <a:pt x="f37" y="f38"/>
                    </a:cubicBez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2" name="Google Shape;3277;p99">
                <a:extLst>
                  <a:ext uri="{FF2B5EF4-FFF2-40B4-BE49-F238E27FC236}">
                    <a16:creationId xmlns:a16="http://schemas.microsoft.com/office/drawing/2014/main" id="{F2060CE3-C9F0-9798-8B88-35A1120A750E}"/>
                  </a:ext>
                </a:extLst>
              </p:cNvPr>
              <p:cNvSpPr/>
              <p:nvPr/>
            </p:nvSpPr>
            <p:spPr>
              <a:xfrm>
                <a:off x="2012713" y="4709123"/>
                <a:ext cx="102769" cy="5262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405"/>
                  <a:gd name="f4" fmla="val 4304"/>
                  <a:gd name="f5" fmla="val 5446"/>
                  <a:gd name="f6" fmla="val 1"/>
                  <a:gd name="f7" fmla="val 4371"/>
                  <a:gd name="f8" fmla="val 1009"/>
                  <a:gd name="f9" fmla="val 2556"/>
                  <a:gd name="f10" fmla="val 1883"/>
                  <a:gd name="f11" fmla="val 1547"/>
                  <a:gd name="f12" fmla="val 2757"/>
                  <a:gd name="f13" fmla="val 3228"/>
                  <a:gd name="f14" fmla="val 471"/>
                  <a:gd name="f15" fmla="val 3766"/>
                  <a:gd name="f16" fmla="val 8404"/>
                  <a:gd name="f17" fmla="val 4169"/>
                  <a:gd name="f18" fmla="val 8001"/>
                  <a:gd name="f19" fmla="val 2488"/>
                  <a:gd name="f20" fmla="val 6925"/>
                  <a:gd name="f21" fmla="val 942"/>
                  <a:gd name="f22" fmla="*/ f0 1 8405"/>
                  <a:gd name="f23" fmla="*/ f1 1 4304"/>
                  <a:gd name="f24" fmla="val f2"/>
                  <a:gd name="f25" fmla="val f3"/>
                  <a:gd name="f26" fmla="val f4"/>
                  <a:gd name="f27" fmla="+- f26 0 f24"/>
                  <a:gd name="f28" fmla="+- f25 0 f24"/>
                  <a:gd name="f29" fmla="*/ f28 1 8405"/>
                  <a:gd name="f30" fmla="*/ f27 1 4304"/>
                  <a:gd name="f31" fmla="*/ f24 1 f29"/>
                  <a:gd name="f32" fmla="*/ f25 1 f29"/>
                  <a:gd name="f33" fmla="*/ f24 1 f30"/>
                  <a:gd name="f34" fmla="*/ f26 1 f30"/>
                  <a:gd name="f35" fmla="*/ f31 f22 1"/>
                  <a:gd name="f36" fmla="*/ f32 f22 1"/>
                  <a:gd name="f37" fmla="*/ f34 f23 1"/>
                  <a:gd name="f38" fmla="*/ f3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5" t="f38" r="f36" b="f37"/>
                <a:pathLst>
                  <a:path w="8405" h="4304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8" y="f13"/>
                      <a:pt x="f14" y="f15"/>
                      <a:pt x="f6" y="f4"/>
                    </a:cubicBezTo>
                    <a:lnTo>
                      <a:pt x="f16" y="f17"/>
                    </a:lnTo>
                    <a:cubicBezTo>
                      <a:pt x="f18" y="f19"/>
                      <a:pt x="f20" y="f21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3" name="Google Shape;3278;p99">
                <a:extLst>
                  <a:ext uri="{FF2B5EF4-FFF2-40B4-BE49-F238E27FC236}">
                    <a16:creationId xmlns:a16="http://schemas.microsoft.com/office/drawing/2014/main" id="{6870BD9A-03A0-54CC-A9A3-869DA9D596FE}"/>
                  </a:ext>
                </a:extLst>
              </p:cNvPr>
              <p:cNvSpPr/>
              <p:nvPr/>
            </p:nvSpPr>
            <p:spPr>
              <a:xfrm>
                <a:off x="2262618" y="4501975"/>
                <a:ext cx="41925" cy="12331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29"/>
                  <a:gd name="f4" fmla="val 10085"/>
                  <a:gd name="f5" fmla="val 2891"/>
                  <a:gd name="f6" fmla="val 4572"/>
                  <a:gd name="f7" fmla="*/ f0 1 3429"/>
                  <a:gd name="f8" fmla="*/ f1 1 10085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3429"/>
                  <a:gd name="f15" fmla="*/ f12 1 10085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3429" h="10085" fill="none">
                    <a:moveTo>
                      <a:pt x="f5" y="f4"/>
                    </a:moveTo>
                    <a:cubicBezTo>
                      <a:pt x="f5" y="f4"/>
                      <a:pt x="f2" y="f6"/>
                      <a:pt x="f3" y="f2"/>
                    </a:cubicBez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4" name="Google Shape;3279;p99">
                <a:extLst>
                  <a:ext uri="{FF2B5EF4-FFF2-40B4-BE49-F238E27FC236}">
                    <a16:creationId xmlns:a16="http://schemas.microsoft.com/office/drawing/2014/main" id="{77ADBB62-0F91-E0B8-B055-EAEA30D3780F}"/>
                  </a:ext>
                </a:extLst>
              </p:cNvPr>
              <p:cNvSpPr/>
              <p:nvPr/>
            </p:nvSpPr>
            <p:spPr>
              <a:xfrm>
                <a:off x="2092448" y="4679533"/>
                <a:ext cx="32077" cy="166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23"/>
                  <a:gd name="f4" fmla="val 136"/>
                  <a:gd name="f5" fmla="val 1"/>
                  <a:gd name="f6" fmla="val 135"/>
                  <a:gd name="f7" fmla="*/ f0 1 2623"/>
                  <a:gd name="f8" fmla="*/ f1 1 136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2623"/>
                  <a:gd name="f15" fmla="*/ f12 1 136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2623" h="136" fill="none">
                    <a:moveTo>
                      <a:pt x="f5" y="f6"/>
                    </a:moveTo>
                    <a:lnTo>
                      <a:pt x="f3" y="f5"/>
                    </a:ln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5" name="Google Shape;3280;p99">
                <a:extLst>
                  <a:ext uri="{FF2B5EF4-FFF2-40B4-BE49-F238E27FC236}">
                    <a16:creationId xmlns:a16="http://schemas.microsoft.com/office/drawing/2014/main" id="{5111A95D-94E0-8193-BE4F-B2D79872899F}"/>
                  </a:ext>
                </a:extLst>
              </p:cNvPr>
              <p:cNvSpPr/>
              <p:nvPr/>
            </p:nvSpPr>
            <p:spPr>
              <a:xfrm>
                <a:off x="2094094" y="4661446"/>
                <a:ext cx="32077" cy="166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23"/>
                  <a:gd name="f4" fmla="val 136"/>
                  <a:gd name="f5" fmla="val 135"/>
                  <a:gd name="f6" fmla="val 2622"/>
                  <a:gd name="f7" fmla="val 1"/>
                  <a:gd name="f8" fmla="*/ f0 1 2623"/>
                  <a:gd name="f9" fmla="*/ f1 1 136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2623"/>
                  <a:gd name="f16" fmla="*/ f13 1 136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2623" h="136" fill="none">
                    <a:moveTo>
                      <a:pt x="f2" y="f5"/>
                    </a:moveTo>
                    <a:lnTo>
                      <a:pt x="f6" y="f7"/>
                    </a:ln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6" name="Google Shape;3281;p99">
                <a:extLst>
                  <a:ext uri="{FF2B5EF4-FFF2-40B4-BE49-F238E27FC236}">
                    <a16:creationId xmlns:a16="http://schemas.microsoft.com/office/drawing/2014/main" id="{9BE1C44C-A99C-5061-A039-01EDD8AD0C04}"/>
                  </a:ext>
                </a:extLst>
              </p:cNvPr>
              <p:cNvSpPr/>
              <p:nvPr/>
            </p:nvSpPr>
            <p:spPr>
              <a:xfrm>
                <a:off x="2097386" y="4638431"/>
                <a:ext cx="30422" cy="740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488"/>
                  <a:gd name="f4" fmla="val 606"/>
                  <a:gd name="f5" fmla="val 605"/>
                  <a:gd name="f6" fmla="*/ f0 1 2488"/>
                  <a:gd name="f7" fmla="*/ f1 1 606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2488"/>
                  <a:gd name="f14" fmla="*/ f11 1 606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2488" h="606" fill="none">
                    <a:moveTo>
                      <a:pt x="f2" y="f2"/>
                    </a:moveTo>
                    <a:lnTo>
                      <a:pt x="f3" y="f5"/>
                    </a:ln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7" name="Google Shape;3282;p99">
                <a:extLst>
                  <a:ext uri="{FF2B5EF4-FFF2-40B4-BE49-F238E27FC236}">
                    <a16:creationId xmlns:a16="http://schemas.microsoft.com/office/drawing/2014/main" id="{195D1D15-C1C1-1C40-07BA-65121F172B49}"/>
                  </a:ext>
                </a:extLst>
              </p:cNvPr>
              <p:cNvSpPr/>
              <p:nvPr/>
            </p:nvSpPr>
            <p:spPr>
              <a:xfrm>
                <a:off x="2049709" y="4622694"/>
                <a:ext cx="50145" cy="2412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101"/>
                  <a:gd name="f4" fmla="val 1973"/>
                  <a:gd name="f5" fmla="val 1546"/>
                  <a:gd name="f6" fmla="val 380"/>
                  <a:gd name="f7" fmla="val 1782"/>
                  <a:gd name="f8" fmla="val 2017"/>
                  <a:gd name="f9" fmla="val 413"/>
                  <a:gd name="f10" fmla="val 2219"/>
                  <a:gd name="f11" fmla="val 481"/>
                  <a:gd name="f12" fmla="val 2664"/>
                  <a:gd name="f13" fmla="val 703"/>
                  <a:gd name="f14" fmla="val 3109"/>
                  <a:gd name="f15" fmla="val 926"/>
                  <a:gd name="f16" fmla="val 3515"/>
                  <a:gd name="f17" fmla="val 1186"/>
                  <a:gd name="f18" fmla="val 3126"/>
                  <a:gd name="f19" fmla="val 1333"/>
                  <a:gd name="f20" fmla="val 2729"/>
                  <a:gd name="f21" fmla="val 1434"/>
                  <a:gd name="f22" fmla="val 2286"/>
                  <a:gd name="f23" fmla="val 1489"/>
                  <a:gd name="f24" fmla="val 2114"/>
                  <a:gd name="f25" fmla="val 1514"/>
                  <a:gd name="f26" fmla="val 1941"/>
                  <a:gd name="f27" fmla="val 1529"/>
                  <a:gd name="f28" fmla="val 1772"/>
                  <a:gd name="f29" fmla="val 1480"/>
                  <a:gd name="f30" fmla="val 1197"/>
                  <a:gd name="f31" fmla="val 1482"/>
                  <a:gd name="f32" fmla="val 941"/>
                  <a:gd name="f33" fmla="val 1355"/>
                  <a:gd name="f34" fmla="val 605"/>
                  <a:gd name="f35" fmla="val 1153"/>
                  <a:gd name="f36" fmla="val 403"/>
                  <a:gd name="f37" fmla="val 682"/>
                  <a:gd name="f38" fmla="val 874"/>
                  <a:gd name="f39" fmla="val 1076"/>
                  <a:gd name="f40" fmla="val 1311"/>
                  <a:gd name="f41" fmla="val 1451"/>
                  <a:gd name="f42" fmla="val 1"/>
                  <a:gd name="f43" fmla="val 922"/>
                  <a:gd name="f44" fmla="val 51"/>
                  <a:gd name="f45" fmla="val 672"/>
                  <a:gd name="f46" fmla="val 144"/>
                  <a:gd name="f47" fmla="val 135"/>
                  <a:gd name="f48" fmla="val 346"/>
                  <a:gd name="f49" fmla="val 951"/>
                  <a:gd name="f50" fmla="val 336"/>
                  <a:gd name="f51" fmla="val 1422"/>
                  <a:gd name="f52" fmla="val 630"/>
                  <a:gd name="f53" fmla="val 1774"/>
                  <a:gd name="f54" fmla="val 1128"/>
                  <a:gd name="f55" fmla="val 1972"/>
                  <a:gd name="f56" fmla="val 1608"/>
                  <a:gd name="f57" fmla="val 1678"/>
                  <a:gd name="f58" fmla="val 1747"/>
                  <a:gd name="f59" fmla="val 1968"/>
                  <a:gd name="f60" fmla="val 1815"/>
                  <a:gd name="f61" fmla="val 1960"/>
                  <a:gd name="f62" fmla="val 2555"/>
                  <a:gd name="f63" fmla="val 3227"/>
                  <a:gd name="f64" fmla="val 1825"/>
                  <a:gd name="f65" fmla="val 3899"/>
                  <a:gd name="f66" fmla="val 1556"/>
                  <a:gd name="f67" fmla="val 4034"/>
                  <a:gd name="f68" fmla="val 1287"/>
                  <a:gd name="f69" fmla="val 4036"/>
                  <a:gd name="f70" fmla="val 1157"/>
                  <a:gd name="f71" fmla="val 3907"/>
                  <a:gd name="f72" fmla="val 1090"/>
                  <a:gd name="f73" fmla="val 3777"/>
                  <a:gd name="f74" fmla="val 1086"/>
                  <a:gd name="f75" fmla="val 3390"/>
                  <a:gd name="f76" fmla="val 685"/>
                  <a:gd name="f77" fmla="val 2899"/>
                  <a:gd name="f78" fmla="val 394"/>
                  <a:gd name="f79" fmla="val 2353"/>
                  <a:gd name="f80" fmla="val 212"/>
                  <a:gd name="f81" fmla="val 2065"/>
                  <a:gd name="f82" fmla="val 68"/>
                  <a:gd name="f83" fmla="val 1757"/>
                  <a:gd name="f84" fmla="*/ f0 1 4101"/>
                  <a:gd name="f85" fmla="*/ f1 1 1973"/>
                  <a:gd name="f86" fmla="val f2"/>
                  <a:gd name="f87" fmla="val f3"/>
                  <a:gd name="f88" fmla="val f4"/>
                  <a:gd name="f89" fmla="+- f88 0 f86"/>
                  <a:gd name="f90" fmla="+- f87 0 f86"/>
                  <a:gd name="f91" fmla="*/ f90 1 4101"/>
                  <a:gd name="f92" fmla="*/ f89 1 1973"/>
                  <a:gd name="f93" fmla="*/ f86 1 f91"/>
                  <a:gd name="f94" fmla="*/ f87 1 f91"/>
                  <a:gd name="f95" fmla="*/ f86 1 f92"/>
                  <a:gd name="f96" fmla="*/ f88 1 f92"/>
                  <a:gd name="f97" fmla="*/ f93 f84 1"/>
                  <a:gd name="f98" fmla="*/ f94 f84 1"/>
                  <a:gd name="f99" fmla="*/ f96 f85 1"/>
                  <a:gd name="f100" fmla="*/ f95 f8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7" t="f100" r="f98" b="f99"/>
                <a:pathLst>
                  <a:path w="4101" h="197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lnTo>
                      <a:pt x="f16" y="f17"/>
                    </a:ln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7"/>
                    </a:cubicBezTo>
                    <a:cubicBezTo>
                      <a:pt x="f29" y="f27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11"/>
                    </a:cubicBezTo>
                    <a:cubicBezTo>
                      <a:pt x="f39" y="f9"/>
                      <a:pt x="f40" y="f6"/>
                      <a:pt x="f5" y="f6"/>
                    </a:cubicBezTo>
                    <a:close/>
                    <a:moveTo>
                      <a:pt x="f41" y="f42"/>
                    </a:moveTo>
                    <a:cubicBezTo>
                      <a:pt x="f17" y="f42"/>
                      <a:pt x="f43" y="f44"/>
                      <a:pt x="f45" y="f46"/>
                    </a:cubicBezTo>
                    <a:cubicBezTo>
                      <a:pt x="f47" y="f48"/>
                      <a:pt x="f2" y="f49"/>
                      <a:pt x="f50" y="f51"/>
                    </a:cubicBezTo>
                    <a:cubicBezTo>
                      <a:pt x="f52" y="f53"/>
                      <a:pt x="f54" y="f55"/>
                      <a:pt x="f56" y="f55"/>
                    </a:cubicBezTo>
                    <a:cubicBezTo>
                      <a:pt x="f57" y="f55"/>
                      <a:pt x="f58" y="f59"/>
                      <a:pt x="f60" y="f61"/>
                    </a:cubicBezTo>
                    <a:cubicBezTo>
                      <a:pt x="f62" y="f61"/>
                      <a:pt x="f63" y="f64"/>
                      <a:pt x="f65" y="f66"/>
                    </a:cubicBezTo>
                    <a:cubicBezTo>
                      <a:pt x="f67" y="f66"/>
                      <a:pt x="f3" y="f51"/>
                      <a:pt x="f3" y="f68"/>
                    </a:cubicBezTo>
                    <a:cubicBezTo>
                      <a:pt x="f69" y="f70"/>
                      <a:pt x="f71" y="f72"/>
                      <a:pt x="f73" y="f74"/>
                    </a:cubicBezTo>
                    <a:lnTo>
                      <a:pt x="f73" y="f74"/>
                    </a:lnTo>
                    <a:cubicBezTo>
                      <a:pt x="f75" y="f76"/>
                      <a:pt x="f77" y="f78"/>
                      <a:pt x="f79" y="f80"/>
                    </a:cubicBezTo>
                    <a:cubicBezTo>
                      <a:pt x="f81" y="f82"/>
                      <a:pt x="f83" y="f42"/>
                      <a:pt x="f41" y="f42"/>
                    </a:cubicBezTo>
                    <a:close/>
                  </a:path>
                </a:pathLst>
              </a:custGeom>
              <a:solidFill>
                <a:srgbClr val="63352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8" name="Google Shape;3283;p99">
                <a:extLst>
                  <a:ext uri="{FF2B5EF4-FFF2-40B4-BE49-F238E27FC236}">
                    <a16:creationId xmlns:a16="http://schemas.microsoft.com/office/drawing/2014/main" id="{8D52AC58-C6F2-A70E-90D8-26702E0786E0}"/>
                  </a:ext>
                </a:extLst>
              </p:cNvPr>
              <p:cNvSpPr/>
              <p:nvPr/>
            </p:nvSpPr>
            <p:spPr>
              <a:xfrm>
                <a:off x="2067796" y="4636785"/>
                <a:ext cx="30422" cy="3535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488"/>
                  <a:gd name="f4" fmla="val 2892"/>
                  <a:gd name="f5" fmla="val 2353"/>
                  <a:gd name="f6" fmla="val 1"/>
                  <a:gd name="f7" fmla="val 2219"/>
                  <a:gd name="f8" fmla="val 2084"/>
                  <a:gd name="f9" fmla="val 68"/>
                  <a:gd name="f10" fmla="val 2017"/>
                  <a:gd name="f11" fmla="val 135"/>
                  <a:gd name="f12" fmla="val 1614"/>
                  <a:gd name="f13" fmla="val 471"/>
                  <a:gd name="f14" fmla="val 1412"/>
                  <a:gd name="f15" fmla="val 673"/>
                  <a:gd name="f16" fmla="val 1210"/>
                  <a:gd name="f17" fmla="val 875"/>
                  <a:gd name="f18" fmla="val 1009"/>
                  <a:gd name="f19" fmla="val 1077"/>
                  <a:gd name="f20" fmla="val 807"/>
                  <a:gd name="f21" fmla="val 1345"/>
                  <a:gd name="f22" fmla="val 605"/>
                  <a:gd name="f23" fmla="val 1547"/>
                  <a:gd name="f24" fmla="val 1816"/>
                  <a:gd name="f25" fmla="val 269"/>
                  <a:gd name="f26" fmla="val 2085"/>
                  <a:gd name="f27" fmla="val 2354"/>
                  <a:gd name="f28" fmla="val 67"/>
                  <a:gd name="f29" fmla="val 2623"/>
                  <a:gd name="f30" fmla="val 2757"/>
                  <a:gd name="f31" fmla="val 2824"/>
                  <a:gd name="f32" fmla="val 336"/>
                  <a:gd name="f33" fmla="val 403"/>
                  <a:gd name="f34" fmla="val 538"/>
                  <a:gd name="f35" fmla="val 2556"/>
                  <a:gd name="f36" fmla="val 740"/>
                  <a:gd name="f37" fmla="val 941"/>
                  <a:gd name="f38" fmla="val 1076"/>
                  <a:gd name="f39" fmla="val 1413"/>
                  <a:gd name="f40" fmla="val 1211"/>
                  <a:gd name="f41" fmla="val 1815"/>
                  <a:gd name="f42" fmla="val 808"/>
                  <a:gd name="f43" fmla="val 2286"/>
                  <a:gd name="f44" fmla="val 2420"/>
                  <a:gd name="f45" fmla="val 404"/>
                  <a:gd name="f46" fmla="val 270"/>
                  <a:gd name="f47" fmla="*/ f0 1 2488"/>
                  <a:gd name="f48" fmla="*/ f1 1 2892"/>
                  <a:gd name="f49" fmla="val f2"/>
                  <a:gd name="f50" fmla="val f3"/>
                  <a:gd name="f51" fmla="val f4"/>
                  <a:gd name="f52" fmla="+- f51 0 f49"/>
                  <a:gd name="f53" fmla="+- f50 0 f49"/>
                  <a:gd name="f54" fmla="*/ f53 1 2488"/>
                  <a:gd name="f55" fmla="*/ f52 1 2892"/>
                  <a:gd name="f56" fmla="*/ f49 1 f54"/>
                  <a:gd name="f57" fmla="*/ f50 1 f54"/>
                  <a:gd name="f58" fmla="*/ f49 1 f55"/>
                  <a:gd name="f59" fmla="*/ f51 1 f55"/>
                  <a:gd name="f60" fmla="*/ f56 f47 1"/>
                  <a:gd name="f61" fmla="*/ f57 f47 1"/>
                  <a:gd name="f62" fmla="*/ f59 f48 1"/>
                  <a:gd name="f63" fmla="*/ f58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0" t="f63" r="f61" b="f62"/>
                <a:pathLst>
                  <a:path w="2488" h="2892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2" y="f13"/>
                    </a:ln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13" y="f24"/>
                    </a:cubicBezTo>
                    <a:cubicBezTo>
                      <a:pt x="f25" y="f26"/>
                      <a:pt x="f11" y="f27"/>
                      <a:pt x="f28" y="f29"/>
                    </a:cubicBezTo>
                    <a:cubicBezTo>
                      <a:pt x="f2" y="f30"/>
                      <a:pt x="f28" y="f31"/>
                      <a:pt x="f11" y="f4"/>
                    </a:cubicBezTo>
                    <a:cubicBezTo>
                      <a:pt x="f25" y="f4"/>
                      <a:pt x="f32" y="f4"/>
                      <a:pt x="f33" y="f31"/>
                    </a:cubicBezTo>
                    <a:cubicBezTo>
                      <a:pt x="f34" y="f35"/>
                      <a:pt x="f36" y="f27"/>
                      <a:pt x="f37" y="f26"/>
                    </a:cubicBezTo>
                    <a:cubicBezTo>
                      <a:pt x="f38" y="f24"/>
                      <a:pt x="f16" y="f12"/>
                      <a:pt x="f14" y="f39"/>
                    </a:cubicBezTo>
                    <a:cubicBezTo>
                      <a:pt x="f12" y="f40"/>
                      <a:pt x="f41" y="f18"/>
                      <a:pt x="f10" y="f42"/>
                    </a:cubicBezTo>
                    <a:lnTo>
                      <a:pt x="f43" y="f13"/>
                    </a:lnTo>
                    <a:cubicBezTo>
                      <a:pt x="f44" y="f45"/>
                      <a:pt x="f3" y="f46"/>
                      <a:pt x="f3" y="f11"/>
                    </a:cubicBezTo>
                    <a:cubicBezTo>
                      <a:pt x="f3" y="f9"/>
                      <a:pt x="f44" y="f6"/>
                      <a:pt x="f5" y="f6"/>
                    </a:cubicBezTo>
                    <a:close/>
                  </a:path>
                </a:pathLst>
              </a:custGeom>
              <a:solidFill>
                <a:srgbClr val="63352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9" name="Google Shape;3284;p99">
                <a:extLst>
                  <a:ext uri="{FF2B5EF4-FFF2-40B4-BE49-F238E27FC236}">
                    <a16:creationId xmlns:a16="http://schemas.microsoft.com/office/drawing/2014/main" id="{4AB9EC38-54EB-22E3-9E67-7114E99D2B0D}"/>
                  </a:ext>
                </a:extLst>
              </p:cNvPr>
              <p:cNvSpPr/>
              <p:nvPr/>
            </p:nvSpPr>
            <p:spPr>
              <a:xfrm>
                <a:off x="2093436" y="4608850"/>
                <a:ext cx="46707" cy="3249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20"/>
                  <a:gd name="f4" fmla="val 2658"/>
                  <a:gd name="f5" fmla="val 2794"/>
                  <a:gd name="f6" fmla="val 489"/>
                  <a:gd name="f7" fmla="val 2941"/>
                  <a:gd name="f8" fmla="val 3084"/>
                  <a:gd name="f9" fmla="val 523"/>
                  <a:gd name="f10" fmla="val 3214"/>
                  <a:gd name="f11" fmla="val 604"/>
                  <a:gd name="f12" fmla="val 3281"/>
                  <a:gd name="f13" fmla="val 3349"/>
                  <a:gd name="f14" fmla="val 671"/>
                  <a:gd name="f15" fmla="val 739"/>
                  <a:gd name="f16" fmla="val 806"/>
                  <a:gd name="f17" fmla="val 873"/>
                  <a:gd name="f18" fmla="val 907"/>
                  <a:gd name="f19" fmla="val 3273"/>
                  <a:gd name="f20" fmla="val 3265"/>
                  <a:gd name="f21" fmla="val 3248"/>
                  <a:gd name="f22" fmla="val 940"/>
                  <a:gd name="f23" fmla="val 3147"/>
                  <a:gd name="f24" fmla="val 1008"/>
                  <a:gd name="f25" fmla="val 2811"/>
                  <a:gd name="f26" fmla="val 1276"/>
                  <a:gd name="f27" fmla="val 2475"/>
                  <a:gd name="f28" fmla="val 1478"/>
                  <a:gd name="f29" fmla="val 2138"/>
                  <a:gd name="f30" fmla="val 1680"/>
                  <a:gd name="f31" fmla="val 1937"/>
                  <a:gd name="f32" fmla="val 1802"/>
                  <a:gd name="f33" fmla="val 1747"/>
                  <a:gd name="f34" fmla="val 1668"/>
                  <a:gd name="f35" fmla="val 1533"/>
                  <a:gd name="f36" fmla="val 1814"/>
                  <a:gd name="f37" fmla="val 1234"/>
                  <a:gd name="f38" fmla="val 934"/>
                  <a:gd name="f39" fmla="val 1888"/>
                  <a:gd name="f40" fmla="val 635"/>
                  <a:gd name="f41" fmla="val 1982"/>
                  <a:gd name="f42" fmla="val 693"/>
                  <a:gd name="f43" fmla="val 1903"/>
                  <a:gd name="f44" fmla="val 755"/>
                  <a:gd name="f45" fmla="val 1825"/>
                  <a:gd name="f46" fmla="val 794"/>
                  <a:gd name="f47" fmla="val 996"/>
                  <a:gd name="f48" fmla="val 1197"/>
                  <a:gd name="f49" fmla="val 1209"/>
                  <a:gd name="f50" fmla="val 1466"/>
                  <a:gd name="f51" fmla="val 1075"/>
                  <a:gd name="f52" fmla="val 1823"/>
                  <a:gd name="f53" fmla="val 820"/>
                  <a:gd name="f54" fmla="val 2333"/>
                  <a:gd name="f55" fmla="val 2807"/>
                  <a:gd name="f56" fmla="val 2168"/>
                  <a:gd name="f57" fmla="val 1534"/>
                  <a:gd name="f58" fmla="val 267"/>
                  <a:gd name="f59" fmla="val 1063"/>
                  <a:gd name="f60" fmla="val 727"/>
                  <a:gd name="f61" fmla="val 458"/>
                  <a:gd name="f62" fmla="val 1411"/>
                  <a:gd name="f63" fmla="val 256"/>
                  <a:gd name="f64" fmla="val 122"/>
                  <a:gd name="f65" fmla="val 1949"/>
                  <a:gd name="f66" fmla="val 54"/>
                  <a:gd name="f67" fmla="val 2150"/>
                  <a:gd name="f68" fmla="val 2352"/>
                  <a:gd name="f69" fmla="val 2461"/>
                  <a:gd name="f70" fmla="val 34"/>
                  <a:gd name="f71" fmla="val 155"/>
                  <a:gd name="f72" fmla="val 184"/>
                  <a:gd name="f73" fmla="val 218"/>
                  <a:gd name="f74" fmla="val 2647"/>
                  <a:gd name="f75" fmla="val 2621"/>
                  <a:gd name="f76" fmla="val 348"/>
                  <a:gd name="f77" fmla="val 2591"/>
                  <a:gd name="f78" fmla="val 356"/>
                  <a:gd name="f79" fmla="val 2546"/>
                  <a:gd name="f80" fmla="val 332"/>
                  <a:gd name="f81" fmla="val 2507"/>
                  <a:gd name="f82" fmla="val 403"/>
                  <a:gd name="f83" fmla="val 2554"/>
                  <a:gd name="f84" fmla="val 498"/>
                  <a:gd name="f85" fmla="val 592"/>
                  <a:gd name="f86" fmla="val 1399"/>
                  <a:gd name="f87" fmla="val 2285"/>
                  <a:gd name="f88" fmla="val 1870"/>
                  <a:gd name="f89" fmla="val 2218"/>
                  <a:gd name="f90" fmla="val 2071"/>
                  <a:gd name="f91" fmla="val 2273"/>
                  <a:gd name="f92" fmla="val 2016"/>
                  <a:gd name="f93" fmla="val 2878"/>
                  <a:gd name="f94" fmla="val 1545"/>
                  <a:gd name="f95" fmla="val 3617"/>
                  <a:gd name="f96" fmla="val 3752"/>
                  <a:gd name="f97" fmla="val 3819"/>
                  <a:gd name="f98" fmla="val 335"/>
                  <a:gd name="f99" fmla="val 3550"/>
                  <a:gd name="f100" fmla="val 134"/>
                  <a:gd name="f101" fmla="val 66"/>
                  <a:gd name="f102" fmla="val 3170"/>
                  <a:gd name="f103" fmla="val 22"/>
                  <a:gd name="f104" fmla="val 2988"/>
                  <a:gd name="f105" fmla="*/ f0 1 3820"/>
                  <a:gd name="f106" fmla="*/ f1 1 2658"/>
                  <a:gd name="f107" fmla="val f2"/>
                  <a:gd name="f108" fmla="val f3"/>
                  <a:gd name="f109" fmla="val f4"/>
                  <a:gd name="f110" fmla="+- f109 0 f107"/>
                  <a:gd name="f111" fmla="+- f108 0 f107"/>
                  <a:gd name="f112" fmla="*/ f111 1 3820"/>
                  <a:gd name="f113" fmla="*/ f110 1 2658"/>
                  <a:gd name="f114" fmla="*/ f107 1 f112"/>
                  <a:gd name="f115" fmla="*/ f108 1 f112"/>
                  <a:gd name="f116" fmla="*/ f107 1 f113"/>
                  <a:gd name="f117" fmla="*/ f109 1 f113"/>
                  <a:gd name="f118" fmla="*/ f114 f105 1"/>
                  <a:gd name="f119" fmla="*/ f115 f105 1"/>
                  <a:gd name="f120" fmla="*/ f117 f106 1"/>
                  <a:gd name="f121" fmla="*/ f116 f10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18" t="f121" r="f119" b="f120"/>
                <a:pathLst>
                  <a:path w="3820" h="2658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2" y="f11"/>
                    </a:lnTo>
                    <a:lnTo>
                      <a:pt x="f13" y="f14"/>
                    </a:lnTo>
                    <a:cubicBezTo>
                      <a:pt x="f13" y="f14"/>
                      <a:pt x="f13" y="f15"/>
                      <a:pt x="f13" y="f15"/>
                    </a:cubicBezTo>
                    <a:cubicBezTo>
                      <a:pt x="f13" y="f15"/>
                      <a:pt x="f13" y="f15"/>
                      <a:pt x="f13" y="f16"/>
                    </a:cubicBezTo>
                    <a:cubicBezTo>
                      <a:pt x="f13" y="f16"/>
                      <a:pt x="f12" y="f16"/>
                      <a:pt x="f12" y="f17"/>
                    </a:cubicBezTo>
                    <a:cubicBezTo>
                      <a:pt x="f12" y="f18"/>
                      <a:pt x="f12" y="f18"/>
                      <a:pt x="f19" y="f18"/>
                    </a:cubicBezTo>
                    <a:cubicBezTo>
                      <a:pt x="f20" y="f18"/>
                      <a:pt x="f21" y="f18"/>
                      <a:pt x="f10" y="f22"/>
                    </a:cubicBezTo>
                    <a:lnTo>
                      <a:pt x="f23" y="f24"/>
                    </a:lnTo>
                    <a:cubicBezTo>
                      <a:pt x="f25" y="f26"/>
                      <a:pt x="f27" y="f28"/>
                      <a:pt x="f29" y="f30"/>
                    </a:cubicBezTo>
                    <a:lnTo>
                      <a:pt x="f31" y="f30"/>
                    </a:lnTo>
                    <a:cubicBezTo>
                      <a:pt x="f32" y="f33"/>
                      <a:pt x="f34" y="f33"/>
                      <a:pt x="f35" y="f36"/>
                    </a:cubicBezTo>
                    <a:cubicBezTo>
                      <a:pt x="f37" y="f36"/>
                      <a:pt x="f38" y="f39"/>
                      <a:pt x="f40" y="f41"/>
                    </a:cubicBezTo>
                    <a:lnTo>
                      <a:pt x="f40" y="f41"/>
                    </a:lnTo>
                    <a:cubicBezTo>
                      <a:pt x="f42" y="f43"/>
                      <a:pt x="f44" y="f45"/>
                      <a:pt x="f46" y="f33"/>
                    </a:cubicBezTo>
                    <a:cubicBezTo>
                      <a:pt x="f47" y="f28"/>
                      <a:pt x="f48" y="f49"/>
                      <a:pt x="f50" y="f51"/>
                    </a:cubicBezTo>
                    <a:cubicBezTo>
                      <a:pt x="f52" y="f53"/>
                      <a:pt x="f54" y="f6"/>
                      <a:pt x="f5" y="f6"/>
                    </a:cubicBezTo>
                    <a:close/>
                    <a:moveTo>
                      <a:pt x="f55" y="f2"/>
                    </a:moveTo>
                    <a:cubicBezTo>
                      <a:pt x="f56" y="f2"/>
                      <a:pt x="f57" y="f58"/>
                      <a:pt x="f59" y="f15"/>
                    </a:cubicBezTo>
                    <a:cubicBezTo>
                      <a:pt x="f60" y="f51"/>
                      <a:pt x="f61" y="f62"/>
                      <a:pt x="f63" y="f33"/>
                    </a:cubicBezTo>
                    <a:cubicBezTo>
                      <a:pt x="f64" y="f65"/>
                      <a:pt x="f66" y="f67"/>
                      <a:pt x="f66" y="f68"/>
                    </a:cubicBezTo>
                    <a:cubicBezTo>
                      <a:pt x="f2" y="f69"/>
                      <a:pt x="f70" y="f4"/>
                      <a:pt x="f71" y="f4"/>
                    </a:cubicBezTo>
                    <a:cubicBezTo>
                      <a:pt x="f72" y="f4"/>
                      <a:pt x="f73" y="f74"/>
                      <a:pt x="f63" y="f75"/>
                    </a:cubicBezTo>
                    <a:cubicBezTo>
                      <a:pt x="f76" y="f77"/>
                      <a:pt x="f78" y="f79"/>
                      <a:pt x="f80" y="f81"/>
                    </a:cubicBezTo>
                    <a:lnTo>
                      <a:pt x="f80" y="f81"/>
                    </a:lnTo>
                    <a:cubicBezTo>
                      <a:pt x="f82" y="f83"/>
                      <a:pt x="f84" y="f83"/>
                      <a:pt x="f85" y="f83"/>
                    </a:cubicBezTo>
                    <a:cubicBezTo>
                      <a:pt x="f47" y="f68"/>
                      <a:pt x="f86" y="f87"/>
                      <a:pt x="f88" y="f89"/>
                    </a:cubicBezTo>
                    <a:cubicBezTo>
                      <a:pt x="f90" y="f89"/>
                      <a:pt x="f91" y="f67"/>
                      <a:pt x="f27" y="f92"/>
                    </a:cubicBezTo>
                    <a:cubicBezTo>
                      <a:pt x="f93" y="f36"/>
                      <a:pt x="f12" y="f94"/>
                      <a:pt x="f95" y="f49"/>
                    </a:cubicBezTo>
                    <a:cubicBezTo>
                      <a:pt x="f96" y="f24"/>
                      <a:pt x="f97" y="f16"/>
                      <a:pt x="f97" y="f11"/>
                    </a:cubicBezTo>
                    <a:cubicBezTo>
                      <a:pt x="f96" y="f98"/>
                      <a:pt x="f99" y="f100"/>
                      <a:pt x="f13" y="f101"/>
                    </a:cubicBezTo>
                    <a:cubicBezTo>
                      <a:pt x="f102" y="f103"/>
                      <a:pt x="f104" y="f2"/>
                      <a:pt x="f55" y="f2"/>
                    </a:cubicBezTo>
                    <a:close/>
                  </a:path>
                </a:pathLst>
              </a:custGeom>
              <a:solidFill>
                <a:srgbClr val="63352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0" name="Google Shape;3285;p99">
                <a:extLst>
                  <a:ext uri="{FF2B5EF4-FFF2-40B4-BE49-F238E27FC236}">
                    <a16:creationId xmlns:a16="http://schemas.microsoft.com/office/drawing/2014/main" id="{2841EBCB-BDE7-E675-5FDD-0B41D3BB2DBC}"/>
                  </a:ext>
                </a:extLst>
              </p:cNvPr>
              <p:cNvSpPr/>
              <p:nvPr/>
            </p:nvSpPr>
            <p:spPr>
              <a:xfrm>
                <a:off x="2093281" y="4637617"/>
                <a:ext cx="45034" cy="3753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682"/>
                  <a:gd name="f4" fmla="val 3070"/>
                  <a:gd name="f5" fmla="val 202"/>
                  <a:gd name="f6" fmla="val 67"/>
                  <a:gd name="f7" fmla="val 135"/>
                  <a:gd name="f8" fmla="val 269"/>
                  <a:gd name="f9" fmla="val 403"/>
                  <a:gd name="f10" fmla="val 336"/>
                  <a:gd name="f11" fmla="val 538"/>
                  <a:gd name="f12" fmla="val 471"/>
                  <a:gd name="f13" fmla="val 605"/>
                  <a:gd name="f14" fmla="val 941"/>
                  <a:gd name="f15" fmla="val 1210"/>
                  <a:gd name="f16" fmla="val 1143"/>
                  <a:gd name="f17" fmla="val 1479"/>
                  <a:gd name="f18" fmla="val 1345"/>
                  <a:gd name="f19" fmla="val 1748"/>
                  <a:gd name="f20" fmla="val 1546"/>
                  <a:gd name="f21" fmla="val 2286"/>
                  <a:gd name="f22" fmla="val 2017"/>
                  <a:gd name="f23" fmla="val 2757"/>
                  <a:gd name="f24" fmla="val 2555"/>
                  <a:gd name="f25" fmla="val 3362"/>
                  <a:gd name="f26" fmla="val 3025"/>
                  <a:gd name="f27" fmla="val 3393"/>
                  <a:gd name="f28" fmla="val 3057"/>
                  <a:gd name="f29" fmla="val 3428"/>
                  <a:gd name="f30" fmla="val 3462"/>
                  <a:gd name="f31" fmla="val 3575"/>
                  <a:gd name="f32" fmla="val 2927"/>
                  <a:gd name="f33" fmla="val 3630"/>
                  <a:gd name="f34" fmla="val 2824"/>
                  <a:gd name="f35" fmla="val 3227"/>
                  <a:gd name="f36" fmla="val 2151"/>
                  <a:gd name="f37" fmla="val 2689"/>
                  <a:gd name="f38" fmla="val 1614"/>
                  <a:gd name="f39" fmla="val 2084"/>
                  <a:gd name="f40" fmla="val 1815"/>
                  <a:gd name="f41" fmla="val 672"/>
                  <a:gd name="f42" fmla="val 740"/>
                  <a:gd name="f43" fmla="val 404"/>
                  <a:gd name="f44" fmla="*/ f0 1 3682"/>
                  <a:gd name="f45" fmla="*/ f1 1 3070"/>
                  <a:gd name="f46" fmla="val f2"/>
                  <a:gd name="f47" fmla="val f3"/>
                  <a:gd name="f48" fmla="val f4"/>
                  <a:gd name="f49" fmla="+- f48 0 f46"/>
                  <a:gd name="f50" fmla="+- f47 0 f46"/>
                  <a:gd name="f51" fmla="*/ f50 1 3682"/>
                  <a:gd name="f52" fmla="*/ f49 1 3070"/>
                  <a:gd name="f53" fmla="*/ f46 1 f51"/>
                  <a:gd name="f54" fmla="*/ f47 1 f51"/>
                  <a:gd name="f55" fmla="*/ f46 1 f52"/>
                  <a:gd name="f56" fmla="*/ f48 1 f52"/>
                  <a:gd name="f57" fmla="*/ f53 f44 1"/>
                  <a:gd name="f58" fmla="*/ f54 f44 1"/>
                  <a:gd name="f59" fmla="*/ f56 f45 1"/>
                  <a:gd name="f60" fmla="*/ f55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7" t="f60" r="f58" b="f59"/>
                <a:pathLst>
                  <a:path w="3682" h="3070">
                    <a:moveTo>
                      <a:pt x="f5" y="f2"/>
                    </a:moveTo>
                    <a:cubicBezTo>
                      <a:pt x="f6" y="f2"/>
                      <a:pt x="f2" y="f7"/>
                      <a:pt x="f6" y="f8"/>
                    </a:cubicBezTo>
                    <a:cubicBezTo>
                      <a:pt x="f5" y="f9"/>
                      <a:pt x="f10" y="f11"/>
                      <a:pt x="f12" y="f13"/>
                    </a:cubicBezTo>
                    <a:lnTo>
                      <a:pt x="f14" y="f14"/>
                    </a:ln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4"/>
                      <a:pt x="f30" y="f4"/>
                    </a:cubicBezTo>
                    <a:cubicBezTo>
                      <a:pt x="f31" y="f4"/>
                      <a:pt x="f3" y="f32"/>
                      <a:pt x="f33" y="f34"/>
                    </a:cubicBezTo>
                    <a:cubicBezTo>
                      <a:pt x="f35" y="f36"/>
                      <a:pt x="f37" y="f38"/>
                      <a:pt x="f39" y="f16"/>
                    </a:cubicBezTo>
                    <a:cubicBezTo>
                      <a:pt x="f40" y="f14"/>
                      <a:pt x="f17" y="f41"/>
                      <a:pt x="f15" y="f12"/>
                    </a:cubicBezTo>
                    <a:lnTo>
                      <a:pt x="f42" y="f5"/>
                    </a:lnTo>
                    <a:cubicBezTo>
                      <a:pt x="f11" y="f7"/>
                      <a:pt x="f43" y="f6"/>
                      <a:pt x="f5" y="f2"/>
                    </a:cubicBezTo>
                    <a:close/>
                  </a:path>
                </a:pathLst>
              </a:custGeom>
              <a:solidFill>
                <a:srgbClr val="63352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1" name="Google Shape;3286;p99">
                <a:extLst>
                  <a:ext uri="{FF2B5EF4-FFF2-40B4-BE49-F238E27FC236}">
                    <a16:creationId xmlns:a16="http://schemas.microsoft.com/office/drawing/2014/main" id="{75CD8648-B1AF-6BD6-03D8-6103701B734A}"/>
                  </a:ext>
                </a:extLst>
              </p:cNvPr>
              <p:cNvSpPr/>
              <p:nvPr/>
            </p:nvSpPr>
            <p:spPr>
              <a:xfrm>
                <a:off x="2013545" y="4560332"/>
                <a:ext cx="337861" cy="20141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631"/>
                  <a:gd name="f4" fmla="val 16472"/>
                  <a:gd name="f5" fmla="val 11227"/>
                  <a:gd name="f6" fmla="val 12639"/>
                  <a:gd name="f7" fmla="val 16068"/>
                  <a:gd name="f8" fmla="val 13983"/>
                  <a:gd name="f9" fmla="val 15665"/>
                  <a:gd name="f10" fmla="val 1"/>
                  <a:gd name="f11" fmla="*/ f0 1 27631"/>
                  <a:gd name="f12" fmla="*/ f1 1 16472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27631"/>
                  <a:gd name="f19" fmla="*/ f16 1 16472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27631" h="16472" fill="none">
                    <a:moveTo>
                      <a:pt x="f2" y="f4"/>
                    </a:moveTo>
                    <a:cubicBezTo>
                      <a:pt x="f2" y="f4"/>
                      <a:pt x="f5" y="f4"/>
                      <a:pt x="f6" y="f7"/>
                    </a:cubicBezTo>
                    <a:cubicBezTo>
                      <a:pt x="f8" y="f9"/>
                      <a:pt x="f3" y="f10"/>
                      <a:pt x="f3" y="f10"/>
                    </a:cubicBez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2" name="Google Shape;3287;p99">
                <a:extLst>
                  <a:ext uri="{FF2B5EF4-FFF2-40B4-BE49-F238E27FC236}">
                    <a16:creationId xmlns:a16="http://schemas.microsoft.com/office/drawing/2014/main" id="{0ACAAE71-F17A-A309-3A5B-F3329E1A91EB}"/>
                  </a:ext>
                </a:extLst>
              </p:cNvPr>
              <p:cNvSpPr/>
              <p:nvPr/>
            </p:nvSpPr>
            <p:spPr>
              <a:xfrm>
                <a:off x="1735695" y="3485939"/>
                <a:ext cx="527755" cy="107193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3161"/>
                  <a:gd name="f4" fmla="val 87666"/>
                  <a:gd name="f5" fmla="val 4975"/>
                  <a:gd name="f6" fmla="val 1"/>
                  <a:gd name="f7" fmla="val 24740"/>
                  <a:gd name="f8" fmla="val 4168"/>
                  <a:gd name="f9" fmla="val 42825"/>
                  <a:gd name="f10" fmla="val 9546"/>
                  <a:gd name="f11" fmla="val 59430"/>
                  <a:gd name="f12" fmla="val 13849"/>
                  <a:gd name="f13" fmla="val 72809"/>
                  <a:gd name="f14" fmla="val 22656"/>
                  <a:gd name="f15" fmla="val 43160"/>
                  <a:gd name="f16" fmla="val 77985"/>
                  <a:gd name="f17" fmla="val 35160"/>
                  <a:gd name="f18" fmla="val 64472"/>
                  <a:gd name="f19" fmla="val 31328"/>
                  <a:gd name="f20" fmla="val 54455"/>
                  <a:gd name="f21" fmla="val 25950"/>
                  <a:gd name="f22" fmla="val 40472"/>
                  <a:gd name="f23" fmla="val 26690"/>
                  <a:gd name="f24" fmla="val 29446"/>
                  <a:gd name="f25" fmla="val 5715"/>
                  <a:gd name="f26" fmla="*/ f0 1 43161"/>
                  <a:gd name="f27" fmla="*/ f1 1 87666"/>
                  <a:gd name="f28" fmla="val f2"/>
                  <a:gd name="f29" fmla="val f3"/>
                  <a:gd name="f30" fmla="val f4"/>
                  <a:gd name="f31" fmla="+- f30 0 f28"/>
                  <a:gd name="f32" fmla="+- f29 0 f28"/>
                  <a:gd name="f33" fmla="*/ f32 1 43161"/>
                  <a:gd name="f34" fmla="*/ f31 1 87666"/>
                  <a:gd name="f35" fmla="*/ f28 1 f33"/>
                  <a:gd name="f36" fmla="*/ f29 1 f33"/>
                  <a:gd name="f37" fmla="*/ f28 1 f34"/>
                  <a:gd name="f38" fmla="*/ f30 1 f34"/>
                  <a:gd name="f39" fmla="*/ f35 f26 1"/>
                  <a:gd name="f40" fmla="*/ f36 f26 1"/>
                  <a:gd name="f41" fmla="*/ f38 f27 1"/>
                  <a:gd name="f42" fmla="*/ f3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9" t="f42" r="f40" b="f41"/>
                <a:pathLst>
                  <a:path w="43161" h="87666">
                    <a:moveTo>
                      <a:pt x="f5" y="f6"/>
                    </a:moveTo>
                    <a:lnTo>
                      <a:pt x="f5" y="f6"/>
                    </a:lnTo>
                    <a:cubicBezTo>
                      <a:pt x="f2" y="f7"/>
                      <a:pt x="f8" y="f9"/>
                      <a:pt x="f10" y="f11"/>
                    </a:cubicBezTo>
                    <a:cubicBezTo>
                      <a:pt x="f12" y="f13"/>
                      <a:pt x="f14" y="f4"/>
                      <a:pt x="f14" y="f4"/>
                    </a:cubicBezTo>
                    <a:lnTo>
                      <a:pt x="f15" y="f16"/>
                    </a:ln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7" y="f23"/>
                      <a:pt x="f24" y="f25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3E5B7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3" name="Google Shape;3288;p99">
                <a:extLst>
                  <a:ext uri="{FF2B5EF4-FFF2-40B4-BE49-F238E27FC236}">
                    <a16:creationId xmlns:a16="http://schemas.microsoft.com/office/drawing/2014/main" id="{E8441470-1A3A-9951-43CF-FE0DB6BB2E81}"/>
                  </a:ext>
                </a:extLst>
              </p:cNvPr>
              <p:cNvSpPr/>
              <p:nvPr/>
            </p:nvSpPr>
            <p:spPr>
              <a:xfrm>
                <a:off x="2005315" y="3574727"/>
                <a:ext cx="224421" cy="88040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8354"/>
                  <a:gd name="f4" fmla="val 72002"/>
                  <a:gd name="f5" fmla="val 4640"/>
                  <a:gd name="f6" fmla="val 1"/>
                  <a:gd name="f7" fmla="val 20908"/>
                  <a:gd name="f8" fmla="val 1009"/>
                  <a:gd name="f9" fmla="val 33076"/>
                  <a:gd name="f10" fmla="val 5984"/>
                  <a:gd name="f11" fmla="val 47127"/>
                  <a:gd name="f12" fmla="val 10018"/>
                  <a:gd name="f13" fmla="val 58489"/>
                  <a:gd name="f14" fmla="val 72001"/>
                  <a:gd name="f15" fmla="*/ f0 1 18354"/>
                  <a:gd name="f16" fmla="*/ f1 1 72002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18354"/>
                  <a:gd name="f23" fmla="*/ f20 1 72002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18354" h="72002" fill="none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3" y="f14"/>
                      <a:pt x="f3" y="f14"/>
                    </a:cubicBez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4" name="Google Shape;3289;p99">
                <a:extLst>
                  <a:ext uri="{FF2B5EF4-FFF2-40B4-BE49-F238E27FC236}">
                    <a16:creationId xmlns:a16="http://schemas.microsoft.com/office/drawing/2014/main" id="{17483969-F0B2-75DD-42E9-49906ADE82EF}"/>
                  </a:ext>
                </a:extLst>
              </p:cNvPr>
              <p:cNvSpPr/>
              <p:nvPr/>
            </p:nvSpPr>
            <p:spPr>
              <a:xfrm>
                <a:off x="1976539" y="4381128"/>
                <a:ext cx="253197" cy="12167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707"/>
                  <a:gd name="f4" fmla="val 9951"/>
                  <a:gd name="f5" fmla="val 1"/>
                  <a:gd name="f6" fmla="*/ f0 1 20707"/>
                  <a:gd name="f7" fmla="*/ f1 1 9951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20707"/>
                  <a:gd name="f14" fmla="*/ f11 1 9951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20707" h="9951" fill="none">
                    <a:moveTo>
                      <a:pt x="f3" y="f5"/>
                    </a:moveTo>
                    <a:lnTo>
                      <a:pt x="f5" y="f4"/>
                    </a:ln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5" name="Google Shape;3290;p99">
                <a:extLst>
                  <a:ext uri="{FF2B5EF4-FFF2-40B4-BE49-F238E27FC236}">
                    <a16:creationId xmlns:a16="http://schemas.microsoft.com/office/drawing/2014/main" id="{805C666F-9B4E-C0DD-2E5D-31802AA9076D}"/>
                  </a:ext>
                </a:extLst>
              </p:cNvPr>
              <p:cNvSpPr/>
              <p:nvPr/>
            </p:nvSpPr>
            <p:spPr>
              <a:xfrm>
                <a:off x="1832686" y="4510186"/>
                <a:ext cx="240871" cy="20881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9699"/>
                  <a:gd name="f4" fmla="val 17077"/>
                  <a:gd name="f5" fmla="val 1"/>
                  <a:gd name="f6" fmla="val 404"/>
                  <a:gd name="f7" fmla="val 1950"/>
                  <a:gd name="f8" fmla="val 16606"/>
                  <a:gd name="f9" fmla="val 18085"/>
                  <a:gd name="f10" fmla="*/ f0 1 19699"/>
                  <a:gd name="f11" fmla="*/ f1 1 17077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19699"/>
                  <a:gd name="f18" fmla="*/ f15 1 17077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19699" h="17077">
                    <a:moveTo>
                      <a:pt x="f3" y="f5"/>
                    </a:moveTo>
                    <a:lnTo>
                      <a:pt x="f6" y="f7"/>
                    </a:lnTo>
                    <a:lnTo>
                      <a:pt x="f5" y="f8"/>
                    </a:lnTo>
                    <a:lnTo>
                      <a:pt x="f9" y="f4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3AD7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6" name="Google Shape;3291;p99">
                <a:extLst>
                  <a:ext uri="{FF2B5EF4-FFF2-40B4-BE49-F238E27FC236}">
                    <a16:creationId xmlns:a16="http://schemas.microsoft.com/office/drawing/2014/main" id="{1904B896-9C14-F05C-13CC-875F97C3CBBB}"/>
                  </a:ext>
                </a:extLst>
              </p:cNvPr>
              <p:cNvSpPr/>
              <p:nvPr/>
            </p:nvSpPr>
            <p:spPr>
              <a:xfrm>
                <a:off x="1646093" y="4653226"/>
                <a:ext cx="423348" cy="17182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623"/>
                  <a:gd name="f4" fmla="val 14052"/>
                  <a:gd name="f5" fmla="val 34354"/>
                  <a:gd name="f6" fmla="val 29171"/>
                  <a:gd name="f7" fmla="val 24218"/>
                  <a:gd name="f8" fmla="val 2497"/>
                  <a:gd name="f9" fmla="val 19206"/>
                  <a:gd name="f10" fmla="val 17587"/>
                  <a:gd name="f11" fmla="val 15961"/>
                  <a:gd name="f12" fmla="val 2236"/>
                  <a:gd name="f13" fmla="val 14320"/>
                  <a:gd name="f14" fmla="val 1547"/>
                  <a:gd name="f15" fmla="val 13984"/>
                  <a:gd name="f16" fmla="val 2286"/>
                  <a:gd name="f17" fmla="val 13379"/>
                  <a:gd name="f18" fmla="val 3026"/>
                  <a:gd name="f19" fmla="val 12706"/>
                  <a:gd name="f20" fmla="val 3564"/>
                  <a:gd name="f21" fmla="val 10622"/>
                  <a:gd name="f22" fmla="val 4908"/>
                  <a:gd name="f23" fmla="val 6521"/>
                  <a:gd name="f24" fmla="val 6051"/>
                  <a:gd name="f25" fmla="val 3967"/>
                  <a:gd name="f26" fmla="val 7530"/>
                  <a:gd name="f27" fmla="val 1546"/>
                  <a:gd name="f28" fmla="val 8807"/>
                  <a:gd name="f29" fmla="val 11295"/>
                  <a:gd name="f30" fmla="val 14051"/>
                  <a:gd name="f31" fmla="val 13312"/>
                  <a:gd name="f32" fmla="*/ f0 1 34623"/>
                  <a:gd name="f33" fmla="*/ f1 1 14052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34623"/>
                  <a:gd name="f40" fmla="*/ f37 1 14052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34623" h="14052">
                    <a:moveTo>
                      <a:pt x="f5" y="f2"/>
                    </a:moveTo>
                    <a:cubicBezTo>
                      <a:pt x="f6" y="f2"/>
                      <a:pt x="f7" y="f8"/>
                      <a:pt x="f9" y="f8"/>
                    </a:cubicBezTo>
                    <a:cubicBezTo>
                      <a:pt x="f10" y="f8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" y="f29"/>
                      <a:pt x="f2" y="f30"/>
                    </a:cubicBezTo>
                    <a:lnTo>
                      <a:pt x="f3" y="f31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7" name="Google Shape;3292;p99">
                <a:extLst>
                  <a:ext uri="{FF2B5EF4-FFF2-40B4-BE49-F238E27FC236}">
                    <a16:creationId xmlns:a16="http://schemas.microsoft.com/office/drawing/2014/main" id="{1133807C-4412-A1E4-ED5C-BC35AEDFE5FA}"/>
                  </a:ext>
                </a:extLst>
              </p:cNvPr>
              <p:cNvSpPr/>
              <p:nvPr/>
            </p:nvSpPr>
            <p:spPr>
              <a:xfrm>
                <a:off x="1650199" y="4737890"/>
                <a:ext cx="113449" cy="6167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278"/>
                  <a:gd name="f4" fmla="val 5044"/>
                  <a:gd name="f5" fmla="val 4706"/>
                  <a:gd name="f6" fmla="val 1"/>
                  <a:gd name="f7" fmla="val 4370"/>
                  <a:gd name="f8" fmla="val 203"/>
                  <a:gd name="f9" fmla="val 3967"/>
                  <a:gd name="f10" fmla="val 404"/>
                  <a:gd name="f11" fmla="val 3631"/>
                  <a:gd name="f12" fmla="val 606"/>
                  <a:gd name="f13" fmla="val 1883"/>
                  <a:gd name="f14" fmla="val 1547"/>
                  <a:gd name="f15" fmla="val 605"/>
                  <a:gd name="f16" fmla="val 3161"/>
                  <a:gd name="f17" fmla="val 5043"/>
                  <a:gd name="f18" fmla="val 4909"/>
                  <a:gd name="f19" fmla="val 8404"/>
                  <a:gd name="f20" fmla="val 2825"/>
                  <a:gd name="f21" fmla="val 6387"/>
                  <a:gd name="f22" fmla="val 1144"/>
                  <a:gd name="f23" fmla="*/ f0 1 9278"/>
                  <a:gd name="f24" fmla="*/ f1 1 5044"/>
                  <a:gd name="f25" fmla="val f2"/>
                  <a:gd name="f26" fmla="val f3"/>
                  <a:gd name="f27" fmla="val f4"/>
                  <a:gd name="f28" fmla="+- f27 0 f25"/>
                  <a:gd name="f29" fmla="+- f26 0 f25"/>
                  <a:gd name="f30" fmla="*/ f29 1 9278"/>
                  <a:gd name="f31" fmla="*/ f28 1 5044"/>
                  <a:gd name="f32" fmla="*/ f25 1 f30"/>
                  <a:gd name="f33" fmla="*/ f26 1 f30"/>
                  <a:gd name="f34" fmla="*/ f25 1 f31"/>
                  <a:gd name="f35" fmla="*/ f27 1 f31"/>
                  <a:gd name="f36" fmla="*/ f32 f23 1"/>
                  <a:gd name="f37" fmla="*/ f33 f23 1"/>
                  <a:gd name="f38" fmla="*/ f35 f24 1"/>
                  <a:gd name="f39" fmla="*/ f34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6" t="f39" r="f37" b="f38"/>
                <a:pathLst>
                  <a:path w="9278" h="5044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2" y="f17"/>
                    </a:cubicBezTo>
                    <a:lnTo>
                      <a:pt x="f3" y="f18"/>
                    </a:lnTo>
                    <a:cubicBezTo>
                      <a:pt x="f19" y="f20"/>
                      <a:pt x="f21" y="f22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8" name="Google Shape;3293;p99">
                <a:extLst>
                  <a:ext uri="{FF2B5EF4-FFF2-40B4-BE49-F238E27FC236}">
                    <a16:creationId xmlns:a16="http://schemas.microsoft.com/office/drawing/2014/main" id="{86D6BA3D-636A-0C42-567F-EDCB5C44E1DD}"/>
                  </a:ext>
                </a:extLst>
              </p:cNvPr>
              <p:cNvSpPr/>
              <p:nvPr/>
            </p:nvSpPr>
            <p:spPr>
              <a:xfrm>
                <a:off x="1649385" y="4788868"/>
                <a:ext cx="419243" cy="1152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287"/>
                  <a:gd name="f4" fmla="val 942"/>
                  <a:gd name="f5" fmla="val 941"/>
                  <a:gd name="f6" fmla="val 34286"/>
                  <a:gd name="f7" fmla="*/ f0 1 34287"/>
                  <a:gd name="f8" fmla="*/ f1 1 942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34287"/>
                  <a:gd name="f15" fmla="*/ f12 1 942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34287" h="942" fill="none">
                    <a:moveTo>
                      <a:pt x="f2" y="f5"/>
                    </a:moveTo>
                    <a:lnTo>
                      <a:pt x="f6" y="f2"/>
                    </a:ln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9" name="Google Shape;3294;p99">
                <a:extLst>
                  <a:ext uri="{FF2B5EF4-FFF2-40B4-BE49-F238E27FC236}">
                    <a16:creationId xmlns:a16="http://schemas.microsoft.com/office/drawing/2014/main" id="{CF85C326-8331-93C4-35E0-3F99A29737B4}"/>
                  </a:ext>
                </a:extLst>
              </p:cNvPr>
              <p:cNvSpPr/>
              <p:nvPr/>
            </p:nvSpPr>
            <p:spPr>
              <a:xfrm>
                <a:off x="1990520" y="4711592"/>
                <a:ext cx="77294" cy="7974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321"/>
                  <a:gd name="f4" fmla="val 6522"/>
                  <a:gd name="f5" fmla="val 1"/>
                  <a:gd name="f6" fmla="val 68"/>
                  <a:gd name="f7" fmla="val 1345"/>
                  <a:gd name="f8" fmla="val 6320"/>
                  <a:gd name="f9" fmla="*/ f0 1 6321"/>
                  <a:gd name="f10" fmla="*/ f1 1 6522"/>
                  <a:gd name="f11" fmla="val f2"/>
                  <a:gd name="f12" fmla="val f3"/>
                  <a:gd name="f13" fmla="val f4"/>
                  <a:gd name="f14" fmla="+- f13 0 f11"/>
                  <a:gd name="f15" fmla="+- f12 0 f11"/>
                  <a:gd name="f16" fmla="*/ f15 1 6321"/>
                  <a:gd name="f17" fmla="*/ f14 1 6522"/>
                  <a:gd name="f18" fmla="*/ f11 1 f16"/>
                  <a:gd name="f19" fmla="*/ f12 1 f16"/>
                  <a:gd name="f20" fmla="*/ f11 1 f17"/>
                  <a:gd name="f21" fmla="*/ f13 1 f17"/>
                  <a:gd name="f22" fmla="*/ f18 f9 1"/>
                  <a:gd name="f23" fmla="*/ f19 f9 1"/>
                  <a:gd name="f24" fmla="*/ f21 f10 1"/>
                  <a:gd name="f25" fmla="*/ f20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6321" h="6522" fill="none">
                    <a:moveTo>
                      <a:pt x="f5" y="f4"/>
                    </a:moveTo>
                    <a:cubicBezTo>
                      <a:pt x="f6" y="f4"/>
                      <a:pt x="f7" y="f5"/>
                      <a:pt x="f8" y="f5"/>
                    </a:cubicBez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0" name="Google Shape;3295;p99">
                <a:extLst>
                  <a:ext uri="{FF2B5EF4-FFF2-40B4-BE49-F238E27FC236}">
                    <a16:creationId xmlns:a16="http://schemas.microsoft.com/office/drawing/2014/main" id="{3351323D-0F26-90FC-C89C-121649811A79}"/>
                  </a:ext>
                </a:extLst>
              </p:cNvPr>
              <p:cNvSpPr/>
              <p:nvPr/>
            </p:nvSpPr>
            <p:spPr>
              <a:xfrm>
                <a:off x="1765285" y="4714061"/>
                <a:ext cx="19732" cy="2467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13"/>
                  <a:gd name="f4" fmla="val 2018"/>
                  <a:gd name="f5" fmla="val 1614"/>
                  <a:gd name="f6" fmla="val 2017"/>
                  <a:gd name="f7" fmla="*/ f0 1 1613"/>
                  <a:gd name="f8" fmla="*/ f1 1 2018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1613"/>
                  <a:gd name="f15" fmla="*/ f12 1 2018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1613" h="2018" fill="none">
                    <a:moveTo>
                      <a:pt x="f2" y="f2"/>
                    </a:moveTo>
                    <a:lnTo>
                      <a:pt x="f5" y="f6"/>
                    </a:ln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1" name="Google Shape;3296;p99">
                <a:extLst>
                  <a:ext uri="{FF2B5EF4-FFF2-40B4-BE49-F238E27FC236}">
                    <a16:creationId xmlns:a16="http://schemas.microsoft.com/office/drawing/2014/main" id="{291A5AC7-7DD4-468E-CD49-61B0ABC940F4}"/>
                  </a:ext>
                </a:extLst>
              </p:cNvPr>
              <p:cNvSpPr/>
              <p:nvPr/>
            </p:nvSpPr>
            <p:spPr>
              <a:xfrm>
                <a:off x="1785832" y="4706663"/>
                <a:ext cx="19751" cy="2467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15"/>
                  <a:gd name="f4" fmla="val 2018"/>
                  <a:gd name="f5" fmla="val 1"/>
                  <a:gd name="f6" fmla="val 1614"/>
                  <a:gd name="f7" fmla="val 2017"/>
                  <a:gd name="f8" fmla="*/ f0 1 1615"/>
                  <a:gd name="f9" fmla="*/ f1 1 2018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1615"/>
                  <a:gd name="f16" fmla="*/ f13 1 2018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1615" h="2018" fill="none">
                    <a:moveTo>
                      <a:pt x="f5" y="f2"/>
                    </a:moveTo>
                    <a:lnTo>
                      <a:pt x="f6" y="f7"/>
                    </a:ln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2" name="Google Shape;3297;p99">
                <a:extLst>
                  <a:ext uri="{FF2B5EF4-FFF2-40B4-BE49-F238E27FC236}">
                    <a16:creationId xmlns:a16="http://schemas.microsoft.com/office/drawing/2014/main" id="{64D65B10-1853-86A4-0607-EAE79A94FFF7}"/>
                  </a:ext>
                </a:extLst>
              </p:cNvPr>
              <p:cNvSpPr/>
              <p:nvPr/>
            </p:nvSpPr>
            <p:spPr>
              <a:xfrm>
                <a:off x="1805565" y="4694328"/>
                <a:ext cx="19732" cy="2467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13"/>
                  <a:gd name="f4" fmla="val 2018"/>
                  <a:gd name="f5" fmla="val 1"/>
                  <a:gd name="f6" fmla="val 1614"/>
                  <a:gd name="f7" fmla="*/ f0 1 1613"/>
                  <a:gd name="f8" fmla="*/ f1 1 2018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1613"/>
                  <a:gd name="f15" fmla="*/ f12 1 2018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1613" h="2018" fill="none">
                    <a:moveTo>
                      <a:pt x="f2" y="f5"/>
                    </a:moveTo>
                    <a:lnTo>
                      <a:pt x="f6" y="f4"/>
                    </a:ln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3" name="Google Shape;3298;p99">
                <a:extLst>
                  <a:ext uri="{FF2B5EF4-FFF2-40B4-BE49-F238E27FC236}">
                    <a16:creationId xmlns:a16="http://schemas.microsoft.com/office/drawing/2014/main" id="{CEFDC22C-E6ED-751A-9E7B-1EB51FB85CA2}"/>
                  </a:ext>
                </a:extLst>
              </p:cNvPr>
              <p:cNvSpPr/>
              <p:nvPr/>
            </p:nvSpPr>
            <p:spPr>
              <a:xfrm>
                <a:off x="1770214" y="4658657"/>
                <a:ext cx="38359" cy="3814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137"/>
                  <a:gd name="f4" fmla="val 3120"/>
                  <a:gd name="f5" fmla="val 818"/>
                  <a:gd name="f6" fmla="val 357"/>
                  <a:gd name="f7" fmla="val 836"/>
                  <a:gd name="f8" fmla="val 855"/>
                  <a:gd name="f9" fmla="val 359"/>
                  <a:gd name="f10" fmla="val 875"/>
                  <a:gd name="f11" fmla="val 363"/>
                  <a:gd name="f12" fmla="val 1144"/>
                  <a:gd name="f13" fmla="val 430"/>
                  <a:gd name="f14" fmla="val 1345"/>
                  <a:gd name="f15" fmla="val 565"/>
                  <a:gd name="f16" fmla="val 1547"/>
                  <a:gd name="f17" fmla="val 699"/>
                  <a:gd name="f18" fmla="val 1681"/>
                  <a:gd name="f19" fmla="val 901"/>
                  <a:gd name="f20" fmla="val 1883"/>
                  <a:gd name="f21" fmla="val 1035"/>
                  <a:gd name="f22" fmla="val 2017"/>
                  <a:gd name="f23" fmla="val 1237"/>
                  <a:gd name="f24" fmla="val 2302"/>
                  <a:gd name="f25" fmla="val 1636"/>
                  <a:gd name="f26" fmla="val 2491"/>
                  <a:gd name="f27" fmla="val 2083"/>
                  <a:gd name="f28" fmla="val 2664"/>
                  <a:gd name="f29" fmla="val 2579"/>
                  <a:gd name="f30" fmla="val 2271"/>
                  <a:gd name="f31" fmla="val 2448"/>
                  <a:gd name="f32" fmla="val 1885"/>
                  <a:gd name="f33" fmla="val 2269"/>
                  <a:gd name="f34" fmla="val 2044"/>
                  <a:gd name="f35" fmla="val 1842"/>
                  <a:gd name="f36" fmla="val 807"/>
                  <a:gd name="f37" fmla="val 1506"/>
                  <a:gd name="f38" fmla="val 538"/>
                  <a:gd name="f39" fmla="val 1103"/>
                  <a:gd name="f40" fmla="val 412"/>
                  <a:gd name="f41" fmla="val 849"/>
                  <a:gd name="f42" fmla="val 524"/>
                  <a:gd name="f43" fmla="val 865"/>
                  <a:gd name="f44" fmla="val 1"/>
                  <a:gd name="f45" fmla="val 406"/>
                  <a:gd name="f46" fmla="val 367"/>
                  <a:gd name="f47" fmla="val 834"/>
                  <a:gd name="f48" fmla="val 1439"/>
                  <a:gd name="f49" fmla="val 1909"/>
                  <a:gd name="f50" fmla="val 942"/>
                  <a:gd name="f51" fmla="val 2246"/>
                  <a:gd name="f52" fmla="val 1480"/>
                  <a:gd name="f53" fmla="val 2649"/>
                  <a:gd name="f54" fmla="val 2152"/>
                  <a:gd name="f55" fmla="val 2918"/>
                  <a:gd name="f56" fmla="val 2824"/>
                  <a:gd name="f57" fmla="val 3008"/>
                  <a:gd name="f58" fmla="val 3136"/>
                  <a:gd name="f59" fmla="val 2840"/>
                  <a:gd name="f60" fmla="val 2953"/>
                  <a:gd name="f61" fmla="val 2689"/>
                  <a:gd name="f62" fmla="val 2935"/>
                  <a:gd name="f63" fmla="val 2407"/>
                  <a:gd name="f64" fmla="val 2870"/>
                  <a:gd name="f65" fmla="val 2124"/>
                  <a:gd name="f66" fmla="val 2757"/>
                  <a:gd name="f67" fmla="val 2555"/>
                  <a:gd name="f68" fmla="val 1304"/>
                  <a:gd name="f69" fmla="val 2219"/>
                  <a:gd name="f70" fmla="val 1816"/>
                  <a:gd name="f71" fmla="val 229"/>
                  <a:gd name="f72" fmla="val 94"/>
                  <a:gd name="f73" fmla="val 1076"/>
                  <a:gd name="f74" fmla="val 27"/>
                  <a:gd name="f75" fmla="val 1006"/>
                  <a:gd name="f76" fmla="val 9"/>
                  <a:gd name="f77" fmla="val 935"/>
                  <a:gd name="f78" fmla="*/ f0 1 3137"/>
                  <a:gd name="f79" fmla="*/ f1 1 3120"/>
                  <a:gd name="f80" fmla="val f2"/>
                  <a:gd name="f81" fmla="val f3"/>
                  <a:gd name="f82" fmla="val f4"/>
                  <a:gd name="f83" fmla="+- f82 0 f80"/>
                  <a:gd name="f84" fmla="+- f81 0 f80"/>
                  <a:gd name="f85" fmla="*/ f84 1 3137"/>
                  <a:gd name="f86" fmla="*/ f83 1 3120"/>
                  <a:gd name="f87" fmla="*/ f80 1 f85"/>
                  <a:gd name="f88" fmla="*/ f81 1 f85"/>
                  <a:gd name="f89" fmla="*/ f80 1 f86"/>
                  <a:gd name="f90" fmla="*/ f82 1 f86"/>
                  <a:gd name="f91" fmla="*/ f87 f78 1"/>
                  <a:gd name="f92" fmla="*/ f88 f78 1"/>
                  <a:gd name="f93" fmla="*/ f90 f79 1"/>
                  <a:gd name="f94" fmla="*/ f89 f7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1" t="f94" r="f92" b="f93"/>
                <a:pathLst>
                  <a:path w="3137" h="3120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lnTo>
                      <a:pt x="f28" y="f29"/>
                    </a:lnTo>
                    <a:cubicBezTo>
                      <a:pt x="f30" y="f31"/>
                      <a:pt x="f32" y="f33"/>
                      <a:pt x="f16" y="f34"/>
                    </a:cubicBezTo>
                    <a:cubicBezTo>
                      <a:pt x="f12" y="f35"/>
                      <a:pt x="f36" y="f37"/>
                      <a:pt x="f38" y="f39"/>
                    </a:cubicBezTo>
                    <a:cubicBezTo>
                      <a:pt x="f40" y="f41"/>
                      <a:pt x="f42" y="f6"/>
                      <a:pt x="f5" y="f6"/>
                    </a:cubicBezTo>
                    <a:close/>
                    <a:moveTo>
                      <a:pt x="f43" y="f44"/>
                    </a:moveTo>
                    <a:cubicBezTo>
                      <a:pt x="f45" y="f44"/>
                      <a:pt x="f44" y="f46"/>
                      <a:pt x="f44" y="f47"/>
                    </a:cubicBezTo>
                    <a:cubicBezTo>
                      <a:pt x="f44" y="f48"/>
                      <a:pt x="f38" y="f49"/>
                      <a:pt x="f50" y="f51"/>
                    </a:cubicBezTo>
                    <a:cubicBezTo>
                      <a:pt x="f52" y="f53"/>
                      <a:pt x="f54" y="f55"/>
                      <a:pt x="f56" y="f4"/>
                    </a:cubicBezTo>
                    <a:cubicBezTo>
                      <a:pt x="f57" y="f4"/>
                      <a:pt x="f58" y="f59"/>
                      <a:pt x="f60" y="f61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35"/>
                    </a:cubicBezTo>
                    <a:cubicBezTo>
                      <a:pt x="f67" y="f68"/>
                      <a:pt x="f69" y="f47"/>
                      <a:pt x="f70" y="f13"/>
                    </a:cubicBezTo>
                    <a:cubicBezTo>
                      <a:pt x="f16" y="f71"/>
                      <a:pt x="f14" y="f72"/>
                      <a:pt x="f73" y="f74"/>
                    </a:cubicBezTo>
                    <a:cubicBezTo>
                      <a:pt x="f75" y="f76"/>
                      <a:pt x="f77" y="f44"/>
                      <a:pt x="f43" y="f44"/>
                    </a:cubicBezTo>
                    <a:close/>
                  </a:path>
                </a:pathLst>
              </a:custGeom>
              <a:solidFill>
                <a:srgbClr val="63352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4" name="Google Shape;3299;p99">
                <a:extLst>
                  <a:ext uri="{FF2B5EF4-FFF2-40B4-BE49-F238E27FC236}">
                    <a16:creationId xmlns:a16="http://schemas.microsoft.com/office/drawing/2014/main" id="{98F0D7AA-8CAC-8585-B788-1113F2FADDB7}"/>
                  </a:ext>
                </a:extLst>
              </p:cNvPr>
              <p:cNvSpPr/>
              <p:nvPr/>
            </p:nvSpPr>
            <p:spPr>
              <a:xfrm>
                <a:off x="1762387" y="4690908"/>
                <a:ext cx="44823" cy="1367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665"/>
                  <a:gd name="f4" fmla="val 1118"/>
                  <a:gd name="f5" fmla="val 3153"/>
                  <a:gd name="f6" fmla="val 3029"/>
                  <a:gd name="f7" fmla="val 2899"/>
                  <a:gd name="f8" fmla="val 11"/>
                  <a:gd name="f9" fmla="val 2792"/>
                  <a:gd name="f10" fmla="val 2456"/>
                  <a:gd name="f11" fmla="val 78"/>
                  <a:gd name="f12" fmla="val 2187"/>
                  <a:gd name="f13" fmla="val 1851"/>
                  <a:gd name="f14" fmla="val 145"/>
                  <a:gd name="f15" fmla="val 1246"/>
                  <a:gd name="f16" fmla="val 280"/>
                  <a:gd name="f17" fmla="val 708"/>
                  <a:gd name="f18" fmla="val 482"/>
                  <a:gd name="f19" fmla="val 170"/>
                  <a:gd name="f20" fmla="val 750"/>
                  <a:gd name="f21" fmla="val 1"/>
                  <a:gd name="f22" fmla="val 863"/>
                  <a:gd name="f23" fmla="val 68"/>
                  <a:gd name="f24" fmla="val 213"/>
                  <a:gd name="f25" fmla="val 241"/>
                  <a:gd name="f26" fmla="val 272"/>
                  <a:gd name="f27" fmla="val 1108"/>
                  <a:gd name="f28" fmla="val 305"/>
                  <a:gd name="f29" fmla="val 1087"/>
                  <a:gd name="f30" fmla="val 573"/>
                  <a:gd name="f31" fmla="val 1019"/>
                  <a:gd name="f32" fmla="val 910"/>
                  <a:gd name="f33" fmla="val 952"/>
                  <a:gd name="f34" fmla="val 1178"/>
                  <a:gd name="f35" fmla="val 885"/>
                  <a:gd name="f36" fmla="val 1380"/>
                  <a:gd name="f37" fmla="val 818"/>
                  <a:gd name="f38" fmla="val 1716"/>
                  <a:gd name="f39" fmla="val 1985"/>
                  <a:gd name="f40" fmla="val 616"/>
                  <a:gd name="f41" fmla="val 2321"/>
                  <a:gd name="f42" fmla="val 549"/>
                  <a:gd name="f43" fmla="val 2523"/>
                  <a:gd name="f44" fmla="val 2859"/>
                  <a:gd name="f45" fmla="val 3263"/>
                  <a:gd name="f46" fmla="val 414"/>
                  <a:gd name="f47" fmla="val 3397"/>
                  <a:gd name="f48" fmla="val 3531"/>
                  <a:gd name="f49" fmla="val 3666"/>
                  <a:gd name="f50" fmla="val 3599"/>
                  <a:gd name="f51" fmla="val 3518"/>
                  <a:gd name="f52" fmla="val 24"/>
                  <a:gd name="f53" fmla="val 3341"/>
                  <a:gd name="f54" fmla="*/ f0 1 3665"/>
                  <a:gd name="f55" fmla="*/ f1 1 1118"/>
                  <a:gd name="f56" fmla="val f2"/>
                  <a:gd name="f57" fmla="val f3"/>
                  <a:gd name="f58" fmla="val f4"/>
                  <a:gd name="f59" fmla="+- f58 0 f56"/>
                  <a:gd name="f60" fmla="+- f57 0 f56"/>
                  <a:gd name="f61" fmla="*/ f60 1 3665"/>
                  <a:gd name="f62" fmla="*/ f59 1 1118"/>
                  <a:gd name="f63" fmla="*/ f56 1 f61"/>
                  <a:gd name="f64" fmla="*/ f57 1 f61"/>
                  <a:gd name="f65" fmla="*/ f56 1 f62"/>
                  <a:gd name="f66" fmla="*/ f58 1 f62"/>
                  <a:gd name="f67" fmla="*/ f63 f54 1"/>
                  <a:gd name="f68" fmla="*/ f64 f54 1"/>
                  <a:gd name="f69" fmla="*/ f66 f55 1"/>
                  <a:gd name="f70" fmla="*/ f65 f5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7" t="f70" r="f68" b="f69"/>
                <a:pathLst>
                  <a:path w="3665" h="1118">
                    <a:moveTo>
                      <a:pt x="f5" y="f2"/>
                    </a:moveTo>
                    <a:cubicBezTo>
                      <a:pt x="f6" y="f2"/>
                      <a:pt x="f7" y="f8"/>
                      <a:pt x="f9" y="f8"/>
                    </a:cubicBezTo>
                    <a:cubicBezTo>
                      <a:pt x="f10" y="f11"/>
                      <a:pt x="f12" y="f11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4"/>
                      <a:pt x="f24" y="f4"/>
                    </a:cubicBezTo>
                    <a:cubicBezTo>
                      <a:pt x="f25" y="f4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20"/>
                      <a:pt x="f39" y="f40"/>
                    </a:cubicBezTo>
                    <a:cubicBezTo>
                      <a:pt x="f41" y="f42"/>
                      <a:pt x="f43" y="f42"/>
                      <a:pt x="f44" y="f18"/>
                    </a:cubicBezTo>
                    <a:lnTo>
                      <a:pt x="f45" y="f46"/>
                    </a:lnTo>
                    <a:cubicBezTo>
                      <a:pt x="f47" y="f46"/>
                      <a:pt x="f48" y="f46"/>
                      <a:pt x="f49" y="f16"/>
                    </a:cubicBezTo>
                    <a:cubicBezTo>
                      <a:pt x="f49" y="f16"/>
                      <a:pt x="f49" y="f24"/>
                      <a:pt x="f49" y="f14"/>
                    </a:cubicBezTo>
                    <a:lnTo>
                      <a:pt x="f50" y="f14"/>
                    </a:lnTo>
                    <a:cubicBezTo>
                      <a:pt x="f51" y="f52"/>
                      <a:pt x="f53" y="f2"/>
                      <a:pt x="f5" y="f2"/>
                    </a:cubicBezTo>
                    <a:close/>
                  </a:path>
                </a:pathLst>
              </a:custGeom>
              <a:solidFill>
                <a:srgbClr val="63352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5" name="Google Shape;3300;p99">
                <a:extLst>
                  <a:ext uri="{FF2B5EF4-FFF2-40B4-BE49-F238E27FC236}">
                    <a16:creationId xmlns:a16="http://schemas.microsoft.com/office/drawing/2014/main" id="{44B4CE09-6EA3-E0B4-82F5-F12602129F46}"/>
                  </a:ext>
                </a:extLst>
              </p:cNvPr>
              <p:cNvSpPr/>
              <p:nvPr/>
            </p:nvSpPr>
            <p:spPr>
              <a:xfrm>
                <a:off x="1803096" y="4682816"/>
                <a:ext cx="54269" cy="2439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438"/>
                  <a:gd name="f4" fmla="val 1994"/>
                  <a:gd name="f5" fmla="val 2287"/>
                  <a:gd name="f6" fmla="val 538"/>
                  <a:gd name="f7" fmla="val 2824"/>
                  <a:gd name="f8" fmla="val 606"/>
                  <a:gd name="f9" fmla="val 3631"/>
                  <a:gd name="f10" fmla="val 807"/>
                  <a:gd name="f11" fmla="val 3698"/>
                  <a:gd name="f12" fmla="val 1412"/>
                  <a:gd name="f13" fmla="val 1480"/>
                  <a:gd name="f14" fmla="val 3295"/>
                  <a:gd name="f15" fmla="val 2892"/>
                  <a:gd name="f16" fmla="val 2555"/>
                  <a:gd name="f17" fmla="val 2219"/>
                  <a:gd name="f18" fmla="val 1345"/>
                  <a:gd name="f19" fmla="val 2018"/>
                  <a:gd name="f20" fmla="val 1278"/>
                  <a:gd name="f21" fmla="val 1749"/>
                  <a:gd name="f22" fmla="val 1144"/>
                  <a:gd name="f23" fmla="val 1437"/>
                  <a:gd name="f24" fmla="val 988"/>
                  <a:gd name="f25" fmla="val 1125"/>
                  <a:gd name="f26" fmla="val 832"/>
                  <a:gd name="f27" fmla="val 814"/>
                  <a:gd name="f28" fmla="val 738"/>
                  <a:gd name="f29" fmla="val 946"/>
                  <a:gd name="f30" fmla="val 694"/>
                  <a:gd name="f31" fmla="val 1078"/>
                  <a:gd name="f32" fmla="val 650"/>
                  <a:gd name="f33" fmla="val 1211"/>
                  <a:gd name="f34" fmla="val 1547"/>
                  <a:gd name="f35" fmla="val 1883"/>
                  <a:gd name="f36" fmla="val 1"/>
                  <a:gd name="f37" fmla="val 135"/>
                  <a:gd name="f38" fmla="val 337"/>
                  <a:gd name="f39" fmla="val 539"/>
                  <a:gd name="f40" fmla="val 404"/>
                  <a:gd name="f41" fmla="val 673"/>
                  <a:gd name="f42" fmla="val 68"/>
                  <a:gd name="f43" fmla="val 1009"/>
                  <a:gd name="f44" fmla="val 202"/>
                  <a:gd name="f45" fmla="val 221"/>
                  <a:gd name="f46" fmla="val 1018"/>
                  <a:gd name="f47" fmla="val 239"/>
                  <a:gd name="f48" fmla="val 1023"/>
                  <a:gd name="f49" fmla="val 254"/>
                  <a:gd name="f50" fmla="val 273"/>
                  <a:gd name="f51" fmla="val 290"/>
                  <a:gd name="f52" fmla="val 1017"/>
                  <a:gd name="f53" fmla="val 303"/>
                  <a:gd name="f54" fmla="val 1007"/>
                  <a:gd name="f55" fmla="val 321"/>
                  <a:gd name="f56" fmla="val 1061"/>
                  <a:gd name="f57" fmla="val 355"/>
                  <a:gd name="f58" fmla="val 1111"/>
                  <a:gd name="f59" fmla="val 1076"/>
                  <a:gd name="f60" fmla="val 2495"/>
                  <a:gd name="f61" fmla="val 1962"/>
                  <a:gd name="f62" fmla="val 2771"/>
                  <a:gd name="f63" fmla="val 3046"/>
                  <a:gd name="f64" fmla="val 3241"/>
                  <a:gd name="f65" fmla="val 3436"/>
                  <a:gd name="f66" fmla="val 1978"/>
                  <a:gd name="f67" fmla="val 1950"/>
                  <a:gd name="f68" fmla="val 4102"/>
                  <a:gd name="f69" fmla="val 1816"/>
                  <a:gd name="f70" fmla="val 4236"/>
                  <a:gd name="f71" fmla="val 3967"/>
                  <a:gd name="f72" fmla="val 270"/>
                  <a:gd name="f73" fmla="val 3026"/>
                  <a:gd name="f74" fmla="*/ f0 1 4438"/>
                  <a:gd name="f75" fmla="*/ f1 1 1994"/>
                  <a:gd name="f76" fmla="val f2"/>
                  <a:gd name="f77" fmla="val f3"/>
                  <a:gd name="f78" fmla="val f4"/>
                  <a:gd name="f79" fmla="+- f78 0 f76"/>
                  <a:gd name="f80" fmla="+- f77 0 f76"/>
                  <a:gd name="f81" fmla="*/ f80 1 4438"/>
                  <a:gd name="f82" fmla="*/ f79 1 1994"/>
                  <a:gd name="f83" fmla="*/ f76 1 f81"/>
                  <a:gd name="f84" fmla="*/ f77 1 f81"/>
                  <a:gd name="f85" fmla="*/ f76 1 f82"/>
                  <a:gd name="f86" fmla="*/ f78 1 f82"/>
                  <a:gd name="f87" fmla="*/ f83 f74 1"/>
                  <a:gd name="f88" fmla="*/ f84 f74 1"/>
                  <a:gd name="f89" fmla="*/ f86 f75 1"/>
                  <a:gd name="f90" fmla="*/ f85 f7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7" t="f90" r="f88" b="f89"/>
                <a:pathLst>
                  <a:path w="4438" h="1994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lnTo>
                      <a:pt x="f11" y="f13"/>
                    </a:lnTo>
                    <a:lnTo>
                      <a:pt x="f14" y="f13"/>
                    </a:lnTo>
                    <a:cubicBezTo>
                      <a:pt x="f15" y="f13"/>
                      <a:pt x="f16" y="f13"/>
                      <a:pt x="f17" y="f18"/>
                    </a:cubicBezTo>
                    <a:lnTo>
                      <a:pt x="f19" y="f20"/>
                    </a:lnTo>
                    <a:lnTo>
                      <a:pt x="f21" y="f22"/>
                    </a:lnTo>
                    <a:cubicBezTo>
                      <a:pt x="f23" y="f24"/>
                      <a:pt x="f25" y="f26"/>
                      <a:pt x="f27" y="f28"/>
                    </a:cubicBezTo>
                    <a:lnTo>
                      <a:pt x="f27" y="f28"/>
                    </a:lnTo>
                    <a:cubicBezTo>
                      <a:pt x="f29" y="f30"/>
                      <a:pt x="f31" y="f32"/>
                      <a:pt x="f33" y="f8"/>
                    </a:cubicBezTo>
                    <a:cubicBezTo>
                      <a:pt x="f34" y="f6"/>
                      <a:pt x="f35" y="f6"/>
                      <a:pt x="f5" y="f6"/>
                    </a:cubicBezTo>
                    <a:close/>
                    <a:moveTo>
                      <a:pt x="f5" y="f36"/>
                    </a:moveTo>
                    <a:cubicBezTo>
                      <a:pt x="f21" y="f36"/>
                      <a:pt x="f20" y="f37"/>
                      <a:pt x="f10" y="f38"/>
                    </a:cubicBezTo>
                    <a:cubicBezTo>
                      <a:pt x="f39" y="f40"/>
                      <a:pt x="f38" y="f6"/>
                      <a:pt x="f37" y="f41"/>
                    </a:cubicBezTo>
                    <a:cubicBezTo>
                      <a:pt x="f42" y="f10"/>
                      <a:pt x="f36" y="f43"/>
                      <a:pt x="f44" y="f43"/>
                    </a:cubicBezTo>
                    <a:cubicBezTo>
                      <a:pt x="f45" y="f46"/>
                      <a:pt x="f47" y="f48"/>
                      <a:pt x="f49" y="f48"/>
                    </a:cubicBezTo>
                    <a:cubicBezTo>
                      <a:pt x="f50" y="f48"/>
                      <a:pt x="f51" y="f52"/>
                      <a:pt x="f53" y="f54"/>
                    </a:cubicBezTo>
                    <a:lnTo>
                      <a:pt x="f53" y="f54"/>
                    </a:lnTo>
                    <a:cubicBezTo>
                      <a:pt x="f55" y="f56"/>
                      <a:pt x="f57" y="f58"/>
                      <a:pt x="f40" y="f22"/>
                    </a:cubicBezTo>
                    <a:cubicBezTo>
                      <a:pt x="f59" y="f20"/>
                      <a:pt x="f34" y="f21"/>
                      <a:pt x="f17" y="f35"/>
                    </a:cubicBezTo>
                    <a:cubicBezTo>
                      <a:pt x="f60" y="f61"/>
                      <a:pt x="f62" y="f4"/>
                      <a:pt x="f63" y="f4"/>
                    </a:cubicBezTo>
                    <a:cubicBezTo>
                      <a:pt x="f64" y="f4"/>
                      <a:pt x="f65" y="f66"/>
                      <a:pt x="f9" y="f67"/>
                    </a:cubicBezTo>
                    <a:cubicBezTo>
                      <a:pt x="f68" y="f69"/>
                      <a:pt x="f3" y="f13"/>
                      <a:pt x="f70" y="f59"/>
                    </a:cubicBezTo>
                    <a:cubicBezTo>
                      <a:pt x="f71" y="f72"/>
                      <a:pt x="f73" y="f42"/>
                      <a:pt x="f5" y="f36"/>
                    </a:cubicBezTo>
                    <a:close/>
                  </a:path>
                </a:pathLst>
              </a:custGeom>
              <a:solidFill>
                <a:srgbClr val="63352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6" name="Google Shape;3301;p99">
                <a:extLst>
                  <a:ext uri="{FF2B5EF4-FFF2-40B4-BE49-F238E27FC236}">
                    <a16:creationId xmlns:a16="http://schemas.microsoft.com/office/drawing/2014/main" id="{E5FE9FBD-8C76-B9EF-AEF5-246B54F559FD}"/>
                  </a:ext>
                </a:extLst>
              </p:cNvPr>
              <p:cNvSpPr/>
              <p:nvPr/>
            </p:nvSpPr>
            <p:spPr>
              <a:xfrm>
                <a:off x="1801459" y="4692609"/>
                <a:ext cx="16450" cy="545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45"/>
                  <a:gd name="f4" fmla="val 4461"/>
                  <a:gd name="f5" fmla="val 152"/>
                  <a:gd name="f6" fmla="val 77"/>
                  <a:gd name="f7" fmla="val 58"/>
                  <a:gd name="f8" fmla="val 141"/>
                  <a:gd name="f9" fmla="val 343"/>
                  <a:gd name="f10" fmla="val 68"/>
                  <a:gd name="f11" fmla="val 477"/>
                  <a:gd name="f12" fmla="val 135"/>
                  <a:gd name="f13" fmla="val 611"/>
                  <a:gd name="f14" fmla="val 202"/>
                  <a:gd name="f15" fmla="val 813"/>
                  <a:gd name="f16" fmla="val 269"/>
                  <a:gd name="f17" fmla="val 948"/>
                  <a:gd name="f18" fmla="val 336"/>
                  <a:gd name="f19" fmla="val 1149"/>
                  <a:gd name="f20" fmla="val 404"/>
                  <a:gd name="f21" fmla="val 1485"/>
                  <a:gd name="f22" fmla="val 538"/>
                  <a:gd name="f23" fmla="val 1889"/>
                  <a:gd name="f24" fmla="val 605"/>
                  <a:gd name="f25" fmla="val 2225"/>
                  <a:gd name="f26" fmla="val 740"/>
                  <a:gd name="f27" fmla="val 2897"/>
                  <a:gd name="f28" fmla="val 3637"/>
                  <a:gd name="f29" fmla="val 941"/>
                  <a:gd name="f30" fmla="val 4309"/>
                  <a:gd name="f31" fmla="val 975"/>
                  <a:gd name="f32" fmla="val 4410"/>
                  <a:gd name="f33" fmla="val 1042"/>
                  <a:gd name="f34" fmla="val 4460"/>
                  <a:gd name="f35" fmla="val 1110"/>
                  <a:gd name="f36" fmla="val 1177"/>
                  <a:gd name="f37" fmla="val 1244"/>
                  <a:gd name="f38" fmla="val 1278"/>
                  <a:gd name="f39" fmla="val 3569"/>
                  <a:gd name="f40" fmla="val 2830"/>
                  <a:gd name="f41" fmla="val 1076"/>
                  <a:gd name="f42" fmla="val 2090"/>
                  <a:gd name="f43" fmla="val 1009"/>
                  <a:gd name="f44" fmla="val 1754"/>
                  <a:gd name="f45" fmla="val 874"/>
                  <a:gd name="f46" fmla="val 1351"/>
                  <a:gd name="f47" fmla="val 1015"/>
                  <a:gd name="f48" fmla="val 673"/>
                  <a:gd name="f49" fmla="val 880"/>
                  <a:gd name="f50" fmla="val 679"/>
                  <a:gd name="f51" fmla="val 544"/>
                  <a:gd name="f52" fmla="val 471"/>
                  <a:gd name="f53" fmla="val 208"/>
                  <a:gd name="f54" fmla="val 74"/>
                  <a:gd name="f55" fmla="val 244"/>
                  <a:gd name="f56" fmla="val 22"/>
                  <a:gd name="f57" fmla="val 198"/>
                  <a:gd name="f58" fmla="*/ f0 1 1345"/>
                  <a:gd name="f59" fmla="*/ f1 1 4461"/>
                  <a:gd name="f60" fmla="val f2"/>
                  <a:gd name="f61" fmla="val f3"/>
                  <a:gd name="f62" fmla="val f4"/>
                  <a:gd name="f63" fmla="+- f62 0 f60"/>
                  <a:gd name="f64" fmla="+- f61 0 f60"/>
                  <a:gd name="f65" fmla="*/ f64 1 1345"/>
                  <a:gd name="f66" fmla="*/ f63 1 4461"/>
                  <a:gd name="f67" fmla="*/ f60 1 f65"/>
                  <a:gd name="f68" fmla="*/ f61 1 f65"/>
                  <a:gd name="f69" fmla="*/ f60 1 f66"/>
                  <a:gd name="f70" fmla="*/ f62 1 f66"/>
                  <a:gd name="f71" fmla="*/ f67 f58 1"/>
                  <a:gd name="f72" fmla="*/ f68 f58 1"/>
                  <a:gd name="f73" fmla="*/ f70 f59 1"/>
                  <a:gd name="f74" fmla="*/ f69 f5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1" t="f74" r="f72" b="f73"/>
                <a:pathLst>
                  <a:path w="1345" h="4461">
                    <a:moveTo>
                      <a:pt x="f5" y="f2"/>
                    </a:moveTo>
                    <a:cubicBezTo>
                      <a:pt x="f6" y="f2"/>
                      <a:pt x="f2" y="f7"/>
                      <a:pt x="f2" y="f8"/>
                    </a:cubicBezTo>
                    <a:cubicBezTo>
                      <a:pt x="f2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6" y="f28"/>
                      <a:pt x="f29" y="f30"/>
                    </a:cubicBezTo>
                    <a:cubicBezTo>
                      <a:pt x="f31" y="f32"/>
                      <a:pt x="f33" y="f34"/>
                      <a:pt x="f35" y="f34"/>
                    </a:cubicBezTo>
                    <a:cubicBezTo>
                      <a:pt x="f36" y="f34"/>
                      <a:pt x="f37" y="f32"/>
                      <a:pt x="f38" y="f30"/>
                    </a:cubicBezTo>
                    <a:cubicBezTo>
                      <a:pt x="f3" y="f39"/>
                      <a:pt x="f38" y="f40"/>
                      <a:pt x="f41" y="f42"/>
                    </a:cubicBezTo>
                    <a:cubicBezTo>
                      <a:pt x="f43" y="f44"/>
                      <a:pt x="f45" y="f46"/>
                      <a:pt x="f26" y="f47"/>
                    </a:cubicBezTo>
                    <a:cubicBezTo>
                      <a:pt x="f48" y="f49"/>
                      <a:pt x="f24" y="f50"/>
                      <a:pt x="f22" y="f51"/>
                    </a:cubicBezTo>
                    <a:cubicBezTo>
                      <a:pt x="f52" y="f9"/>
                      <a:pt x="f20" y="f53"/>
                      <a:pt x="f16" y="f54"/>
                    </a:cubicBezTo>
                    <a:cubicBezTo>
                      <a:pt x="f55" y="f56"/>
                      <a:pt x="f57" y="f2"/>
                      <a:pt x="f5" y="f2"/>
                    </a:cubicBezTo>
                    <a:close/>
                  </a:path>
                </a:pathLst>
              </a:custGeom>
              <a:solidFill>
                <a:srgbClr val="63352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7" name="Google Shape;3302;p99">
                <a:extLst>
                  <a:ext uri="{FF2B5EF4-FFF2-40B4-BE49-F238E27FC236}">
                    <a16:creationId xmlns:a16="http://schemas.microsoft.com/office/drawing/2014/main" id="{35AFB7D0-4F2A-7EB0-826E-CE0BEBF981DB}"/>
                  </a:ext>
                </a:extLst>
              </p:cNvPr>
              <p:cNvSpPr/>
              <p:nvPr/>
            </p:nvSpPr>
            <p:spPr>
              <a:xfrm>
                <a:off x="1792406" y="3527864"/>
                <a:ext cx="563096" cy="110728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6052"/>
                  <a:gd name="f4" fmla="val 90557"/>
                  <a:gd name="f5" fmla="val 45043"/>
                  <a:gd name="f6" fmla="val 15665"/>
                  <a:gd name="f7" fmla="val 1345"/>
                  <a:gd name="f8" fmla="val 9547"/>
                  <a:gd name="f9" fmla="val 17479"/>
                  <a:gd name="f10" fmla="val 5782"/>
                  <a:gd name="f11" fmla="val 28572"/>
                  <a:gd name="f12" fmla="val 3631"/>
                  <a:gd name="f13" fmla="val 43698"/>
                  <a:gd name="f14" fmla="val 1144"/>
                  <a:gd name="f15" fmla="val 60909"/>
                  <a:gd name="f16" fmla="val 1"/>
                  <a:gd name="f17" fmla="val 72741"/>
                  <a:gd name="f18" fmla="val 1547"/>
                  <a:gd name="f19" fmla="val 90556"/>
                  <a:gd name="f20" fmla="val 26152"/>
                  <a:gd name="f21" fmla="val 25749"/>
                  <a:gd name="f22" fmla="val 73212"/>
                  <a:gd name="f23" fmla="val 27631"/>
                  <a:gd name="f24" fmla="val 57547"/>
                  <a:gd name="f25" fmla="val 32203"/>
                  <a:gd name="f26" fmla="val 42892"/>
                  <a:gd name="f27" fmla="val 34421"/>
                  <a:gd name="f28" fmla="val 36169"/>
                  <a:gd name="f29" fmla="val 37043"/>
                  <a:gd name="f30" fmla="val 29648"/>
                  <a:gd name="f31" fmla="val 40203"/>
                  <a:gd name="f32" fmla="val 23328"/>
                  <a:gd name="f33" fmla="val 45245"/>
                  <a:gd name="f34" fmla="val 13042"/>
                  <a:gd name="f35" fmla="val 8807"/>
                  <a:gd name="f36" fmla="*/ f0 1 46052"/>
                  <a:gd name="f37" fmla="*/ f1 1 90557"/>
                  <a:gd name="f38" fmla="val f2"/>
                  <a:gd name="f39" fmla="val f3"/>
                  <a:gd name="f40" fmla="val f4"/>
                  <a:gd name="f41" fmla="+- f40 0 f38"/>
                  <a:gd name="f42" fmla="+- f39 0 f38"/>
                  <a:gd name="f43" fmla="*/ f42 1 46052"/>
                  <a:gd name="f44" fmla="*/ f41 1 90557"/>
                  <a:gd name="f45" fmla="*/ f38 1 f43"/>
                  <a:gd name="f46" fmla="*/ f39 1 f43"/>
                  <a:gd name="f47" fmla="*/ f38 1 f44"/>
                  <a:gd name="f48" fmla="*/ f40 1 f44"/>
                  <a:gd name="f49" fmla="*/ f45 f36 1"/>
                  <a:gd name="f50" fmla="*/ f46 f36 1"/>
                  <a:gd name="f51" fmla="*/ f48 f37 1"/>
                  <a:gd name="f52" fmla="*/ f4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" t="f52" r="f50" b="f51"/>
                <a:pathLst>
                  <a:path w="46052" h="90557">
                    <a:moveTo>
                      <a:pt x="f5" y="f2"/>
                    </a:move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lnTo>
                      <a:pt x="f20" y="f19"/>
                    </a:ln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" y="f35"/>
                      <a:pt x="f5" y="f2"/>
                    </a:cubicBezTo>
                    <a:close/>
                  </a:path>
                </a:pathLst>
              </a:custGeom>
              <a:solidFill>
                <a:srgbClr val="3E5B7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8" name="Google Shape;3303;p99">
                <a:extLst>
                  <a:ext uri="{FF2B5EF4-FFF2-40B4-BE49-F238E27FC236}">
                    <a16:creationId xmlns:a16="http://schemas.microsoft.com/office/drawing/2014/main" id="{DC3A6BF9-AA8D-FFFB-C6A7-F614C3994841}"/>
                  </a:ext>
                </a:extLst>
              </p:cNvPr>
              <p:cNvSpPr/>
              <p:nvPr/>
            </p:nvSpPr>
            <p:spPr>
              <a:xfrm>
                <a:off x="2071902" y="3513069"/>
                <a:ext cx="247436" cy="112207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236"/>
                  <a:gd name="f4" fmla="val 91767"/>
                  <a:gd name="f5" fmla="val 19160"/>
                  <a:gd name="f6" fmla="val 8874"/>
                  <a:gd name="f7" fmla="val 19429"/>
                  <a:gd name="f8" fmla="val 13177"/>
                  <a:gd name="f9" fmla="val 14387"/>
                  <a:gd name="f10" fmla="val 23664"/>
                  <a:gd name="f11" fmla="val 11295"/>
                  <a:gd name="f12" fmla="val 30051"/>
                  <a:gd name="f13" fmla="val 8605"/>
                  <a:gd name="f14" fmla="val 36639"/>
                  <a:gd name="f15" fmla="val 6454"/>
                  <a:gd name="f16" fmla="val 43429"/>
                  <a:gd name="f17" fmla="val 1883"/>
                  <a:gd name="f18" fmla="val 58354"/>
                  <a:gd name="f19" fmla="val 74220"/>
                  <a:gd name="f20" fmla="val 404"/>
                  <a:gd name="f21" fmla="val 91766"/>
                  <a:gd name="f22" fmla="*/ f0 1 20236"/>
                  <a:gd name="f23" fmla="*/ f1 1 91767"/>
                  <a:gd name="f24" fmla="val f2"/>
                  <a:gd name="f25" fmla="val f3"/>
                  <a:gd name="f26" fmla="val f4"/>
                  <a:gd name="f27" fmla="+- f26 0 f24"/>
                  <a:gd name="f28" fmla="+- f25 0 f24"/>
                  <a:gd name="f29" fmla="*/ f28 1 20236"/>
                  <a:gd name="f30" fmla="*/ f27 1 91767"/>
                  <a:gd name="f31" fmla="*/ f24 1 f29"/>
                  <a:gd name="f32" fmla="*/ f25 1 f29"/>
                  <a:gd name="f33" fmla="*/ f24 1 f30"/>
                  <a:gd name="f34" fmla="*/ f26 1 f30"/>
                  <a:gd name="f35" fmla="*/ f31 f22 1"/>
                  <a:gd name="f36" fmla="*/ f32 f22 1"/>
                  <a:gd name="f37" fmla="*/ f34 f23 1"/>
                  <a:gd name="f38" fmla="*/ f3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5" t="f38" r="f36" b="f37"/>
                <a:pathLst>
                  <a:path w="20236" h="91767" fill="none">
                    <a:moveTo>
                      <a:pt x="f5" y="f2"/>
                    </a:moveTo>
                    <a:cubicBezTo>
                      <a:pt x="f3" y="f6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2" y="f19"/>
                      <a:pt x="f20" y="f21"/>
                    </a:cubicBez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9" name="Google Shape;3304;p99">
                <a:extLst>
                  <a:ext uri="{FF2B5EF4-FFF2-40B4-BE49-F238E27FC236}">
                    <a16:creationId xmlns:a16="http://schemas.microsoft.com/office/drawing/2014/main" id="{E6C757D0-2E34-4148-723E-907FFB573F4A}"/>
                  </a:ext>
                </a:extLst>
              </p:cNvPr>
              <p:cNvSpPr/>
              <p:nvPr/>
            </p:nvSpPr>
            <p:spPr>
              <a:xfrm>
                <a:off x="1822828" y="3654463"/>
                <a:ext cx="120024" cy="51213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816"/>
                  <a:gd name="f4" fmla="val 41884"/>
                  <a:gd name="f5" fmla="val 41883"/>
                  <a:gd name="f6" fmla="val 336"/>
                  <a:gd name="f7" fmla="val 39127"/>
                  <a:gd name="f8" fmla="val 673"/>
                  <a:gd name="f9" fmla="val 36303"/>
                  <a:gd name="f10" fmla="val 1143"/>
                  <a:gd name="f11" fmla="val 33345"/>
                  <a:gd name="f12" fmla="val 2824"/>
                  <a:gd name="f13" fmla="val 21177"/>
                  <a:gd name="f14" fmla="val 5647"/>
                  <a:gd name="f15" fmla="val 11631"/>
                  <a:gd name="f16" fmla="val 9815"/>
                  <a:gd name="f17" fmla="*/ f0 1 9816"/>
                  <a:gd name="f18" fmla="*/ f1 1 41884"/>
                  <a:gd name="f19" fmla="val f2"/>
                  <a:gd name="f20" fmla="val f3"/>
                  <a:gd name="f21" fmla="val f4"/>
                  <a:gd name="f22" fmla="+- f21 0 f19"/>
                  <a:gd name="f23" fmla="+- f20 0 f19"/>
                  <a:gd name="f24" fmla="*/ f23 1 9816"/>
                  <a:gd name="f25" fmla="*/ f22 1 41884"/>
                  <a:gd name="f26" fmla="*/ f19 1 f24"/>
                  <a:gd name="f27" fmla="*/ f20 1 f24"/>
                  <a:gd name="f28" fmla="*/ f19 1 f25"/>
                  <a:gd name="f29" fmla="*/ f21 1 f25"/>
                  <a:gd name="f30" fmla="*/ f26 f17 1"/>
                  <a:gd name="f31" fmla="*/ f27 f17 1"/>
                  <a:gd name="f32" fmla="*/ f29 f18 1"/>
                  <a:gd name="f33" fmla="*/ f28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0" t="f33" r="f31" b="f32"/>
                <a:pathLst>
                  <a:path w="9816" h="41884" fill="none">
                    <a:moveTo>
                      <a:pt x="f2" y="f5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2"/>
                    </a:cubicBez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0" name="Google Shape;3305;p99">
                <a:extLst>
                  <a:ext uri="{FF2B5EF4-FFF2-40B4-BE49-F238E27FC236}">
                    <a16:creationId xmlns:a16="http://schemas.microsoft.com/office/drawing/2014/main" id="{F16D11F3-55BB-7CA3-445F-3D1807CA2999}"/>
                  </a:ext>
                </a:extLst>
              </p:cNvPr>
              <p:cNvSpPr/>
              <p:nvPr/>
            </p:nvSpPr>
            <p:spPr>
              <a:xfrm>
                <a:off x="2112181" y="4214259"/>
                <a:ext cx="32890" cy="30252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90"/>
                  <a:gd name="f4" fmla="val 24741"/>
                  <a:gd name="f5" fmla="val 1"/>
                  <a:gd name="f6" fmla="val 942"/>
                  <a:gd name="f7" fmla="val 11497"/>
                  <a:gd name="f8" fmla="*/ f0 1 2690"/>
                  <a:gd name="f9" fmla="*/ f1 1 24741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2690"/>
                  <a:gd name="f16" fmla="*/ f13 1 24741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2690" h="24741" fill="none">
                    <a:moveTo>
                      <a:pt x="f3" y="f5"/>
                    </a:moveTo>
                    <a:cubicBezTo>
                      <a:pt x="f3" y="f5"/>
                      <a:pt x="f6" y="f7"/>
                      <a:pt x="f2" y="f4"/>
                    </a:cubicBez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1" name="Google Shape;3306;p99">
                <a:extLst>
                  <a:ext uri="{FF2B5EF4-FFF2-40B4-BE49-F238E27FC236}">
                    <a16:creationId xmlns:a16="http://schemas.microsoft.com/office/drawing/2014/main" id="{BCA6C397-3934-36B4-FDFF-471FC5DD85BE}"/>
                  </a:ext>
                </a:extLst>
              </p:cNvPr>
              <p:cNvSpPr/>
              <p:nvPr/>
            </p:nvSpPr>
            <p:spPr>
              <a:xfrm>
                <a:off x="1960930" y="3519790"/>
                <a:ext cx="38404" cy="10940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141"/>
                  <a:gd name="f4" fmla="val 8948"/>
                  <a:gd name="f5" fmla="val 2922"/>
                  <a:gd name="f6" fmla="val 2881"/>
                  <a:gd name="f7" fmla="val 2844"/>
                  <a:gd name="f8" fmla="val 17"/>
                  <a:gd name="f9" fmla="val 2824"/>
                  <a:gd name="f10" fmla="val 56"/>
                  <a:gd name="f11" fmla="val 2757"/>
                  <a:gd name="f12" fmla="val 123"/>
                  <a:gd name="f13" fmla="val 2152"/>
                  <a:gd name="f14" fmla="val 1468"/>
                  <a:gd name="f15" fmla="val 1547"/>
                  <a:gd name="f16" fmla="val 2880"/>
                  <a:gd name="f17" fmla="val 1076"/>
                  <a:gd name="f18" fmla="val 4359"/>
                  <a:gd name="f19" fmla="val 538"/>
                  <a:gd name="f20" fmla="val 5770"/>
                  <a:gd name="f21" fmla="val 202"/>
                  <a:gd name="f22" fmla="val 7250"/>
                  <a:gd name="f23" fmla="val 1"/>
                  <a:gd name="f24" fmla="val 8796"/>
                  <a:gd name="f25" fmla="val 8897"/>
                  <a:gd name="f26" fmla="val 68"/>
                  <a:gd name="f27" fmla="val 8947"/>
                  <a:gd name="f28" fmla="val 143"/>
                  <a:gd name="f29" fmla="val 219"/>
                  <a:gd name="f30" fmla="val 303"/>
                  <a:gd name="f31" fmla="val 337"/>
                  <a:gd name="f32" fmla="val 807"/>
                  <a:gd name="f33" fmla="val 7384"/>
                  <a:gd name="f34" fmla="val 1143"/>
                  <a:gd name="f35" fmla="val 5905"/>
                  <a:gd name="f36" fmla="val 1614"/>
                  <a:gd name="f37" fmla="val 4493"/>
                  <a:gd name="f38" fmla="val 2017"/>
                  <a:gd name="f39" fmla="val 3014"/>
                  <a:gd name="f40" fmla="val 2555"/>
                  <a:gd name="f41" fmla="val 1602"/>
                  <a:gd name="f42" fmla="val 3093"/>
                  <a:gd name="f43" fmla="val 191"/>
                  <a:gd name="f44" fmla="val 95"/>
                  <a:gd name="f45" fmla="val 3020"/>
                  <a:gd name="f46" fmla="*/ f0 1 3141"/>
                  <a:gd name="f47" fmla="*/ f1 1 8948"/>
                  <a:gd name="f48" fmla="val f2"/>
                  <a:gd name="f49" fmla="val f3"/>
                  <a:gd name="f50" fmla="val f4"/>
                  <a:gd name="f51" fmla="+- f50 0 f48"/>
                  <a:gd name="f52" fmla="+- f49 0 f48"/>
                  <a:gd name="f53" fmla="*/ f52 1 3141"/>
                  <a:gd name="f54" fmla="*/ f51 1 8948"/>
                  <a:gd name="f55" fmla="*/ f48 1 f53"/>
                  <a:gd name="f56" fmla="*/ f49 1 f53"/>
                  <a:gd name="f57" fmla="*/ f48 1 f54"/>
                  <a:gd name="f58" fmla="*/ f50 1 f54"/>
                  <a:gd name="f59" fmla="*/ f55 f46 1"/>
                  <a:gd name="f60" fmla="*/ f56 f46 1"/>
                  <a:gd name="f61" fmla="*/ f58 f47 1"/>
                  <a:gd name="f62" fmla="*/ f57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9" t="f62" r="f60" b="f61"/>
                <a:pathLst>
                  <a:path w="3141" h="894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11" y="f12"/>
                    </a:ln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3" y="f25"/>
                      <a:pt x="f26" y="f27"/>
                      <a:pt x="f28" y="f27"/>
                    </a:cubicBezTo>
                    <a:cubicBezTo>
                      <a:pt x="f29" y="f27"/>
                      <a:pt x="f30" y="f25"/>
                      <a:pt x="f31" y="f24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3" y="f44"/>
                      <a:pt x="f45" y="f2"/>
                      <a:pt x="f5" y="f2"/>
                    </a:cubicBezTo>
                    <a:close/>
                  </a:path>
                </a:pathLst>
              </a:custGeom>
              <a:solidFill>
                <a:srgbClr val="5A80A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2" name="Google Shape;3307;p99">
                <a:extLst>
                  <a:ext uri="{FF2B5EF4-FFF2-40B4-BE49-F238E27FC236}">
                    <a16:creationId xmlns:a16="http://schemas.microsoft.com/office/drawing/2014/main" id="{D6430AD4-AFBB-B6CA-6F44-A9DEA06216D8}"/>
                  </a:ext>
                </a:extLst>
              </p:cNvPr>
              <p:cNvSpPr/>
              <p:nvPr/>
            </p:nvSpPr>
            <p:spPr>
              <a:xfrm>
                <a:off x="1940375" y="3548009"/>
                <a:ext cx="19751" cy="8376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15"/>
                  <a:gd name="f4" fmla="val 6851"/>
                  <a:gd name="f5" fmla="val 1001"/>
                  <a:gd name="f6" fmla="val 959"/>
                  <a:gd name="f7" fmla="val 908"/>
                  <a:gd name="f8" fmla="val 34"/>
                  <a:gd name="f9" fmla="val 875"/>
                  <a:gd name="f10" fmla="val 101"/>
                  <a:gd name="f11" fmla="val 471"/>
                  <a:gd name="f12" fmla="val 1244"/>
                  <a:gd name="f13" fmla="val 202"/>
                  <a:gd name="f14" fmla="val 2521"/>
                  <a:gd name="f15" fmla="val 1"/>
                  <a:gd name="f16" fmla="val 3799"/>
                  <a:gd name="f17" fmla="val 4404"/>
                  <a:gd name="f18" fmla="val 68"/>
                  <a:gd name="f19" fmla="val 4942"/>
                  <a:gd name="f20" fmla="val 337"/>
                  <a:gd name="f21" fmla="val 5479"/>
                  <a:gd name="f22" fmla="val 5815"/>
                  <a:gd name="f23" fmla="val 673"/>
                  <a:gd name="f24" fmla="val 6084"/>
                  <a:gd name="f25" fmla="val 6353"/>
                  <a:gd name="f26" fmla="val 1009"/>
                  <a:gd name="f27" fmla="val 6555"/>
                  <a:gd name="f28" fmla="val 1144"/>
                  <a:gd name="f29" fmla="val 6824"/>
                  <a:gd name="f30" fmla="val 1413"/>
                  <a:gd name="f31" fmla="val 1449"/>
                  <a:gd name="f32" fmla="val 6842"/>
                  <a:gd name="f33" fmla="val 1480"/>
                  <a:gd name="f34" fmla="val 6850"/>
                  <a:gd name="f35" fmla="val 1506"/>
                  <a:gd name="f36" fmla="val 1578"/>
                  <a:gd name="f37" fmla="val 1614"/>
                  <a:gd name="f38" fmla="val 6788"/>
                  <a:gd name="f39" fmla="val 6689"/>
                  <a:gd name="f40" fmla="val 6421"/>
                  <a:gd name="f41" fmla="val 6286"/>
                  <a:gd name="f42" fmla="val 1278"/>
                  <a:gd name="f43" fmla="val 1076"/>
                  <a:gd name="f44" fmla="val 5883"/>
                  <a:gd name="f45" fmla="val 942"/>
                  <a:gd name="f46" fmla="val 5614"/>
                  <a:gd name="f47" fmla="val 808"/>
                  <a:gd name="f48" fmla="val 5412"/>
                  <a:gd name="f49" fmla="val 539"/>
                  <a:gd name="f50" fmla="val 4874"/>
                  <a:gd name="f51" fmla="val 404"/>
                  <a:gd name="f52" fmla="val 4269"/>
                  <a:gd name="f53" fmla="val 3664"/>
                  <a:gd name="f54" fmla="val 2454"/>
                  <a:gd name="f55" fmla="val 740"/>
                  <a:gd name="f56" fmla="val 1043"/>
                  <a:gd name="f57" fmla="*/ f0 1 1615"/>
                  <a:gd name="f58" fmla="*/ f1 1 6851"/>
                  <a:gd name="f59" fmla="val f2"/>
                  <a:gd name="f60" fmla="val f3"/>
                  <a:gd name="f61" fmla="val f4"/>
                  <a:gd name="f62" fmla="+- f61 0 f59"/>
                  <a:gd name="f63" fmla="+- f60 0 f59"/>
                  <a:gd name="f64" fmla="*/ f63 1 1615"/>
                  <a:gd name="f65" fmla="*/ f62 1 6851"/>
                  <a:gd name="f66" fmla="*/ f59 1 f64"/>
                  <a:gd name="f67" fmla="*/ f60 1 f64"/>
                  <a:gd name="f68" fmla="*/ f59 1 f65"/>
                  <a:gd name="f69" fmla="*/ f61 1 f65"/>
                  <a:gd name="f70" fmla="*/ f66 f57 1"/>
                  <a:gd name="f71" fmla="*/ f67 f57 1"/>
                  <a:gd name="f72" fmla="*/ f69 f58 1"/>
                  <a:gd name="f73" fmla="*/ f68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0" t="f73" r="f71" b="f72"/>
                <a:pathLst>
                  <a:path w="1615" h="6851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9" y="f8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5" y="f17"/>
                      <a:pt x="f18" y="f19"/>
                      <a:pt x="f20" y="f21"/>
                    </a:cubicBezTo>
                    <a:cubicBezTo>
                      <a:pt x="f11" y="f22"/>
                      <a:pt x="f23" y="f24"/>
                      <a:pt x="f9" y="f25"/>
                    </a:cubicBezTo>
                    <a:cubicBezTo>
                      <a:pt x="f26" y="f27"/>
                      <a:pt x="f28" y="f29"/>
                      <a:pt x="f30" y="f29"/>
                    </a:cubicBezTo>
                    <a:cubicBezTo>
                      <a:pt x="f31" y="f32"/>
                      <a:pt x="f33" y="f34"/>
                      <a:pt x="f35" y="f34"/>
                    </a:cubicBezTo>
                    <a:cubicBezTo>
                      <a:pt x="f36" y="f34"/>
                      <a:pt x="f37" y="f38"/>
                      <a:pt x="f37" y="f39"/>
                    </a:cubicBezTo>
                    <a:cubicBezTo>
                      <a:pt x="f37" y="f40"/>
                      <a:pt x="f30" y="f41"/>
                      <a:pt x="f42" y="f24"/>
                    </a:cubicBezTo>
                    <a:cubicBezTo>
                      <a:pt x="f43" y="f44"/>
                      <a:pt x="f45" y="f46"/>
                      <a:pt x="f47" y="f48"/>
                    </a:cubicBezTo>
                    <a:cubicBezTo>
                      <a:pt x="f49" y="f50"/>
                      <a:pt x="f51" y="f52"/>
                      <a:pt x="f51" y="f53"/>
                    </a:cubicBezTo>
                    <a:cubicBezTo>
                      <a:pt x="f49" y="f54"/>
                      <a:pt x="f55" y="f12"/>
                      <a:pt x="f43" y="f10"/>
                    </a:cubicBezTo>
                    <a:cubicBezTo>
                      <a:pt x="f43" y="f8"/>
                      <a:pt x="f56" y="f2"/>
                      <a:pt x="f5" y="f2"/>
                    </a:cubicBezTo>
                    <a:close/>
                  </a:path>
                </a:pathLst>
              </a:custGeom>
              <a:solidFill>
                <a:srgbClr val="5A80A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3" name="Google Shape;3308;p99">
                <a:extLst>
                  <a:ext uri="{FF2B5EF4-FFF2-40B4-BE49-F238E27FC236}">
                    <a16:creationId xmlns:a16="http://schemas.microsoft.com/office/drawing/2014/main" id="{8AEAFEE1-EA8B-CBC4-42C8-15B773E2C12E}"/>
                  </a:ext>
                </a:extLst>
              </p:cNvPr>
              <p:cNvSpPr/>
              <p:nvPr/>
            </p:nvSpPr>
            <p:spPr>
              <a:xfrm>
                <a:off x="2126976" y="3527041"/>
                <a:ext cx="181672" cy="10276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858"/>
                  <a:gd name="f4" fmla="val 8405"/>
                  <a:gd name="f5" fmla="val 1"/>
                  <a:gd name="f6" fmla="val 1480"/>
                  <a:gd name="f7" fmla="val 5110"/>
                  <a:gd name="f8" fmla="val 7194"/>
                  <a:gd name="f9" fmla="val 8404"/>
                  <a:gd name="f10" fmla="val 8001"/>
                  <a:gd name="f11" fmla="*/ f0 1 14858"/>
                  <a:gd name="f12" fmla="*/ f1 1 8405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14858"/>
                  <a:gd name="f19" fmla="*/ f16 1 8405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14858" h="8405" fill="none">
                    <a:moveTo>
                      <a:pt x="f5" y="f5"/>
                    </a:moveTo>
                    <a:cubicBezTo>
                      <a:pt x="f6" y="f7"/>
                      <a:pt x="f8" y="f9"/>
                      <a:pt x="f3" y="f10"/>
                    </a:cubicBez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4" name="Google Shape;3309;p99">
                <a:extLst>
                  <a:ext uri="{FF2B5EF4-FFF2-40B4-BE49-F238E27FC236}">
                    <a16:creationId xmlns:a16="http://schemas.microsoft.com/office/drawing/2014/main" id="{CE25079B-DBB3-8493-6BAB-07BD0D8E0D99}"/>
                  </a:ext>
                </a:extLst>
              </p:cNvPr>
              <p:cNvSpPr/>
              <p:nvPr/>
            </p:nvSpPr>
            <p:spPr>
              <a:xfrm>
                <a:off x="2143417" y="3516352"/>
                <a:ext cx="166878" cy="9619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648"/>
                  <a:gd name="f4" fmla="val 7867"/>
                  <a:gd name="f5" fmla="val 1"/>
                  <a:gd name="f6" fmla="val 1345"/>
                  <a:gd name="f7" fmla="val 5110"/>
                  <a:gd name="f8" fmla="val 6723"/>
                  <a:gd name="f9" fmla="val 13647"/>
                  <a:gd name="f10" fmla="val 7463"/>
                  <a:gd name="f11" fmla="*/ f0 1 13648"/>
                  <a:gd name="f12" fmla="*/ f1 1 7867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13648"/>
                  <a:gd name="f19" fmla="*/ f16 1 7867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13648" h="7867" fill="none">
                    <a:moveTo>
                      <a:pt x="f2" y="f5"/>
                    </a:moveTo>
                    <a:cubicBezTo>
                      <a:pt x="f6" y="f7"/>
                      <a:pt x="f8" y="f4"/>
                      <a:pt x="f9" y="f10"/>
                    </a:cubicBez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5" name="Google Shape;3310;p99">
                <a:extLst>
                  <a:ext uri="{FF2B5EF4-FFF2-40B4-BE49-F238E27FC236}">
                    <a16:creationId xmlns:a16="http://schemas.microsoft.com/office/drawing/2014/main" id="{07D04567-1518-A1C9-88F1-66EB7B665347}"/>
                  </a:ext>
                </a:extLst>
              </p:cNvPr>
              <p:cNvSpPr/>
              <p:nvPr/>
            </p:nvSpPr>
            <p:spPr>
              <a:xfrm>
                <a:off x="1781717" y="3520467"/>
                <a:ext cx="120856" cy="6906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884"/>
                  <a:gd name="f4" fmla="val 5648"/>
                  <a:gd name="f5" fmla="val 1"/>
                  <a:gd name="f6" fmla="val 3832"/>
                  <a:gd name="f7" fmla="val 6925"/>
                  <a:gd name="f8" fmla="val 5647"/>
                  <a:gd name="f9" fmla="val 9883"/>
                  <a:gd name="f10" fmla="*/ f0 1 9884"/>
                  <a:gd name="f11" fmla="*/ f1 1 5648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9884"/>
                  <a:gd name="f18" fmla="*/ f15 1 5648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9884" h="5648" fill="none">
                    <a:moveTo>
                      <a:pt x="f5" y="f6"/>
                    </a:moveTo>
                    <a:cubicBezTo>
                      <a:pt x="f5" y="f6"/>
                      <a:pt x="f7" y="f8"/>
                      <a:pt x="f9" y="f2"/>
                    </a:cubicBez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6" name="Google Shape;3311;p99">
                <a:extLst>
                  <a:ext uri="{FF2B5EF4-FFF2-40B4-BE49-F238E27FC236}">
                    <a16:creationId xmlns:a16="http://schemas.microsoft.com/office/drawing/2014/main" id="{BC71EBB9-26BC-AD31-F134-259C5EF7DE41}"/>
                  </a:ext>
                </a:extLst>
              </p:cNvPr>
              <p:cNvSpPr/>
              <p:nvPr/>
            </p:nvSpPr>
            <p:spPr>
              <a:xfrm>
                <a:off x="1785009" y="3502389"/>
                <a:ext cx="106061" cy="6906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674"/>
                  <a:gd name="f4" fmla="val 5648"/>
                  <a:gd name="f5" fmla="val 1"/>
                  <a:gd name="f6" fmla="val 3765"/>
                  <a:gd name="f7" fmla="val 6118"/>
                  <a:gd name="f8" fmla="val 5647"/>
                  <a:gd name="f9" fmla="val 8673"/>
                  <a:gd name="f10" fmla="*/ f0 1 8674"/>
                  <a:gd name="f11" fmla="*/ f1 1 5648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8674"/>
                  <a:gd name="f18" fmla="*/ f15 1 5648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8674" h="5648" fill="none">
                    <a:moveTo>
                      <a:pt x="f5" y="f6"/>
                    </a:moveTo>
                    <a:cubicBezTo>
                      <a:pt x="f5" y="f6"/>
                      <a:pt x="f7" y="f8"/>
                      <a:pt x="f9" y="f2"/>
                    </a:cubicBez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7" name="Google Shape;3312;p99">
                <a:extLst>
                  <a:ext uri="{FF2B5EF4-FFF2-40B4-BE49-F238E27FC236}">
                    <a16:creationId xmlns:a16="http://schemas.microsoft.com/office/drawing/2014/main" id="{28FE8F44-7564-0784-59E9-E180EBDC7FCF}"/>
                  </a:ext>
                </a:extLst>
              </p:cNvPr>
              <p:cNvSpPr/>
              <p:nvPr/>
            </p:nvSpPr>
            <p:spPr>
              <a:xfrm>
                <a:off x="1808033" y="4587471"/>
                <a:ext cx="304156" cy="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4875"/>
                  <a:gd name="f4" fmla="val 1"/>
                  <a:gd name="f5" fmla="val 24874"/>
                  <a:gd name="f6" fmla="*/ f0 1 24875"/>
                  <a:gd name="f7" fmla="*/ f1 1 1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24875"/>
                  <a:gd name="f14" fmla="val f11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24875" h="1" fill="none">
                    <a:moveTo>
                      <a:pt x="f2" y="f2"/>
                    </a:moveTo>
                    <a:lnTo>
                      <a:pt x="f5" y="f2"/>
                    </a:ln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8" name="Google Shape;3313;p99">
                <a:extLst>
                  <a:ext uri="{FF2B5EF4-FFF2-40B4-BE49-F238E27FC236}">
                    <a16:creationId xmlns:a16="http://schemas.microsoft.com/office/drawing/2014/main" id="{67A05D6D-C892-4276-3228-C6E8CF3DCCA8}"/>
                  </a:ext>
                </a:extLst>
              </p:cNvPr>
              <p:cNvSpPr/>
              <p:nvPr/>
            </p:nvSpPr>
            <p:spPr>
              <a:xfrm>
                <a:off x="1775152" y="2735427"/>
                <a:ext cx="622285" cy="85903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892"/>
                  <a:gd name="f4" fmla="val 70254"/>
                  <a:gd name="f5" fmla="val 18420"/>
                  <a:gd name="f6" fmla="val 807"/>
                  <a:gd name="f7" fmla="val 12773"/>
                  <a:gd name="f8" fmla="val 2689"/>
                  <a:gd name="f9" fmla="val 7328"/>
                  <a:gd name="f10" fmla="val 9009"/>
                  <a:gd name="f11" fmla="val 5244"/>
                  <a:gd name="f12" fmla="val 12169"/>
                  <a:gd name="f13" fmla="val 2891"/>
                  <a:gd name="f14" fmla="val 15799"/>
                  <a:gd name="f15" fmla="val 3227"/>
                  <a:gd name="f16" fmla="val 16337"/>
                  <a:gd name="f17" fmla="val 20572"/>
                  <a:gd name="f18" fmla="val 3160"/>
                  <a:gd name="f19" fmla="val 35161"/>
                  <a:gd name="f20" fmla="val 2756"/>
                  <a:gd name="f21" fmla="val 50220"/>
                  <a:gd name="f22" fmla="val 64472"/>
                  <a:gd name="f23" fmla="val 13714"/>
                  <a:gd name="f24" fmla="val 35900"/>
                  <a:gd name="f25" fmla="val 69178"/>
                  <a:gd name="f26" fmla="val 50219"/>
                  <a:gd name="f27" fmla="val 66153"/>
                  <a:gd name="f28" fmla="val 50891"/>
                  <a:gd name="f29" fmla="val 53716"/>
                  <a:gd name="f30" fmla="val 50623"/>
                  <a:gd name="f31" fmla="val 41278"/>
                  <a:gd name="f32" fmla="val 49614"/>
                  <a:gd name="f33" fmla="val 28841"/>
                  <a:gd name="f34" fmla="val 49211"/>
                  <a:gd name="f35" fmla="val 23799"/>
                  <a:gd name="f36" fmla="val 49076"/>
                  <a:gd name="f37" fmla="val 19026"/>
                  <a:gd name="f38" fmla="val 46992"/>
                  <a:gd name="f39" fmla="val 14387"/>
                  <a:gd name="f40" fmla="val 45312"/>
                  <a:gd name="f41" fmla="val 10757"/>
                  <a:gd name="f42" fmla="val 42959"/>
                  <a:gd name="f43" fmla="val 7530"/>
                  <a:gd name="f44" fmla="val 39866"/>
                  <a:gd name="f45" fmla="val 5042"/>
                  <a:gd name="f46" fmla="val 36505"/>
                  <a:gd name="f47" fmla="val 2219"/>
                  <a:gd name="f48" fmla="val 32202"/>
                  <a:gd name="f49" fmla="val 1345"/>
                  <a:gd name="f50" fmla="val 28101"/>
                  <a:gd name="f51" fmla="*/ f0 1 50892"/>
                  <a:gd name="f52" fmla="*/ f1 1 70254"/>
                  <a:gd name="f53" fmla="val f2"/>
                  <a:gd name="f54" fmla="val f3"/>
                  <a:gd name="f55" fmla="val f4"/>
                  <a:gd name="f56" fmla="+- f55 0 f53"/>
                  <a:gd name="f57" fmla="+- f54 0 f53"/>
                  <a:gd name="f58" fmla="*/ f57 1 50892"/>
                  <a:gd name="f59" fmla="*/ f56 1 70254"/>
                  <a:gd name="f60" fmla="*/ f53 1 f58"/>
                  <a:gd name="f61" fmla="*/ f54 1 f58"/>
                  <a:gd name="f62" fmla="*/ f53 1 f59"/>
                  <a:gd name="f63" fmla="*/ f55 1 f59"/>
                  <a:gd name="f64" fmla="*/ f60 f51 1"/>
                  <a:gd name="f65" fmla="*/ f61 f51 1"/>
                  <a:gd name="f66" fmla="*/ f63 f52 1"/>
                  <a:gd name="f67" fmla="*/ f62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4" t="f67" r="f65" b="f66"/>
                <a:pathLst>
                  <a:path w="50892" h="70254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5" y="f17"/>
                    </a:cubicBezTo>
                    <a:cubicBezTo>
                      <a:pt x="f18" y="f19"/>
                      <a:pt x="f20" y="f21"/>
                      <a:pt x="f2" y="f22"/>
                    </a:cubicBezTo>
                    <a:cubicBezTo>
                      <a:pt x="f23" y="f4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46" y="f47"/>
                      <a:pt x="f48" y="f49"/>
                      <a:pt x="f50" y="f2"/>
                    </a:cubicBezTo>
                  </a:path>
                </a:pathLst>
              </a:custGeom>
              <a:noFill/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9" name="Google Shape;3314;p99">
                <a:extLst>
                  <a:ext uri="{FF2B5EF4-FFF2-40B4-BE49-F238E27FC236}">
                    <a16:creationId xmlns:a16="http://schemas.microsoft.com/office/drawing/2014/main" id="{6D23DE8B-C416-DB49-351F-C1FE1C51D59C}"/>
                  </a:ext>
                </a:extLst>
              </p:cNvPr>
              <p:cNvSpPr/>
              <p:nvPr/>
            </p:nvSpPr>
            <p:spPr>
              <a:xfrm>
                <a:off x="1782549" y="3483470"/>
                <a:ext cx="607490" cy="6494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9682"/>
                  <a:gd name="f4" fmla="val 5312"/>
                  <a:gd name="f5" fmla="val 1"/>
                  <a:gd name="f6" fmla="val 13849"/>
                  <a:gd name="f7" fmla="val 35429"/>
                  <a:gd name="f8" fmla="val 5177"/>
                  <a:gd name="f9" fmla="val 49681"/>
                  <a:gd name="f10" fmla="val 2018"/>
                  <a:gd name="f11" fmla="*/ f0 1 49682"/>
                  <a:gd name="f12" fmla="*/ f1 1 5312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49682"/>
                  <a:gd name="f19" fmla="*/ f16 1 5312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49682" h="5312" fill="none">
                    <a:moveTo>
                      <a:pt x="f2" y="f5"/>
                    </a:moveTo>
                    <a:cubicBezTo>
                      <a:pt x="f6" y="f4"/>
                      <a:pt x="f7" y="f8"/>
                      <a:pt x="f9" y="f10"/>
                    </a:cubicBezTo>
                  </a:path>
                </a:pathLst>
              </a:custGeom>
              <a:noFill/>
              <a:ln w="15124" cap="flat">
                <a:solidFill>
                  <a:srgbClr val="DD8657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0" name="Google Shape;3315;p99">
                <a:extLst>
                  <a:ext uri="{FF2B5EF4-FFF2-40B4-BE49-F238E27FC236}">
                    <a16:creationId xmlns:a16="http://schemas.microsoft.com/office/drawing/2014/main" id="{616653D2-C5D5-772B-22F5-808A5C45B16F}"/>
                  </a:ext>
                </a:extLst>
              </p:cNvPr>
              <p:cNvSpPr/>
              <p:nvPr/>
            </p:nvSpPr>
            <p:spPr>
              <a:xfrm>
                <a:off x="1809670" y="2907225"/>
                <a:ext cx="14804" cy="1710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11"/>
                  <a:gd name="f4" fmla="val 13985"/>
                  <a:gd name="f5" fmla="val 135"/>
                  <a:gd name="f6" fmla="val 13984"/>
                  <a:gd name="f7" fmla="val 404"/>
                  <a:gd name="f8" fmla="val 8203"/>
                  <a:gd name="f9" fmla="val 1"/>
                  <a:gd name="f10" fmla="val 3430"/>
                  <a:gd name="f11" fmla="*/ f0 1 1211"/>
                  <a:gd name="f12" fmla="*/ f1 1 13985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1211"/>
                  <a:gd name="f19" fmla="*/ f16 1 13985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1211" h="13985" fill="none">
                    <a:moveTo>
                      <a:pt x="f5" y="f6"/>
                    </a:moveTo>
                    <a:cubicBezTo>
                      <a:pt x="f7" y="f8"/>
                      <a:pt x="f9" y="f10"/>
                      <a:pt x="f3" y="f9"/>
                    </a:cubicBezTo>
                  </a:path>
                </a:pathLst>
              </a:custGeom>
              <a:noFill/>
              <a:ln w="15124" cap="flat">
                <a:solidFill>
                  <a:srgbClr val="DD8657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1" name="Google Shape;3316;p99">
                <a:extLst>
                  <a:ext uri="{FF2B5EF4-FFF2-40B4-BE49-F238E27FC236}">
                    <a16:creationId xmlns:a16="http://schemas.microsoft.com/office/drawing/2014/main" id="{0173C46F-738C-E784-B762-2F78CF194FF1}"/>
                  </a:ext>
                </a:extLst>
              </p:cNvPr>
              <p:cNvSpPr/>
              <p:nvPr/>
            </p:nvSpPr>
            <p:spPr>
              <a:xfrm>
                <a:off x="1803096" y="2898885"/>
                <a:ext cx="10698" cy="6741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75"/>
                  <a:gd name="f4" fmla="val 5514"/>
                  <a:gd name="f5" fmla="val 213"/>
                  <a:gd name="f6" fmla="val 171"/>
                  <a:gd name="f7" fmla="val 135"/>
                  <a:gd name="f8" fmla="val 21"/>
                  <a:gd name="f9" fmla="val 78"/>
                  <a:gd name="f10" fmla="val 1"/>
                  <a:gd name="f11" fmla="val 952"/>
                  <a:gd name="f12" fmla="val 1893"/>
                  <a:gd name="f13" fmla="val 68"/>
                  <a:gd name="f14" fmla="val 2834"/>
                  <a:gd name="f15" fmla="val 3708"/>
                  <a:gd name="f16" fmla="val 337"/>
                  <a:gd name="f17" fmla="val 4582"/>
                  <a:gd name="f18" fmla="val 673"/>
                  <a:gd name="f19" fmla="val 5456"/>
                  <a:gd name="f20" fmla="val 694"/>
                  <a:gd name="f21" fmla="val 5498"/>
                  <a:gd name="f22" fmla="val 721"/>
                  <a:gd name="f23" fmla="val 749"/>
                  <a:gd name="f24" fmla="val 811"/>
                  <a:gd name="f25" fmla="val 5435"/>
                  <a:gd name="f26" fmla="val 5389"/>
                  <a:gd name="f27" fmla="val 740"/>
                  <a:gd name="f28" fmla="val 4515"/>
                  <a:gd name="f29" fmla="val 539"/>
                  <a:gd name="f30" fmla="val 3574"/>
                  <a:gd name="f31" fmla="val 471"/>
                  <a:gd name="f32" fmla="val 2700"/>
                  <a:gd name="f33" fmla="val 1826"/>
                  <a:gd name="f34" fmla="val 39"/>
                  <a:gd name="f35" fmla="val 270"/>
                  <a:gd name="f36" fmla="*/ f0 1 875"/>
                  <a:gd name="f37" fmla="*/ f1 1 5514"/>
                  <a:gd name="f38" fmla="val f2"/>
                  <a:gd name="f39" fmla="val f3"/>
                  <a:gd name="f40" fmla="val f4"/>
                  <a:gd name="f41" fmla="+- f40 0 f38"/>
                  <a:gd name="f42" fmla="+- f39 0 f38"/>
                  <a:gd name="f43" fmla="*/ f42 1 875"/>
                  <a:gd name="f44" fmla="*/ f41 1 5514"/>
                  <a:gd name="f45" fmla="*/ f38 1 f43"/>
                  <a:gd name="f46" fmla="*/ f39 1 f43"/>
                  <a:gd name="f47" fmla="*/ f38 1 f44"/>
                  <a:gd name="f48" fmla="*/ f40 1 f44"/>
                  <a:gd name="f49" fmla="*/ f45 f36 1"/>
                  <a:gd name="f50" fmla="*/ f46 f36 1"/>
                  <a:gd name="f51" fmla="*/ f48 f37 1"/>
                  <a:gd name="f52" fmla="*/ f4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" t="f52" r="f50" b="f51"/>
                <a:pathLst>
                  <a:path w="875" h="5514">
                    <a:moveTo>
                      <a:pt x="f5" y="f2"/>
                    </a:moveTo>
                    <a:cubicBezTo>
                      <a:pt x="f6" y="f2"/>
                      <a:pt x="f7" y="f8"/>
                      <a:pt x="f7" y="f9"/>
                    </a:cubicBezTo>
                    <a:cubicBezTo>
                      <a:pt x="f10" y="f11"/>
                      <a:pt x="f10" y="f12"/>
                      <a:pt x="f13" y="f14"/>
                    </a:cubicBezTo>
                    <a:cubicBezTo>
                      <a:pt x="f7" y="f15"/>
                      <a:pt x="f16" y="f17"/>
                      <a:pt x="f18" y="f19"/>
                    </a:cubicBezTo>
                    <a:cubicBezTo>
                      <a:pt x="f20" y="f21"/>
                      <a:pt x="f22" y="f4"/>
                      <a:pt x="f23" y="f4"/>
                    </a:cubicBezTo>
                    <a:cubicBezTo>
                      <a:pt x="f24" y="f4"/>
                      <a:pt x="f3" y="f25"/>
                      <a:pt x="f3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16" y="f33"/>
                      <a:pt x="f16" y="f11"/>
                      <a:pt x="f16" y="f9"/>
                    </a:cubicBezTo>
                    <a:cubicBezTo>
                      <a:pt x="f16" y="f34"/>
                      <a:pt x="f35" y="f2"/>
                      <a:pt x="f5" y="f2"/>
                    </a:cubicBezTo>
                    <a:close/>
                  </a:path>
                </a:pathLst>
              </a:custGeom>
              <a:solidFill>
                <a:srgbClr val="DD86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2" name="Google Shape;3317;p99">
                <a:extLst>
                  <a:ext uri="{FF2B5EF4-FFF2-40B4-BE49-F238E27FC236}">
                    <a16:creationId xmlns:a16="http://schemas.microsoft.com/office/drawing/2014/main" id="{8355A565-F812-7604-8DCC-F3D711AB89C7}"/>
                  </a:ext>
                </a:extLst>
              </p:cNvPr>
              <p:cNvSpPr/>
              <p:nvPr/>
            </p:nvSpPr>
            <p:spPr>
              <a:xfrm>
                <a:off x="1985592" y="2625269"/>
                <a:ext cx="170169" cy="15763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917"/>
                  <a:gd name="f4" fmla="val 12892"/>
                  <a:gd name="f5" fmla="val 12975"/>
                  <a:gd name="f6" fmla="val 1"/>
                  <a:gd name="f7" fmla="val 336"/>
                  <a:gd name="f8" fmla="val 6320"/>
                  <a:gd name="f9" fmla="val 10824"/>
                  <a:gd name="f10" fmla="val 392"/>
                  <a:gd name="f11" fmla="val 11999"/>
                  <a:gd name="f12" fmla="val 3028"/>
                  <a:gd name="f13" fmla="val 6080"/>
                  <a:gd name="f14" fmla="val 8790"/>
                  <a:gd name="f15" fmla="val 11829"/>
                  <a:gd name="f16" fmla="val 12188"/>
                  <a:gd name="f17" fmla="val 10354"/>
                  <a:gd name="f18" fmla="*/ f0 1 13917"/>
                  <a:gd name="f19" fmla="*/ f1 1 12892"/>
                  <a:gd name="f20" fmla="val f2"/>
                  <a:gd name="f21" fmla="val f3"/>
                  <a:gd name="f22" fmla="val f4"/>
                  <a:gd name="f23" fmla="+- f22 0 f20"/>
                  <a:gd name="f24" fmla="+- f21 0 f20"/>
                  <a:gd name="f25" fmla="*/ f24 1 13917"/>
                  <a:gd name="f26" fmla="*/ f23 1 12892"/>
                  <a:gd name="f27" fmla="*/ f20 1 f25"/>
                  <a:gd name="f28" fmla="*/ f21 1 f25"/>
                  <a:gd name="f29" fmla="*/ f20 1 f26"/>
                  <a:gd name="f30" fmla="*/ f22 1 f26"/>
                  <a:gd name="f31" fmla="*/ f27 f18 1"/>
                  <a:gd name="f32" fmla="*/ f28 f18 1"/>
                  <a:gd name="f33" fmla="*/ f30 f19 1"/>
                  <a:gd name="f34" fmla="*/ f29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1" t="f34" r="f32" b="f33"/>
                <a:pathLst>
                  <a:path w="13917" h="12892">
                    <a:moveTo>
                      <a:pt x="f5" y="f6"/>
                    </a:moveTo>
                    <a:lnTo>
                      <a:pt x="f7" y="f8"/>
                    </a:lnTo>
                    <a:lnTo>
                      <a:pt x="f2" y="f9"/>
                    </a:lnTo>
                    <a:cubicBezTo>
                      <a:pt x="f10" y="f11"/>
                      <a:pt x="f12" y="f4"/>
                      <a:pt x="f13" y="f4"/>
                    </a:cubicBezTo>
                    <a:cubicBezTo>
                      <a:pt x="f14" y="f4"/>
                      <a:pt x="f15" y="f16"/>
                      <a:pt x="f3" y="f17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3" name="Google Shape;3318;p99">
                <a:extLst>
                  <a:ext uri="{FF2B5EF4-FFF2-40B4-BE49-F238E27FC236}">
                    <a16:creationId xmlns:a16="http://schemas.microsoft.com/office/drawing/2014/main" id="{3B78A394-A69D-1CF0-732A-2372480A8132}"/>
                  </a:ext>
                </a:extLst>
              </p:cNvPr>
              <p:cNvSpPr/>
              <p:nvPr/>
            </p:nvSpPr>
            <p:spPr>
              <a:xfrm>
                <a:off x="1944480" y="2478088"/>
                <a:ext cx="196486" cy="25270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068"/>
                  <a:gd name="f4" fmla="val 20667"/>
                  <a:gd name="f5" fmla="val 6080"/>
                  <a:gd name="f6" fmla="val 1"/>
                  <a:gd name="f7" fmla="val 4166"/>
                  <a:gd name="f8" fmla="val 1937"/>
                  <a:gd name="f9" fmla="val 1072"/>
                  <a:gd name="f10" fmla="val 1480"/>
                  <a:gd name="f11" fmla="val 3029"/>
                  <a:gd name="f12" fmla="val 875"/>
                  <a:gd name="f13" fmla="val 5785"/>
                  <a:gd name="f14" fmla="val 740"/>
                  <a:gd name="f15" fmla="val 8744"/>
                  <a:gd name="f16" fmla="val 337"/>
                  <a:gd name="f17" fmla="val 11567"/>
                  <a:gd name="f18" fmla="val 68"/>
                  <a:gd name="f19" fmla="val 12979"/>
                  <a:gd name="f20" fmla="val 14458"/>
                  <a:gd name="f21" fmla="val 135"/>
                  <a:gd name="f22" fmla="val 15937"/>
                  <a:gd name="f23" fmla="val 270"/>
                  <a:gd name="f24" fmla="val 17349"/>
                  <a:gd name="f25" fmla="val 1009"/>
                  <a:gd name="f26" fmla="val 18761"/>
                  <a:gd name="f27" fmla="val 2152"/>
                  <a:gd name="f28" fmla="val 19702"/>
                  <a:gd name="f29" fmla="val 3190"/>
                  <a:gd name="f30" fmla="val 20325"/>
                  <a:gd name="f31" fmla="val 4429"/>
                  <a:gd name="f32" fmla="val 5682"/>
                  <a:gd name="f33" fmla="val 6052"/>
                  <a:gd name="f34" fmla="val 6423"/>
                  <a:gd name="f35" fmla="val 20637"/>
                  <a:gd name="f36" fmla="val 6791"/>
                  <a:gd name="f37" fmla="val 20576"/>
                  <a:gd name="f38" fmla="val 8472"/>
                  <a:gd name="f39" fmla="val 20441"/>
                  <a:gd name="f40" fmla="val 10085"/>
                  <a:gd name="f41" fmla="val 19836"/>
                  <a:gd name="f42" fmla="val 11497"/>
                  <a:gd name="f43" fmla="val 18895"/>
                  <a:gd name="f44" fmla="val 12841"/>
                  <a:gd name="f45" fmla="val 17887"/>
                  <a:gd name="f46" fmla="val 13245"/>
                  <a:gd name="f47" fmla="val 16609"/>
                  <a:gd name="f48" fmla="val 14052"/>
                  <a:gd name="f49" fmla="val 15332"/>
                  <a:gd name="f50" fmla="val 14993"/>
                  <a:gd name="f51" fmla="val 13853"/>
                  <a:gd name="f52" fmla="val 16001"/>
                  <a:gd name="f53" fmla="val 12374"/>
                  <a:gd name="f54" fmla="val 10559"/>
                  <a:gd name="f55" fmla="val 15194"/>
                  <a:gd name="f56" fmla="val 7264"/>
                  <a:gd name="f57" fmla="val 14253"/>
                  <a:gd name="f58" fmla="val 5853"/>
                  <a:gd name="f59" fmla="val 13312"/>
                  <a:gd name="f60" fmla="val 4374"/>
                  <a:gd name="f61" fmla="val 12236"/>
                  <a:gd name="f62" fmla="val 10892"/>
                  <a:gd name="f63" fmla="val 1886"/>
                  <a:gd name="f64" fmla="val 9615"/>
                  <a:gd name="f65" fmla="val 743"/>
                  <a:gd name="f66" fmla="val 7934"/>
                  <a:gd name="f67" fmla="val 71"/>
                  <a:gd name="f68" fmla="val 6253"/>
                  <a:gd name="f69" fmla="val 4"/>
                  <a:gd name="f70" fmla="val 6196"/>
                  <a:gd name="f71" fmla="val 2"/>
                  <a:gd name="f72" fmla="val 6138"/>
                  <a:gd name="f73" fmla="*/ f0 1 16068"/>
                  <a:gd name="f74" fmla="*/ f1 1 20667"/>
                  <a:gd name="f75" fmla="val f2"/>
                  <a:gd name="f76" fmla="val f3"/>
                  <a:gd name="f77" fmla="val f4"/>
                  <a:gd name="f78" fmla="+- f77 0 f75"/>
                  <a:gd name="f79" fmla="+- f76 0 f75"/>
                  <a:gd name="f80" fmla="*/ f79 1 16068"/>
                  <a:gd name="f81" fmla="*/ f78 1 20667"/>
                  <a:gd name="f82" fmla="*/ f75 1 f80"/>
                  <a:gd name="f83" fmla="*/ f76 1 f80"/>
                  <a:gd name="f84" fmla="*/ f75 1 f81"/>
                  <a:gd name="f85" fmla="*/ f77 1 f81"/>
                  <a:gd name="f86" fmla="*/ f82 f73 1"/>
                  <a:gd name="f87" fmla="*/ f83 f73 1"/>
                  <a:gd name="f88" fmla="*/ f85 f74 1"/>
                  <a:gd name="f89" fmla="*/ f84 f7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6" t="f89" r="f87" b="f88"/>
                <a:pathLst>
                  <a:path w="16068" h="20667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6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4"/>
                      <a:pt x="f32" y="f4"/>
                    </a:cubicBezTo>
                    <a:cubicBezTo>
                      <a:pt x="f33" y="f4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9"/>
                    </a:cubicBezTo>
                    <a:cubicBezTo>
                      <a:pt x="f50" y="f51"/>
                      <a:pt x="f52" y="f53"/>
                      <a:pt x="f3" y="f54"/>
                    </a:cubicBezTo>
                    <a:cubicBezTo>
                      <a:pt x="f3" y="f15"/>
                      <a:pt x="f55" y="f56"/>
                      <a:pt x="f57" y="f58"/>
                    </a:cubicBezTo>
                    <a:cubicBezTo>
                      <a:pt x="f59" y="f60"/>
                      <a:pt x="f61" y="f11"/>
                      <a:pt x="f62" y="f63"/>
                    </a:cubicBezTo>
                    <a:cubicBezTo>
                      <a:pt x="f64" y="f65"/>
                      <a:pt x="f66" y="f67"/>
                      <a:pt x="f68" y="f69"/>
                    </a:cubicBezTo>
                    <a:cubicBezTo>
                      <a:pt x="f70" y="f71"/>
                      <a:pt x="f72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4" name="Google Shape;3319;p99">
                <a:extLst>
                  <a:ext uri="{FF2B5EF4-FFF2-40B4-BE49-F238E27FC236}">
                    <a16:creationId xmlns:a16="http://schemas.microsoft.com/office/drawing/2014/main" id="{79BBC341-D42C-7327-A436-1D43DCB6B289}"/>
                  </a:ext>
                </a:extLst>
              </p:cNvPr>
              <p:cNvSpPr/>
              <p:nvPr/>
            </p:nvSpPr>
            <p:spPr>
              <a:xfrm>
                <a:off x="2020942" y="2632667"/>
                <a:ext cx="56720" cy="4851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639"/>
                  <a:gd name="f4" fmla="val 3968"/>
                  <a:gd name="f5" fmla="val 2622"/>
                  <a:gd name="f6" fmla="val 1"/>
                  <a:gd name="f7" fmla="val 874"/>
                  <a:gd name="f8" fmla="val 2152"/>
                  <a:gd name="f9" fmla="val 1210"/>
                  <a:gd name="f10" fmla="val 3362"/>
                  <a:gd name="f11" fmla="val 1628"/>
                  <a:gd name="f12" fmla="val 3780"/>
                  <a:gd name="f13" fmla="val 2139"/>
                  <a:gd name="f14" fmla="val 3967"/>
                  <a:gd name="f15" fmla="val 2638"/>
                  <a:gd name="f16" fmla="val 3664"/>
                  <a:gd name="f17" fmla="val 3172"/>
                  <a:gd name="f18" fmla="val 1950"/>
                  <a:gd name="f19" fmla="val 875"/>
                  <a:gd name="f20" fmla="val 3765"/>
                  <a:gd name="f21" fmla="*/ f0 1 4639"/>
                  <a:gd name="f22" fmla="*/ f1 1 3968"/>
                  <a:gd name="f23" fmla="val f2"/>
                  <a:gd name="f24" fmla="val f3"/>
                  <a:gd name="f25" fmla="val f4"/>
                  <a:gd name="f26" fmla="+- f25 0 f23"/>
                  <a:gd name="f27" fmla="+- f24 0 f23"/>
                  <a:gd name="f28" fmla="*/ f27 1 4639"/>
                  <a:gd name="f29" fmla="*/ f26 1 3968"/>
                  <a:gd name="f30" fmla="*/ f23 1 f28"/>
                  <a:gd name="f31" fmla="*/ f24 1 f28"/>
                  <a:gd name="f32" fmla="*/ f23 1 f29"/>
                  <a:gd name="f33" fmla="*/ f25 1 f29"/>
                  <a:gd name="f34" fmla="*/ f30 f21 1"/>
                  <a:gd name="f35" fmla="*/ f31 f21 1"/>
                  <a:gd name="f36" fmla="*/ f33 f22 1"/>
                  <a:gd name="f37" fmla="*/ f32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4" t="f37" r="f35" b="f36"/>
                <a:pathLst>
                  <a:path w="4639" h="3968">
                    <a:moveTo>
                      <a:pt x="f5" y="f6"/>
                    </a:moveTo>
                    <a:cubicBezTo>
                      <a:pt x="f7" y="f6"/>
                      <a:pt x="f2" y="f8"/>
                      <a:pt x="f9" y="f10"/>
                    </a:cubicBezTo>
                    <a:cubicBezTo>
                      <a:pt x="f11" y="f12"/>
                      <a:pt x="f13" y="f14"/>
                      <a:pt x="f15" y="f14"/>
                    </a:cubicBezTo>
                    <a:cubicBezTo>
                      <a:pt x="f16" y="f14"/>
                      <a:pt x="f3" y="f17"/>
                      <a:pt x="f3" y="f18"/>
                    </a:cubicBezTo>
                    <a:cubicBezTo>
                      <a:pt x="f3" y="f19"/>
                      <a:pt x="f20" y="f6"/>
                      <a:pt x="f5" y="f6"/>
                    </a:cubicBezTo>
                    <a:close/>
                  </a:path>
                </a:pathLst>
              </a:custGeom>
              <a:solidFill>
                <a:srgbClr val="ED9254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5" name="Google Shape;3320;p99">
                <a:extLst>
                  <a:ext uri="{FF2B5EF4-FFF2-40B4-BE49-F238E27FC236}">
                    <a16:creationId xmlns:a16="http://schemas.microsoft.com/office/drawing/2014/main" id="{22824BC1-16B8-8060-3BA5-9C452DA6536C}"/>
                  </a:ext>
                </a:extLst>
              </p:cNvPr>
              <p:cNvSpPr/>
              <p:nvPr/>
            </p:nvSpPr>
            <p:spPr>
              <a:xfrm>
                <a:off x="1945312" y="2621977"/>
                <a:ext cx="22201" cy="4441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815"/>
                  <a:gd name="f4" fmla="val 3631"/>
                  <a:gd name="f5" fmla="val 269"/>
                  <a:gd name="f6" fmla="val 1"/>
                  <a:gd name="f7" fmla="val 67"/>
                  <a:gd name="f8" fmla="val 1211"/>
                  <a:gd name="f9" fmla="val 2421"/>
                  <a:gd name="f10" fmla="val 1009"/>
                  <a:gd name="f11" fmla="val 2824"/>
                  <a:gd name="f12" fmla="val 1816"/>
                  <a:gd name="f13" fmla="val 942"/>
                  <a:gd name="f14" fmla="val 1143"/>
                  <a:gd name="f15" fmla="val 135"/>
                  <a:gd name="f16" fmla="*/ f0 1 1815"/>
                  <a:gd name="f17" fmla="*/ f1 1 3631"/>
                  <a:gd name="f18" fmla="val f2"/>
                  <a:gd name="f19" fmla="val f3"/>
                  <a:gd name="f20" fmla="val f4"/>
                  <a:gd name="f21" fmla="+- f20 0 f18"/>
                  <a:gd name="f22" fmla="+- f19 0 f18"/>
                  <a:gd name="f23" fmla="*/ f22 1 1815"/>
                  <a:gd name="f24" fmla="*/ f21 1 3631"/>
                  <a:gd name="f25" fmla="*/ f18 1 f23"/>
                  <a:gd name="f26" fmla="*/ f19 1 f23"/>
                  <a:gd name="f27" fmla="*/ f18 1 f24"/>
                  <a:gd name="f28" fmla="*/ f20 1 f24"/>
                  <a:gd name="f29" fmla="*/ f25 f16 1"/>
                  <a:gd name="f30" fmla="*/ f26 f16 1"/>
                  <a:gd name="f31" fmla="*/ f28 f17 1"/>
                  <a:gd name="f32" fmla="*/ f2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9" t="f32" r="f30" b="f31"/>
                <a:pathLst>
                  <a:path w="1815" h="3631">
                    <a:moveTo>
                      <a:pt x="f5" y="f6"/>
                    </a:moveTo>
                    <a:cubicBezTo>
                      <a:pt x="f7" y="f8"/>
                      <a:pt x="f2" y="f9"/>
                      <a:pt x="f2" y="f4"/>
                    </a:cubicBezTo>
                    <a:cubicBezTo>
                      <a:pt x="f10" y="f4"/>
                      <a:pt x="f3" y="f11"/>
                      <a:pt x="f3" y="f12"/>
                    </a:cubicBezTo>
                    <a:cubicBezTo>
                      <a:pt x="f3" y="f13"/>
                      <a:pt x="f14" y="f15"/>
                      <a:pt x="f5" y="f6"/>
                    </a:cubicBezTo>
                    <a:close/>
                  </a:path>
                </a:pathLst>
              </a:custGeom>
              <a:solidFill>
                <a:srgbClr val="ED9254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6" name="Google Shape;3321;p99">
                <a:extLst>
                  <a:ext uri="{FF2B5EF4-FFF2-40B4-BE49-F238E27FC236}">
                    <a16:creationId xmlns:a16="http://schemas.microsoft.com/office/drawing/2014/main" id="{B8BF3E98-9D66-1E19-2919-13264E043FEF}"/>
                  </a:ext>
                </a:extLst>
              </p:cNvPr>
              <p:cNvSpPr/>
              <p:nvPr/>
            </p:nvSpPr>
            <p:spPr>
              <a:xfrm>
                <a:off x="2030790" y="2574273"/>
                <a:ext cx="41120" cy="1895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362"/>
                  <a:gd name="f4" fmla="val 1550"/>
                  <a:gd name="f5" fmla="val 1056"/>
                  <a:gd name="f6" fmla="val 1"/>
                  <a:gd name="f7" fmla="val 869"/>
                  <a:gd name="f8" fmla="val 693"/>
                  <a:gd name="f9" fmla="val 23"/>
                  <a:gd name="f10" fmla="val 539"/>
                  <a:gd name="f11" fmla="val 71"/>
                  <a:gd name="f12" fmla="val 337"/>
                  <a:gd name="f13" fmla="val 135"/>
                  <a:gd name="f14" fmla="val 272"/>
                  <a:gd name="f15" fmla="val 68"/>
                  <a:gd name="f16" fmla="val 474"/>
                  <a:gd name="f17" fmla="val 676"/>
                  <a:gd name="f18" fmla="val 945"/>
                  <a:gd name="f19" fmla="val 740"/>
                  <a:gd name="f20" fmla="val 810"/>
                  <a:gd name="f21" fmla="val 875"/>
                  <a:gd name="f22" fmla="val 743"/>
                  <a:gd name="f23" fmla="val 954"/>
                  <a:gd name="f24" fmla="val 723"/>
                  <a:gd name="f25" fmla="val 1032"/>
                  <a:gd name="f26" fmla="val 715"/>
                  <a:gd name="f27" fmla="val 1111"/>
                  <a:gd name="f28" fmla="val 1301"/>
                  <a:gd name="f29" fmla="val 1491"/>
                  <a:gd name="f30" fmla="val 763"/>
                  <a:gd name="f31" fmla="val 1682"/>
                  <a:gd name="f32" fmla="val 2018"/>
                  <a:gd name="f33" fmla="val 2354"/>
                  <a:gd name="f34" fmla="val 1079"/>
                  <a:gd name="f35" fmla="val 2623"/>
                  <a:gd name="f36" fmla="val 1348"/>
                  <a:gd name="f37" fmla="val 2690"/>
                  <a:gd name="f38" fmla="val 1415"/>
                  <a:gd name="f39" fmla="val 2757"/>
                  <a:gd name="f40" fmla="val 1483"/>
                  <a:gd name="f41" fmla="val 2892"/>
                  <a:gd name="f42" fmla="val 3161"/>
                  <a:gd name="f43" fmla="val 3295"/>
                  <a:gd name="f44" fmla="val 1281"/>
                  <a:gd name="f45" fmla="val 1146"/>
                  <a:gd name="f46" fmla="val 3018"/>
                  <a:gd name="f47" fmla="val 483"/>
                  <a:gd name="f48" fmla="val 1922"/>
                  <a:gd name="f49" fmla="*/ f0 1 3362"/>
                  <a:gd name="f50" fmla="*/ f1 1 1550"/>
                  <a:gd name="f51" fmla="val f2"/>
                  <a:gd name="f52" fmla="val f3"/>
                  <a:gd name="f53" fmla="val f4"/>
                  <a:gd name="f54" fmla="+- f53 0 f51"/>
                  <a:gd name="f55" fmla="+- f52 0 f51"/>
                  <a:gd name="f56" fmla="*/ f55 1 3362"/>
                  <a:gd name="f57" fmla="*/ f54 1 1550"/>
                  <a:gd name="f58" fmla="*/ f51 1 f56"/>
                  <a:gd name="f59" fmla="*/ f52 1 f56"/>
                  <a:gd name="f60" fmla="*/ f51 1 f57"/>
                  <a:gd name="f61" fmla="*/ f53 1 f57"/>
                  <a:gd name="f62" fmla="*/ f58 f49 1"/>
                  <a:gd name="f63" fmla="*/ f59 f49 1"/>
                  <a:gd name="f64" fmla="*/ f61 f50 1"/>
                  <a:gd name="f65" fmla="*/ f60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2" t="f65" r="f63" b="f64"/>
                <a:pathLst>
                  <a:path w="3362" h="1550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1"/>
                      <a:pt x="f13" y="f14"/>
                      <a:pt x="f15" y="f16"/>
                    </a:cubicBezTo>
                    <a:cubicBezTo>
                      <a:pt x="f6" y="f17"/>
                      <a:pt x="f13" y="f18"/>
                      <a:pt x="f12" y="f18"/>
                    </a:cubicBezTo>
                    <a:cubicBezTo>
                      <a:pt x="f10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9" y="f30"/>
                      <a:pt x="f31" y="f20"/>
                    </a:cubicBezTo>
                    <a:cubicBezTo>
                      <a:pt x="f32" y="f18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"/>
                    </a:cubicBezTo>
                    <a:lnTo>
                      <a:pt x="f42" y="f4"/>
                    </a:lnTo>
                    <a:cubicBezTo>
                      <a:pt x="f43" y="f40"/>
                      <a:pt x="f3" y="f44"/>
                      <a:pt x="f43" y="f45"/>
                    </a:cubicBezTo>
                    <a:cubicBezTo>
                      <a:pt x="f46" y="f47"/>
                      <a:pt x="f48" y="f6"/>
                      <a:pt x="f5" y="f6"/>
                    </a:cubicBezTo>
                    <a:close/>
                  </a:path>
                </a:pathLst>
              </a:custGeom>
              <a:solidFill>
                <a:srgbClr val="51352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7" name="Google Shape;3322;p99">
                <a:extLst>
                  <a:ext uri="{FF2B5EF4-FFF2-40B4-BE49-F238E27FC236}">
                    <a16:creationId xmlns:a16="http://schemas.microsoft.com/office/drawing/2014/main" id="{9CA7759F-133E-763F-34A6-739AFBCCEFC4}"/>
                  </a:ext>
                </a:extLst>
              </p:cNvPr>
              <p:cNvSpPr/>
              <p:nvPr/>
            </p:nvSpPr>
            <p:spPr>
              <a:xfrm>
                <a:off x="1957638" y="2572390"/>
                <a:ext cx="31254" cy="189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556"/>
                  <a:gd name="f4" fmla="val 1553"/>
                  <a:gd name="f5" fmla="val 702"/>
                  <a:gd name="f6" fmla="val 603"/>
                  <a:gd name="f7" fmla="val 504"/>
                  <a:gd name="f8" fmla="val 8"/>
                  <a:gd name="f9" fmla="val 404"/>
                  <a:gd name="f10" fmla="val 23"/>
                  <a:gd name="f11" fmla="val 202"/>
                  <a:gd name="f12" fmla="val 90"/>
                  <a:gd name="f13" fmla="val 68"/>
                  <a:gd name="f14" fmla="val 225"/>
                  <a:gd name="f15" fmla="val 426"/>
                  <a:gd name="f16" fmla="val 1"/>
                  <a:gd name="f17" fmla="val 695"/>
                  <a:gd name="f18" fmla="val 964"/>
                  <a:gd name="f19" fmla="val 270"/>
                  <a:gd name="f20" fmla="val 538"/>
                  <a:gd name="f21" fmla="val 763"/>
                  <a:gd name="f22" fmla="val 673"/>
                  <a:gd name="f23" fmla="val 756"/>
                  <a:gd name="f24" fmla="val 735"/>
                  <a:gd name="f25" fmla="val 840"/>
                  <a:gd name="f26" fmla="val 718"/>
                  <a:gd name="f27" fmla="val 923"/>
                  <a:gd name="f28" fmla="val 1042"/>
                  <a:gd name="f29" fmla="val 1160"/>
                  <a:gd name="f30" fmla="val 751"/>
                  <a:gd name="f31" fmla="val 1278"/>
                  <a:gd name="f32" fmla="val 830"/>
                  <a:gd name="f33" fmla="val 1547"/>
                  <a:gd name="f34" fmla="val 1749"/>
                  <a:gd name="f35" fmla="val 1099"/>
                  <a:gd name="f36" fmla="val 1950"/>
                  <a:gd name="f37" fmla="val 1368"/>
                  <a:gd name="f38" fmla="val 2017"/>
                  <a:gd name="f39" fmla="val 1435"/>
                  <a:gd name="f40" fmla="val 2085"/>
                  <a:gd name="f41" fmla="val 2152"/>
                  <a:gd name="f42" fmla="val 1502"/>
                  <a:gd name="f43" fmla="val 2185"/>
                  <a:gd name="f44" fmla="val 1536"/>
                  <a:gd name="f45" fmla="val 2236"/>
                  <a:gd name="f46" fmla="val 2286"/>
                  <a:gd name="f47" fmla="val 2337"/>
                  <a:gd name="f48" fmla="val 2387"/>
                  <a:gd name="f49" fmla="val 2421"/>
                  <a:gd name="f50" fmla="val 2488"/>
                  <a:gd name="f51" fmla="val 2555"/>
                  <a:gd name="f52" fmla="val 1300"/>
                  <a:gd name="f53" fmla="val 1166"/>
                  <a:gd name="f54" fmla="val 2190"/>
                  <a:gd name="f55" fmla="val 451"/>
                  <a:gd name="f56" fmla="val 1470"/>
                  <a:gd name="f57" fmla="*/ f0 1 2556"/>
                  <a:gd name="f58" fmla="*/ f1 1 1553"/>
                  <a:gd name="f59" fmla="val f2"/>
                  <a:gd name="f60" fmla="val f3"/>
                  <a:gd name="f61" fmla="val f4"/>
                  <a:gd name="f62" fmla="+- f61 0 f59"/>
                  <a:gd name="f63" fmla="+- f60 0 f59"/>
                  <a:gd name="f64" fmla="*/ f63 1 2556"/>
                  <a:gd name="f65" fmla="*/ f62 1 1553"/>
                  <a:gd name="f66" fmla="*/ f59 1 f64"/>
                  <a:gd name="f67" fmla="*/ f60 1 f64"/>
                  <a:gd name="f68" fmla="*/ f59 1 f65"/>
                  <a:gd name="f69" fmla="*/ f61 1 f65"/>
                  <a:gd name="f70" fmla="*/ f66 f57 1"/>
                  <a:gd name="f71" fmla="*/ f67 f57 1"/>
                  <a:gd name="f72" fmla="*/ f69 f58 1"/>
                  <a:gd name="f73" fmla="*/ f68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0" t="f73" r="f71" b="f72"/>
                <a:pathLst>
                  <a:path w="2556" h="1553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3" y="f15"/>
                    </a:cubicBezTo>
                    <a:cubicBezTo>
                      <a:pt x="f16" y="f17"/>
                      <a:pt x="f13" y="f18"/>
                      <a:pt x="f19" y="f18"/>
                    </a:cubicBezTo>
                    <a:cubicBezTo>
                      <a:pt x="f9" y="f18"/>
                      <a:pt x="f20" y="f21"/>
                      <a:pt x="f22" y="f21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9" y="f30"/>
                      <a:pt x="f31" y="f32"/>
                    </a:cubicBezTo>
                    <a:cubicBezTo>
                      <a:pt x="f33" y="f18"/>
                      <a:pt x="f34" y="f35"/>
                      <a:pt x="f36" y="f37"/>
                    </a:cubicBezTo>
                    <a:cubicBezTo>
                      <a:pt x="f38" y="f39"/>
                      <a:pt x="f40" y="f39"/>
                      <a:pt x="f41" y="f42"/>
                    </a:cubicBezTo>
                    <a:cubicBezTo>
                      <a:pt x="f43" y="f44"/>
                      <a:pt x="f45" y="f4"/>
                      <a:pt x="f46" y="f4"/>
                    </a:cubicBezTo>
                    <a:cubicBezTo>
                      <a:pt x="f47" y="f4"/>
                      <a:pt x="f48" y="f44"/>
                      <a:pt x="f49" y="f42"/>
                    </a:cubicBezTo>
                    <a:cubicBezTo>
                      <a:pt x="f50" y="f39"/>
                      <a:pt x="f51" y="f52"/>
                      <a:pt x="f50" y="f53"/>
                    </a:cubicBezTo>
                    <a:cubicBezTo>
                      <a:pt x="f54" y="f55"/>
                      <a:pt x="f56" y="f2"/>
                      <a:pt x="f5" y="f2"/>
                    </a:cubicBezTo>
                    <a:close/>
                  </a:path>
                </a:pathLst>
              </a:custGeom>
              <a:solidFill>
                <a:srgbClr val="51352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8" name="Google Shape;3323;p99">
                <a:extLst>
                  <a:ext uri="{FF2B5EF4-FFF2-40B4-BE49-F238E27FC236}">
                    <a16:creationId xmlns:a16="http://schemas.microsoft.com/office/drawing/2014/main" id="{06A85DC3-D08F-FBD1-E697-F0CD88B7D52C}"/>
                  </a:ext>
                </a:extLst>
              </p:cNvPr>
              <p:cNvSpPr/>
              <p:nvPr/>
            </p:nvSpPr>
            <p:spPr>
              <a:xfrm>
                <a:off x="2039020" y="2608838"/>
                <a:ext cx="16450" cy="1414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45"/>
                  <a:gd name="f4" fmla="val 1157"/>
                  <a:gd name="f5" fmla="val 740"/>
                  <a:gd name="f6" fmla="val 269"/>
                  <a:gd name="f7" fmla="val 605"/>
                  <a:gd name="f8" fmla="val 336"/>
                  <a:gd name="f9" fmla="val 1009"/>
                  <a:gd name="f10" fmla="val 459"/>
                  <a:gd name="f11" fmla="val 1111"/>
                  <a:gd name="f12" fmla="val 600"/>
                  <a:gd name="f13" fmla="val 737"/>
                  <a:gd name="f14" fmla="val 1051"/>
                  <a:gd name="f15" fmla="val 913"/>
                  <a:gd name="f16" fmla="val 538"/>
                  <a:gd name="f17" fmla="val 1076"/>
                  <a:gd name="f18" fmla="*/ f0 1 1345"/>
                  <a:gd name="f19" fmla="*/ f1 1 1157"/>
                  <a:gd name="f20" fmla="val f2"/>
                  <a:gd name="f21" fmla="val f3"/>
                  <a:gd name="f22" fmla="val f4"/>
                  <a:gd name="f23" fmla="+- f22 0 f20"/>
                  <a:gd name="f24" fmla="+- f21 0 f20"/>
                  <a:gd name="f25" fmla="*/ f24 1 1345"/>
                  <a:gd name="f26" fmla="*/ f23 1 1157"/>
                  <a:gd name="f27" fmla="*/ f20 1 f25"/>
                  <a:gd name="f28" fmla="*/ f21 1 f25"/>
                  <a:gd name="f29" fmla="*/ f20 1 f26"/>
                  <a:gd name="f30" fmla="*/ f22 1 f26"/>
                  <a:gd name="f31" fmla="*/ f27 f18 1"/>
                  <a:gd name="f32" fmla="*/ f28 f18 1"/>
                  <a:gd name="f33" fmla="*/ f30 f19 1"/>
                  <a:gd name="f34" fmla="*/ f29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1" t="f34" r="f32" b="f33"/>
                <a:pathLst>
                  <a:path w="1345" h="1157">
                    <a:moveTo>
                      <a:pt x="f5" y="f2"/>
                    </a:moveTo>
                    <a:cubicBezTo>
                      <a:pt x="f6" y="f2"/>
                      <a:pt x="f2" y="f7"/>
                      <a:pt x="f8" y="f9"/>
                    </a:cubicBezTo>
                    <a:cubicBezTo>
                      <a:pt x="f10" y="f11"/>
                      <a:pt x="f12" y="f4"/>
                      <a:pt x="f13" y="f4"/>
                    </a:cubicBezTo>
                    <a:cubicBezTo>
                      <a:pt x="f14" y="f4"/>
                      <a:pt x="f3" y="f15"/>
                      <a:pt x="f3" y="f16"/>
                    </a:cubicBezTo>
                    <a:cubicBezTo>
                      <a:pt x="f3" y="f6"/>
                      <a:pt x="f17" y="f2"/>
                      <a:pt x="f5" y="f2"/>
                    </a:cubicBezTo>
                    <a:close/>
                  </a:path>
                </a:pathLst>
              </a:custGeom>
              <a:solidFill>
                <a:srgbClr val="51352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9" name="Google Shape;3324;p99">
                <a:extLst>
                  <a:ext uri="{FF2B5EF4-FFF2-40B4-BE49-F238E27FC236}">
                    <a16:creationId xmlns:a16="http://schemas.microsoft.com/office/drawing/2014/main" id="{A447D4E2-EE62-E588-6E4E-0548D4AAE164}"/>
                  </a:ext>
                </a:extLst>
              </p:cNvPr>
              <p:cNvSpPr/>
              <p:nvPr/>
            </p:nvSpPr>
            <p:spPr>
              <a:xfrm>
                <a:off x="1959284" y="2603177"/>
                <a:ext cx="16450" cy="1388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45"/>
                  <a:gd name="f4" fmla="val 1136"/>
                  <a:gd name="f5" fmla="val 732"/>
                  <a:gd name="f6" fmla="val 590"/>
                  <a:gd name="f7" fmla="val 448"/>
                  <a:gd name="f8" fmla="val 60"/>
                  <a:gd name="f9" fmla="val 336"/>
                  <a:gd name="f10" fmla="val 194"/>
                  <a:gd name="f11" fmla="val 530"/>
                  <a:gd name="f12" fmla="val 269"/>
                  <a:gd name="f13" fmla="val 1135"/>
                  <a:gd name="f14" fmla="val 740"/>
                  <a:gd name="f15" fmla="val 1076"/>
                  <a:gd name="f16" fmla="val 866"/>
                  <a:gd name="f17" fmla="val 598"/>
                  <a:gd name="f18" fmla="val 1300"/>
                  <a:gd name="f19" fmla="val 239"/>
                  <a:gd name="f20" fmla="val 1016"/>
                  <a:gd name="f21" fmla="*/ f0 1 1345"/>
                  <a:gd name="f22" fmla="*/ f1 1 1136"/>
                  <a:gd name="f23" fmla="val f2"/>
                  <a:gd name="f24" fmla="val f3"/>
                  <a:gd name="f25" fmla="val f4"/>
                  <a:gd name="f26" fmla="+- f25 0 f23"/>
                  <a:gd name="f27" fmla="+- f24 0 f23"/>
                  <a:gd name="f28" fmla="*/ f27 1 1345"/>
                  <a:gd name="f29" fmla="*/ f26 1 1136"/>
                  <a:gd name="f30" fmla="*/ f23 1 f28"/>
                  <a:gd name="f31" fmla="*/ f24 1 f28"/>
                  <a:gd name="f32" fmla="*/ f23 1 f29"/>
                  <a:gd name="f33" fmla="*/ f25 1 f29"/>
                  <a:gd name="f34" fmla="*/ f30 f21 1"/>
                  <a:gd name="f35" fmla="*/ f31 f21 1"/>
                  <a:gd name="f36" fmla="*/ f33 f22 1"/>
                  <a:gd name="f37" fmla="*/ f32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4" t="f37" r="f35" b="f36"/>
                <a:pathLst>
                  <a:path w="1345" h="1136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2" y="f11"/>
                      <a:pt x="f12" y="f13"/>
                      <a:pt x="f14" y="f13"/>
                    </a:cubicBezTo>
                    <a:cubicBezTo>
                      <a:pt x="f15" y="f13"/>
                      <a:pt x="f3" y="f16"/>
                      <a:pt x="f3" y="f17"/>
                    </a:cubicBezTo>
                    <a:cubicBezTo>
                      <a:pt x="f18" y="f19"/>
                      <a:pt x="f20" y="f2"/>
                      <a:pt x="f5" y="f2"/>
                    </a:cubicBezTo>
                    <a:close/>
                  </a:path>
                </a:pathLst>
              </a:custGeom>
              <a:solidFill>
                <a:srgbClr val="51352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0" name="Google Shape;3325;p99">
                <a:extLst>
                  <a:ext uri="{FF2B5EF4-FFF2-40B4-BE49-F238E27FC236}">
                    <a16:creationId xmlns:a16="http://schemas.microsoft.com/office/drawing/2014/main" id="{302A7FCB-6376-1F7F-952F-A41ADCA7B016}"/>
                  </a:ext>
                </a:extLst>
              </p:cNvPr>
              <p:cNvSpPr/>
              <p:nvPr/>
            </p:nvSpPr>
            <p:spPr>
              <a:xfrm>
                <a:off x="1895167" y="2435412"/>
                <a:ext cx="304156" cy="25386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4875"/>
                  <a:gd name="f4" fmla="val 20762"/>
                  <a:gd name="f5" fmla="val 9232"/>
                  <a:gd name="f6" fmla="val 8957"/>
                  <a:gd name="f7" fmla="val 8680"/>
                  <a:gd name="f8" fmla="val 23"/>
                  <a:gd name="f9" fmla="val 8404"/>
                  <a:gd name="f10" fmla="val 65"/>
                  <a:gd name="f11" fmla="val 7261"/>
                  <a:gd name="f12" fmla="val 334"/>
                  <a:gd name="f13" fmla="val 6320"/>
                  <a:gd name="f14" fmla="val 939"/>
                  <a:gd name="f15" fmla="val 5647"/>
                  <a:gd name="f16" fmla="val 1813"/>
                  <a:gd name="f17" fmla="val 5244"/>
                  <a:gd name="f18" fmla="val 2553"/>
                  <a:gd name="f19" fmla="val 4773"/>
                  <a:gd name="f20" fmla="val 3225"/>
                  <a:gd name="f21" fmla="val 4236"/>
                  <a:gd name="f22" fmla="val 3763"/>
                  <a:gd name="f23" fmla="val 3496"/>
                  <a:gd name="f24" fmla="val 4368"/>
                  <a:gd name="f25" fmla="val 2555"/>
                  <a:gd name="f26" fmla="val 4301"/>
                  <a:gd name="f27" fmla="val 1815"/>
                  <a:gd name="f28" fmla="val 4771"/>
                  <a:gd name="f29" fmla="val 1076"/>
                  <a:gd name="f30" fmla="val 5107"/>
                  <a:gd name="f31" fmla="val 538"/>
                  <a:gd name="f32" fmla="val 5712"/>
                  <a:gd name="f33" fmla="val 269"/>
                  <a:gd name="f34" fmla="val 6519"/>
                  <a:gd name="f35" fmla="val 7460"/>
                  <a:gd name="f36" fmla="val 404"/>
                  <a:gd name="f37" fmla="val 8469"/>
                  <a:gd name="f38" fmla="val 1210"/>
                  <a:gd name="f39" fmla="val 9074"/>
                  <a:gd name="f40" fmla="val 1614"/>
                  <a:gd name="f41" fmla="val 9275"/>
                  <a:gd name="f42" fmla="val 1950"/>
                  <a:gd name="f43" fmla="val 9544"/>
                  <a:gd name="f44" fmla="val 2353"/>
                  <a:gd name="f45" fmla="val 9813"/>
                  <a:gd name="f46" fmla="val 2488"/>
                  <a:gd name="f47" fmla="val 10082"/>
                  <a:gd name="f48" fmla="val 2689"/>
                  <a:gd name="f49" fmla="val 10284"/>
                  <a:gd name="f50" fmla="val 2891"/>
                  <a:gd name="f51" fmla="val 10553"/>
                  <a:gd name="f52" fmla="val 3275"/>
                  <a:gd name="f53" fmla="val 11033"/>
                  <a:gd name="f54" fmla="val 3865"/>
                  <a:gd name="f55" fmla="val 11273"/>
                  <a:gd name="f56" fmla="val 4489"/>
                  <a:gd name="f57" fmla="val 4739"/>
                  <a:gd name="f58" fmla="val 4994"/>
                  <a:gd name="f59" fmla="val 11235"/>
                  <a:gd name="f60" fmla="val 11158"/>
                  <a:gd name="f61" fmla="val 5849"/>
                  <a:gd name="f62" fmla="val 10822"/>
                  <a:gd name="f63" fmla="val 6387"/>
                  <a:gd name="f64" fmla="val 10351"/>
                  <a:gd name="f65" fmla="val 6723"/>
                  <a:gd name="f66" fmla="val 7126"/>
                  <a:gd name="f67" fmla="val 9208"/>
                  <a:gd name="f68" fmla="val 7530"/>
                  <a:gd name="f69" fmla="val 8670"/>
                  <a:gd name="f70" fmla="val 8068"/>
                  <a:gd name="f71" fmla="val 8200"/>
                  <a:gd name="f72" fmla="val 8397"/>
                  <a:gd name="f73" fmla="val 7870"/>
                  <a:gd name="f74" fmla="val 8858"/>
                  <a:gd name="f75" fmla="val 7706"/>
                  <a:gd name="f76" fmla="val 9336"/>
                  <a:gd name="f77" fmla="val 9541"/>
                  <a:gd name="f78" fmla="val 9748"/>
                  <a:gd name="f79" fmla="val 7736"/>
                  <a:gd name="f80" fmla="val 9950"/>
                  <a:gd name="f81" fmla="val 7796"/>
                  <a:gd name="f82" fmla="val 10286"/>
                  <a:gd name="f83" fmla="val 7998"/>
                  <a:gd name="f84" fmla="val 10555"/>
                  <a:gd name="f85" fmla="val 10891"/>
                  <a:gd name="f86" fmla="val 11481"/>
                  <a:gd name="f87" fmla="val 8940"/>
                  <a:gd name="f88" fmla="val 12277"/>
                  <a:gd name="f89" fmla="val 9154"/>
                  <a:gd name="f90" fmla="val 13053"/>
                  <a:gd name="f91" fmla="val 13162"/>
                  <a:gd name="f92" fmla="val 13271"/>
                  <a:gd name="f93" fmla="val 9149"/>
                  <a:gd name="f94" fmla="val 13379"/>
                  <a:gd name="f95" fmla="val 9141"/>
                  <a:gd name="f96" fmla="val 13534"/>
                  <a:gd name="f97" fmla="val 9125"/>
                  <a:gd name="f98" fmla="val 13708"/>
                  <a:gd name="f99" fmla="val 9113"/>
                  <a:gd name="f100" fmla="val 13888"/>
                  <a:gd name="f101" fmla="val 14486"/>
                  <a:gd name="f102" fmla="val 15153"/>
                  <a:gd name="f103" fmla="val 9245"/>
                  <a:gd name="f104" fmla="val 15463"/>
                  <a:gd name="f105" fmla="val 15530"/>
                  <a:gd name="f106" fmla="val 10015"/>
                  <a:gd name="f107" fmla="val 15597"/>
                  <a:gd name="f108" fmla="val 10217"/>
                  <a:gd name="f109" fmla="val 10418"/>
                  <a:gd name="f110" fmla="val 11225"/>
                  <a:gd name="f111" fmla="val 15127"/>
                  <a:gd name="f112" fmla="val 12435"/>
                  <a:gd name="f113" fmla="val 13107"/>
                  <a:gd name="f114" fmla="val 15799"/>
                  <a:gd name="f115" fmla="val 13376"/>
                  <a:gd name="f116" fmla="val 16135"/>
                  <a:gd name="f117" fmla="val 13578"/>
                  <a:gd name="f118" fmla="val 16538"/>
                  <a:gd name="f119" fmla="val 13645"/>
                  <a:gd name="f120" fmla="val 17143"/>
                  <a:gd name="f121" fmla="val 13847"/>
                  <a:gd name="f122" fmla="val 17681"/>
                  <a:gd name="f123" fmla="val 14250"/>
                  <a:gd name="f124" fmla="val 18085"/>
                  <a:gd name="f125" fmla="val 14788"/>
                  <a:gd name="f126" fmla="val 18219"/>
                  <a:gd name="f127" fmla="val 15124"/>
                  <a:gd name="f128" fmla="val 18286"/>
                  <a:gd name="f129" fmla="val 15460"/>
                  <a:gd name="f130" fmla="val 18353"/>
                  <a:gd name="f131" fmla="val 15797"/>
                  <a:gd name="f132" fmla="val 18622"/>
                  <a:gd name="f133" fmla="val 17074"/>
                  <a:gd name="f134" fmla="val 18891"/>
                  <a:gd name="f135" fmla="val 18284"/>
                  <a:gd name="f136" fmla="val 19093"/>
                  <a:gd name="f137" fmla="val 19561"/>
                  <a:gd name="f138" fmla="val 19140"/>
                  <a:gd name="f139" fmla="val 20128"/>
                  <a:gd name="f140" fmla="val 19685"/>
                  <a:gd name="f141" fmla="val 20761"/>
                  <a:gd name="f142" fmla="val 20215"/>
                  <a:gd name="f143" fmla="val 20439"/>
                  <a:gd name="f144" fmla="val 20661"/>
                  <a:gd name="f145" fmla="val 20648"/>
                  <a:gd name="f146" fmla="val 20841"/>
                  <a:gd name="f147" fmla="val 20368"/>
                  <a:gd name="f148" fmla="val 21177"/>
                  <a:gd name="f149" fmla="val 19965"/>
                  <a:gd name="f150" fmla="val 21043"/>
                  <a:gd name="f151" fmla="val 19494"/>
                  <a:gd name="f152" fmla="val 21110"/>
                  <a:gd name="f153" fmla="val 19024"/>
                  <a:gd name="f154" fmla="val 21312"/>
                  <a:gd name="f155" fmla="val 18486"/>
                  <a:gd name="f156" fmla="val 21580"/>
                  <a:gd name="f157" fmla="val 18082"/>
                  <a:gd name="f158" fmla="val 21984"/>
                  <a:gd name="f159" fmla="val 17746"/>
                  <a:gd name="f160" fmla="val 22387"/>
                  <a:gd name="f161" fmla="val 17410"/>
                  <a:gd name="f162" fmla="val 22723"/>
                  <a:gd name="f163" fmla="val 17007"/>
                  <a:gd name="f164" fmla="val 22992"/>
                  <a:gd name="f165" fmla="val 16536"/>
                  <a:gd name="f166" fmla="val 23396"/>
                  <a:gd name="f167" fmla="val 15595"/>
                  <a:gd name="f168" fmla="val 22858"/>
                  <a:gd name="f169" fmla="val 14519"/>
                  <a:gd name="f170" fmla="val 23127"/>
                  <a:gd name="f171" fmla="val 13040"/>
                  <a:gd name="f172" fmla="val 23732"/>
                  <a:gd name="f173" fmla="val 12570"/>
                  <a:gd name="f174" fmla="val 24135"/>
                  <a:gd name="f175" fmla="val 12099"/>
                  <a:gd name="f176" fmla="val 24740"/>
                  <a:gd name="f177" fmla="val 11091"/>
                  <a:gd name="f178" fmla="val 24538"/>
                  <a:gd name="f179" fmla="val 8738"/>
                  <a:gd name="f180" fmla="val 24270"/>
                  <a:gd name="f181" fmla="val 23866"/>
                  <a:gd name="f182" fmla="val 7326"/>
                  <a:gd name="f183" fmla="val 23328"/>
                  <a:gd name="f184" fmla="val 6855"/>
                  <a:gd name="f185" fmla="val 23059"/>
                  <a:gd name="f186" fmla="val 6586"/>
                  <a:gd name="f187" fmla="val 6317"/>
                  <a:gd name="f188" fmla="val 6183"/>
                  <a:gd name="f189" fmla="val 22118"/>
                  <a:gd name="f190" fmla="val 6116"/>
                  <a:gd name="f191" fmla="val 21917"/>
                  <a:gd name="f192" fmla="val 5981"/>
                  <a:gd name="f193" fmla="val 21648"/>
                  <a:gd name="f194" fmla="val 5847"/>
                  <a:gd name="f195" fmla="val 21244"/>
                  <a:gd name="f196" fmla="val 5376"/>
                  <a:gd name="f197" fmla="val 20975"/>
                  <a:gd name="f198" fmla="val 4233"/>
                  <a:gd name="f199" fmla="val 20438"/>
                  <a:gd name="f200" fmla="val 3023"/>
                  <a:gd name="f201" fmla="val 19765"/>
                  <a:gd name="f202" fmla="val 2015"/>
                  <a:gd name="f203" fmla="val 18824"/>
                  <a:gd name="f204" fmla="val 1275"/>
                  <a:gd name="f205" fmla="val 18171"/>
                  <a:gd name="f206" fmla="val 716"/>
                  <a:gd name="f207" fmla="val 17357"/>
                  <a:gd name="f208" fmla="val 447"/>
                  <a:gd name="f209" fmla="val 16176"/>
                  <a:gd name="f210" fmla="val 15813"/>
                  <a:gd name="f211" fmla="val 500"/>
                  <a:gd name="f212" fmla="val 603"/>
                  <a:gd name="f213" fmla="val 14766"/>
                  <a:gd name="f214" fmla="val 920"/>
                  <a:gd name="f215" fmla="val 14069"/>
                  <a:gd name="f216" fmla="val 1416"/>
                  <a:gd name="f217" fmla="val 13372"/>
                  <a:gd name="f218" fmla="val 13330"/>
                  <a:gd name="f219" fmla="val 13287"/>
                  <a:gd name="f220" fmla="val 1414"/>
                  <a:gd name="f221" fmla="val 13244"/>
                  <a:gd name="f222" fmla="val 1410"/>
                  <a:gd name="f223" fmla="val 12505"/>
                  <a:gd name="f224" fmla="val 1141"/>
                  <a:gd name="f225" fmla="val 11765"/>
                  <a:gd name="f226" fmla="val 805"/>
                  <a:gd name="f227" fmla="val 11093"/>
                  <a:gd name="f228" fmla="val 10958"/>
                  <a:gd name="f229" fmla="val 10407"/>
                  <a:gd name="f230" fmla="val 104"/>
                  <a:gd name="f231" fmla="val 9824"/>
                  <a:gd name="f232" fmla="*/ f0 1 24875"/>
                  <a:gd name="f233" fmla="*/ f1 1 20762"/>
                  <a:gd name="f234" fmla="val f2"/>
                  <a:gd name="f235" fmla="val f3"/>
                  <a:gd name="f236" fmla="val f4"/>
                  <a:gd name="f237" fmla="+- f236 0 f234"/>
                  <a:gd name="f238" fmla="+- f235 0 f234"/>
                  <a:gd name="f239" fmla="*/ f238 1 24875"/>
                  <a:gd name="f240" fmla="*/ f237 1 20762"/>
                  <a:gd name="f241" fmla="*/ f234 1 f239"/>
                  <a:gd name="f242" fmla="*/ f235 1 f239"/>
                  <a:gd name="f243" fmla="*/ f234 1 f240"/>
                  <a:gd name="f244" fmla="*/ f236 1 f240"/>
                  <a:gd name="f245" fmla="*/ f241 f232 1"/>
                  <a:gd name="f246" fmla="*/ f242 f232 1"/>
                  <a:gd name="f247" fmla="*/ f244 f233 1"/>
                  <a:gd name="f248" fmla="*/ f243 f2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5" t="f248" r="f246" b="f247"/>
                <a:pathLst>
                  <a:path w="24875" h="20762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2" y="f35"/>
                      <a:pt x="f36" y="f37"/>
                      <a:pt x="f38" y="f39"/>
                    </a:cubicBez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46" y="f47"/>
                      <a:pt x="f48" y="f49"/>
                      <a:pt x="f50" y="f51"/>
                    </a:cubicBezTo>
                    <a:cubicBezTo>
                      <a:pt x="f52" y="f53"/>
                      <a:pt x="f54" y="f55"/>
                      <a:pt x="f56" y="f55"/>
                    </a:cubicBezTo>
                    <a:cubicBezTo>
                      <a:pt x="f57" y="f55"/>
                      <a:pt x="f58" y="f59"/>
                      <a:pt x="f17" y="f60"/>
                    </a:cubicBezTo>
                    <a:cubicBezTo>
                      <a:pt x="f61" y="f62"/>
                      <a:pt x="f63" y="f64"/>
                      <a:pt x="f65" y="f45"/>
                    </a:cubicBezTo>
                    <a:cubicBezTo>
                      <a:pt x="f66" y="f67"/>
                      <a:pt x="f68" y="f69"/>
                      <a:pt x="f70" y="f71"/>
                    </a:cubicBezTo>
                    <a:cubicBezTo>
                      <a:pt x="f72" y="f73"/>
                      <a:pt x="f74" y="f75"/>
                      <a:pt x="f76" y="f75"/>
                    </a:cubicBezTo>
                    <a:cubicBezTo>
                      <a:pt x="f77" y="f75"/>
                      <a:pt x="f78" y="f79"/>
                      <a:pt x="f80" y="f81"/>
                    </a:cubicBezTo>
                    <a:cubicBezTo>
                      <a:pt x="f82" y="f83"/>
                      <a:pt x="f84" y="f71"/>
                      <a:pt x="f85" y="f37"/>
                    </a:cubicBezTo>
                    <a:cubicBezTo>
                      <a:pt x="f86" y="f87"/>
                      <a:pt x="f88" y="f89"/>
                      <a:pt x="f90" y="f89"/>
                    </a:cubicBezTo>
                    <a:cubicBezTo>
                      <a:pt x="f91" y="f89"/>
                      <a:pt x="f92" y="f93"/>
                      <a:pt x="f94" y="f95"/>
                    </a:cubicBezTo>
                    <a:cubicBezTo>
                      <a:pt x="f96" y="f97"/>
                      <a:pt x="f98" y="f99"/>
                      <a:pt x="f100" y="f99"/>
                    </a:cubicBezTo>
                    <a:cubicBezTo>
                      <a:pt x="f101" y="f99"/>
                      <a:pt x="f102" y="f103"/>
                      <a:pt x="f104" y="f45"/>
                    </a:cubicBezTo>
                    <a:cubicBezTo>
                      <a:pt x="f105" y="f106"/>
                      <a:pt x="f107" y="f108"/>
                      <a:pt x="f107" y="f109"/>
                    </a:cubicBezTo>
                    <a:cubicBezTo>
                      <a:pt x="f107" y="f110"/>
                      <a:pt x="f111" y="f112"/>
                      <a:pt x="f107" y="f113"/>
                    </a:cubicBezTo>
                    <a:cubicBezTo>
                      <a:pt x="f114" y="f115"/>
                      <a:pt x="f116" y="f117"/>
                      <a:pt x="f118" y="f119"/>
                    </a:cubicBezTo>
                    <a:cubicBezTo>
                      <a:pt x="f120" y="f121"/>
                      <a:pt x="f122" y="f123"/>
                      <a:pt x="f124" y="f125"/>
                    </a:cubicBezTo>
                    <a:cubicBezTo>
                      <a:pt x="f126" y="f127"/>
                      <a:pt x="f128" y="f129"/>
                      <a:pt x="f130" y="f131"/>
                    </a:cubicBezTo>
                    <a:cubicBezTo>
                      <a:pt x="f132" y="f133"/>
                      <a:pt x="f134" y="f135"/>
                      <a:pt x="f136" y="f137"/>
                    </a:cubicBezTo>
                    <a:cubicBezTo>
                      <a:pt x="f138" y="f139"/>
                      <a:pt x="f140" y="f141"/>
                      <a:pt x="f142" y="f141"/>
                    </a:cubicBezTo>
                    <a:cubicBezTo>
                      <a:pt x="f143" y="f141"/>
                      <a:pt x="f144" y="f145"/>
                      <a:pt x="f146" y="f147"/>
                    </a:cubicBezTo>
                    <a:cubicBezTo>
                      <a:pt x="f148" y="f149"/>
                      <a:pt x="f150" y="f151"/>
                      <a:pt x="f152" y="f153"/>
                    </a:cubicBezTo>
                    <a:cubicBezTo>
                      <a:pt x="f154" y="f155"/>
                      <a:pt x="f156" y="f157"/>
                      <a:pt x="f158" y="f159"/>
                    </a:cubicBezTo>
                    <a:cubicBezTo>
                      <a:pt x="f160" y="f161"/>
                      <a:pt x="f162" y="f163"/>
                      <a:pt x="f164" y="f165"/>
                    </a:cubicBezTo>
                    <a:cubicBezTo>
                      <a:pt x="f166" y="f167"/>
                      <a:pt x="f168" y="f169"/>
                      <a:pt x="f170" y="f117"/>
                    </a:cubicBezTo>
                    <a:cubicBezTo>
                      <a:pt x="f166" y="f171"/>
                      <a:pt x="f172" y="f173"/>
                      <a:pt x="f174" y="f175"/>
                    </a:cubicBezTo>
                    <a:cubicBezTo>
                      <a:pt x="f176" y="f177"/>
                      <a:pt x="f3" y="f45"/>
                      <a:pt x="f178" y="f179"/>
                    </a:cubicBezTo>
                    <a:cubicBezTo>
                      <a:pt x="f180" y="f83"/>
                      <a:pt x="f181" y="f182"/>
                      <a:pt x="f183" y="f184"/>
                    </a:cubicBezTo>
                    <a:cubicBezTo>
                      <a:pt x="f185" y="f186"/>
                      <a:pt x="f162" y="f187"/>
                      <a:pt x="f160" y="f188"/>
                    </a:cubicBezTo>
                    <a:cubicBezTo>
                      <a:pt x="f189" y="f190"/>
                      <a:pt x="f191" y="f192"/>
                      <a:pt x="f193" y="f194"/>
                    </a:cubicBezTo>
                    <a:cubicBezTo>
                      <a:pt x="f195" y="f196"/>
                      <a:pt x="f197" y="f28"/>
                      <a:pt x="f146" y="f198"/>
                    </a:cubicBezTo>
                    <a:cubicBezTo>
                      <a:pt x="f199" y="f200"/>
                      <a:pt x="f201" y="f202"/>
                      <a:pt x="f203" y="f204"/>
                    </a:cubicBezTo>
                    <a:cubicBezTo>
                      <a:pt x="f205" y="f206"/>
                      <a:pt x="f207" y="f208"/>
                      <a:pt x="f118" y="f208"/>
                    </a:cubicBezTo>
                    <a:cubicBezTo>
                      <a:pt x="f209" y="f208"/>
                      <a:pt x="f210" y="f211"/>
                      <a:pt x="f104" y="f212"/>
                    </a:cubicBezTo>
                    <a:cubicBezTo>
                      <a:pt x="f213" y="f214"/>
                      <a:pt x="f215" y="f216"/>
                      <a:pt x="f217" y="f216"/>
                    </a:cubicBezTo>
                    <a:cubicBezTo>
                      <a:pt x="f218" y="f216"/>
                      <a:pt x="f219" y="f220"/>
                      <a:pt x="f221" y="f222"/>
                    </a:cubicBezTo>
                    <a:cubicBezTo>
                      <a:pt x="f223" y="f224"/>
                      <a:pt x="f225" y="f226"/>
                      <a:pt x="f227" y="f12"/>
                    </a:cubicBezTo>
                    <a:lnTo>
                      <a:pt x="f228" y="f12"/>
                    </a:lnTo>
                    <a:cubicBezTo>
                      <a:pt x="f229" y="f230"/>
                      <a:pt x="f231" y="f2"/>
                      <a:pt x="f5" y="f2"/>
                    </a:cubicBezTo>
                    <a:close/>
                  </a:path>
                </a:pathLst>
              </a:custGeom>
              <a:solidFill>
                <a:srgbClr val="3F0D0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1" name="Google Shape;3326;p99">
                <a:extLst>
                  <a:ext uri="{FF2B5EF4-FFF2-40B4-BE49-F238E27FC236}">
                    <a16:creationId xmlns:a16="http://schemas.microsoft.com/office/drawing/2014/main" id="{B1FC5417-1335-0ABA-5EF7-65BB8CA351CA}"/>
                  </a:ext>
                </a:extLst>
              </p:cNvPr>
              <p:cNvSpPr/>
              <p:nvPr/>
            </p:nvSpPr>
            <p:spPr>
              <a:xfrm>
                <a:off x="2101492" y="2597316"/>
                <a:ext cx="46872" cy="7071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33"/>
                  <a:gd name="f4" fmla="val 5783"/>
                  <a:gd name="f5" fmla="val 2017"/>
                  <a:gd name="f6" fmla="val 1"/>
                  <a:gd name="f7" fmla="val 1143"/>
                  <a:gd name="f8" fmla="val 538"/>
                  <a:gd name="f9" fmla="val 673"/>
                  <a:gd name="f10" fmla="val 68"/>
                  <a:gd name="f11" fmla="val 1682"/>
                  <a:gd name="f12" fmla="val 5245"/>
                  <a:gd name="f13" fmla="val 5648"/>
                  <a:gd name="f14" fmla="val 606"/>
                  <a:gd name="f15" fmla="val 874"/>
                  <a:gd name="f16" fmla="val 2488"/>
                  <a:gd name="f17" fmla="val 3362"/>
                  <a:gd name="f18" fmla="val 4304"/>
                  <a:gd name="f19" fmla="val 3631"/>
                  <a:gd name="f20" fmla="val 2892"/>
                  <a:gd name="f21" fmla="val 3832"/>
                  <a:gd name="f22" fmla="val 1480"/>
                  <a:gd name="f23" fmla="*/ f0 1 3833"/>
                  <a:gd name="f24" fmla="*/ f1 1 5783"/>
                  <a:gd name="f25" fmla="val f2"/>
                  <a:gd name="f26" fmla="val f3"/>
                  <a:gd name="f27" fmla="val f4"/>
                  <a:gd name="f28" fmla="+- f27 0 f25"/>
                  <a:gd name="f29" fmla="+- f26 0 f25"/>
                  <a:gd name="f30" fmla="*/ f29 1 3833"/>
                  <a:gd name="f31" fmla="*/ f28 1 5783"/>
                  <a:gd name="f32" fmla="*/ f25 1 f30"/>
                  <a:gd name="f33" fmla="*/ f26 1 f30"/>
                  <a:gd name="f34" fmla="*/ f25 1 f31"/>
                  <a:gd name="f35" fmla="*/ f27 1 f31"/>
                  <a:gd name="f36" fmla="*/ f32 f23 1"/>
                  <a:gd name="f37" fmla="*/ f33 f23 1"/>
                  <a:gd name="f38" fmla="*/ f35 f24 1"/>
                  <a:gd name="f39" fmla="*/ f34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6" t="f39" r="f37" b="f38"/>
                <a:pathLst>
                  <a:path w="3833" h="578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0" y="f12"/>
                    </a:lnTo>
                    <a:cubicBezTo>
                      <a:pt x="f2" y="f13"/>
                      <a:pt x="f14" y="f4"/>
                      <a:pt x="f15" y="f4"/>
                    </a:cubicBezTo>
                    <a:cubicBezTo>
                      <a:pt x="f16" y="f4"/>
                      <a:pt x="f17" y="f18"/>
                      <a:pt x="f19" y="f20"/>
                    </a:cubicBezTo>
                    <a:cubicBezTo>
                      <a:pt x="f21" y="f22"/>
                      <a:pt x="f19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2" name="Google Shape;3327;p99">
                <a:extLst>
                  <a:ext uri="{FF2B5EF4-FFF2-40B4-BE49-F238E27FC236}">
                    <a16:creationId xmlns:a16="http://schemas.microsoft.com/office/drawing/2014/main" id="{57B0208F-8549-EE8D-B7F0-7ECC53719DF9}"/>
                  </a:ext>
                </a:extLst>
              </p:cNvPr>
              <p:cNvSpPr/>
              <p:nvPr/>
            </p:nvSpPr>
            <p:spPr>
              <a:xfrm>
                <a:off x="1988061" y="2691865"/>
                <a:ext cx="114263" cy="4687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345"/>
                  <a:gd name="f4" fmla="val 3833"/>
                  <a:gd name="f5" fmla="val 3160"/>
                  <a:gd name="f6" fmla="val 2824"/>
                  <a:gd name="f7" fmla="val 3832"/>
                  <a:gd name="f8" fmla="val 7261"/>
                  <a:gd name="f9" fmla="val 3227"/>
                  <a:gd name="f10" fmla="*/ f0 1 9345"/>
                  <a:gd name="f11" fmla="*/ f1 1 3833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9345"/>
                  <a:gd name="f18" fmla="*/ f15 1 3833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9345" h="3833" fill="none">
                    <a:moveTo>
                      <a:pt x="f2" y="f5"/>
                    </a:moveTo>
                    <a:cubicBezTo>
                      <a:pt x="f6" y="f7"/>
                      <a:pt x="f8" y="f9"/>
                      <a:pt x="f3" y="f2"/>
                    </a:cubicBezTo>
                  </a:path>
                </a:pathLst>
              </a:custGeom>
              <a:noFill/>
              <a:ln w="15124" cap="flat">
                <a:solidFill>
                  <a:srgbClr val="B76338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3" name="Google Shape;3328;p99">
                <a:extLst>
                  <a:ext uri="{FF2B5EF4-FFF2-40B4-BE49-F238E27FC236}">
                    <a16:creationId xmlns:a16="http://schemas.microsoft.com/office/drawing/2014/main" id="{9EE905E5-CFF0-2464-FC8F-CA3770D2C8C8}"/>
                  </a:ext>
                </a:extLst>
              </p:cNvPr>
              <p:cNvSpPr/>
              <p:nvPr/>
            </p:nvSpPr>
            <p:spPr>
              <a:xfrm>
                <a:off x="2103129" y="2663912"/>
                <a:ext cx="24670" cy="1152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18"/>
                  <a:gd name="f4" fmla="val 942"/>
                  <a:gd name="f5" fmla="val 1"/>
                  <a:gd name="f6" fmla="val 68"/>
                  <a:gd name="f7" fmla="val 539"/>
                  <a:gd name="f8" fmla="*/ f0 1 2018"/>
                  <a:gd name="f9" fmla="*/ f1 1 942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2018"/>
                  <a:gd name="f16" fmla="*/ f13 1 942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2018" h="942" fill="none">
                    <a:moveTo>
                      <a:pt x="f5" y="f6"/>
                    </a:moveTo>
                    <a:cubicBezTo>
                      <a:pt x="f5" y="f6"/>
                      <a:pt x="f7" y="f4"/>
                      <a:pt x="f3" y="f2"/>
                    </a:cubicBezTo>
                  </a:path>
                </a:pathLst>
              </a:custGeom>
              <a:noFill/>
              <a:ln w="10076" cap="flat">
                <a:solidFill>
                  <a:srgbClr val="B76338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4" name="Google Shape;3329;p99">
                <a:extLst>
                  <a:ext uri="{FF2B5EF4-FFF2-40B4-BE49-F238E27FC236}">
                    <a16:creationId xmlns:a16="http://schemas.microsoft.com/office/drawing/2014/main" id="{4CEB9EA6-AB69-E21A-01D5-818DACE36A9D}"/>
                  </a:ext>
                </a:extLst>
              </p:cNvPr>
              <p:cNvSpPr/>
              <p:nvPr/>
            </p:nvSpPr>
            <p:spPr>
              <a:xfrm>
                <a:off x="1971610" y="2631030"/>
                <a:ext cx="23856" cy="3021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950"/>
                  <a:gd name="f4" fmla="val 2471"/>
                  <a:gd name="f5" fmla="val 1211"/>
                  <a:gd name="f6" fmla="val 1076"/>
                  <a:gd name="f7" fmla="val 269"/>
                  <a:gd name="f8" fmla="val 874"/>
                  <a:gd name="f9" fmla="val 538"/>
                  <a:gd name="f10" fmla="val 673"/>
                  <a:gd name="f11" fmla="val 740"/>
                  <a:gd name="f12" fmla="val 471"/>
                  <a:gd name="f13" fmla="val 337"/>
                  <a:gd name="f14" fmla="val 202"/>
                  <a:gd name="f15" fmla="val 1278"/>
                  <a:gd name="f16" fmla="val 1883"/>
                  <a:gd name="f17" fmla="val 606"/>
                  <a:gd name="f18" fmla="val 2353"/>
                  <a:gd name="f19" fmla="val 2421"/>
                  <a:gd name="f20" fmla="val 1177"/>
                  <a:gd name="f21" fmla="val 2454"/>
                  <a:gd name="f22" fmla="val 1261"/>
                  <a:gd name="f23" fmla="val 1337"/>
                  <a:gd name="f24" fmla="val 1412"/>
                  <a:gd name="f25" fmla="val 1479"/>
                  <a:gd name="f26" fmla="val 1547"/>
                  <a:gd name="f27" fmla="val 1748"/>
                  <a:gd name="f28" fmla="val 2152"/>
                  <a:gd name="f29" fmla="val 2084"/>
                  <a:gd name="f30" fmla="val 2017"/>
                  <a:gd name="f31" fmla="val 1816"/>
                  <a:gd name="f32" fmla="val 1776"/>
                  <a:gd name="f33" fmla="val 1997"/>
                  <a:gd name="f34" fmla="val 1743"/>
                  <a:gd name="f35" fmla="val 1989"/>
                  <a:gd name="f36" fmla="val 1710"/>
                  <a:gd name="f37" fmla="val 1630"/>
                  <a:gd name="f38" fmla="val 1555"/>
                  <a:gd name="f39" fmla="val 2037"/>
                  <a:gd name="f40" fmla="val 807"/>
                  <a:gd name="f41" fmla="val 1815"/>
                  <a:gd name="f42" fmla="val 1345"/>
                  <a:gd name="f43" fmla="val 1143"/>
                  <a:gd name="f44" fmla="val 942"/>
                  <a:gd name="f45" fmla="val 941"/>
                  <a:gd name="f46" fmla="val 404"/>
                  <a:gd name="f47" fmla="val 68"/>
                  <a:gd name="f48" fmla="val 34"/>
                  <a:gd name="f49" fmla="val 1311"/>
                  <a:gd name="f50" fmla="val 17"/>
                  <a:gd name="f51" fmla="val 1244"/>
                  <a:gd name="f52" fmla="*/ f0 1 1950"/>
                  <a:gd name="f53" fmla="*/ f1 1 2471"/>
                  <a:gd name="f54" fmla="val f2"/>
                  <a:gd name="f55" fmla="val f3"/>
                  <a:gd name="f56" fmla="val f4"/>
                  <a:gd name="f57" fmla="+- f56 0 f54"/>
                  <a:gd name="f58" fmla="+- f55 0 f54"/>
                  <a:gd name="f59" fmla="*/ f58 1 1950"/>
                  <a:gd name="f60" fmla="*/ f57 1 2471"/>
                  <a:gd name="f61" fmla="*/ f54 1 f59"/>
                  <a:gd name="f62" fmla="*/ f55 1 f59"/>
                  <a:gd name="f63" fmla="*/ f54 1 f60"/>
                  <a:gd name="f64" fmla="*/ f56 1 f60"/>
                  <a:gd name="f65" fmla="*/ f61 f52 1"/>
                  <a:gd name="f66" fmla="*/ f62 f52 1"/>
                  <a:gd name="f67" fmla="*/ f64 f53 1"/>
                  <a:gd name="f68" fmla="*/ f63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5" t="f68" r="f66" b="f67"/>
                <a:pathLst>
                  <a:path w="1950" h="2471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8"/>
                      <a:pt x="f13" y="f6"/>
                      <a:pt x="f14" y="f15"/>
                    </a:cubicBezTo>
                    <a:cubicBezTo>
                      <a:pt x="f2" y="f16"/>
                      <a:pt x="f17" y="f18"/>
                      <a:pt x="f6" y="f19"/>
                    </a:cubicBezTo>
                    <a:cubicBezTo>
                      <a:pt x="f20" y="f21"/>
                      <a:pt x="f22" y="f4"/>
                      <a:pt x="f23" y="f4"/>
                    </a:cubicBezTo>
                    <a:cubicBezTo>
                      <a:pt x="f24" y="f4"/>
                      <a:pt x="f25" y="f21"/>
                      <a:pt x="f26" y="f19"/>
                    </a:cubicBezTo>
                    <a:cubicBezTo>
                      <a:pt x="f27" y="f19"/>
                      <a:pt x="f16" y="f18"/>
                      <a:pt x="f3" y="f28"/>
                    </a:cubicBezTo>
                    <a:cubicBezTo>
                      <a:pt x="f16" y="f29"/>
                      <a:pt x="f16" y="f30"/>
                      <a:pt x="f31" y="f30"/>
                    </a:cubicBezTo>
                    <a:cubicBezTo>
                      <a:pt x="f32" y="f33"/>
                      <a:pt x="f34" y="f35"/>
                      <a:pt x="f36" y="f35"/>
                    </a:cubicBezTo>
                    <a:cubicBezTo>
                      <a:pt x="f37" y="f35"/>
                      <a:pt x="f38" y="f39"/>
                      <a:pt x="f24" y="f29"/>
                    </a:cubicBezTo>
                    <a:lnTo>
                      <a:pt x="f6" y="f29"/>
                    </a:lnTo>
                    <a:cubicBezTo>
                      <a:pt x="f40" y="f30"/>
                      <a:pt x="f17" y="f41"/>
                      <a:pt x="f9" y="f26"/>
                    </a:cubicBezTo>
                    <a:cubicBezTo>
                      <a:pt x="f9" y="f42"/>
                      <a:pt x="f40" y="f43"/>
                      <a:pt x="f44" y="f45"/>
                    </a:cubicBezTo>
                    <a:cubicBezTo>
                      <a:pt x="f6" y="f8"/>
                      <a:pt x="f43" y="f11"/>
                      <a:pt x="f5" y="f9"/>
                    </a:cubicBezTo>
                    <a:cubicBezTo>
                      <a:pt x="f15" y="f46"/>
                      <a:pt x="f42" y="f7"/>
                      <a:pt x="f42" y="f47"/>
                    </a:cubicBezTo>
                    <a:cubicBezTo>
                      <a:pt x="f42" y="f48"/>
                      <a:pt x="f49" y="f50"/>
                      <a:pt x="f15" y="f50"/>
                    </a:cubicBezTo>
                    <a:cubicBezTo>
                      <a:pt x="f51" y="f50"/>
                      <a:pt x="f5" y="f48"/>
                      <a:pt x="f5" y="f47"/>
                    </a:cubicBez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5" name="Google Shape;3330;p99">
                <a:extLst>
                  <a:ext uri="{FF2B5EF4-FFF2-40B4-BE49-F238E27FC236}">
                    <a16:creationId xmlns:a16="http://schemas.microsoft.com/office/drawing/2014/main" id="{B806BC2A-435A-C8CE-F4A4-3B60692CC5B9}"/>
                  </a:ext>
                </a:extLst>
              </p:cNvPr>
              <p:cNvSpPr/>
              <p:nvPr/>
            </p:nvSpPr>
            <p:spPr>
              <a:xfrm>
                <a:off x="1971610" y="2674592"/>
                <a:ext cx="46872" cy="2796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33"/>
                  <a:gd name="f4" fmla="val 2287"/>
                  <a:gd name="f5" fmla="val 269"/>
                  <a:gd name="f6" fmla="val 1547"/>
                  <a:gd name="f7" fmla="val 807"/>
                  <a:gd name="f8" fmla="val 2286"/>
                  <a:gd name="f9" fmla="val 942"/>
                  <a:gd name="f10" fmla="val 1816"/>
                  <a:gd name="f11" fmla="val 1278"/>
                  <a:gd name="f12" fmla="val 1345"/>
                  <a:gd name="f13" fmla="val 1748"/>
                  <a:gd name="f14" fmla="val 1076"/>
                  <a:gd name="f15" fmla="val 2166"/>
                  <a:gd name="f16" fmla="val 798"/>
                  <a:gd name="f17" fmla="val 2648"/>
                  <a:gd name="f18" fmla="val 647"/>
                  <a:gd name="f19" fmla="val 3150"/>
                  <a:gd name="f20" fmla="val 3375"/>
                  <a:gd name="f21" fmla="val 3604"/>
                  <a:gd name="f22" fmla="val 677"/>
                  <a:gd name="f23" fmla="val 3832"/>
                  <a:gd name="f24" fmla="val 740"/>
                  <a:gd name="f25" fmla="val 471"/>
                  <a:gd name="f26" fmla="*/ f0 1 3833"/>
                  <a:gd name="f27" fmla="*/ f1 1 2287"/>
                  <a:gd name="f28" fmla="val f2"/>
                  <a:gd name="f29" fmla="val f3"/>
                  <a:gd name="f30" fmla="val f4"/>
                  <a:gd name="f31" fmla="+- f30 0 f28"/>
                  <a:gd name="f32" fmla="+- f29 0 f28"/>
                  <a:gd name="f33" fmla="*/ f32 1 3833"/>
                  <a:gd name="f34" fmla="*/ f31 1 2287"/>
                  <a:gd name="f35" fmla="*/ f28 1 f33"/>
                  <a:gd name="f36" fmla="*/ f29 1 f33"/>
                  <a:gd name="f37" fmla="*/ f28 1 f34"/>
                  <a:gd name="f38" fmla="*/ f30 1 f34"/>
                  <a:gd name="f39" fmla="*/ f35 f26 1"/>
                  <a:gd name="f40" fmla="*/ f36 f26 1"/>
                  <a:gd name="f41" fmla="*/ f38 f27 1"/>
                  <a:gd name="f42" fmla="*/ f3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9" t="f42" r="f40" b="f41"/>
                <a:pathLst>
                  <a:path w="3833" h="2287">
                    <a:moveTo>
                      <a:pt x="f5" y="f2"/>
                    </a:moveTo>
                    <a:cubicBezTo>
                      <a:pt x="f5" y="f2"/>
                      <a:pt x="f2" y="f6"/>
                      <a:pt x="f7" y="f8"/>
                    </a:cubicBez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18"/>
                    </a:cubicBezTo>
                    <a:cubicBezTo>
                      <a:pt x="f20" y="f18"/>
                      <a:pt x="f21" y="f22"/>
                      <a:pt x="f23" y="f24"/>
                    </a:cubicBezTo>
                    <a:cubicBezTo>
                      <a:pt x="f23" y="f25"/>
                      <a:pt x="f23" y="f5"/>
                      <a:pt x="f23" y="f2"/>
                    </a:cubicBezTo>
                    <a:close/>
                  </a:path>
                </a:pathLst>
              </a:custGeom>
              <a:solidFill>
                <a:srgbClr val="CE673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6" name="Google Shape;3331;p99">
                <a:extLst>
                  <a:ext uri="{FF2B5EF4-FFF2-40B4-BE49-F238E27FC236}">
                    <a16:creationId xmlns:a16="http://schemas.microsoft.com/office/drawing/2014/main" id="{B8AE9D7B-D385-F054-3430-5FF4554F22C9}"/>
                  </a:ext>
                </a:extLst>
              </p:cNvPr>
              <p:cNvSpPr/>
              <p:nvPr/>
            </p:nvSpPr>
            <p:spPr>
              <a:xfrm>
                <a:off x="1981477" y="2682200"/>
                <a:ext cx="37819" cy="2549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093"/>
                  <a:gd name="f4" fmla="val 2085"/>
                  <a:gd name="f5" fmla="val 2473"/>
                  <a:gd name="f6" fmla="val 1925"/>
                  <a:gd name="f7" fmla="val 1395"/>
                  <a:gd name="f8" fmla="val 152"/>
                  <a:gd name="f9" fmla="val 941"/>
                  <a:gd name="f10" fmla="val 454"/>
                  <a:gd name="f11" fmla="val 471"/>
                  <a:gd name="f12" fmla="val 723"/>
                  <a:gd name="f13" fmla="val 135"/>
                  <a:gd name="f14" fmla="val 1194"/>
                  <a:gd name="f15" fmla="val 1664"/>
                  <a:gd name="f16" fmla="val 280"/>
                  <a:gd name="f17" fmla="val 1944"/>
                  <a:gd name="f18" fmla="val 654"/>
                  <a:gd name="f19" fmla="val 2084"/>
                  <a:gd name="f20" fmla="val 1043"/>
                  <a:gd name="f21" fmla="val 1121"/>
                  <a:gd name="f22" fmla="val 1199"/>
                  <a:gd name="f23" fmla="val 2079"/>
                  <a:gd name="f24" fmla="val 1278"/>
                  <a:gd name="f25" fmla="val 2068"/>
                  <a:gd name="f26" fmla="val 2286"/>
                  <a:gd name="f27" fmla="val 2000"/>
                  <a:gd name="f28" fmla="val 1126"/>
                  <a:gd name="f29" fmla="val 3025"/>
                  <a:gd name="f30" fmla="val 51"/>
                  <a:gd name="f31" fmla="val 2841"/>
                  <a:gd name="f32" fmla="val 17"/>
                  <a:gd name="f33" fmla="val 2656"/>
                  <a:gd name="f34" fmla="*/ f0 1 3093"/>
                  <a:gd name="f35" fmla="*/ f1 1 2085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3093"/>
                  <a:gd name="f42" fmla="*/ f39 1 2085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3093" h="2085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2" y="f15"/>
                    </a:cubicBezTo>
                    <a:cubicBezTo>
                      <a:pt x="f16" y="f17"/>
                      <a:pt x="f18" y="f19"/>
                      <a:pt x="f20" y="f19"/>
                    </a:cubicBezTo>
                    <a:cubicBezTo>
                      <a:pt x="f21" y="f19"/>
                      <a:pt x="f22" y="f23"/>
                      <a:pt x="f24" y="f25"/>
                    </a:cubicBezTo>
                    <a:cubicBezTo>
                      <a:pt x="f26" y="f27"/>
                      <a:pt x="f3" y="f28"/>
                      <a:pt x="f29" y="f30"/>
                    </a:cubicBezTo>
                    <a:cubicBezTo>
                      <a:pt x="f31" y="f32"/>
                      <a:pt x="f33" y="f2"/>
                      <a:pt x="f5" y="f2"/>
                    </a:cubicBezTo>
                    <a:close/>
                  </a:path>
                </a:pathLst>
              </a:custGeom>
              <a:solidFill>
                <a:srgbClr val="ED724C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7" name="Google Shape;3332;p99">
                <a:extLst>
                  <a:ext uri="{FF2B5EF4-FFF2-40B4-BE49-F238E27FC236}">
                    <a16:creationId xmlns:a16="http://schemas.microsoft.com/office/drawing/2014/main" id="{2C4B72BC-D9E9-8D23-56E5-EC67059F08BA}"/>
                  </a:ext>
                </a:extLst>
              </p:cNvPr>
              <p:cNvSpPr/>
              <p:nvPr/>
            </p:nvSpPr>
            <p:spPr>
              <a:xfrm>
                <a:off x="1223567" y="4443609"/>
                <a:ext cx="143853" cy="35183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765"/>
                  <a:gd name="f4" fmla="val 28773"/>
                  <a:gd name="f5" fmla="val 28774"/>
                  <a:gd name="f6" fmla="*/ f0 1 11765"/>
                  <a:gd name="f7" fmla="*/ f1 1 28773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11765"/>
                  <a:gd name="f14" fmla="*/ f11 1 28773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11765" h="28773" fill="none">
                    <a:moveTo>
                      <a:pt x="f2" y="f2"/>
                    </a:moveTo>
                    <a:lnTo>
                      <a:pt x="f3" y="f5"/>
                    </a:lnTo>
                  </a:path>
                </a:pathLst>
              </a:custGeom>
              <a:noFill/>
              <a:ln w="42025" cap="rnd">
                <a:solidFill>
                  <a:srgbClr val="13202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8" name="Google Shape;3333;p99">
                <a:extLst>
                  <a:ext uri="{FF2B5EF4-FFF2-40B4-BE49-F238E27FC236}">
                    <a16:creationId xmlns:a16="http://schemas.microsoft.com/office/drawing/2014/main" id="{A4B3EB17-02DF-6D5D-87C4-D859FFD8D3F0}"/>
                  </a:ext>
                </a:extLst>
              </p:cNvPr>
              <p:cNvSpPr/>
              <p:nvPr/>
            </p:nvSpPr>
            <p:spPr>
              <a:xfrm>
                <a:off x="1280205" y="4739024"/>
                <a:ext cx="134078" cy="14094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965"/>
                  <a:gd name="f4" fmla="val 11527"/>
                  <a:gd name="f5" fmla="val 7181"/>
                  <a:gd name="f6" fmla="val 3022"/>
                  <a:gd name="f7" fmla="val 7050"/>
                  <a:gd name="f8" fmla="val 2898"/>
                  <a:gd name="f9" fmla="val 10463"/>
                  <a:gd name="f10" fmla="val 3523"/>
                  <a:gd name="f11" fmla="val 11213"/>
                  <a:gd name="f12" fmla="val 4496"/>
                  <a:gd name="f13" fmla="val 5501"/>
                  <a:gd name="f14" fmla="val 6658"/>
                  <a:gd name="f15" fmla="val 7856"/>
                  <a:gd name="f16" fmla="val 11110"/>
                  <a:gd name="f17" fmla="val 8612"/>
                  <a:gd name="f18" fmla="val 10696"/>
                  <a:gd name="f19" fmla="val 8648"/>
                  <a:gd name="f20" fmla="val 4816"/>
                  <a:gd name="f21" fmla="val 10024"/>
                  <a:gd name="f22" fmla="val 2194"/>
                  <a:gd name="f23" fmla="val 9688"/>
                  <a:gd name="f24" fmla="val 1118"/>
                  <a:gd name="f25" fmla="val 8814"/>
                  <a:gd name="f26" fmla="val 311"/>
                  <a:gd name="f27" fmla="val 7738"/>
                  <a:gd name="f28" fmla="val 42"/>
                  <a:gd name="f29" fmla="val 7550"/>
                  <a:gd name="f30" fmla="val 14"/>
                  <a:gd name="f31" fmla="val 7364"/>
                  <a:gd name="f32" fmla="*/ f0 1 10965"/>
                  <a:gd name="f33" fmla="*/ f1 1 11527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10965"/>
                  <a:gd name="f40" fmla="*/ f37 1 11527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10965" h="11527">
                    <a:moveTo>
                      <a:pt x="f5" y="f2"/>
                    </a:moveTo>
                    <a:cubicBezTo>
                      <a:pt x="f6" y="f2"/>
                      <a:pt x="f2" y="f7"/>
                      <a:pt x="f8" y="f9"/>
                    </a:cubicBezTo>
                    <a:cubicBezTo>
                      <a:pt x="f10" y="f11"/>
                      <a:pt x="f12" y="f4"/>
                      <a:pt x="f13" y="f4"/>
                    </a:cubicBezTo>
                    <a:cubicBezTo>
                      <a:pt x="f14" y="f4"/>
                      <a:pt x="f15" y="f16"/>
                      <a:pt x="f17" y="f9"/>
                    </a:cubicBezTo>
                    <a:cubicBezTo>
                      <a:pt x="f18" y="f19"/>
                      <a:pt x="f3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2"/>
                      <a:pt x="f5" y="f2"/>
                    </a:cubicBezTo>
                    <a:close/>
                  </a:path>
                </a:pathLst>
              </a:custGeom>
              <a:solidFill>
                <a:srgbClr val="AA7B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9" name="Google Shape;3334;p99">
                <a:extLst>
                  <a:ext uri="{FF2B5EF4-FFF2-40B4-BE49-F238E27FC236}">
                    <a16:creationId xmlns:a16="http://schemas.microsoft.com/office/drawing/2014/main" id="{189B0D7E-92CD-14E4-0041-2EB7C7DB81AD}"/>
                  </a:ext>
                </a:extLst>
              </p:cNvPr>
              <p:cNvSpPr/>
              <p:nvPr/>
            </p:nvSpPr>
            <p:spPr>
              <a:xfrm>
                <a:off x="1303989" y="4743011"/>
                <a:ext cx="116046" cy="13582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91"/>
                  <a:gd name="f4" fmla="val 11108"/>
                  <a:gd name="f5" fmla="val 6190"/>
                  <a:gd name="f6" fmla="val 1"/>
                  <a:gd name="f7" fmla="val 2569"/>
                  <a:gd name="f8" fmla="val 6873"/>
                  <a:gd name="f9" fmla="val 2499"/>
                  <a:gd name="f10" fmla="val 10204"/>
                  <a:gd name="f11" fmla="val 2956"/>
                  <a:gd name="f12" fmla="val 10849"/>
                  <a:gd name="f13" fmla="val 3575"/>
                  <a:gd name="f14" fmla="val 4230"/>
                  <a:gd name="f15" fmla="val 5212"/>
                  <a:gd name="f16" fmla="val 6277"/>
                  <a:gd name="f17" fmla="val 10527"/>
                  <a:gd name="f18" fmla="val 7003"/>
                  <a:gd name="f19" fmla="val 9801"/>
                  <a:gd name="f20" fmla="val 8886"/>
                  <a:gd name="f21" fmla="val 7717"/>
                  <a:gd name="f22" fmla="val 4826"/>
                  <a:gd name="f23" fmla="val 8684"/>
                  <a:gd name="f24" fmla="val 2137"/>
                  <a:gd name="f25" fmla="val 8415"/>
                  <a:gd name="f26" fmla="val 1128"/>
                  <a:gd name="f27" fmla="val 7675"/>
                  <a:gd name="f28" fmla="val 321"/>
                  <a:gd name="f29" fmla="val 6734"/>
                  <a:gd name="f30" fmla="val 53"/>
                  <a:gd name="f31" fmla="val 6551"/>
                  <a:gd name="f32" fmla="val 18"/>
                  <a:gd name="f33" fmla="val 6369"/>
                  <a:gd name="f34" fmla="*/ f0 1 9491"/>
                  <a:gd name="f35" fmla="*/ f1 1 11108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9491"/>
                  <a:gd name="f42" fmla="*/ f39 1 11108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9491" h="11108">
                    <a:moveTo>
                      <a:pt x="f5" y="f6"/>
                    </a:moveTo>
                    <a:cubicBezTo>
                      <a:pt x="f7" y="f6"/>
                      <a:pt x="f2" y="f8"/>
                      <a:pt x="f9" y="f10"/>
                    </a:cubicBezTo>
                    <a:cubicBezTo>
                      <a:pt x="f11" y="f12"/>
                      <a:pt x="f13" y="f4"/>
                      <a:pt x="f14" y="f4"/>
                    </a:cubicBezTo>
                    <a:cubicBezTo>
                      <a:pt x="f15" y="f4"/>
                      <a:pt x="f16" y="f17"/>
                      <a:pt x="f18" y="f19"/>
                    </a:cubicBezTo>
                    <a:cubicBezTo>
                      <a:pt x="f20" y="f21"/>
                      <a:pt x="f3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6"/>
                      <a:pt x="f5" y="f6"/>
                    </a:cubicBezTo>
                    <a:close/>
                  </a:path>
                </a:pathLst>
              </a:custGeom>
              <a:solidFill>
                <a:srgbClr val="C9966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0" name="Google Shape;3335;p99">
                <a:extLst>
                  <a:ext uri="{FF2B5EF4-FFF2-40B4-BE49-F238E27FC236}">
                    <a16:creationId xmlns:a16="http://schemas.microsoft.com/office/drawing/2014/main" id="{24EEC70A-1DED-542D-852F-4D054F7476A9}"/>
                  </a:ext>
                </a:extLst>
              </p:cNvPr>
              <p:cNvSpPr/>
              <p:nvPr/>
            </p:nvSpPr>
            <p:spPr>
              <a:xfrm>
                <a:off x="1346627" y="4786088"/>
                <a:ext cx="43004" cy="5873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517"/>
                  <a:gd name="f4" fmla="val 4803"/>
                  <a:gd name="f5" fmla="val 2290"/>
                  <a:gd name="f6" fmla="val 1"/>
                  <a:gd name="f7" fmla="val 926"/>
                  <a:gd name="f8" fmla="val 2926"/>
                  <a:gd name="f9" fmla="val 894"/>
                  <a:gd name="f10" fmla="val 4395"/>
                  <a:gd name="f11" fmla="val 1082"/>
                  <a:gd name="f12" fmla="val 4690"/>
                  <a:gd name="f13" fmla="val 1322"/>
                  <a:gd name="f14" fmla="val 1569"/>
                  <a:gd name="f15" fmla="val 1943"/>
                  <a:gd name="f16" fmla="val 2332"/>
                  <a:gd name="f17" fmla="val 4544"/>
                  <a:gd name="f18" fmla="val 2575"/>
                  <a:gd name="f19" fmla="val 4261"/>
                  <a:gd name="f20" fmla="val 3314"/>
                  <a:gd name="f21" fmla="val 3320"/>
                  <a:gd name="f22" fmla="val 3516"/>
                  <a:gd name="f23" fmla="val 2042"/>
                  <a:gd name="f24" fmla="val 3247"/>
                  <a:gd name="f25" fmla="val 899"/>
                  <a:gd name="f26" fmla="val 3113"/>
                  <a:gd name="f27" fmla="val 429"/>
                  <a:gd name="f28" fmla="val 2844"/>
                  <a:gd name="f29" fmla="val 93"/>
                  <a:gd name="f30" fmla="val 2508"/>
                  <a:gd name="f31" fmla="val 25"/>
                  <a:gd name="f32" fmla="val 2434"/>
                  <a:gd name="f33" fmla="val 9"/>
                  <a:gd name="f34" fmla="val 2361"/>
                  <a:gd name="f35" fmla="*/ f0 1 3517"/>
                  <a:gd name="f36" fmla="*/ f1 1 4803"/>
                  <a:gd name="f37" fmla="val f2"/>
                  <a:gd name="f38" fmla="val f3"/>
                  <a:gd name="f39" fmla="val f4"/>
                  <a:gd name="f40" fmla="+- f39 0 f37"/>
                  <a:gd name="f41" fmla="+- f38 0 f37"/>
                  <a:gd name="f42" fmla="*/ f41 1 3517"/>
                  <a:gd name="f43" fmla="*/ f40 1 4803"/>
                  <a:gd name="f44" fmla="*/ f37 1 f42"/>
                  <a:gd name="f45" fmla="*/ f38 1 f42"/>
                  <a:gd name="f46" fmla="*/ f37 1 f43"/>
                  <a:gd name="f47" fmla="*/ f39 1 f43"/>
                  <a:gd name="f48" fmla="*/ f44 f35 1"/>
                  <a:gd name="f49" fmla="*/ f45 f35 1"/>
                  <a:gd name="f50" fmla="*/ f47 f36 1"/>
                  <a:gd name="f51" fmla="*/ f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8" t="f51" r="f49" b="f50"/>
                <a:pathLst>
                  <a:path w="3517" h="4803">
                    <a:moveTo>
                      <a:pt x="f5" y="f6"/>
                    </a:moveTo>
                    <a:cubicBezTo>
                      <a:pt x="f7" y="f6"/>
                      <a:pt x="f2" y="f8"/>
                      <a:pt x="f9" y="f10"/>
                    </a:cubicBezTo>
                    <a:cubicBezTo>
                      <a:pt x="f11" y="f12"/>
                      <a:pt x="f13" y="f4"/>
                      <a:pt x="f14" y="f4"/>
                    </a:cubicBezTo>
                    <a:cubicBezTo>
                      <a:pt x="f15" y="f4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6"/>
                      <a:pt x="f5" y="f6"/>
                    </a:cubicBezTo>
                    <a:close/>
                  </a:path>
                </a:pathLst>
              </a:custGeom>
              <a:solidFill>
                <a:srgbClr val="AA7B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1" name="Google Shape;3336;p99">
                <a:extLst>
                  <a:ext uri="{FF2B5EF4-FFF2-40B4-BE49-F238E27FC236}">
                    <a16:creationId xmlns:a16="http://schemas.microsoft.com/office/drawing/2014/main" id="{29A747DD-80BA-FF56-430A-6A267D59E86E}"/>
                  </a:ext>
                </a:extLst>
              </p:cNvPr>
              <p:cNvSpPr/>
              <p:nvPr/>
            </p:nvSpPr>
            <p:spPr>
              <a:xfrm>
                <a:off x="1116701" y="3582939"/>
                <a:ext cx="946980" cy="131855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7447"/>
                  <a:gd name="f4" fmla="val 107835"/>
                  <a:gd name="f5" fmla="val 1"/>
                  <a:gd name="f6" fmla="val 103666"/>
                  <a:gd name="f7" fmla="val 32203"/>
                  <a:gd name="f8" fmla="val 18757"/>
                  <a:gd name="f9" fmla="val 38253"/>
                  <a:gd name="f10" fmla="val 2488"/>
                  <a:gd name="f11" fmla="val 38791"/>
                  <a:gd name="f12" fmla="val 942"/>
                  <a:gd name="f13" fmla="val 40337"/>
                  <a:gd name="f14" fmla="val 42018"/>
                  <a:gd name="f15" fmla="val 135"/>
                  <a:gd name="f16" fmla="val 75565"/>
                  <a:gd name="f17" fmla="val 3698"/>
                  <a:gd name="f18" fmla="val 76707"/>
                  <a:gd name="f19" fmla="val 3832"/>
                  <a:gd name="f20" fmla="val 5043"/>
                  <a:gd name="f21" fmla="val 76976"/>
                  <a:gd name="f22" fmla="val 6118"/>
                  <a:gd name="f23" fmla="val 71464"/>
                  <a:gd name="f24" fmla="val 20976"/>
                  <a:gd name="f25" fmla="val 38589"/>
                  <a:gd name="f26" fmla="val 107834"/>
                  <a:gd name="f27" fmla="*/ f0 1 77447"/>
                  <a:gd name="f28" fmla="*/ f1 1 107835"/>
                  <a:gd name="f29" fmla="val f2"/>
                  <a:gd name="f30" fmla="val f3"/>
                  <a:gd name="f31" fmla="val f4"/>
                  <a:gd name="f32" fmla="+- f31 0 f29"/>
                  <a:gd name="f33" fmla="+- f30 0 f29"/>
                  <a:gd name="f34" fmla="*/ f33 1 77447"/>
                  <a:gd name="f35" fmla="*/ f32 1 107835"/>
                  <a:gd name="f36" fmla="*/ f29 1 f34"/>
                  <a:gd name="f37" fmla="*/ f30 1 f34"/>
                  <a:gd name="f38" fmla="*/ f29 1 f35"/>
                  <a:gd name="f39" fmla="*/ f31 1 f35"/>
                  <a:gd name="f40" fmla="*/ f36 f27 1"/>
                  <a:gd name="f41" fmla="*/ f37 f27 1"/>
                  <a:gd name="f42" fmla="*/ f39 f28 1"/>
                  <a:gd name="f43" fmla="*/ f3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0" t="f43" r="f41" b="f42"/>
                <a:pathLst>
                  <a:path w="77447" h="107835" fill="none">
                    <a:moveTo>
                      <a:pt x="f5" y="f6"/>
                    </a:moveTo>
                    <a:cubicBezTo>
                      <a:pt x="f5" y="f6"/>
                      <a:pt x="f7" y="f8"/>
                      <a:pt x="f9" y="f10"/>
                    </a:cubicBezTo>
                    <a:cubicBezTo>
                      <a:pt x="f11" y="f12"/>
                      <a:pt x="f13" y="f2"/>
                      <a:pt x="f14" y="f15"/>
                    </a:cubicBezTo>
                    <a:lnTo>
                      <a:pt x="f16" y="f17"/>
                    </a:lnTo>
                    <a:cubicBezTo>
                      <a:pt x="f18" y="f19"/>
                      <a:pt x="f3" y="f20"/>
                      <a:pt x="f21" y="f22"/>
                    </a:cubicBezTo>
                    <a:cubicBezTo>
                      <a:pt x="f23" y="f24"/>
                      <a:pt x="f25" y="f26"/>
                      <a:pt x="f25" y="f26"/>
                    </a:cubicBezTo>
                  </a:path>
                </a:pathLst>
              </a:custGeom>
              <a:noFill/>
              <a:ln w="42025" cap="rnd">
                <a:solidFill>
                  <a:srgbClr val="13202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2" name="Google Shape;3337;p99">
                <a:extLst>
                  <a:ext uri="{FF2B5EF4-FFF2-40B4-BE49-F238E27FC236}">
                    <a16:creationId xmlns:a16="http://schemas.microsoft.com/office/drawing/2014/main" id="{7C888C9D-5B0B-7B89-9DA3-E9CA6560240F}"/>
                  </a:ext>
                </a:extLst>
              </p:cNvPr>
              <p:cNvSpPr/>
              <p:nvPr/>
            </p:nvSpPr>
            <p:spPr>
              <a:xfrm>
                <a:off x="1106012" y="3861182"/>
                <a:ext cx="746415" cy="85721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1043"/>
                  <a:gd name="f4" fmla="val 70105"/>
                  <a:gd name="f5" fmla="val 33678"/>
                  <a:gd name="f6" fmla="val 1"/>
                  <a:gd name="f7" fmla="val 24895"/>
                  <a:gd name="f8" fmla="val 15839"/>
                  <a:gd name="f9" fmla="val 3028"/>
                  <a:gd name="f10" fmla="val 12102"/>
                  <a:gd name="f11" fmla="val 9717"/>
                  <a:gd name="f12" fmla="val 33682"/>
                  <a:gd name="f13" fmla="val 39297"/>
                  <a:gd name="f14" fmla="val 2421"/>
                  <a:gd name="f15" fmla="val 48171"/>
                  <a:gd name="f16" fmla="val 55096"/>
                  <a:gd name="f17" fmla="val 2959"/>
                  <a:gd name="f18" fmla="val 63768"/>
                  <a:gd name="f19" fmla="val 10354"/>
                  <a:gd name="f20" fmla="val 66861"/>
                  <a:gd name="f21" fmla="val 15386"/>
                  <a:gd name="f22" fmla="val 68951"/>
                  <a:gd name="f23" fmla="val 20886"/>
                  <a:gd name="f24" fmla="val 26379"/>
                  <a:gd name="f25" fmla="val 30426"/>
                  <a:gd name="f26" fmla="val 34470"/>
                  <a:gd name="f27" fmla="val 69478"/>
                  <a:gd name="f28" fmla="val 38320"/>
                  <a:gd name="f29" fmla="val 68138"/>
                  <a:gd name="f30" fmla="val 47396"/>
                  <a:gd name="f31" fmla="val 64911"/>
                  <a:gd name="f32" fmla="val 53985"/>
                  <a:gd name="f33" fmla="val 57583"/>
                  <a:gd name="f34" fmla="val 57615"/>
                  <a:gd name="f35" fmla="val 48843"/>
                  <a:gd name="f36" fmla="val 59766"/>
                  <a:gd name="f37" fmla="val 43801"/>
                  <a:gd name="f38" fmla="val 60573"/>
                  <a:gd name="f39" fmla="val 36944"/>
                  <a:gd name="f40" fmla="val 60707"/>
                  <a:gd name="f41" fmla="val 31431"/>
                  <a:gd name="f42" fmla="val 21482"/>
                  <a:gd name="f43" fmla="val 58220"/>
                  <a:gd name="f44" fmla="val 10254"/>
                  <a:gd name="f45" fmla="val 49951"/>
                  <a:gd name="f46" fmla="val 4338"/>
                  <a:gd name="f47" fmla="val 45991"/>
                  <a:gd name="f48" fmla="val 1522"/>
                  <a:gd name="f49" fmla="val 39903"/>
                  <a:gd name="f50" fmla="*/ f0 1 61043"/>
                  <a:gd name="f51" fmla="*/ f1 1 70105"/>
                  <a:gd name="f52" fmla="val f2"/>
                  <a:gd name="f53" fmla="val f3"/>
                  <a:gd name="f54" fmla="val f4"/>
                  <a:gd name="f55" fmla="+- f54 0 f52"/>
                  <a:gd name="f56" fmla="+- f53 0 f52"/>
                  <a:gd name="f57" fmla="*/ f56 1 61043"/>
                  <a:gd name="f58" fmla="*/ f55 1 70105"/>
                  <a:gd name="f59" fmla="*/ f52 1 f57"/>
                  <a:gd name="f60" fmla="*/ f53 1 f57"/>
                  <a:gd name="f61" fmla="*/ f52 1 f58"/>
                  <a:gd name="f62" fmla="*/ f54 1 f58"/>
                  <a:gd name="f63" fmla="*/ f59 f50 1"/>
                  <a:gd name="f64" fmla="*/ f60 f50 1"/>
                  <a:gd name="f65" fmla="*/ f62 f51 1"/>
                  <a:gd name="f66" fmla="*/ f61 f5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3" t="f66" r="f64" b="f65"/>
                <a:pathLst>
                  <a:path w="61043" h="70105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2" y="f13"/>
                    </a:lnTo>
                    <a:lnTo>
                      <a:pt x="f14" y="f15"/>
                    </a:lnTo>
                    <a:cubicBezTo>
                      <a:pt x="f6" y="f16"/>
                      <a:pt x="f17" y="f18"/>
                      <a:pt x="f19" y="f20"/>
                    </a:cubicBezTo>
                    <a:cubicBezTo>
                      <a:pt x="f21" y="f22"/>
                      <a:pt x="f23" y="f4"/>
                      <a:pt x="f24" y="f4"/>
                    </a:cubicBezTo>
                    <a:cubicBezTo>
                      <a:pt x="f25" y="f4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39"/>
                      <a:pt x="f40" y="f41"/>
                    </a:cubicBezTo>
                    <a:cubicBezTo>
                      <a:pt x="f3" y="f42"/>
                      <a:pt x="f43" y="f44"/>
                      <a:pt x="f45" y="f46"/>
                    </a:cubicBezTo>
                    <a:cubicBezTo>
                      <a:pt x="f47" y="f48"/>
                      <a:pt x="f49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3" name="Google Shape;3338;p99">
                <a:extLst>
                  <a:ext uri="{FF2B5EF4-FFF2-40B4-BE49-F238E27FC236}">
                    <a16:creationId xmlns:a16="http://schemas.microsoft.com/office/drawing/2014/main" id="{601A13D4-0919-0614-A7FB-5CB03D7E556D}"/>
                  </a:ext>
                </a:extLst>
              </p:cNvPr>
              <p:cNvSpPr/>
              <p:nvPr/>
            </p:nvSpPr>
            <p:spPr>
              <a:xfrm>
                <a:off x="1519504" y="4526636"/>
                <a:ext cx="46040" cy="15619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765"/>
                  <a:gd name="f4" fmla="val 12774"/>
                  <a:gd name="f5" fmla="val 1546"/>
                  <a:gd name="f6" fmla="val 605"/>
                  <a:gd name="f7" fmla="val 3294"/>
                  <a:gd name="f8" fmla="val 7530"/>
                  <a:gd name="f9" fmla="val 1412"/>
                  <a:gd name="f10" fmla="val 10757"/>
                  <a:gd name="f11" fmla="val 1748"/>
                  <a:gd name="f12" fmla="val 11832"/>
                  <a:gd name="f13" fmla="val 2689"/>
                  <a:gd name="f14" fmla="val 12572"/>
                  <a:gd name="f15" fmla="*/ f0 1 3765"/>
                  <a:gd name="f16" fmla="*/ f1 1 12774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3765"/>
                  <a:gd name="f23" fmla="*/ f20 1 12774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3765" h="12774" fill="none">
                    <a:moveTo>
                      <a:pt x="f5" y="f2"/>
                    </a:moveTo>
                    <a:cubicBezTo>
                      <a:pt x="f6" y="f7"/>
                      <a:pt x="f2" y="f8"/>
                      <a:pt x="f9" y="f10"/>
                    </a:cubicBezTo>
                    <a:cubicBezTo>
                      <a:pt x="f11" y="f12"/>
                      <a:pt x="f13" y="f14"/>
                      <a:pt x="f3" y="f4"/>
                    </a:cubicBezTo>
                  </a:path>
                </a:pathLst>
              </a:custGeom>
              <a:noFill/>
              <a:ln w="10076" cap="flat">
                <a:solidFill>
                  <a:srgbClr val="993828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4" name="Google Shape;3339;p99">
                <a:extLst>
                  <a:ext uri="{FF2B5EF4-FFF2-40B4-BE49-F238E27FC236}">
                    <a16:creationId xmlns:a16="http://schemas.microsoft.com/office/drawing/2014/main" id="{91E6251F-AE32-EFEF-E0E1-750668937B02}"/>
                  </a:ext>
                </a:extLst>
              </p:cNvPr>
              <p:cNvSpPr/>
              <p:nvPr/>
            </p:nvSpPr>
            <p:spPr>
              <a:xfrm>
                <a:off x="1140549" y="3973406"/>
                <a:ext cx="579537" cy="55817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7396"/>
                  <a:gd name="f4" fmla="val 45649"/>
                  <a:gd name="f5" fmla="val 9950"/>
                  <a:gd name="f6" fmla="val 1"/>
                  <a:gd name="f7" fmla="val 9748"/>
                  <a:gd name="f8" fmla="val 9546"/>
                  <a:gd name="f9" fmla="val 68"/>
                  <a:gd name="f10" fmla="val 9412"/>
                  <a:gd name="f11" fmla="val 202"/>
                  <a:gd name="f12" fmla="val 9278"/>
                  <a:gd name="f13" fmla="val 404"/>
                  <a:gd name="f14" fmla="val 9210"/>
                  <a:gd name="f15" fmla="val 539"/>
                  <a:gd name="f16" fmla="val 740"/>
                  <a:gd name="f17" fmla="val 12773"/>
                  <a:gd name="f18" fmla="val 23665"/>
                  <a:gd name="f19" fmla="val 12908"/>
                  <a:gd name="f20" fmla="val 24539"/>
                  <a:gd name="f21" fmla="val 12639"/>
                  <a:gd name="f22" fmla="val 25413"/>
                  <a:gd name="f23" fmla="val 12034"/>
                  <a:gd name="f24" fmla="val 26018"/>
                  <a:gd name="f25" fmla="val 38657"/>
                  <a:gd name="f26" fmla="val 32135"/>
                  <a:gd name="f27" fmla="val 46253"/>
                  <a:gd name="f28" fmla="val 30724"/>
                  <a:gd name="f29" fmla="val 46992"/>
                  <a:gd name="f30" fmla="val 29917"/>
                  <a:gd name="f31" fmla="val 28774"/>
                  <a:gd name="f32" fmla="val 47194"/>
                  <a:gd name="f33" fmla="val 27699"/>
                  <a:gd name="f34" fmla="val 43765"/>
                  <a:gd name="f35" fmla="val 5715"/>
                  <a:gd name="f36" fmla="val 43631"/>
                  <a:gd name="f37" fmla="val 4774"/>
                  <a:gd name="f38" fmla="val 42891"/>
                  <a:gd name="f39" fmla="val 4034"/>
                  <a:gd name="f40" fmla="val 41950"/>
                  <a:gd name="f41" fmla="val 3900"/>
                  <a:gd name="f42" fmla="val 10017"/>
                  <a:gd name="f43" fmla="*/ f0 1 47396"/>
                  <a:gd name="f44" fmla="*/ f1 1 45649"/>
                  <a:gd name="f45" fmla="val f2"/>
                  <a:gd name="f46" fmla="val f3"/>
                  <a:gd name="f47" fmla="val f4"/>
                  <a:gd name="f48" fmla="+- f47 0 f45"/>
                  <a:gd name="f49" fmla="+- f46 0 f45"/>
                  <a:gd name="f50" fmla="*/ f49 1 47396"/>
                  <a:gd name="f51" fmla="*/ f48 1 45649"/>
                  <a:gd name="f52" fmla="*/ f45 1 f50"/>
                  <a:gd name="f53" fmla="*/ f46 1 f50"/>
                  <a:gd name="f54" fmla="*/ f45 1 f51"/>
                  <a:gd name="f55" fmla="*/ f47 1 f51"/>
                  <a:gd name="f56" fmla="*/ f52 f43 1"/>
                  <a:gd name="f57" fmla="*/ f53 f43 1"/>
                  <a:gd name="f58" fmla="*/ f55 f44 1"/>
                  <a:gd name="f59" fmla="*/ f54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6" t="f59" r="f57" b="f58"/>
                <a:pathLst>
                  <a:path w="47396" h="45649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2" y="f16"/>
                    </a:cubicBezTo>
                    <a:lnTo>
                      <a:pt x="f17" y="f18"/>
                    </a:lnTo>
                    <a:cubicBezTo>
                      <a:pt x="f19" y="f20"/>
                      <a:pt x="f21" y="f22"/>
                      <a:pt x="f23" y="f24"/>
                    </a:cubicBezTo>
                    <a:lnTo>
                      <a:pt x="f2" y="f25"/>
                    </a:lnTo>
                    <a:lnTo>
                      <a:pt x="f26" y="f4"/>
                    </a:lnTo>
                    <a:lnTo>
                      <a:pt x="f27" y="f28"/>
                    </a:lnTo>
                    <a:cubicBezTo>
                      <a:pt x="f29" y="f30"/>
                      <a:pt x="f3" y="f31"/>
                      <a:pt x="f32" y="f33"/>
                    </a:cubicBezTo>
                    <a:lnTo>
                      <a:pt x="f34" y="f35"/>
                    </a:lnTo>
                    <a:cubicBezTo>
                      <a:pt x="f36" y="f37"/>
                      <a:pt x="f38" y="f39"/>
                      <a:pt x="f40" y="f41"/>
                    </a:cubicBezTo>
                    <a:lnTo>
                      <a:pt x="f42" y="f6"/>
                    </a:lnTo>
                    <a:close/>
                  </a:path>
                </a:pathLst>
              </a:custGeom>
              <a:solidFill>
                <a:srgbClr val="6B332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5" name="Google Shape;3340;p99">
                <a:extLst>
                  <a:ext uri="{FF2B5EF4-FFF2-40B4-BE49-F238E27FC236}">
                    <a16:creationId xmlns:a16="http://schemas.microsoft.com/office/drawing/2014/main" id="{EEC11A9D-C1DB-71DF-D9CF-2053960A70E3}"/>
                  </a:ext>
                </a:extLst>
              </p:cNvPr>
              <p:cNvSpPr/>
              <p:nvPr/>
            </p:nvSpPr>
            <p:spPr>
              <a:xfrm>
                <a:off x="1036865" y="4789947"/>
                <a:ext cx="123416" cy="1302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093"/>
                  <a:gd name="f4" fmla="val 10648"/>
                  <a:gd name="f5" fmla="val 6569"/>
                  <a:gd name="f6" fmla="val 1"/>
                  <a:gd name="f7" fmla="val 2695"/>
                  <a:gd name="f8" fmla="val 6453"/>
                  <a:gd name="f9" fmla="val 2630"/>
                  <a:gd name="f10" fmla="val 9660"/>
                  <a:gd name="f11" fmla="val 3229"/>
                  <a:gd name="f12" fmla="val 10353"/>
                  <a:gd name="f13" fmla="val 4136"/>
                  <a:gd name="f14" fmla="val 10647"/>
                  <a:gd name="f15" fmla="val 5064"/>
                  <a:gd name="f16" fmla="val 6117"/>
                  <a:gd name="f17" fmla="val 7195"/>
                  <a:gd name="f18" fmla="val 10268"/>
                  <a:gd name="f19" fmla="val 7874"/>
                  <a:gd name="f20" fmla="val 9824"/>
                  <a:gd name="f21" fmla="val 7912"/>
                  <a:gd name="f22" fmla="val 4416"/>
                  <a:gd name="f23" fmla="val 9219"/>
                  <a:gd name="f24" fmla="val 1996"/>
                  <a:gd name="f25" fmla="val 8882"/>
                  <a:gd name="f26" fmla="val 988"/>
                  <a:gd name="f27" fmla="val 8076"/>
                  <a:gd name="f28" fmla="val 248"/>
                  <a:gd name="f29" fmla="val 7135"/>
                  <a:gd name="f30" fmla="val 47"/>
                  <a:gd name="f31" fmla="val 6944"/>
                  <a:gd name="f32" fmla="val 16"/>
                  <a:gd name="f33" fmla="val 6755"/>
                  <a:gd name="f34" fmla="*/ f0 1 10093"/>
                  <a:gd name="f35" fmla="*/ f1 1 10648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10093"/>
                  <a:gd name="f42" fmla="*/ f39 1 10648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10093" h="10648">
                    <a:moveTo>
                      <a:pt x="f5" y="f6"/>
                    </a:moveTo>
                    <a:cubicBezTo>
                      <a:pt x="f7" y="f6"/>
                      <a:pt x="f2" y="f8"/>
                      <a:pt x="f9" y="f10"/>
                    </a:cubicBezTo>
                    <a:cubicBezTo>
                      <a:pt x="f11" y="f12"/>
                      <a:pt x="f13" y="f14"/>
                      <a:pt x="f15" y="f14"/>
                    </a:cubicBezTo>
                    <a:cubicBezTo>
                      <a:pt x="f16" y="f14"/>
                      <a:pt x="f17" y="f18"/>
                      <a:pt x="f19" y="f10"/>
                    </a:cubicBezTo>
                    <a:cubicBezTo>
                      <a:pt x="f20" y="f21"/>
                      <a:pt x="f3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6"/>
                      <a:pt x="f5" y="f6"/>
                    </a:cubicBezTo>
                    <a:close/>
                  </a:path>
                </a:pathLst>
              </a:custGeom>
              <a:solidFill>
                <a:srgbClr val="AA7B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6" name="Google Shape;3341;p99">
                <a:extLst>
                  <a:ext uri="{FF2B5EF4-FFF2-40B4-BE49-F238E27FC236}">
                    <a16:creationId xmlns:a16="http://schemas.microsoft.com/office/drawing/2014/main" id="{EA1C683B-1673-9907-0687-39F06D673BDC}"/>
                  </a:ext>
                </a:extLst>
              </p:cNvPr>
              <p:cNvSpPr/>
              <p:nvPr/>
            </p:nvSpPr>
            <p:spPr>
              <a:xfrm>
                <a:off x="1058070" y="4793220"/>
                <a:ext cx="107140" cy="12577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762"/>
                  <a:gd name="f4" fmla="val 10286"/>
                  <a:gd name="f5" fmla="val 5714"/>
                  <a:gd name="f6" fmla="val 1"/>
                  <a:gd name="f7" fmla="val 2398"/>
                  <a:gd name="f8" fmla="val 6319"/>
                  <a:gd name="f9" fmla="val 2308"/>
                  <a:gd name="f10" fmla="val 9459"/>
                  <a:gd name="f11" fmla="val 2736"/>
                  <a:gd name="f12" fmla="val 10048"/>
                  <a:gd name="f13" fmla="val 3303"/>
                  <a:gd name="f14" fmla="val 10285"/>
                  <a:gd name="f15" fmla="val 3907"/>
                  <a:gd name="f16" fmla="val 4819"/>
                  <a:gd name="f17" fmla="val 5815"/>
                  <a:gd name="f18" fmla="val 9744"/>
                  <a:gd name="f19" fmla="val 6543"/>
                  <a:gd name="f20" fmla="val 9056"/>
                  <a:gd name="f21" fmla="val 8224"/>
                  <a:gd name="f22" fmla="val 7106"/>
                  <a:gd name="f23" fmla="val 4417"/>
                  <a:gd name="f24" fmla="val 8022"/>
                  <a:gd name="f25" fmla="val 1997"/>
                  <a:gd name="f26" fmla="val 7821"/>
                  <a:gd name="f27" fmla="val 1056"/>
                  <a:gd name="f28" fmla="val 7148"/>
                  <a:gd name="f29" fmla="val 316"/>
                  <a:gd name="f30" fmla="val 6207"/>
                  <a:gd name="f31" fmla="val 47"/>
                  <a:gd name="f32" fmla="val 6041"/>
                  <a:gd name="f33" fmla="val 16"/>
                  <a:gd name="f34" fmla="val 5877"/>
                  <a:gd name="f35" fmla="*/ f0 1 8762"/>
                  <a:gd name="f36" fmla="*/ f1 1 10286"/>
                  <a:gd name="f37" fmla="val f2"/>
                  <a:gd name="f38" fmla="val f3"/>
                  <a:gd name="f39" fmla="val f4"/>
                  <a:gd name="f40" fmla="+- f39 0 f37"/>
                  <a:gd name="f41" fmla="+- f38 0 f37"/>
                  <a:gd name="f42" fmla="*/ f41 1 8762"/>
                  <a:gd name="f43" fmla="*/ f40 1 10286"/>
                  <a:gd name="f44" fmla="*/ f37 1 f42"/>
                  <a:gd name="f45" fmla="*/ f38 1 f42"/>
                  <a:gd name="f46" fmla="*/ f37 1 f43"/>
                  <a:gd name="f47" fmla="*/ f39 1 f43"/>
                  <a:gd name="f48" fmla="*/ f44 f35 1"/>
                  <a:gd name="f49" fmla="*/ f45 f35 1"/>
                  <a:gd name="f50" fmla="*/ f47 f36 1"/>
                  <a:gd name="f51" fmla="*/ f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8" t="f51" r="f49" b="f50"/>
                <a:pathLst>
                  <a:path w="8762" h="10286">
                    <a:moveTo>
                      <a:pt x="f5" y="f6"/>
                    </a:moveTo>
                    <a:cubicBezTo>
                      <a:pt x="f7" y="f6"/>
                      <a:pt x="f6" y="f8"/>
                      <a:pt x="f9" y="f10"/>
                    </a:cubicBezTo>
                    <a:cubicBezTo>
                      <a:pt x="f11" y="f12"/>
                      <a:pt x="f13" y="f14"/>
                      <a:pt x="f15" y="f14"/>
                    </a:cubicBezTo>
                    <a:cubicBezTo>
                      <a:pt x="f16" y="f14"/>
                      <a:pt x="f17" y="f18"/>
                      <a:pt x="f19" y="f20"/>
                    </a:cubicBezTo>
                    <a:cubicBezTo>
                      <a:pt x="f21" y="f22"/>
                      <a:pt x="f3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6"/>
                      <a:pt x="f5" y="f6"/>
                    </a:cubicBezTo>
                    <a:close/>
                  </a:path>
                </a:pathLst>
              </a:custGeom>
              <a:solidFill>
                <a:srgbClr val="C9966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7" name="Google Shape;3342;p99">
                <a:extLst>
                  <a:ext uri="{FF2B5EF4-FFF2-40B4-BE49-F238E27FC236}">
                    <a16:creationId xmlns:a16="http://schemas.microsoft.com/office/drawing/2014/main" id="{87AFF684-B404-DE6D-3138-026673797B30}"/>
                  </a:ext>
                </a:extLst>
              </p:cNvPr>
              <p:cNvSpPr/>
              <p:nvPr/>
            </p:nvSpPr>
            <p:spPr>
              <a:xfrm>
                <a:off x="1097545" y="4832924"/>
                <a:ext cx="40544" cy="5447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316"/>
                  <a:gd name="f4" fmla="val 4455"/>
                  <a:gd name="f5" fmla="val 2096"/>
                  <a:gd name="f6" fmla="val 1"/>
                  <a:gd name="f7" fmla="val 861"/>
                  <a:gd name="f8" fmla="val 2728"/>
                  <a:gd name="f9" fmla="val 828"/>
                  <a:gd name="f10" fmla="val 4128"/>
                  <a:gd name="f11" fmla="val 983"/>
                  <a:gd name="f12" fmla="val 4361"/>
                  <a:gd name="f13" fmla="val 1188"/>
                  <a:gd name="f14" fmla="val 1409"/>
                  <a:gd name="f15" fmla="val 1761"/>
                  <a:gd name="f16" fmla="val 2152"/>
                  <a:gd name="f17" fmla="val 4216"/>
                  <a:gd name="f18" fmla="val 2441"/>
                  <a:gd name="f19" fmla="val 3927"/>
                  <a:gd name="f20" fmla="val 3114"/>
                  <a:gd name="f21" fmla="val 3053"/>
                  <a:gd name="f22" fmla="val 3315"/>
                  <a:gd name="f23" fmla="val 1910"/>
                  <a:gd name="f24" fmla="val 2979"/>
                  <a:gd name="f25" fmla="val 834"/>
                  <a:gd name="f26" fmla="val 2845"/>
                  <a:gd name="f27" fmla="val 431"/>
                  <a:gd name="f28" fmla="val 2643"/>
                  <a:gd name="f29" fmla="val 95"/>
                  <a:gd name="f30" fmla="val 2307"/>
                  <a:gd name="f31" fmla="val 27"/>
                  <a:gd name="f32" fmla="val 2236"/>
                  <a:gd name="f33" fmla="val 10"/>
                  <a:gd name="f34" fmla="val 2165"/>
                  <a:gd name="f35" fmla="*/ f0 1 3316"/>
                  <a:gd name="f36" fmla="*/ f1 1 4455"/>
                  <a:gd name="f37" fmla="val f2"/>
                  <a:gd name="f38" fmla="val f3"/>
                  <a:gd name="f39" fmla="val f4"/>
                  <a:gd name="f40" fmla="+- f39 0 f37"/>
                  <a:gd name="f41" fmla="+- f38 0 f37"/>
                  <a:gd name="f42" fmla="*/ f41 1 3316"/>
                  <a:gd name="f43" fmla="*/ f40 1 4455"/>
                  <a:gd name="f44" fmla="*/ f37 1 f42"/>
                  <a:gd name="f45" fmla="*/ f38 1 f42"/>
                  <a:gd name="f46" fmla="*/ f37 1 f43"/>
                  <a:gd name="f47" fmla="*/ f39 1 f43"/>
                  <a:gd name="f48" fmla="*/ f44 f35 1"/>
                  <a:gd name="f49" fmla="*/ f45 f35 1"/>
                  <a:gd name="f50" fmla="*/ f47 f36 1"/>
                  <a:gd name="f51" fmla="*/ f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8" t="f51" r="f49" b="f50"/>
                <a:pathLst>
                  <a:path w="3316" h="4455">
                    <a:moveTo>
                      <a:pt x="f5" y="f6"/>
                    </a:moveTo>
                    <a:cubicBezTo>
                      <a:pt x="f7" y="f6"/>
                      <a:pt x="f2" y="f8"/>
                      <a:pt x="f9" y="f10"/>
                    </a:cubicBezTo>
                    <a:cubicBezTo>
                      <a:pt x="f11" y="f12"/>
                      <a:pt x="f13" y="f4"/>
                      <a:pt x="f14" y="f4"/>
                    </a:cubicBezTo>
                    <a:cubicBezTo>
                      <a:pt x="f15" y="f4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6"/>
                      <a:pt x="f5" y="f6"/>
                    </a:cubicBezTo>
                    <a:close/>
                  </a:path>
                </a:pathLst>
              </a:custGeom>
              <a:solidFill>
                <a:srgbClr val="AA7B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8" name="Google Shape;3343;p99">
                <a:extLst>
                  <a:ext uri="{FF2B5EF4-FFF2-40B4-BE49-F238E27FC236}">
                    <a16:creationId xmlns:a16="http://schemas.microsoft.com/office/drawing/2014/main" id="{57762EC5-7DD4-D0FE-477C-62C14B40866A}"/>
                  </a:ext>
                </a:extLst>
              </p:cNvPr>
              <p:cNvSpPr/>
              <p:nvPr/>
            </p:nvSpPr>
            <p:spPr>
              <a:xfrm>
                <a:off x="1285847" y="4055025"/>
                <a:ext cx="364991" cy="42926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724"/>
                  <a:gd name="f4" fmla="val 45543"/>
                  <a:gd name="f5" fmla="val 26197"/>
                  <a:gd name="f6" fmla="val 1"/>
                  <a:gd name="f7" fmla="val 25021"/>
                  <a:gd name="f8" fmla="val 23828"/>
                  <a:gd name="f9" fmla="val 188"/>
                  <a:gd name="f10" fmla="val 22656"/>
                  <a:gd name="f11" fmla="val 579"/>
                  <a:gd name="f12" fmla="val 19698"/>
                  <a:gd name="f13" fmla="val 1587"/>
                  <a:gd name="f14" fmla="val 17143"/>
                  <a:gd name="f15" fmla="val 3738"/>
                  <a:gd name="f16" fmla="val 15664"/>
                  <a:gd name="f17" fmla="val 6562"/>
                  <a:gd name="f18" fmla="val 14723"/>
                  <a:gd name="f19" fmla="val 8579"/>
                  <a:gd name="f20" fmla="val 13984"/>
                  <a:gd name="f21" fmla="val 10730"/>
                  <a:gd name="f22" fmla="val 13379"/>
                  <a:gd name="f23" fmla="val 12881"/>
                  <a:gd name="f24" fmla="val 11900"/>
                  <a:gd name="f25" fmla="val 17251"/>
                  <a:gd name="f26" fmla="val 8807"/>
                  <a:gd name="f27" fmla="val 20411"/>
                  <a:gd name="f28" fmla="val 5983"/>
                  <a:gd name="f29" fmla="val 23974"/>
                  <a:gd name="f30" fmla="val 3765"/>
                  <a:gd name="f31" fmla="val 26663"/>
                  <a:gd name="f32" fmla="val 1748"/>
                  <a:gd name="f33" fmla="val 29554"/>
                  <a:gd name="f34" fmla="val 874"/>
                  <a:gd name="f35" fmla="val 32915"/>
                  <a:gd name="f36" fmla="val 36277"/>
                  <a:gd name="f37" fmla="val 538"/>
                  <a:gd name="f38" fmla="val 40176"/>
                  <a:gd name="f39" fmla="val 2958"/>
                  <a:gd name="f40" fmla="val 42663"/>
                  <a:gd name="f41" fmla="val 4572"/>
                  <a:gd name="f42" fmla="val 44142"/>
                  <a:gd name="f43" fmla="val 6589"/>
                  <a:gd name="f44" fmla="val 45084"/>
                  <a:gd name="f45" fmla="val 8740"/>
                  <a:gd name="f46" fmla="val 45353"/>
                  <a:gd name="f47" fmla="val 9143"/>
                  <a:gd name="f48" fmla="val 45420"/>
                  <a:gd name="f49" fmla="val 9547"/>
                  <a:gd name="f50" fmla="val 45487"/>
                  <a:gd name="f51" fmla="val 10017"/>
                  <a:gd name="f52" fmla="val 10518"/>
                  <a:gd name="f53" fmla="val 45525"/>
                  <a:gd name="f54" fmla="val 11017"/>
                  <a:gd name="f55" fmla="val 11516"/>
                  <a:gd name="f56" fmla="val 17242"/>
                  <a:gd name="f57" fmla="val 22796"/>
                  <a:gd name="f58" fmla="val 43128"/>
                  <a:gd name="f59" fmla="val 27496"/>
                  <a:gd name="f60" fmla="val 39974"/>
                  <a:gd name="f61" fmla="val 30791"/>
                  <a:gd name="f62" fmla="val 37890"/>
                  <a:gd name="f63" fmla="val 33345"/>
                  <a:gd name="f64" fmla="val 34865"/>
                  <a:gd name="f65" fmla="val 34891"/>
                  <a:gd name="f66" fmla="val 31302"/>
                  <a:gd name="f67" fmla="val 35765"/>
                  <a:gd name="f68" fmla="val 29218"/>
                  <a:gd name="f69" fmla="val 36908"/>
                  <a:gd name="f70" fmla="val 27403"/>
                  <a:gd name="f71" fmla="val 37513"/>
                  <a:gd name="f72" fmla="val 25184"/>
                  <a:gd name="f73" fmla="val 38455"/>
                  <a:gd name="f74" fmla="val 21419"/>
                  <a:gd name="f75" fmla="val 38723"/>
                  <a:gd name="f76" fmla="val 17453"/>
                  <a:gd name="f77" fmla="val 38320"/>
                  <a:gd name="f78" fmla="val 13554"/>
                  <a:gd name="f79" fmla="val 38118"/>
                  <a:gd name="f80" fmla="val 37244"/>
                  <a:gd name="f81" fmla="val 7974"/>
                  <a:gd name="f82" fmla="val 35833"/>
                  <a:gd name="f83" fmla="val 5553"/>
                  <a:gd name="f84" fmla="val 33768"/>
                  <a:gd name="f85" fmla="val 2044"/>
                  <a:gd name="f86" fmla="val 30080"/>
                  <a:gd name="f87" fmla="*/ f0 1 38724"/>
                  <a:gd name="f88" fmla="*/ f1 1 45543"/>
                  <a:gd name="f89" fmla="val f2"/>
                  <a:gd name="f90" fmla="val f3"/>
                  <a:gd name="f91" fmla="val f4"/>
                  <a:gd name="f92" fmla="+- f91 0 f89"/>
                  <a:gd name="f93" fmla="+- f90 0 f89"/>
                  <a:gd name="f94" fmla="*/ f93 1 38724"/>
                  <a:gd name="f95" fmla="*/ f92 1 45543"/>
                  <a:gd name="f96" fmla="*/ f89 1 f94"/>
                  <a:gd name="f97" fmla="*/ f90 1 f94"/>
                  <a:gd name="f98" fmla="*/ f89 1 f95"/>
                  <a:gd name="f99" fmla="*/ f91 1 f95"/>
                  <a:gd name="f100" fmla="*/ f96 f87 1"/>
                  <a:gd name="f101" fmla="*/ f97 f87 1"/>
                  <a:gd name="f102" fmla="*/ f99 f88 1"/>
                  <a:gd name="f103" fmla="*/ f98 f8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0" t="f103" r="f101" b="f102"/>
                <a:pathLst>
                  <a:path w="38724" h="4554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2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7" y="f48"/>
                      <a:pt x="f49" y="f50"/>
                      <a:pt x="f51" y="f50"/>
                    </a:cubicBezTo>
                    <a:cubicBezTo>
                      <a:pt x="f52" y="f53"/>
                      <a:pt x="f54" y="f4"/>
                      <a:pt x="f55" y="f4"/>
                    </a:cubicBezTo>
                    <a:cubicBezTo>
                      <a:pt x="f56" y="f4"/>
                      <a:pt x="f57" y="f58"/>
                      <a:pt x="f59" y="f60"/>
                    </a:cubicBezTo>
                    <a:cubicBezTo>
                      <a:pt x="f61" y="f62"/>
                      <a:pt x="f63" y="f64"/>
                      <a:pt x="f65" y="f66"/>
                    </a:cubicBezTo>
                    <a:cubicBezTo>
                      <a:pt x="f67" y="f68"/>
                      <a:pt x="f69" y="f70"/>
                      <a:pt x="f71" y="f72"/>
                    </a:cubicBezTo>
                    <a:cubicBezTo>
                      <a:pt x="f73" y="f74"/>
                      <a:pt x="f75" y="f76"/>
                      <a:pt x="f77" y="f78"/>
                    </a:cubicBezTo>
                    <a:cubicBezTo>
                      <a:pt x="f79" y="f21"/>
                      <a:pt x="f80" y="f81"/>
                      <a:pt x="f82" y="f83"/>
                    </a:cubicBezTo>
                    <a:cubicBezTo>
                      <a:pt x="f84" y="f85"/>
                      <a:pt x="f86" y="f6"/>
                      <a:pt x="f5" y="f6"/>
                    </a:cubicBez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9" name="Google Shape;3344;p99">
                <a:extLst>
                  <a:ext uri="{FF2B5EF4-FFF2-40B4-BE49-F238E27FC236}">
                    <a16:creationId xmlns:a16="http://schemas.microsoft.com/office/drawing/2014/main" id="{A67A0FCF-2C22-A17F-1BD4-AF98D494C199}"/>
                  </a:ext>
                </a:extLst>
              </p:cNvPr>
              <p:cNvSpPr/>
              <p:nvPr/>
            </p:nvSpPr>
            <p:spPr>
              <a:xfrm>
                <a:off x="1286478" y="4137157"/>
                <a:ext cx="364360" cy="34651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657"/>
                  <a:gd name="f4" fmla="val 36763"/>
                  <a:gd name="f5" fmla="val 37245"/>
                  <a:gd name="f6" fmla="val 37379"/>
                  <a:gd name="f7" fmla="val 2084"/>
                  <a:gd name="f8" fmla="val 37312"/>
                  <a:gd name="f9" fmla="val 4168"/>
                  <a:gd name="f10" fmla="val 37110"/>
                  <a:gd name="f11" fmla="val 6252"/>
                  <a:gd name="f12" fmla="val 36841"/>
                  <a:gd name="f13" fmla="val 9009"/>
                  <a:gd name="f14" fmla="val 35698"/>
                  <a:gd name="f15" fmla="val 13580"/>
                  <a:gd name="f16" fmla="val 32808"/>
                  <a:gd name="f17" fmla="val 14858"/>
                  <a:gd name="f18" fmla="val 32277"/>
                  <a:gd name="f19" fmla="val 15088"/>
                  <a:gd name="f20" fmla="val 31715"/>
                  <a:gd name="f21" fmla="val 15177"/>
                  <a:gd name="f22" fmla="val 31137"/>
                  <a:gd name="f23" fmla="val 30031"/>
                  <a:gd name="f24" fmla="val 28869"/>
                  <a:gd name="f25" fmla="val 14854"/>
                  <a:gd name="f26" fmla="val 27766"/>
                  <a:gd name="f27" fmla="val 14589"/>
                  <a:gd name="f28" fmla="val 24673"/>
                  <a:gd name="f29" fmla="val 13849"/>
                  <a:gd name="f30" fmla="val 21446"/>
                  <a:gd name="f31" fmla="val 13379"/>
                  <a:gd name="f32" fmla="val 18286"/>
                  <a:gd name="f33" fmla="val 13177"/>
                  <a:gd name="f34" fmla="val 17440"/>
                  <a:gd name="f35" fmla="val 13056"/>
                  <a:gd name="f36" fmla="val 16594"/>
                  <a:gd name="f37" fmla="val 12989"/>
                  <a:gd name="f38" fmla="val 15748"/>
                  <a:gd name="f39" fmla="val 14712"/>
                  <a:gd name="f40" fmla="val 13676"/>
                  <a:gd name="f41" fmla="val 13089"/>
                  <a:gd name="f42" fmla="val 12639"/>
                  <a:gd name="f43" fmla="val 13311"/>
                  <a:gd name="f44" fmla="val 10891"/>
                  <a:gd name="f45" fmla="val 9278"/>
                  <a:gd name="f46" fmla="val 14925"/>
                  <a:gd name="f47" fmla="val 7530"/>
                  <a:gd name="f48" fmla="val 15328"/>
                  <a:gd name="f49" fmla="val 8272"/>
                  <a:gd name="f50" fmla="val 15263"/>
                  <a:gd name="f51" fmla="val 9017"/>
                  <a:gd name="f52" fmla="val 15231"/>
                  <a:gd name="f53" fmla="val 9762"/>
                  <a:gd name="f54" fmla="val 12860"/>
                  <a:gd name="f55" fmla="val 15952"/>
                  <a:gd name="f56" fmla="val 15790"/>
                  <a:gd name="f57" fmla="val 18824"/>
                  <a:gd name="f58" fmla="val 16874"/>
                  <a:gd name="f59" fmla="val 19362"/>
                  <a:gd name="f60" fmla="val 17076"/>
                  <a:gd name="f61" fmla="val 19900"/>
                  <a:gd name="f62" fmla="val 17614"/>
                  <a:gd name="f63" fmla="val 19497"/>
                  <a:gd name="f64" fmla="val 18017"/>
                  <a:gd name="f65" fmla="val 18085"/>
                  <a:gd name="f66" fmla="val 19228"/>
                  <a:gd name="f67" fmla="val 18152"/>
                  <a:gd name="f68" fmla="val 19026"/>
                  <a:gd name="f69" fmla="val 11362"/>
                  <a:gd name="f70" fmla="val 18959"/>
                  <a:gd name="f71" fmla="val 16740"/>
                  <a:gd name="f72" fmla="val 19698"/>
                  <a:gd name="f73" fmla="val 16942"/>
                  <a:gd name="f74" fmla="val 17211"/>
                  <a:gd name="f75" fmla="val 19832"/>
                  <a:gd name="f76" fmla="val 17345"/>
                  <a:gd name="f77" fmla="val 20034"/>
                  <a:gd name="f78" fmla="val 17547"/>
                  <a:gd name="f79" fmla="val 20303"/>
                  <a:gd name="f80" fmla="val 20706"/>
                  <a:gd name="f81" fmla="val 16875"/>
                  <a:gd name="f82" fmla="val 20841"/>
                  <a:gd name="f83" fmla="val 15564"/>
                  <a:gd name="f84" fmla="val 21472"/>
                  <a:gd name="f85" fmla="val 14148"/>
                  <a:gd name="f86" fmla="val 21788"/>
                  <a:gd name="f87" fmla="val 12728"/>
                  <a:gd name="f88" fmla="val 12181"/>
                  <a:gd name="f89" fmla="val 11635"/>
                  <a:gd name="f90" fmla="val 21741"/>
                  <a:gd name="f91" fmla="val 11093"/>
                  <a:gd name="f92" fmla="val 21648"/>
                  <a:gd name="f93" fmla="val 8881"/>
                  <a:gd name="f94" fmla="val 21318"/>
                  <a:gd name="f95" fmla="val 6834"/>
                  <a:gd name="f96" fmla="val 20923"/>
                  <a:gd name="f97" fmla="val 4721"/>
                  <a:gd name="f98" fmla="val 3816"/>
                  <a:gd name="f99" fmla="val 2898"/>
                  <a:gd name="f100" fmla="val 20996"/>
                  <a:gd name="f101" fmla="val 1950"/>
                  <a:gd name="f102" fmla="val 21177"/>
                  <a:gd name="f103" fmla="val 1479"/>
                  <a:gd name="f104" fmla="val 22185"/>
                  <a:gd name="f105" fmla="val 1076"/>
                  <a:gd name="f106" fmla="val 23194"/>
                  <a:gd name="f107" fmla="val 807"/>
                  <a:gd name="f108" fmla="val 24202"/>
                  <a:gd name="f109" fmla="val 27362"/>
                  <a:gd name="f110" fmla="val 471"/>
                  <a:gd name="f111" fmla="val 30992"/>
                  <a:gd name="f112" fmla="val 2555"/>
                  <a:gd name="f113" fmla="val 33413"/>
                  <a:gd name="f114" fmla="val 4101"/>
                  <a:gd name="f115" fmla="val 34623"/>
                  <a:gd name="f116" fmla="val 5782"/>
                  <a:gd name="f117" fmla="val 35631"/>
                  <a:gd name="f118" fmla="val 7597"/>
                  <a:gd name="f119" fmla="val 36371"/>
                  <a:gd name="f120" fmla="val 7933"/>
                  <a:gd name="f121" fmla="val 36438"/>
                  <a:gd name="f122" fmla="val 8269"/>
                  <a:gd name="f123" fmla="val 36572"/>
                  <a:gd name="f124" fmla="val 8673"/>
                  <a:gd name="f125" fmla="val 36640"/>
                  <a:gd name="f126" fmla="val 9480"/>
                  <a:gd name="f127" fmla="val 36707"/>
                  <a:gd name="f128" fmla="val 9950"/>
                  <a:gd name="f129" fmla="val 10451"/>
                  <a:gd name="f130" fmla="val 36744"/>
                  <a:gd name="f131" fmla="val 10950"/>
                  <a:gd name="f132" fmla="val 11449"/>
                  <a:gd name="f133" fmla="val 17176"/>
                  <a:gd name="f134" fmla="val 22735"/>
                  <a:gd name="f135" fmla="val 34348"/>
                  <a:gd name="f136" fmla="val 27497"/>
                  <a:gd name="f137" fmla="val 31194"/>
                  <a:gd name="f138" fmla="val 30724"/>
                  <a:gd name="f139" fmla="val 29110"/>
                  <a:gd name="f140" fmla="val 33278"/>
                  <a:gd name="f141" fmla="val 26085"/>
                  <a:gd name="f142" fmla="val 34824"/>
                  <a:gd name="f143" fmla="val 22522"/>
                  <a:gd name="f144" fmla="val 35766"/>
                  <a:gd name="f145" fmla="val 20438"/>
                  <a:gd name="f146" fmla="val 36909"/>
                  <a:gd name="f147" fmla="val 18622"/>
                  <a:gd name="f148" fmla="val 37514"/>
                  <a:gd name="f149" fmla="val 16404"/>
                  <a:gd name="f150" fmla="val 38388"/>
                  <a:gd name="f151" fmla="val 38656"/>
                  <a:gd name="f152" fmla="val 8740"/>
                  <a:gd name="f153" fmla="val 38253"/>
                  <a:gd name="f154" fmla="val 4841"/>
                  <a:gd name="f155" fmla="val 38119"/>
                  <a:gd name="f156" fmla="val 3227"/>
                  <a:gd name="f157" fmla="val 37782"/>
                  <a:gd name="f158" fmla="val 1614"/>
                  <a:gd name="f159" fmla="*/ f0 1 38657"/>
                  <a:gd name="f160" fmla="*/ f1 1 36763"/>
                  <a:gd name="f161" fmla="val f2"/>
                  <a:gd name="f162" fmla="val f3"/>
                  <a:gd name="f163" fmla="val f4"/>
                  <a:gd name="f164" fmla="+- f163 0 f161"/>
                  <a:gd name="f165" fmla="+- f162 0 f161"/>
                  <a:gd name="f166" fmla="*/ f165 1 38657"/>
                  <a:gd name="f167" fmla="*/ f164 1 36763"/>
                  <a:gd name="f168" fmla="*/ f161 1 f166"/>
                  <a:gd name="f169" fmla="*/ f162 1 f166"/>
                  <a:gd name="f170" fmla="*/ f161 1 f167"/>
                  <a:gd name="f171" fmla="*/ f163 1 f167"/>
                  <a:gd name="f172" fmla="*/ f168 f159 1"/>
                  <a:gd name="f173" fmla="*/ f169 f159 1"/>
                  <a:gd name="f174" fmla="*/ f171 f160 1"/>
                  <a:gd name="f175" fmla="*/ f170 f16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2" t="f175" r="f173" b="f174"/>
                <a:pathLst>
                  <a:path w="38657" h="36763">
                    <a:moveTo>
                      <a:pt x="f5" y="f2"/>
                    </a:moveTo>
                    <a:lnTo>
                      <a:pt x="f5" y="f2"/>
                    </a:ln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1"/>
                    </a:cubicBezTo>
                    <a:cubicBezTo>
                      <a:pt x="f23" y="f21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7"/>
                    </a:cubicBezTo>
                    <a:cubicBezTo>
                      <a:pt x="f39" y="f37"/>
                      <a:pt x="f40" y="f41"/>
                      <a:pt x="f42" y="f43"/>
                    </a:cubicBezTo>
                    <a:cubicBezTo>
                      <a:pt x="f44" y="f29"/>
                      <a:pt x="f45" y="f46"/>
                      <a:pt x="f47" y="f48"/>
                    </a:cubicBezTo>
                    <a:cubicBezTo>
                      <a:pt x="f49" y="f50"/>
                      <a:pt x="f51" y="f52"/>
                      <a:pt x="f53" y="f52"/>
                    </a:cubicBezTo>
                    <a:cubicBezTo>
                      <a:pt x="f54" y="f52"/>
                      <a:pt x="f55" y="f56"/>
                      <a:pt x="f57" y="f58"/>
                    </a:cubicBezTo>
                    <a:cubicBezTo>
                      <a:pt x="f59" y="f60"/>
                      <a:pt x="f61" y="f62"/>
                      <a:pt x="f63" y="f64"/>
                    </a:cubicBezTo>
                    <a:cubicBezTo>
                      <a:pt x="f59" y="f65"/>
                      <a:pt x="f66" y="f67"/>
                      <a:pt x="f68" y="f67"/>
                    </a:cubicBezTo>
                    <a:lnTo>
                      <a:pt x="f69" y="f70"/>
                    </a:lnTo>
                    <a:lnTo>
                      <a:pt x="f71" y="f72"/>
                    </a:lnTo>
                    <a:cubicBezTo>
                      <a:pt x="f73" y="f72"/>
                      <a:pt x="f74" y="f75"/>
                      <a:pt x="f76" y="f77"/>
                    </a:cubicBezTo>
                    <a:cubicBezTo>
                      <a:pt x="f78" y="f79"/>
                      <a:pt x="f74" y="f80"/>
                      <a:pt x="f81" y="f82"/>
                    </a:cubicBezTo>
                    <a:cubicBezTo>
                      <a:pt x="f83" y="f84"/>
                      <a:pt x="f85" y="f86"/>
                      <a:pt x="f87" y="f86"/>
                    </a:cubicBezTo>
                    <a:cubicBezTo>
                      <a:pt x="f88" y="f86"/>
                      <a:pt x="f89" y="f90"/>
                      <a:pt x="f91" y="f92"/>
                    </a:cubicBezTo>
                    <a:cubicBezTo>
                      <a:pt x="f93" y="f94"/>
                      <a:pt x="f95" y="f96"/>
                      <a:pt x="f97" y="f96"/>
                    </a:cubicBezTo>
                    <a:cubicBezTo>
                      <a:pt x="f98" y="f96"/>
                      <a:pt x="f99" y="f100"/>
                      <a:pt x="f101" y="f102"/>
                    </a:cubicBezTo>
                    <a:cubicBezTo>
                      <a:pt x="f103" y="f104"/>
                      <a:pt x="f105" y="f106"/>
                      <a:pt x="f107" y="f108"/>
                    </a:cubicBezTo>
                    <a:cubicBezTo>
                      <a:pt x="f2" y="f109"/>
                      <a:pt x="f110" y="f111"/>
                      <a:pt x="f112" y="f113"/>
                    </a:cubicBezTo>
                    <a:cubicBezTo>
                      <a:pt x="f114" y="f115"/>
                      <a:pt x="f116" y="f117"/>
                      <a:pt x="f118" y="f119"/>
                    </a:cubicBezTo>
                    <a:cubicBezTo>
                      <a:pt x="f120" y="f121"/>
                      <a:pt x="f122" y="f123"/>
                      <a:pt x="f124" y="f123"/>
                    </a:cubicBezTo>
                    <a:cubicBezTo>
                      <a:pt x="f13" y="f125"/>
                      <a:pt x="f126" y="f127"/>
                      <a:pt x="f128" y="f127"/>
                    </a:cubicBezTo>
                    <a:cubicBezTo>
                      <a:pt x="f129" y="f130"/>
                      <a:pt x="f131" y="f4"/>
                      <a:pt x="f132" y="f4"/>
                    </a:cubicBezTo>
                    <a:cubicBezTo>
                      <a:pt x="f133" y="f4"/>
                      <a:pt x="f134" y="f135"/>
                      <a:pt x="f136" y="f137"/>
                    </a:cubicBezTo>
                    <a:cubicBezTo>
                      <a:pt x="f138" y="f139"/>
                      <a:pt x="f140" y="f141"/>
                      <a:pt x="f142" y="f143"/>
                    </a:cubicBezTo>
                    <a:cubicBezTo>
                      <a:pt x="f144" y="f145"/>
                      <a:pt x="f146" y="f147"/>
                      <a:pt x="f148" y="f149"/>
                    </a:cubicBezTo>
                    <a:cubicBezTo>
                      <a:pt x="f150" y="f42"/>
                      <a:pt x="f151" y="f152"/>
                      <a:pt x="f153" y="f154"/>
                    </a:cubicBezTo>
                    <a:cubicBezTo>
                      <a:pt x="f155" y="f156"/>
                      <a:pt x="f157" y="f158"/>
                      <a:pt x="f5" y="f2"/>
                    </a:cubicBezTo>
                    <a:close/>
                  </a:path>
                </a:pathLst>
              </a:custGeom>
              <a:solidFill>
                <a:srgbClr val="E2CA8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0" name="Google Shape;3345;p99">
                <a:extLst>
                  <a:ext uri="{FF2B5EF4-FFF2-40B4-BE49-F238E27FC236}">
                    <a16:creationId xmlns:a16="http://schemas.microsoft.com/office/drawing/2014/main" id="{7F2335B6-64F8-122B-FE48-87E75CD87AAF}"/>
                  </a:ext>
                </a:extLst>
              </p:cNvPr>
              <p:cNvSpPr/>
              <p:nvPr/>
            </p:nvSpPr>
            <p:spPr>
              <a:xfrm>
                <a:off x="1366954" y="4190384"/>
                <a:ext cx="239527" cy="9061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5412"/>
                  <a:gd name="f4" fmla="val 9614"/>
                  <a:gd name="f5" fmla="val 25413"/>
                  <a:gd name="f6" fmla="val 21379"/>
                  <a:gd name="f7" fmla="val 5580"/>
                  <a:gd name="f8" fmla="val 13849"/>
                  <a:gd name="f9" fmla="val 4841"/>
                  <a:gd name="f10" fmla="val 8068"/>
                  <a:gd name="f11" fmla="val 7127"/>
                  <a:gd name="f12" fmla="val 6656"/>
                  <a:gd name="f13" fmla="val 7664"/>
                  <a:gd name="f14" fmla="val 5311"/>
                  <a:gd name="f15" fmla="val 8269"/>
                  <a:gd name="f16" fmla="val 3832"/>
                  <a:gd name="f17" fmla="val 8740"/>
                  <a:gd name="f18" fmla="val 3026"/>
                  <a:gd name="f19" fmla="val 8942"/>
                  <a:gd name="f20" fmla="val 404"/>
                  <a:gd name="f21" fmla="val 8874"/>
                  <a:gd name="f22" fmla="*/ f0 1 25412"/>
                  <a:gd name="f23" fmla="*/ f1 1 9614"/>
                  <a:gd name="f24" fmla="val f2"/>
                  <a:gd name="f25" fmla="val f3"/>
                  <a:gd name="f26" fmla="val f4"/>
                  <a:gd name="f27" fmla="+- f26 0 f24"/>
                  <a:gd name="f28" fmla="+- f25 0 f24"/>
                  <a:gd name="f29" fmla="*/ f28 1 25412"/>
                  <a:gd name="f30" fmla="*/ f27 1 9614"/>
                  <a:gd name="f31" fmla="*/ f24 1 f29"/>
                  <a:gd name="f32" fmla="*/ f25 1 f29"/>
                  <a:gd name="f33" fmla="*/ f24 1 f30"/>
                  <a:gd name="f34" fmla="*/ f26 1 f30"/>
                  <a:gd name="f35" fmla="*/ f31 f22 1"/>
                  <a:gd name="f36" fmla="*/ f32 f22 1"/>
                  <a:gd name="f37" fmla="*/ f34 f23 1"/>
                  <a:gd name="f38" fmla="*/ f3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5" t="f38" r="f36" b="f37"/>
                <a:pathLst>
                  <a:path w="25412" h="9614" fill="none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" y="f4"/>
                    </a:cubicBezTo>
                  </a:path>
                </a:pathLst>
              </a:custGeom>
              <a:noFill/>
              <a:ln w="10076" cap="flat">
                <a:solidFill>
                  <a:srgbClr val="CE9755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1" name="Google Shape;3346;p99">
                <a:extLst>
                  <a:ext uri="{FF2B5EF4-FFF2-40B4-BE49-F238E27FC236}">
                    <a16:creationId xmlns:a16="http://schemas.microsoft.com/office/drawing/2014/main" id="{AB832F23-19FF-10EB-52EB-51B3A55340D3}"/>
                  </a:ext>
                </a:extLst>
              </p:cNvPr>
              <p:cNvSpPr/>
              <p:nvPr/>
            </p:nvSpPr>
            <p:spPr>
              <a:xfrm>
                <a:off x="1442356" y="4174537"/>
                <a:ext cx="42464" cy="6971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505"/>
                  <a:gd name="f4" fmla="val 7396"/>
                  <a:gd name="f5" fmla="val 1"/>
                  <a:gd name="f6" fmla="val 404"/>
                  <a:gd name="f7" fmla="val 2959"/>
                  <a:gd name="f8" fmla="val 1547"/>
                  <a:gd name="f9" fmla="val 5715"/>
                  <a:gd name="f10" fmla="*/ f0 1 4505"/>
                  <a:gd name="f11" fmla="*/ f1 1 7396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4505"/>
                  <a:gd name="f18" fmla="*/ f15 1 7396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4505" h="7396" fill="none">
                    <a:moveTo>
                      <a:pt x="f2" y="f5"/>
                    </a:moveTo>
                    <a:cubicBezTo>
                      <a:pt x="f6" y="f7"/>
                      <a:pt x="f8" y="f9"/>
                      <a:pt x="f3" y="f4"/>
                    </a:cubicBezTo>
                  </a:path>
                </a:pathLst>
              </a:custGeom>
              <a:noFill/>
              <a:ln w="10076" cap="flat">
                <a:solidFill>
                  <a:srgbClr val="CE9755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2" name="Google Shape;3347;p99">
                <a:extLst>
                  <a:ext uri="{FF2B5EF4-FFF2-40B4-BE49-F238E27FC236}">
                    <a16:creationId xmlns:a16="http://schemas.microsoft.com/office/drawing/2014/main" id="{78D5C4BB-5B4E-FFF6-2D23-0CC7577A0141}"/>
                  </a:ext>
                </a:extLst>
              </p:cNvPr>
              <p:cNvSpPr/>
              <p:nvPr/>
            </p:nvSpPr>
            <p:spPr>
              <a:xfrm>
                <a:off x="1430322" y="4192286"/>
                <a:ext cx="32954" cy="5640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96"/>
                  <a:gd name="f4" fmla="val 5984"/>
                  <a:gd name="f5" fmla="val 269"/>
                  <a:gd name="f6" fmla="val 2353"/>
                  <a:gd name="f7" fmla="val 1210"/>
                  <a:gd name="f8" fmla="val 5042"/>
                  <a:gd name="f9" fmla="val 5983"/>
                  <a:gd name="f10" fmla="*/ f0 1 3496"/>
                  <a:gd name="f11" fmla="*/ f1 1 5984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3496"/>
                  <a:gd name="f18" fmla="*/ f15 1 5984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3496" h="5984" fill="none">
                    <a:moveTo>
                      <a:pt x="f5" y="f2"/>
                    </a:moveTo>
                    <a:cubicBezTo>
                      <a:pt x="f2" y="f6"/>
                      <a:pt x="f7" y="f8"/>
                      <a:pt x="f3" y="f9"/>
                    </a:cubicBezTo>
                  </a:path>
                </a:pathLst>
              </a:custGeom>
              <a:noFill/>
              <a:ln w="10076" cap="flat">
                <a:solidFill>
                  <a:srgbClr val="CE9755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3" name="Google Shape;3348;p99">
                <a:extLst>
                  <a:ext uri="{FF2B5EF4-FFF2-40B4-BE49-F238E27FC236}">
                    <a16:creationId xmlns:a16="http://schemas.microsoft.com/office/drawing/2014/main" id="{F20307B7-A819-3071-4746-02D8AE383799}"/>
                  </a:ext>
                </a:extLst>
              </p:cNvPr>
              <p:cNvSpPr/>
              <p:nvPr/>
            </p:nvSpPr>
            <p:spPr>
              <a:xfrm>
                <a:off x="1543333" y="4186306"/>
                <a:ext cx="34546" cy="1924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825"/>
                  <a:gd name="f4" fmla="val 1574"/>
                  <a:gd name="f5" fmla="val 875"/>
                  <a:gd name="f6" fmla="val 1"/>
                  <a:gd name="f7" fmla="val 606"/>
                  <a:gd name="f8" fmla="val 135"/>
                  <a:gd name="f9" fmla="val 68"/>
                  <a:gd name="f10" fmla="val 404"/>
                  <a:gd name="f11" fmla="val 471"/>
                  <a:gd name="f12" fmla="val 539"/>
                  <a:gd name="f13" fmla="val 572"/>
                  <a:gd name="f14" fmla="val 505"/>
                  <a:gd name="f15" fmla="val 623"/>
                  <a:gd name="f16" fmla="val 488"/>
                  <a:gd name="f17" fmla="val 681"/>
                  <a:gd name="f18" fmla="val 740"/>
                  <a:gd name="f19" fmla="val 807"/>
                  <a:gd name="f20" fmla="val 1144"/>
                  <a:gd name="f21" fmla="val 1345"/>
                  <a:gd name="f22" fmla="val 1614"/>
                  <a:gd name="f23" fmla="val 673"/>
                  <a:gd name="f24" fmla="val 1749"/>
                  <a:gd name="f25" fmla="val 1950"/>
                  <a:gd name="f26" fmla="val 2085"/>
                  <a:gd name="f27" fmla="val 1009"/>
                  <a:gd name="f28" fmla="val 2152"/>
                  <a:gd name="f29" fmla="val 2287"/>
                  <a:gd name="f30" fmla="val 1211"/>
                  <a:gd name="f31" fmla="val 2354"/>
                  <a:gd name="f32" fmla="val 1278"/>
                  <a:gd name="f33" fmla="val 2421"/>
                  <a:gd name="f34" fmla="val 2488"/>
                  <a:gd name="f35" fmla="val 1413"/>
                  <a:gd name="f36" fmla="val 2555"/>
                  <a:gd name="f37" fmla="val 1547"/>
                  <a:gd name="f38" fmla="val 2573"/>
                  <a:gd name="f39" fmla="val 1565"/>
                  <a:gd name="f40" fmla="val 2601"/>
                  <a:gd name="f41" fmla="val 1573"/>
                  <a:gd name="f42" fmla="val 2632"/>
                  <a:gd name="f43" fmla="val 2716"/>
                  <a:gd name="f44" fmla="val 2824"/>
                  <a:gd name="f45" fmla="val 1511"/>
                  <a:gd name="f46" fmla="val 2757"/>
                  <a:gd name="f47" fmla="val 2690"/>
                  <a:gd name="f48" fmla="val 2623"/>
                  <a:gd name="f49" fmla="val 270"/>
                  <a:gd name="f50" fmla="val 1816"/>
                  <a:gd name="f51" fmla="val 203"/>
                  <a:gd name="f52" fmla="*/ f0 1 2825"/>
                  <a:gd name="f53" fmla="*/ f1 1 1574"/>
                  <a:gd name="f54" fmla="val f2"/>
                  <a:gd name="f55" fmla="val f3"/>
                  <a:gd name="f56" fmla="val f4"/>
                  <a:gd name="f57" fmla="+- f56 0 f54"/>
                  <a:gd name="f58" fmla="+- f55 0 f54"/>
                  <a:gd name="f59" fmla="*/ f58 1 2825"/>
                  <a:gd name="f60" fmla="*/ f57 1 1574"/>
                  <a:gd name="f61" fmla="*/ f54 1 f59"/>
                  <a:gd name="f62" fmla="*/ f55 1 f59"/>
                  <a:gd name="f63" fmla="*/ f54 1 f60"/>
                  <a:gd name="f64" fmla="*/ f56 1 f60"/>
                  <a:gd name="f65" fmla="*/ f61 f52 1"/>
                  <a:gd name="f66" fmla="*/ f62 f52 1"/>
                  <a:gd name="f67" fmla="*/ f64 f53 1"/>
                  <a:gd name="f68" fmla="*/ f63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5" t="f68" r="f66" b="f67"/>
                <a:pathLst>
                  <a:path w="2825" h="1574">
                    <a:moveTo>
                      <a:pt x="f5" y="f6"/>
                    </a:moveTo>
                    <a:cubicBezTo>
                      <a:pt x="f7" y="f6"/>
                      <a:pt x="f8" y="f9"/>
                      <a:pt x="f9" y="f10"/>
                    </a:cubicBezTo>
                    <a:cubicBezTo>
                      <a:pt x="f6" y="f11"/>
                      <a:pt x="f9" y="f12"/>
                      <a:pt x="f8" y="f12"/>
                    </a:cubicBezTo>
                    <a:lnTo>
                      <a:pt x="f12" y="f12"/>
                    </a:lnTo>
                    <a:cubicBezTo>
                      <a:pt x="f13" y="f14"/>
                      <a:pt x="f15" y="f16"/>
                      <a:pt x="f17" y="f16"/>
                    </a:cubicBezTo>
                    <a:cubicBezTo>
                      <a:pt x="f18" y="f16"/>
                      <a:pt x="f19" y="f14"/>
                      <a:pt x="f5" y="f12"/>
                    </a:cubicBezTo>
                    <a:cubicBezTo>
                      <a:pt x="f20" y="f12"/>
                      <a:pt x="f21" y="f12"/>
                      <a:pt x="f22" y="f23"/>
                    </a:cubicBezTo>
                    <a:cubicBezTo>
                      <a:pt x="f24" y="f18"/>
                      <a:pt x="f25" y="f5"/>
                      <a:pt x="f26" y="f27"/>
                    </a:cubicBezTo>
                    <a:cubicBezTo>
                      <a:pt x="f28" y="f20"/>
                      <a:pt x="f29" y="f30"/>
                      <a:pt x="f31" y="f32"/>
                    </a:cubicBezTo>
                    <a:cubicBezTo>
                      <a:pt x="f33" y="f21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1"/>
                    </a:cubicBezTo>
                    <a:cubicBezTo>
                      <a:pt x="f43" y="f41"/>
                      <a:pt x="f44" y="f45"/>
                      <a:pt x="f44" y="f35"/>
                    </a:cubicBezTo>
                    <a:cubicBezTo>
                      <a:pt x="f44" y="f32"/>
                      <a:pt x="f46" y="f20"/>
                      <a:pt x="f47" y="f27"/>
                    </a:cubicBezTo>
                    <a:cubicBezTo>
                      <a:pt x="f48" y="f5"/>
                      <a:pt x="f36" y="f18"/>
                      <a:pt x="f34" y="f23"/>
                    </a:cubicBezTo>
                    <a:cubicBezTo>
                      <a:pt x="f29" y="f11"/>
                      <a:pt x="f26" y="f49"/>
                      <a:pt x="f50" y="f51"/>
                    </a:cubicBezTo>
                    <a:cubicBezTo>
                      <a:pt x="f37" y="f9"/>
                      <a:pt x="f30" y="f6"/>
                      <a:pt x="f5" y="f6"/>
                    </a:cubicBezTo>
                    <a:close/>
                  </a:path>
                </a:pathLst>
              </a:custGeom>
              <a:solidFill>
                <a:srgbClr val="04041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4" name="Google Shape;3349;p99">
                <a:extLst>
                  <a:ext uri="{FF2B5EF4-FFF2-40B4-BE49-F238E27FC236}">
                    <a16:creationId xmlns:a16="http://schemas.microsoft.com/office/drawing/2014/main" id="{C6774478-8B23-9186-1CC9-21E97A64A3E5}"/>
                  </a:ext>
                </a:extLst>
              </p:cNvPr>
              <p:cNvSpPr/>
              <p:nvPr/>
            </p:nvSpPr>
            <p:spPr>
              <a:xfrm>
                <a:off x="1447166" y="4170898"/>
                <a:ext cx="30861" cy="1268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524"/>
                  <a:gd name="f4" fmla="val 1037"/>
                  <a:gd name="f5" fmla="val 1009"/>
                  <a:gd name="f6" fmla="val 891"/>
                  <a:gd name="f7" fmla="val 773"/>
                  <a:gd name="f8" fmla="val 17"/>
                  <a:gd name="f9" fmla="val 672"/>
                  <a:gd name="f10" fmla="val 51"/>
                  <a:gd name="f11" fmla="val 538"/>
                  <a:gd name="f12" fmla="val 403"/>
                  <a:gd name="f13" fmla="val 118"/>
                  <a:gd name="f14" fmla="val 269"/>
                  <a:gd name="f15" fmla="val 185"/>
                  <a:gd name="f16" fmla="val 202"/>
                  <a:gd name="f17" fmla="val 252"/>
                  <a:gd name="f18" fmla="val 135"/>
                  <a:gd name="f19" fmla="val 67"/>
                  <a:gd name="f20" fmla="val 387"/>
                  <a:gd name="f21" fmla="val 521"/>
                  <a:gd name="f22" fmla="val 589"/>
                  <a:gd name="f23" fmla="val 656"/>
                  <a:gd name="f24" fmla="val 471"/>
                  <a:gd name="f25" fmla="val 740"/>
                  <a:gd name="f26" fmla="val 1277"/>
                  <a:gd name="f27" fmla="val 1614"/>
                  <a:gd name="f28" fmla="val 1950"/>
                  <a:gd name="f29" fmla="val 723"/>
                  <a:gd name="f30" fmla="val 2151"/>
                  <a:gd name="f31" fmla="val 992"/>
                  <a:gd name="f32" fmla="val 2183"/>
                  <a:gd name="f33" fmla="val 1023"/>
                  <a:gd name="f34" fmla="val 2221"/>
                  <a:gd name="f35" fmla="val 1036"/>
                  <a:gd name="f36" fmla="val 2260"/>
                  <a:gd name="f37" fmla="val 2389"/>
                  <a:gd name="f38" fmla="val 893"/>
                  <a:gd name="f39" fmla="val 2420"/>
                  <a:gd name="f40" fmla="val 790"/>
                  <a:gd name="f41" fmla="val 2219"/>
                  <a:gd name="f42" fmla="val 1815"/>
                  <a:gd name="f43" fmla="val 1345"/>
                  <a:gd name="f44" fmla="val 1244"/>
                  <a:gd name="f45" fmla="val 1126"/>
                  <a:gd name="f46" fmla="*/ f0 1 2524"/>
                  <a:gd name="f47" fmla="*/ f1 1 1037"/>
                  <a:gd name="f48" fmla="val f2"/>
                  <a:gd name="f49" fmla="val f3"/>
                  <a:gd name="f50" fmla="val f4"/>
                  <a:gd name="f51" fmla="+- f50 0 f48"/>
                  <a:gd name="f52" fmla="+- f49 0 f48"/>
                  <a:gd name="f53" fmla="*/ f52 1 2524"/>
                  <a:gd name="f54" fmla="*/ f51 1 1037"/>
                  <a:gd name="f55" fmla="*/ f48 1 f53"/>
                  <a:gd name="f56" fmla="*/ f49 1 f53"/>
                  <a:gd name="f57" fmla="*/ f48 1 f54"/>
                  <a:gd name="f58" fmla="*/ f50 1 f54"/>
                  <a:gd name="f59" fmla="*/ f55 f46 1"/>
                  <a:gd name="f60" fmla="*/ f56 f46 1"/>
                  <a:gd name="f61" fmla="*/ f58 f47 1"/>
                  <a:gd name="f62" fmla="*/ f57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9" t="f62" r="f60" b="f61"/>
                <a:pathLst>
                  <a:path w="2524" h="1037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0"/>
                      <a:pt x="f12" y="f13"/>
                      <a:pt x="f14" y="f15"/>
                    </a:cubicBezTo>
                    <a:cubicBezTo>
                      <a:pt x="f14" y="f15"/>
                      <a:pt x="f16" y="f17"/>
                      <a:pt x="f18" y="f17"/>
                    </a:cubicBezTo>
                    <a:lnTo>
                      <a:pt x="f19" y="f20"/>
                    </a:lnTo>
                    <a:cubicBezTo>
                      <a:pt x="f2" y="f21"/>
                      <a:pt x="f19" y="f22"/>
                      <a:pt x="f16" y="f23"/>
                    </a:cubicBezTo>
                    <a:lnTo>
                      <a:pt x="f24" y="f23"/>
                    </a:lnTo>
                    <a:lnTo>
                      <a:pt x="f25" y="f21"/>
                    </a:lnTo>
                    <a:lnTo>
                      <a:pt x="f26" y="f21"/>
                    </a:lnTo>
                    <a:cubicBezTo>
                      <a:pt x="f27" y="f22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5"/>
                    </a:cubicBezTo>
                    <a:cubicBezTo>
                      <a:pt x="f37" y="f35"/>
                      <a:pt x="f3" y="f38"/>
                      <a:pt x="f39" y="f40"/>
                    </a:cubicBezTo>
                    <a:lnTo>
                      <a:pt x="f39" y="f29"/>
                    </a:lnTo>
                    <a:cubicBezTo>
                      <a:pt x="f41" y="f20"/>
                      <a:pt x="f42" y="f13"/>
                      <a:pt x="f43" y="f10"/>
                    </a:cubicBezTo>
                    <a:cubicBezTo>
                      <a:pt x="f44" y="f8"/>
                      <a:pt x="f45" y="f2"/>
                      <a:pt x="f5" y="f2"/>
                    </a:cubicBezTo>
                    <a:close/>
                  </a:path>
                </a:pathLst>
              </a:custGeom>
              <a:solidFill>
                <a:srgbClr val="04041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5" name="Google Shape;3350;p99">
                <a:extLst>
                  <a:ext uri="{FF2B5EF4-FFF2-40B4-BE49-F238E27FC236}">
                    <a16:creationId xmlns:a16="http://schemas.microsoft.com/office/drawing/2014/main" id="{02C32496-17BF-867A-EB67-0914F831175A}"/>
                  </a:ext>
                </a:extLst>
              </p:cNvPr>
              <p:cNvSpPr/>
              <p:nvPr/>
            </p:nvSpPr>
            <p:spPr>
              <a:xfrm>
                <a:off x="1436010" y="4115138"/>
                <a:ext cx="27907" cy="4547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961"/>
                  <a:gd name="f4" fmla="val 4824"/>
                  <a:gd name="f5" fmla="val 1893"/>
                  <a:gd name="f6" fmla="val 1767"/>
                  <a:gd name="f7" fmla="val 1649"/>
                  <a:gd name="f8" fmla="val 17"/>
                  <a:gd name="f9" fmla="val 1548"/>
                  <a:gd name="f10" fmla="val 50"/>
                  <a:gd name="f11" fmla="val 1011"/>
                  <a:gd name="f12" fmla="val 185"/>
                  <a:gd name="f13" fmla="val 540"/>
                  <a:gd name="f14" fmla="val 656"/>
                  <a:gd name="f15" fmla="val 406"/>
                  <a:gd name="f16" fmla="val 1261"/>
                  <a:gd name="f17" fmla="val 2419"/>
                  <a:gd name="f18" fmla="val 243"/>
                  <a:gd name="f19" fmla="val 1565"/>
                  <a:gd name="f20" fmla="val 1777"/>
                  <a:gd name="f21" fmla="val 2018"/>
                  <a:gd name="f22" fmla="val 4762"/>
                  <a:gd name="f23" fmla="val 2288"/>
                  <a:gd name="f24" fmla="val 4622"/>
                  <a:gd name="f25" fmla="val 2960"/>
                  <a:gd name="f26" fmla="val 521"/>
                  <a:gd name="f27" fmla="val 2557"/>
                  <a:gd name="f28" fmla="val 2154"/>
                  <a:gd name="f29" fmla="val 2019"/>
                  <a:gd name="f30" fmla="*/ f0 1 2961"/>
                  <a:gd name="f31" fmla="*/ f1 1 4824"/>
                  <a:gd name="f32" fmla="val f2"/>
                  <a:gd name="f33" fmla="val f3"/>
                  <a:gd name="f34" fmla="val f4"/>
                  <a:gd name="f35" fmla="+- f34 0 f32"/>
                  <a:gd name="f36" fmla="+- f33 0 f32"/>
                  <a:gd name="f37" fmla="*/ f36 1 2961"/>
                  <a:gd name="f38" fmla="*/ f35 1 4824"/>
                  <a:gd name="f39" fmla="*/ f32 1 f37"/>
                  <a:gd name="f40" fmla="*/ f33 1 f37"/>
                  <a:gd name="f41" fmla="*/ f32 1 f38"/>
                  <a:gd name="f42" fmla="*/ f34 1 f38"/>
                  <a:gd name="f43" fmla="*/ f39 f30 1"/>
                  <a:gd name="f44" fmla="*/ f40 f30 1"/>
                  <a:gd name="f45" fmla="*/ f42 f31 1"/>
                  <a:gd name="f46" fmla="*/ f41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3" t="f46" r="f44" b="f45"/>
                <a:pathLst>
                  <a:path w="2961" h="4824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2" y="f17"/>
                      <a:pt x="f18" y="f4"/>
                      <a:pt x="f19" y="f4"/>
                    </a:cubicBezTo>
                    <a:cubicBezTo>
                      <a:pt x="f20" y="f4"/>
                      <a:pt x="f21" y="f22"/>
                      <a:pt x="f23" y="f24"/>
                    </a:cubicBezTo>
                    <a:lnTo>
                      <a:pt x="f25" y="f26"/>
                    </a:lnTo>
                    <a:cubicBezTo>
                      <a:pt x="f25" y="f12"/>
                      <a:pt x="f27" y="f10"/>
                      <a:pt x="f23" y="f10"/>
                    </a:cubicBezTo>
                    <a:cubicBezTo>
                      <a:pt x="f28" y="f8"/>
                      <a:pt x="f29" y="f2"/>
                      <a:pt x="f5" y="f2"/>
                    </a:cubicBez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6" name="Google Shape;3351;p99">
                <a:extLst>
                  <a:ext uri="{FF2B5EF4-FFF2-40B4-BE49-F238E27FC236}">
                    <a16:creationId xmlns:a16="http://schemas.microsoft.com/office/drawing/2014/main" id="{CD7F6307-9386-9E77-68F5-8C6ED54A56D4}"/>
                  </a:ext>
                </a:extLst>
              </p:cNvPr>
              <p:cNvSpPr/>
              <p:nvPr/>
            </p:nvSpPr>
            <p:spPr>
              <a:xfrm>
                <a:off x="1449333" y="4063145"/>
                <a:ext cx="169191" cy="16512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950"/>
                  <a:gd name="f4" fmla="val 17519"/>
                  <a:gd name="f5" fmla="val 8486"/>
                  <a:gd name="f6" fmla="val 6160"/>
                  <a:gd name="f7" fmla="val 3857"/>
                  <a:gd name="f8" fmla="val 833"/>
                  <a:gd name="f9" fmla="val 2353"/>
                  <a:gd name="f10" fmla="val 2676"/>
                  <a:gd name="f11" fmla="val 2151"/>
                  <a:gd name="f12" fmla="val 2945"/>
                  <a:gd name="f13" fmla="val 1950"/>
                  <a:gd name="f14" fmla="val 3146"/>
                  <a:gd name="f15" fmla="val 1748"/>
                  <a:gd name="f16" fmla="val 3415"/>
                  <a:gd name="f17" fmla="val 1076"/>
                  <a:gd name="f18" fmla="val 4692"/>
                  <a:gd name="f19" fmla="val 672"/>
                  <a:gd name="f20" fmla="val 6104"/>
                  <a:gd name="f21" fmla="val 538"/>
                  <a:gd name="f22" fmla="val 7516"/>
                  <a:gd name="f23" fmla="val 7718"/>
                  <a:gd name="f24" fmla="val 471"/>
                  <a:gd name="f25" fmla="val 7852"/>
                  <a:gd name="f26" fmla="val 7987"/>
                  <a:gd name="f27" fmla="val 134"/>
                  <a:gd name="f28" fmla="val 9264"/>
                  <a:gd name="f29" fmla="val 10541"/>
                  <a:gd name="f30" fmla="val 11819"/>
                  <a:gd name="f31" fmla="val 605"/>
                  <a:gd name="f32" fmla="val 13768"/>
                  <a:gd name="f33" fmla="val 1815"/>
                  <a:gd name="f34" fmla="val 15449"/>
                  <a:gd name="f35" fmla="val 3563"/>
                  <a:gd name="f36" fmla="val 16457"/>
                  <a:gd name="f37" fmla="val 4659"/>
                  <a:gd name="f38" fmla="val 17188"/>
                  <a:gd name="f39" fmla="val 6112"/>
                  <a:gd name="f40" fmla="val 7594"/>
                  <a:gd name="f41" fmla="val 9385"/>
                  <a:gd name="f42" fmla="val 11216"/>
                  <a:gd name="f43" fmla="val 17035"/>
                  <a:gd name="f44" fmla="val 12504"/>
                  <a:gd name="f45" fmla="val 16188"/>
                  <a:gd name="f46" fmla="val 13916"/>
                  <a:gd name="f47" fmla="val 15180"/>
                  <a:gd name="f48" fmla="val 15059"/>
                  <a:gd name="f49" fmla="val 13970"/>
                  <a:gd name="f50" fmla="val 15933"/>
                  <a:gd name="f51" fmla="val 12558"/>
                  <a:gd name="f52" fmla="val 17412"/>
                  <a:gd name="f53" fmla="val 10340"/>
                  <a:gd name="f54" fmla="val 4155"/>
                  <a:gd name="f55" fmla="val 13647"/>
                  <a:gd name="f56" fmla="val 1466"/>
                  <a:gd name="f57" fmla="val 12166"/>
                  <a:gd name="f58" fmla="val 517"/>
                  <a:gd name="f59" fmla="val 10319"/>
                  <a:gd name="f60" fmla="*/ f0 1 17950"/>
                  <a:gd name="f61" fmla="*/ f1 1 17519"/>
                  <a:gd name="f62" fmla="val f2"/>
                  <a:gd name="f63" fmla="val f3"/>
                  <a:gd name="f64" fmla="val f4"/>
                  <a:gd name="f65" fmla="+- f64 0 f62"/>
                  <a:gd name="f66" fmla="+- f63 0 f62"/>
                  <a:gd name="f67" fmla="*/ f66 1 17950"/>
                  <a:gd name="f68" fmla="*/ f65 1 17519"/>
                  <a:gd name="f69" fmla="*/ f62 1 f67"/>
                  <a:gd name="f70" fmla="*/ f63 1 f67"/>
                  <a:gd name="f71" fmla="*/ f62 1 f68"/>
                  <a:gd name="f72" fmla="*/ f64 1 f68"/>
                  <a:gd name="f73" fmla="*/ f69 f60 1"/>
                  <a:gd name="f74" fmla="*/ f70 f60 1"/>
                  <a:gd name="f75" fmla="*/ f72 f61 1"/>
                  <a:gd name="f76" fmla="*/ f71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3" t="f76" r="f74" b="f75"/>
                <a:pathLst>
                  <a:path w="17950" h="1751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1" y="f23"/>
                      <a:pt x="f24" y="f25"/>
                      <a:pt x="f24" y="f26"/>
                    </a:cubicBezTo>
                    <a:cubicBezTo>
                      <a:pt x="f27" y="f28"/>
                      <a:pt x="f2" y="f29"/>
                      <a:pt x="f27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"/>
                      <a:pt x="f40" y="f4"/>
                    </a:cubicBezTo>
                    <a:cubicBezTo>
                      <a:pt x="f41" y="f4"/>
                      <a:pt x="f42" y="f43"/>
                      <a:pt x="f44" y="f45"/>
                    </a:cubicBezTo>
                    <a:cubicBezTo>
                      <a:pt x="f46" y="f47"/>
                      <a:pt x="f48" y="f49"/>
                      <a:pt x="f50" y="f51"/>
                    </a:cubicBezTo>
                    <a:cubicBezTo>
                      <a:pt x="f52" y="f53"/>
                      <a:pt x="f3" y="f54"/>
                      <a:pt x="f55" y="f56"/>
                    </a:cubicBezTo>
                    <a:cubicBezTo>
                      <a:pt x="f57" y="f58"/>
                      <a:pt x="f59" y="f2"/>
                      <a:pt x="f5" y="f2"/>
                    </a:cubicBez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7" name="Google Shape;3352;p99">
                <a:extLst>
                  <a:ext uri="{FF2B5EF4-FFF2-40B4-BE49-F238E27FC236}">
                    <a16:creationId xmlns:a16="http://schemas.microsoft.com/office/drawing/2014/main" id="{4A4AE874-1AE1-5E6B-82B4-D546A00C1BEB}"/>
                  </a:ext>
                </a:extLst>
              </p:cNvPr>
              <p:cNvSpPr/>
              <p:nvPr/>
            </p:nvSpPr>
            <p:spPr>
              <a:xfrm>
                <a:off x="1484180" y="4180874"/>
                <a:ext cx="38660" cy="2155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102"/>
                  <a:gd name="f4" fmla="val 2287"/>
                  <a:gd name="f5" fmla="val 807"/>
                  <a:gd name="f6" fmla="val 1"/>
                  <a:gd name="f7" fmla="val 1346"/>
                  <a:gd name="f8" fmla="val 538"/>
                  <a:gd name="f9" fmla="val 1883"/>
                  <a:gd name="f10" fmla="val 1278"/>
                  <a:gd name="f11" fmla="val 1547"/>
                  <a:gd name="f12" fmla="val 1748"/>
                  <a:gd name="f13" fmla="val 1413"/>
                  <a:gd name="f14" fmla="val 1977"/>
                  <a:gd name="f15" fmla="val 1350"/>
                  <a:gd name="f16" fmla="val 2206"/>
                  <a:gd name="f17" fmla="val 1320"/>
                  <a:gd name="f18" fmla="val 2431"/>
                  <a:gd name="f19" fmla="val 2933"/>
                  <a:gd name="f20" fmla="val 3415"/>
                  <a:gd name="f21" fmla="val 1470"/>
                  <a:gd name="f22" fmla="val 3833"/>
                  <a:gd name="f23" fmla="val 1749"/>
                  <a:gd name="f24" fmla="val 3967"/>
                  <a:gd name="f25" fmla="val 4034"/>
                  <a:gd name="f26" fmla="val 4101"/>
                  <a:gd name="f27" fmla="val 1144"/>
                  <a:gd name="f28" fmla="*/ f0 1 4102"/>
                  <a:gd name="f29" fmla="*/ f1 1 2287"/>
                  <a:gd name="f30" fmla="val f2"/>
                  <a:gd name="f31" fmla="val f3"/>
                  <a:gd name="f32" fmla="val f4"/>
                  <a:gd name="f33" fmla="+- f32 0 f30"/>
                  <a:gd name="f34" fmla="+- f31 0 f30"/>
                  <a:gd name="f35" fmla="*/ f34 1 4102"/>
                  <a:gd name="f36" fmla="*/ f33 1 2287"/>
                  <a:gd name="f37" fmla="*/ f30 1 f35"/>
                  <a:gd name="f38" fmla="*/ f31 1 f35"/>
                  <a:gd name="f39" fmla="*/ f30 1 f36"/>
                  <a:gd name="f40" fmla="*/ f32 1 f36"/>
                  <a:gd name="f41" fmla="*/ f37 f28 1"/>
                  <a:gd name="f42" fmla="*/ f38 f28 1"/>
                  <a:gd name="f43" fmla="*/ f40 f29 1"/>
                  <a:gd name="f44" fmla="*/ f3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1" t="f44" r="f42" b="f43"/>
                <a:pathLst>
                  <a:path w="4102" h="2287">
                    <a:moveTo>
                      <a:pt x="f5" y="f6"/>
                    </a:moveTo>
                    <a:cubicBezTo>
                      <a:pt x="f5" y="f6"/>
                      <a:pt x="f6" y="f7"/>
                      <a:pt x="f8" y="f4"/>
                    </a:cubicBezTo>
                    <a:cubicBezTo>
                      <a:pt x="f5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7"/>
                    </a:cubicBezTo>
                    <a:cubicBezTo>
                      <a:pt x="f19" y="f17"/>
                      <a:pt x="f20" y="f21"/>
                      <a:pt x="f22" y="f23"/>
                    </a:cubicBezTo>
                    <a:cubicBezTo>
                      <a:pt x="f24" y="f11"/>
                      <a:pt x="f25" y="f7"/>
                      <a:pt x="f26" y="f27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91362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8" name="Google Shape;3353;p99">
                <a:extLst>
                  <a:ext uri="{FF2B5EF4-FFF2-40B4-BE49-F238E27FC236}">
                    <a16:creationId xmlns:a16="http://schemas.microsoft.com/office/drawing/2014/main" id="{0C0D8B37-3D87-7FE3-58B5-3FBF42A05926}"/>
                  </a:ext>
                </a:extLst>
              </p:cNvPr>
              <p:cNvSpPr/>
              <p:nvPr/>
            </p:nvSpPr>
            <p:spPr>
              <a:xfrm>
                <a:off x="1489246" y="4193310"/>
                <a:ext cx="31053" cy="1669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295"/>
                  <a:gd name="f4" fmla="val 1771"/>
                  <a:gd name="f5" fmla="val 1893"/>
                  <a:gd name="f6" fmla="val 1668"/>
                  <a:gd name="f7" fmla="val 1439"/>
                  <a:gd name="f8" fmla="val 30"/>
                  <a:gd name="f9" fmla="val 1210"/>
                  <a:gd name="f10" fmla="val 93"/>
                  <a:gd name="f11" fmla="val 740"/>
                  <a:gd name="f12" fmla="val 227"/>
                  <a:gd name="f13" fmla="val 269"/>
                  <a:gd name="f14" fmla="val 496"/>
                  <a:gd name="f15" fmla="val 967"/>
                  <a:gd name="f16" fmla="val 202"/>
                  <a:gd name="f17" fmla="val 1303"/>
                  <a:gd name="f18" fmla="val 605"/>
                  <a:gd name="f19" fmla="val 1572"/>
                  <a:gd name="f20" fmla="val 1009"/>
                  <a:gd name="f21" fmla="val 1706"/>
                  <a:gd name="f22" fmla="val 1172"/>
                  <a:gd name="f23" fmla="val 1750"/>
                  <a:gd name="f24" fmla="val 1335"/>
                  <a:gd name="f25" fmla="val 1770"/>
                  <a:gd name="f26" fmla="val 1495"/>
                  <a:gd name="f27" fmla="val 2324"/>
                  <a:gd name="f28" fmla="val 3069"/>
                  <a:gd name="f29" fmla="val 1218"/>
                  <a:gd name="f30" fmla="val 429"/>
                  <a:gd name="f31" fmla="val 2877"/>
                  <a:gd name="f32" fmla="val 150"/>
                  <a:gd name="f33" fmla="val 2395"/>
                  <a:gd name="f34" fmla="*/ f0 1 3295"/>
                  <a:gd name="f35" fmla="*/ f1 1 1771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3295"/>
                  <a:gd name="f42" fmla="*/ f39 1 1771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3295" h="1771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2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5"/>
                    </a:cubicBezTo>
                    <a:cubicBezTo>
                      <a:pt x="f27" y="f25"/>
                      <a:pt x="f28" y="f29"/>
                      <a:pt x="f3" y="f30"/>
                    </a:cubicBezTo>
                    <a:cubicBezTo>
                      <a:pt x="f31" y="f32"/>
                      <a:pt x="f33" y="f2"/>
                      <a:pt x="f5" y="f2"/>
                    </a:cubicBezTo>
                    <a:close/>
                  </a:path>
                </a:pathLst>
              </a:custGeom>
              <a:solidFill>
                <a:srgbClr val="ED724C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9" name="Google Shape;3354;p99">
                <a:extLst>
                  <a:ext uri="{FF2B5EF4-FFF2-40B4-BE49-F238E27FC236}">
                    <a16:creationId xmlns:a16="http://schemas.microsoft.com/office/drawing/2014/main" id="{FC768921-7D03-F4CC-499E-8DF8E5E35741}"/>
                  </a:ext>
                </a:extLst>
              </p:cNvPr>
              <p:cNvSpPr/>
              <p:nvPr/>
            </p:nvSpPr>
            <p:spPr>
              <a:xfrm>
                <a:off x="1524094" y="4181468"/>
                <a:ext cx="41833" cy="3873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438"/>
                  <a:gd name="f4" fmla="val 4109"/>
                  <a:gd name="f5" fmla="val 2221"/>
                  <a:gd name="f6" fmla="val 1134"/>
                  <a:gd name="f7" fmla="val 197"/>
                  <a:gd name="f8" fmla="val 791"/>
                  <a:gd name="f9" fmla="val 68"/>
                  <a:gd name="f10" fmla="val 1954"/>
                  <a:gd name="f11" fmla="val 1"/>
                  <a:gd name="f12" fmla="val 3097"/>
                  <a:gd name="f13" fmla="val 875"/>
                  <a:gd name="f14" fmla="val 4105"/>
                  <a:gd name="f15" fmla="val 2085"/>
                  <a:gd name="f16" fmla="val 2129"/>
                  <a:gd name="f17" fmla="val 4108"/>
                  <a:gd name="f18" fmla="val 2174"/>
                  <a:gd name="f19" fmla="val 2218"/>
                  <a:gd name="f20" fmla="val 3305"/>
                  <a:gd name="f21" fmla="val 4241"/>
                  <a:gd name="f22" fmla="val 3319"/>
                  <a:gd name="f23" fmla="val 4371"/>
                  <a:gd name="f24" fmla="val 2155"/>
                  <a:gd name="f25" fmla="val 1013"/>
                  <a:gd name="f26" fmla="val 3564"/>
                  <a:gd name="f27" fmla="val 4"/>
                  <a:gd name="f28" fmla="val 2354"/>
                  <a:gd name="f29" fmla="val 2309"/>
                  <a:gd name="f30" fmla="val 2"/>
                  <a:gd name="f31" fmla="val 2265"/>
                  <a:gd name="f32" fmla="*/ f0 1 4438"/>
                  <a:gd name="f33" fmla="*/ f1 1 4109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4438"/>
                  <a:gd name="f40" fmla="*/ f37 1 4109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4438" h="410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4"/>
                    </a:cubicBezTo>
                    <a:cubicBezTo>
                      <a:pt x="f16" y="f17"/>
                      <a:pt x="f18" y="f4"/>
                      <a:pt x="f19" y="f4"/>
                    </a:cubicBezTo>
                    <a:cubicBezTo>
                      <a:pt x="f20" y="f4"/>
                      <a:pt x="f21" y="f22"/>
                      <a:pt x="f23" y="f24"/>
                    </a:cubicBezTo>
                    <a:cubicBezTo>
                      <a:pt x="f3" y="f25"/>
                      <a:pt x="f26" y="f27"/>
                      <a:pt x="f28" y="f27"/>
                    </a:cubicBezTo>
                    <a:cubicBezTo>
                      <a:pt x="f29" y="f30"/>
                      <a:pt x="f31" y="f2"/>
                      <a:pt x="f5" y="f2"/>
                    </a:cubicBezTo>
                    <a:close/>
                  </a:path>
                </a:pathLst>
              </a:custGeom>
              <a:solidFill>
                <a:srgbClr val="EA825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0" name="Google Shape;3355;p99">
                <a:extLst>
                  <a:ext uri="{FF2B5EF4-FFF2-40B4-BE49-F238E27FC236}">
                    <a16:creationId xmlns:a16="http://schemas.microsoft.com/office/drawing/2014/main" id="{67FC1D59-27F8-9BBD-2BAD-52BD335E9DE4}"/>
                  </a:ext>
                </a:extLst>
              </p:cNvPr>
              <p:cNvSpPr/>
              <p:nvPr/>
            </p:nvSpPr>
            <p:spPr>
              <a:xfrm>
                <a:off x="1453127" y="4154850"/>
                <a:ext cx="36127" cy="343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33"/>
                  <a:gd name="f4" fmla="val 3640"/>
                  <a:gd name="f5" fmla="val 1957"/>
                  <a:gd name="f6" fmla="val 998"/>
                  <a:gd name="f7" fmla="val 132"/>
                  <a:gd name="f8" fmla="val 719"/>
                  <a:gd name="f9" fmla="val 68"/>
                  <a:gd name="f10" fmla="val 1685"/>
                  <a:gd name="f11" fmla="val 2694"/>
                  <a:gd name="f12" fmla="val 740"/>
                  <a:gd name="f13" fmla="val 3568"/>
                  <a:gd name="f14" fmla="val 1748"/>
                  <a:gd name="f15" fmla="val 3635"/>
                  <a:gd name="f16" fmla="val 1791"/>
                  <a:gd name="f17" fmla="val 3638"/>
                  <a:gd name="f18" fmla="val 1833"/>
                  <a:gd name="f19" fmla="val 3639"/>
                  <a:gd name="f20" fmla="val 1876"/>
                  <a:gd name="f21" fmla="val 2835"/>
                  <a:gd name="f22" fmla="val 3701"/>
                  <a:gd name="f23" fmla="val 2920"/>
                  <a:gd name="f24" fmla="val 3765"/>
                  <a:gd name="f25" fmla="val 1954"/>
                  <a:gd name="f26" fmla="val 3832"/>
                  <a:gd name="f27" fmla="val 946"/>
                  <a:gd name="f28" fmla="val 3093"/>
                  <a:gd name="f29" fmla="val 72"/>
                  <a:gd name="f30" fmla="val 2084"/>
                  <a:gd name="f31" fmla="val 5"/>
                  <a:gd name="f32" fmla="val 2042"/>
                  <a:gd name="f33" fmla="val 2"/>
                  <a:gd name="f34" fmla="val 1999"/>
                  <a:gd name="f35" fmla="*/ f0 1 3833"/>
                  <a:gd name="f36" fmla="*/ f1 1 3640"/>
                  <a:gd name="f37" fmla="val f2"/>
                  <a:gd name="f38" fmla="val f3"/>
                  <a:gd name="f39" fmla="val f4"/>
                  <a:gd name="f40" fmla="+- f39 0 f37"/>
                  <a:gd name="f41" fmla="+- f38 0 f37"/>
                  <a:gd name="f42" fmla="*/ f41 1 3833"/>
                  <a:gd name="f43" fmla="*/ f40 1 3640"/>
                  <a:gd name="f44" fmla="*/ f37 1 f42"/>
                  <a:gd name="f45" fmla="*/ f38 1 f42"/>
                  <a:gd name="f46" fmla="*/ f37 1 f43"/>
                  <a:gd name="f47" fmla="*/ f39 1 f43"/>
                  <a:gd name="f48" fmla="*/ f44 f35 1"/>
                  <a:gd name="f49" fmla="*/ f45 f35 1"/>
                  <a:gd name="f50" fmla="*/ f47 f36 1"/>
                  <a:gd name="f51" fmla="*/ f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8" t="f51" r="f49" b="f50"/>
                <a:pathLst>
                  <a:path w="3833" h="3640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2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19"/>
                    </a:cubicBezTo>
                    <a:cubicBezTo>
                      <a:pt x="f21" y="f19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2"/>
                      <a:pt x="f5" y="f2"/>
                    </a:cubicBezTo>
                    <a:close/>
                  </a:path>
                </a:pathLst>
              </a:custGeom>
              <a:solidFill>
                <a:srgbClr val="EA825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1" name="Google Shape;3356;p99">
                <a:extLst>
                  <a:ext uri="{FF2B5EF4-FFF2-40B4-BE49-F238E27FC236}">
                    <a16:creationId xmlns:a16="http://schemas.microsoft.com/office/drawing/2014/main" id="{E4B35419-C029-3376-6869-59E058328AD0}"/>
                  </a:ext>
                </a:extLst>
              </p:cNvPr>
              <p:cNvSpPr/>
              <p:nvPr/>
            </p:nvSpPr>
            <p:spPr>
              <a:xfrm>
                <a:off x="1551974" y="4166207"/>
                <a:ext cx="13313" cy="1215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13"/>
                  <a:gd name="f4" fmla="val 1289"/>
                  <a:gd name="f5" fmla="val 637"/>
                  <a:gd name="f6" fmla="val 338"/>
                  <a:gd name="f7" fmla="val 68"/>
                  <a:gd name="f8" fmla="val 254"/>
                  <a:gd name="f9" fmla="val 616"/>
                  <a:gd name="f10" fmla="val 1"/>
                  <a:gd name="f11" fmla="val 952"/>
                  <a:gd name="f12" fmla="val 337"/>
                  <a:gd name="f13" fmla="val 1221"/>
                  <a:gd name="f14" fmla="val 673"/>
                  <a:gd name="f15" fmla="val 1288"/>
                  <a:gd name="f16" fmla="val 1009"/>
                  <a:gd name="f17" fmla="val 1345"/>
                  <a:gd name="f18" fmla="val 1019"/>
                  <a:gd name="f19" fmla="val 683"/>
                  <a:gd name="f20" fmla="val 280"/>
                  <a:gd name="f21" fmla="val 1144"/>
                  <a:gd name="f22" fmla="val 11"/>
                  <a:gd name="f23" fmla="val 740"/>
                  <a:gd name="f24" fmla="val 706"/>
                  <a:gd name="f25" fmla="val 4"/>
                  <a:gd name="f26" fmla="val 671"/>
                  <a:gd name="f27" fmla="*/ f0 1 1413"/>
                  <a:gd name="f28" fmla="*/ f1 1 1289"/>
                  <a:gd name="f29" fmla="val f2"/>
                  <a:gd name="f30" fmla="val f3"/>
                  <a:gd name="f31" fmla="val f4"/>
                  <a:gd name="f32" fmla="+- f31 0 f29"/>
                  <a:gd name="f33" fmla="+- f30 0 f29"/>
                  <a:gd name="f34" fmla="*/ f33 1 1413"/>
                  <a:gd name="f35" fmla="*/ f32 1 1289"/>
                  <a:gd name="f36" fmla="*/ f29 1 f34"/>
                  <a:gd name="f37" fmla="*/ f30 1 f34"/>
                  <a:gd name="f38" fmla="*/ f29 1 f35"/>
                  <a:gd name="f39" fmla="*/ f31 1 f35"/>
                  <a:gd name="f40" fmla="*/ f36 f27 1"/>
                  <a:gd name="f41" fmla="*/ f37 f27 1"/>
                  <a:gd name="f42" fmla="*/ f39 f28 1"/>
                  <a:gd name="f43" fmla="*/ f3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0" t="f43" r="f41" b="f42"/>
                <a:pathLst>
                  <a:path w="1413" h="1289">
                    <a:moveTo>
                      <a:pt x="f5" y="f2"/>
                    </a:moveTo>
                    <a:cubicBezTo>
                      <a:pt x="f6" y="f2"/>
                      <a:pt x="f7" y="f8"/>
                      <a:pt x="f7" y="f9"/>
                    </a:cubicBez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5"/>
                      <a:pt x="f17" y="f18"/>
                      <a:pt x="f3" y="f19"/>
                    </a:cubicBezTo>
                    <a:cubicBezTo>
                      <a:pt x="f3" y="f20"/>
                      <a:pt x="f21" y="f22"/>
                      <a:pt x="f23" y="f22"/>
                    </a:cubicBezTo>
                    <a:cubicBezTo>
                      <a:pt x="f24" y="f25"/>
                      <a:pt x="f26" y="f2"/>
                      <a:pt x="f5" y="f2"/>
                    </a:cubicBezTo>
                    <a:close/>
                  </a:path>
                </a:pathLst>
              </a:custGeom>
              <a:solidFill>
                <a:srgbClr val="6B332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2" name="Google Shape;3357;p99">
                <a:extLst>
                  <a:ext uri="{FF2B5EF4-FFF2-40B4-BE49-F238E27FC236}">
                    <a16:creationId xmlns:a16="http://schemas.microsoft.com/office/drawing/2014/main" id="{8233B9F0-60A3-A530-814D-4E16536400C2}"/>
                  </a:ext>
                </a:extLst>
              </p:cNvPr>
              <p:cNvSpPr/>
              <p:nvPr/>
            </p:nvSpPr>
            <p:spPr>
              <a:xfrm>
                <a:off x="1468334" y="4136416"/>
                <a:ext cx="12682" cy="1215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46"/>
                  <a:gd name="f4" fmla="val 1289"/>
                  <a:gd name="f5" fmla="val 569"/>
                  <a:gd name="f6" fmla="val 1"/>
                  <a:gd name="f7" fmla="val 271"/>
                  <a:gd name="f8" fmla="val 254"/>
                  <a:gd name="f9" fmla="val 616"/>
                  <a:gd name="f10" fmla="val 952"/>
                  <a:gd name="f11" fmla="val 270"/>
                  <a:gd name="f12" fmla="val 1288"/>
                  <a:gd name="f13" fmla="val 606"/>
                  <a:gd name="f14" fmla="val 1009"/>
                  <a:gd name="f15" fmla="val 1278"/>
                  <a:gd name="f16" fmla="val 1019"/>
                  <a:gd name="f17" fmla="val 1345"/>
                  <a:gd name="f18" fmla="val 683"/>
                  <a:gd name="f19" fmla="val 280"/>
                  <a:gd name="f20" fmla="val 1076"/>
                  <a:gd name="f21" fmla="val 11"/>
                  <a:gd name="f22" fmla="val 673"/>
                  <a:gd name="f23" fmla="val 638"/>
                  <a:gd name="f24" fmla="val 4"/>
                  <a:gd name="f25" fmla="val 604"/>
                  <a:gd name="f26" fmla="*/ f0 1 1346"/>
                  <a:gd name="f27" fmla="*/ f1 1 1289"/>
                  <a:gd name="f28" fmla="val f2"/>
                  <a:gd name="f29" fmla="val f3"/>
                  <a:gd name="f30" fmla="val f4"/>
                  <a:gd name="f31" fmla="+- f30 0 f28"/>
                  <a:gd name="f32" fmla="+- f29 0 f28"/>
                  <a:gd name="f33" fmla="*/ f32 1 1346"/>
                  <a:gd name="f34" fmla="*/ f31 1 1289"/>
                  <a:gd name="f35" fmla="*/ f28 1 f33"/>
                  <a:gd name="f36" fmla="*/ f29 1 f33"/>
                  <a:gd name="f37" fmla="*/ f28 1 f34"/>
                  <a:gd name="f38" fmla="*/ f30 1 f34"/>
                  <a:gd name="f39" fmla="*/ f35 f26 1"/>
                  <a:gd name="f40" fmla="*/ f36 f26 1"/>
                  <a:gd name="f41" fmla="*/ f38 f27 1"/>
                  <a:gd name="f42" fmla="*/ f3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9" t="f42" r="f40" b="f41"/>
                <a:pathLst>
                  <a:path w="1346" h="1289">
                    <a:moveTo>
                      <a:pt x="f5" y="f6"/>
                    </a:moveTo>
                    <a:cubicBezTo>
                      <a:pt x="f7" y="f6"/>
                      <a:pt x="f6" y="f8"/>
                      <a:pt x="f6" y="f9"/>
                    </a:cubicBezTo>
                    <a:cubicBezTo>
                      <a:pt x="f6" y="f10"/>
                      <a:pt x="f11" y="f12"/>
                      <a:pt x="f13" y="f12"/>
                    </a:cubicBezTo>
                    <a:cubicBezTo>
                      <a:pt x="f14" y="f12"/>
                      <a:pt x="f15" y="f16"/>
                      <a:pt x="f17" y="f18"/>
                    </a:cubicBezTo>
                    <a:cubicBezTo>
                      <a:pt x="f17" y="f19"/>
                      <a:pt x="f20" y="f21"/>
                      <a:pt x="f22" y="f21"/>
                    </a:cubicBezTo>
                    <a:cubicBezTo>
                      <a:pt x="f23" y="f24"/>
                      <a:pt x="f25" y="f6"/>
                      <a:pt x="f5" y="f6"/>
                    </a:cubicBezTo>
                    <a:close/>
                  </a:path>
                </a:pathLst>
              </a:custGeom>
              <a:solidFill>
                <a:srgbClr val="6B332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3" name="Google Shape;3358;p99">
                <a:extLst>
                  <a:ext uri="{FF2B5EF4-FFF2-40B4-BE49-F238E27FC236}">
                    <a16:creationId xmlns:a16="http://schemas.microsoft.com/office/drawing/2014/main" id="{3CAA7D54-247A-1E83-2449-FF846BC3083F}"/>
                  </a:ext>
                </a:extLst>
              </p:cNvPr>
              <p:cNvSpPr/>
              <p:nvPr/>
            </p:nvSpPr>
            <p:spPr>
              <a:xfrm>
                <a:off x="1574157" y="4164122"/>
                <a:ext cx="47530" cy="448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43"/>
                  <a:gd name="f4" fmla="val 4758"/>
                  <a:gd name="f5" fmla="val 2882"/>
                  <a:gd name="f6" fmla="val 2339"/>
                  <a:gd name="f7" fmla="val 1816"/>
                  <a:gd name="f8" fmla="val 209"/>
                  <a:gd name="f9" fmla="val 1413"/>
                  <a:gd name="f10" fmla="val 568"/>
                  <a:gd name="f11" fmla="val 203"/>
                  <a:gd name="f12" fmla="val 3862"/>
                  <a:gd name="f13" fmla="val 1"/>
                  <a:gd name="f14" fmla="val 4131"/>
                  <a:gd name="f15" fmla="val 471"/>
                  <a:gd name="f16" fmla="val 4467"/>
                  <a:gd name="f17" fmla="val 673"/>
                  <a:gd name="f18" fmla="val 4602"/>
                  <a:gd name="f19" fmla="val 942"/>
                  <a:gd name="f20" fmla="val 4709"/>
                  <a:gd name="f21" fmla="val 1208"/>
                  <a:gd name="f22" fmla="val 4757"/>
                  <a:gd name="f23" fmla="val 1468"/>
                  <a:gd name="f24" fmla="val 2504"/>
                  <a:gd name="f25" fmla="val 3430"/>
                  <a:gd name="f26" fmla="val 3983"/>
                  <a:gd name="f27" fmla="val 3967"/>
                  <a:gd name="f28" fmla="val 3123"/>
                  <a:gd name="f29" fmla="val 4707"/>
                  <a:gd name="f30" fmla="val 2114"/>
                  <a:gd name="f31" fmla="val 770"/>
                  <a:gd name="f32" fmla="val 3698"/>
                  <a:gd name="f33" fmla="val 164"/>
                  <a:gd name="f34" fmla="val 52"/>
                  <a:gd name="f35" fmla="val 3153"/>
                  <a:gd name="f36" fmla="*/ f0 1 5043"/>
                  <a:gd name="f37" fmla="*/ f1 1 4758"/>
                  <a:gd name="f38" fmla="val f2"/>
                  <a:gd name="f39" fmla="val f3"/>
                  <a:gd name="f40" fmla="val f4"/>
                  <a:gd name="f41" fmla="+- f40 0 f38"/>
                  <a:gd name="f42" fmla="+- f39 0 f38"/>
                  <a:gd name="f43" fmla="*/ f42 1 5043"/>
                  <a:gd name="f44" fmla="*/ f41 1 4758"/>
                  <a:gd name="f45" fmla="*/ f38 1 f43"/>
                  <a:gd name="f46" fmla="*/ f39 1 f43"/>
                  <a:gd name="f47" fmla="*/ f38 1 f44"/>
                  <a:gd name="f48" fmla="*/ f40 1 f44"/>
                  <a:gd name="f49" fmla="*/ f45 f36 1"/>
                  <a:gd name="f50" fmla="*/ f46 f36 1"/>
                  <a:gd name="f51" fmla="*/ f48 f37 1"/>
                  <a:gd name="f52" fmla="*/ f4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" t="f52" r="f50" b="f51"/>
                <a:pathLst>
                  <a:path w="5043" h="475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11" y="f12"/>
                    </a:ln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2"/>
                    </a:cubicBezTo>
                    <a:cubicBezTo>
                      <a:pt x="f24" y="f22"/>
                      <a:pt x="f25" y="f26"/>
                      <a:pt x="f27" y="f28"/>
                    </a:cubicBezTo>
                    <a:cubicBezTo>
                      <a:pt x="f29" y="f30"/>
                      <a:pt x="f3" y="f31"/>
                      <a:pt x="f32" y="f33"/>
                    </a:cubicBezTo>
                    <a:cubicBezTo>
                      <a:pt x="f25" y="f34"/>
                      <a:pt x="f35" y="f2"/>
                      <a:pt x="f5" y="f2"/>
                    </a:cubicBez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4" name="Google Shape;3359;p99">
                <a:extLst>
                  <a:ext uri="{FF2B5EF4-FFF2-40B4-BE49-F238E27FC236}">
                    <a16:creationId xmlns:a16="http://schemas.microsoft.com/office/drawing/2014/main" id="{00BDC6C5-C5C5-B3EA-97A8-F1D639E43A58}"/>
                  </a:ext>
                </a:extLst>
              </p:cNvPr>
              <p:cNvSpPr/>
              <p:nvPr/>
            </p:nvSpPr>
            <p:spPr>
              <a:xfrm>
                <a:off x="1575428" y="4202417"/>
                <a:ext cx="16486" cy="951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49"/>
                  <a:gd name="f4" fmla="val 1010"/>
                  <a:gd name="f5" fmla="val 1"/>
                  <a:gd name="f6" fmla="val 135"/>
                  <a:gd name="f7" fmla="val 1009"/>
                  <a:gd name="f8" fmla="val 1748"/>
                  <a:gd name="f9" fmla="val 673"/>
                  <a:gd name="f10" fmla="*/ f0 1 1749"/>
                  <a:gd name="f11" fmla="*/ f1 1 1010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1749"/>
                  <a:gd name="f18" fmla="*/ f15 1 1010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1749" h="1010" fill="none">
                    <a:moveTo>
                      <a:pt x="f2" y="f5"/>
                    </a:moveTo>
                    <a:cubicBezTo>
                      <a:pt x="f2" y="f5"/>
                      <a:pt x="f6" y="f7"/>
                      <a:pt x="f8" y="f9"/>
                    </a:cubicBezTo>
                  </a:path>
                </a:pathLst>
              </a:custGeom>
              <a:noFill/>
              <a:ln w="10076" cap="flat">
                <a:solidFill>
                  <a:srgbClr val="D8866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5" name="Google Shape;3360;p99">
                <a:extLst>
                  <a:ext uri="{FF2B5EF4-FFF2-40B4-BE49-F238E27FC236}">
                    <a16:creationId xmlns:a16="http://schemas.microsoft.com/office/drawing/2014/main" id="{C5C433C5-D61C-C12A-6CA4-02AF7629255F}"/>
                  </a:ext>
                </a:extLst>
              </p:cNvPr>
              <p:cNvSpPr/>
              <p:nvPr/>
            </p:nvSpPr>
            <p:spPr>
              <a:xfrm>
                <a:off x="1557049" y="4152354"/>
                <a:ext cx="16486" cy="1230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49"/>
                  <a:gd name="f4" fmla="val 1306"/>
                  <a:gd name="f5" fmla="val 68"/>
                  <a:gd name="f6" fmla="val 1"/>
                  <a:gd name="f7" fmla="val 135"/>
                  <a:gd name="f8" fmla="val 270"/>
                  <a:gd name="f9" fmla="val 471"/>
                  <a:gd name="f10" fmla="val 606"/>
                  <a:gd name="f11" fmla="val 202"/>
                  <a:gd name="f12" fmla="val 740"/>
                  <a:gd name="f13" fmla="val 875"/>
                  <a:gd name="f14" fmla="val 404"/>
                  <a:gd name="f15" fmla="val 1009"/>
                  <a:gd name="f16" fmla="val 1076"/>
                  <a:gd name="f17" fmla="val 1211"/>
                  <a:gd name="f18" fmla="val 673"/>
                  <a:gd name="f19" fmla="val 1278"/>
                  <a:gd name="f20" fmla="val 807"/>
                  <a:gd name="f21" fmla="val 1345"/>
                  <a:gd name="f22" fmla="val 942"/>
                  <a:gd name="f23" fmla="val 1413"/>
                  <a:gd name="f24" fmla="val 1144"/>
                  <a:gd name="f25" fmla="val 1480"/>
                  <a:gd name="f26" fmla="val 1547"/>
                  <a:gd name="f27" fmla="val 1567"/>
                  <a:gd name="f28" fmla="val 1298"/>
                  <a:gd name="f29" fmla="val 1586"/>
                  <a:gd name="f30" fmla="val 1606"/>
                  <a:gd name="f31" fmla="val 1654"/>
                  <a:gd name="f32" fmla="val 1701"/>
                  <a:gd name="f33" fmla="val 1258"/>
                  <a:gd name="f34" fmla="val 1681"/>
                  <a:gd name="f35" fmla="val 1614"/>
                  <a:gd name="f36" fmla="val 337"/>
                  <a:gd name="f37" fmla="*/ f0 1 1749"/>
                  <a:gd name="f38" fmla="*/ f1 1 1306"/>
                  <a:gd name="f39" fmla="val f2"/>
                  <a:gd name="f40" fmla="val f3"/>
                  <a:gd name="f41" fmla="val f4"/>
                  <a:gd name="f42" fmla="+- f41 0 f39"/>
                  <a:gd name="f43" fmla="+- f40 0 f39"/>
                  <a:gd name="f44" fmla="*/ f43 1 1749"/>
                  <a:gd name="f45" fmla="*/ f42 1 1306"/>
                  <a:gd name="f46" fmla="*/ f39 1 f44"/>
                  <a:gd name="f47" fmla="*/ f40 1 f44"/>
                  <a:gd name="f48" fmla="*/ f39 1 f45"/>
                  <a:gd name="f49" fmla="*/ f41 1 f45"/>
                  <a:gd name="f50" fmla="*/ f46 f37 1"/>
                  <a:gd name="f51" fmla="*/ f47 f37 1"/>
                  <a:gd name="f52" fmla="*/ f49 f38 1"/>
                  <a:gd name="f53" fmla="*/ f48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0" t="f53" r="f51" b="f52"/>
                <a:pathLst>
                  <a:path w="1749" h="1306">
                    <a:moveTo>
                      <a:pt x="f5" y="f6"/>
                    </a:moveTo>
                    <a:cubicBezTo>
                      <a:pt x="f6" y="f6"/>
                      <a:pt x="f5" y="f5"/>
                      <a:pt x="f5" y="f5"/>
                    </a:cubicBezTo>
                    <a:lnTo>
                      <a:pt x="f7" y="f5"/>
                    </a:lnTo>
                    <a:cubicBezTo>
                      <a:pt x="f8" y="f5"/>
                      <a:pt x="f9" y="f7"/>
                      <a:pt x="f10" y="f11"/>
                    </a:cubicBezTo>
                    <a:cubicBezTo>
                      <a:pt x="f12" y="f8"/>
                      <a:pt x="f13" y="f14"/>
                      <a:pt x="f15" y="f9"/>
                    </a:cubicBezTo>
                    <a:cubicBezTo>
                      <a:pt x="f16" y="f10"/>
                      <a:pt x="f17" y="f18"/>
                      <a:pt x="f19" y="f20"/>
                    </a:cubicBezTo>
                    <a:cubicBezTo>
                      <a:pt x="f21" y="f13"/>
                      <a:pt x="f21" y="f22"/>
                      <a:pt x="f23" y="f15"/>
                    </a:cubicBezTo>
                    <a:lnTo>
                      <a:pt x="f23" y="f24"/>
                    </a:lnTo>
                    <a:cubicBezTo>
                      <a:pt x="f23" y="f17"/>
                      <a:pt x="f25" y="f19"/>
                      <a:pt x="f26" y="f19"/>
                    </a:cubicBezTo>
                    <a:cubicBezTo>
                      <a:pt x="f27" y="f28"/>
                      <a:pt x="f29" y="f4"/>
                      <a:pt x="f30" y="f4"/>
                    </a:cubicBezTo>
                    <a:cubicBezTo>
                      <a:pt x="f31" y="f4"/>
                      <a:pt x="f32" y="f33"/>
                      <a:pt x="f3" y="f17"/>
                    </a:cubicBezTo>
                    <a:cubicBezTo>
                      <a:pt x="f3" y="f24"/>
                      <a:pt x="f3" y="f16"/>
                      <a:pt x="f3" y="f15"/>
                    </a:cubicBezTo>
                    <a:cubicBezTo>
                      <a:pt x="f3" y="f22"/>
                      <a:pt x="f34" y="f22"/>
                      <a:pt x="f34" y="f13"/>
                    </a:cubicBezTo>
                    <a:cubicBezTo>
                      <a:pt x="f35" y="f20"/>
                      <a:pt x="f35" y="f12"/>
                      <a:pt x="f26" y="f18"/>
                    </a:cubicBezTo>
                    <a:cubicBezTo>
                      <a:pt x="f23" y="f9"/>
                      <a:pt x="f19" y="f36"/>
                      <a:pt x="f24" y="f11"/>
                    </a:cubicBezTo>
                    <a:cubicBezTo>
                      <a:pt x="f22" y="f7"/>
                      <a:pt x="f20" y="f5"/>
                      <a:pt x="f10" y="f6"/>
                    </a:cubicBezTo>
                    <a:close/>
                  </a:path>
                </a:pathLst>
              </a:custGeom>
              <a:solidFill>
                <a:srgbClr val="6B332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6" name="Google Shape;3361;p99">
                <a:extLst>
                  <a:ext uri="{FF2B5EF4-FFF2-40B4-BE49-F238E27FC236}">
                    <a16:creationId xmlns:a16="http://schemas.microsoft.com/office/drawing/2014/main" id="{1CF60512-062C-0138-65DC-86528C682711}"/>
                  </a:ext>
                </a:extLst>
              </p:cNvPr>
              <p:cNvSpPr/>
              <p:nvPr/>
            </p:nvSpPr>
            <p:spPr>
              <a:xfrm>
                <a:off x="1472778" y="4119344"/>
                <a:ext cx="17748" cy="793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883"/>
                  <a:gd name="f4" fmla="val 842"/>
                  <a:gd name="f5" fmla="val 538"/>
                  <a:gd name="f6" fmla="val 1"/>
                  <a:gd name="f7" fmla="val 401"/>
                  <a:gd name="f8" fmla="val 263"/>
                  <a:gd name="f9" fmla="val 23"/>
                  <a:gd name="f10" fmla="val 135"/>
                  <a:gd name="f11" fmla="val 74"/>
                  <a:gd name="f12" fmla="val 68"/>
                  <a:gd name="f13" fmla="val 141"/>
                  <a:gd name="f14" fmla="val 209"/>
                  <a:gd name="f15" fmla="val 276"/>
                  <a:gd name="f16" fmla="val 343"/>
                  <a:gd name="f17" fmla="val 202"/>
                  <a:gd name="f18" fmla="val 471"/>
                  <a:gd name="f19" fmla="val 740"/>
                  <a:gd name="f20" fmla="val 1009"/>
                  <a:gd name="f21" fmla="val 410"/>
                  <a:gd name="f22" fmla="val 1143"/>
                  <a:gd name="f23" fmla="val 477"/>
                  <a:gd name="f24" fmla="val 1278"/>
                  <a:gd name="f25" fmla="val 545"/>
                  <a:gd name="f26" fmla="val 1412"/>
                  <a:gd name="f27" fmla="val 612"/>
                  <a:gd name="f28" fmla="val 1547"/>
                  <a:gd name="f29" fmla="val 679"/>
                  <a:gd name="f30" fmla="val 1681"/>
                  <a:gd name="f31" fmla="val 746"/>
                  <a:gd name="f32" fmla="val 1748"/>
                  <a:gd name="f33" fmla="val 814"/>
                  <a:gd name="f34" fmla="val 1768"/>
                  <a:gd name="f35" fmla="val 833"/>
                  <a:gd name="f36" fmla="val 1788"/>
                  <a:gd name="f37" fmla="val 841"/>
                  <a:gd name="f38" fmla="val 1806"/>
                  <a:gd name="f39" fmla="val 1849"/>
                  <a:gd name="f40" fmla="val 794"/>
                  <a:gd name="f41" fmla="val 1816"/>
                  <a:gd name="f42" fmla="val 1614"/>
                  <a:gd name="f43" fmla="val 1479"/>
                  <a:gd name="f44" fmla="val 1345"/>
                  <a:gd name="f45" fmla="val 977"/>
                  <a:gd name="f46" fmla="val 58"/>
                  <a:gd name="f47" fmla="val 760"/>
                  <a:gd name="f48" fmla="*/ f0 1 1883"/>
                  <a:gd name="f49" fmla="*/ f1 1 842"/>
                  <a:gd name="f50" fmla="val f2"/>
                  <a:gd name="f51" fmla="val f3"/>
                  <a:gd name="f52" fmla="val f4"/>
                  <a:gd name="f53" fmla="+- f52 0 f50"/>
                  <a:gd name="f54" fmla="+- f51 0 f50"/>
                  <a:gd name="f55" fmla="*/ f54 1 1883"/>
                  <a:gd name="f56" fmla="*/ f53 1 842"/>
                  <a:gd name="f57" fmla="*/ f50 1 f55"/>
                  <a:gd name="f58" fmla="*/ f51 1 f55"/>
                  <a:gd name="f59" fmla="*/ f50 1 f56"/>
                  <a:gd name="f60" fmla="*/ f52 1 f56"/>
                  <a:gd name="f61" fmla="*/ f57 f48 1"/>
                  <a:gd name="f62" fmla="*/ f58 f48 1"/>
                  <a:gd name="f63" fmla="*/ f60 f49 1"/>
                  <a:gd name="f64" fmla="*/ f59 f4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1" t="f64" r="f62" b="f63"/>
                <a:pathLst>
                  <a:path w="1883" h="842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1"/>
                      <a:pt x="f12" y="f13"/>
                      <a:pt x="f12" y="f14"/>
                    </a:cubicBezTo>
                    <a:cubicBezTo>
                      <a:pt x="f2" y="f14"/>
                      <a:pt x="f2" y="f15"/>
                      <a:pt x="f12" y="f15"/>
                    </a:cubicBezTo>
                    <a:cubicBezTo>
                      <a:pt x="f12" y="f16"/>
                      <a:pt x="f10" y="f16"/>
                      <a:pt x="f17" y="f16"/>
                    </a:cubicBezTo>
                    <a:cubicBezTo>
                      <a:pt x="f18" y="f16"/>
                      <a:pt x="f19" y="f16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7"/>
                    </a:cubicBezTo>
                    <a:cubicBezTo>
                      <a:pt x="f39" y="f37"/>
                      <a:pt x="f3" y="f40"/>
                      <a:pt x="f3" y="f31"/>
                    </a:cubicBezTo>
                    <a:cubicBezTo>
                      <a:pt x="f41" y="f27"/>
                      <a:pt x="f32" y="f23"/>
                      <a:pt x="f42" y="f21"/>
                    </a:cubicBezTo>
                    <a:cubicBezTo>
                      <a:pt x="f43" y="f15"/>
                      <a:pt x="f44" y="f14"/>
                      <a:pt x="f22" y="f13"/>
                    </a:cubicBezTo>
                    <a:cubicBezTo>
                      <a:pt x="f45" y="f46"/>
                      <a:pt x="f47" y="f6"/>
                      <a:pt x="f5" y="f6"/>
                    </a:cubicBezTo>
                    <a:close/>
                  </a:path>
                </a:pathLst>
              </a:custGeom>
              <a:solidFill>
                <a:srgbClr val="6B332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7" name="Google Shape;3362;p99">
                <a:extLst>
                  <a:ext uri="{FF2B5EF4-FFF2-40B4-BE49-F238E27FC236}">
                    <a16:creationId xmlns:a16="http://schemas.microsoft.com/office/drawing/2014/main" id="{5A8940AF-BA50-76CC-32C6-AC7C5CFE034D}"/>
                  </a:ext>
                </a:extLst>
              </p:cNvPr>
              <p:cNvSpPr/>
              <p:nvPr/>
            </p:nvSpPr>
            <p:spPr>
              <a:xfrm>
                <a:off x="1508266" y="4051112"/>
                <a:ext cx="50703" cy="2253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379"/>
                  <a:gd name="f4" fmla="val 2390"/>
                  <a:gd name="f5" fmla="val 1608"/>
                  <a:gd name="f6" fmla="val 1154"/>
                  <a:gd name="f7" fmla="val 730"/>
                  <a:gd name="f8" fmla="val 197"/>
                  <a:gd name="f9" fmla="val 404"/>
                  <a:gd name="f10" fmla="val 524"/>
                  <a:gd name="f11" fmla="val 1129"/>
                  <a:gd name="f12" fmla="val 471"/>
                  <a:gd name="f13" fmla="val 1869"/>
                  <a:gd name="f14" fmla="val 1009"/>
                  <a:gd name="f15" fmla="val 2137"/>
                  <a:gd name="f16" fmla="val 1311"/>
                  <a:gd name="f17" fmla="val 2306"/>
                  <a:gd name="f18" fmla="val 1664"/>
                  <a:gd name="f19" fmla="val 2025"/>
                  <a:gd name="f20" fmla="val 2387"/>
                  <a:gd name="f21" fmla="val 2757"/>
                  <a:gd name="f22" fmla="val 3093"/>
                  <a:gd name="f23" fmla="val 3504"/>
                  <a:gd name="f24" fmla="val 1909"/>
                  <a:gd name="f25" fmla="val 4008"/>
                  <a:gd name="f26" fmla="val 1774"/>
                  <a:gd name="f27" fmla="val 4500"/>
                  <a:gd name="f28" fmla="val 4732"/>
                  <a:gd name="f29" fmla="val 4961"/>
                  <a:gd name="f30" fmla="val 1804"/>
                  <a:gd name="f31" fmla="val 5177"/>
                  <a:gd name="f32" fmla="val 5311"/>
                  <a:gd name="f33" fmla="val 5378"/>
                  <a:gd name="f34" fmla="val 1734"/>
                  <a:gd name="f35" fmla="val 5244"/>
                  <a:gd name="f36" fmla="val 1667"/>
                  <a:gd name="f37" fmla="val 4967"/>
                  <a:gd name="f38" fmla="val 1482"/>
                  <a:gd name="f39" fmla="val 4684"/>
                  <a:gd name="f40" fmla="val 1414"/>
                  <a:gd name="f41" fmla="val 4397"/>
                  <a:gd name="f42" fmla="val 3639"/>
                  <a:gd name="f43" fmla="val 2846"/>
                  <a:gd name="f44" fmla="val 1887"/>
                  <a:gd name="f45" fmla="val 2017"/>
                  <a:gd name="f46" fmla="val 1936"/>
                  <a:gd name="f47" fmla="val 1971"/>
                  <a:gd name="f48" fmla="val 1942"/>
                  <a:gd name="f49" fmla="val 1925"/>
                  <a:gd name="f50" fmla="val 1944"/>
                  <a:gd name="f51" fmla="val 1880"/>
                  <a:gd name="f52" fmla="val 1400"/>
                  <a:gd name="f53" fmla="val 991"/>
                  <a:gd name="f54" fmla="val 1627"/>
                  <a:gd name="f55" fmla="val 807"/>
                  <a:gd name="f56" fmla="val 1196"/>
                  <a:gd name="f57" fmla="val 609"/>
                  <a:gd name="f58" fmla="val 701"/>
                  <a:gd name="f59" fmla="val 1176"/>
                  <a:gd name="f60" fmla="val 534"/>
                  <a:gd name="f61" fmla="val 1650"/>
                  <a:gd name="f62" fmla="val 1820"/>
                  <a:gd name="f63" fmla="val 1978"/>
                  <a:gd name="f64" fmla="val 556"/>
                  <a:gd name="f65" fmla="val 2084"/>
                  <a:gd name="f66" fmla="val 591"/>
                  <a:gd name="f67" fmla="val 2134"/>
                  <a:gd name="f68" fmla="val 608"/>
                  <a:gd name="f69" fmla="val 2177"/>
                  <a:gd name="f70" fmla="val 615"/>
                  <a:gd name="f71" fmla="val 2215"/>
                  <a:gd name="f72" fmla="val 2484"/>
                  <a:gd name="f73" fmla="val 2455"/>
                  <a:gd name="f74" fmla="val 239"/>
                  <a:gd name="f75" fmla="val 2219"/>
                  <a:gd name="f76" fmla="val 121"/>
                  <a:gd name="f77" fmla="val 2013"/>
                  <a:gd name="f78" fmla="val 38"/>
                  <a:gd name="f79" fmla="val 1808"/>
                  <a:gd name="f80" fmla="*/ f0 1 5379"/>
                  <a:gd name="f81" fmla="*/ f1 1 2390"/>
                  <a:gd name="f82" fmla="val f2"/>
                  <a:gd name="f83" fmla="val f3"/>
                  <a:gd name="f84" fmla="val f4"/>
                  <a:gd name="f85" fmla="+- f84 0 f82"/>
                  <a:gd name="f86" fmla="+- f83 0 f82"/>
                  <a:gd name="f87" fmla="*/ f86 1 5379"/>
                  <a:gd name="f88" fmla="*/ f85 1 2390"/>
                  <a:gd name="f89" fmla="*/ f82 1 f87"/>
                  <a:gd name="f90" fmla="*/ f83 1 f87"/>
                  <a:gd name="f91" fmla="*/ f82 1 f88"/>
                  <a:gd name="f92" fmla="*/ f84 1 f88"/>
                  <a:gd name="f93" fmla="*/ f89 f80 1"/>
                  <a:gd name="f94" fmla="*/ f90 f80 1"/>
                  <a:gd name="f95" fmla="*/ f92 f81 1"/>
                  <a:gd name="f96" fmla="*/ f91 f8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3" t="f96" r="f94" b="f95"/>
                <a:pathLst>
                  <a:path w="5379" h="2390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2" y="f11"/>
                      <a:pt x="f12" y="f13"/>
                      <a:pt x="f14" y="f15"/>
                    </a:cubicBezTo>
                    <a:cubicBezTo>
                      <a:pt x="f16" y="f17"/>
                      <a:pt x="f18" y="f4"/>
                      <a:pt x="f19" y="f4"/>
                    </a:cubicBezTo>
                    <a:cubicBezTo>
                      <a:pt x="f20" y="f4"/>
                      <a:pt x="f21" y="f17"/>
                      <a:pt x="f22" y="f15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9" y="f30"/>
                      <a:pt x="f31" y="f13"/>
                    </a:cubicBezTo>
                    <a:cubicBezTo>
                      <a:pt x="f32" y="f13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0"/>
                    </a:cubicBezTo>
                    <a:cubicBezTo>
                      <a:pt x="f42" y="f40"/>
                      <a:pt x="f43" y="f44"/>
                      <a:pt x="f45" y="f46"/>
                    </a:cubicBezTo>
                    <a:cubicBezTo>
                      <a:pt x="f47" y="f48"/>
                      <a:pt x="f49" y="f50"/>
                      <a:pt x="f51" y="f50"/>
                    </a:cubicBezTo>
                    <a:cubicBezTo>
                      <a:pt x="f52" y="f50"/>
                      <a:pt x="f53" y="f54"/>
                      <a:pt x="f55" y="f56"/>
                    </a:cubicBezTo>
                    <a:cubicBezTo>
                      <a:pt x="f57" y="f58"/>
                      <a:pt x="f59" y="f60"/>
                      <a:pt x="f61" y="f60"/>
                    </a:cubicBezTo>
                    <a:cubicBezTo>
                      <a:pt x="f62" y="f60"/>
                      <a:pt x="f63" y="f64"/>
                      <a:pt x="f65" y="f66"/>
                    </a:cubicBezTo>
                    <a:cubicBezTo>
                      <a:pt x="f67" y="f68"/>
                      <a:pt x="f69" y="f70"/>
                      <a:pt x="f71" y="f70"/>
                    </a:cubicBezTo>
                    <a:cubicBezTo>
                      <a:pt x="f72" y="f70"/>
                      <a:pt x="f73" y="f74"/>
                      <a:pt x="f75" y="f76"/>
                    </a:cubicBezTo>
                    <a:cubicBezTo>
                      <a:pt x="f77" y="f78"/>
                      <a:pt x="f79" y="f2"/>
                      <a:pt x="f5" y="f2"/>
                    </a:cubicBezTo>
                    <a:close/>
                  </a:path>
                </a:pathLst>
              </a:custGeom>
              <a:solidFill>
                <a:srgbClr val="A0643C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8" name="Google Shape;3363;p99">
                <a:extLst>
                  <a:ext uri="{FF2B5EF4-FFF2-40B4-BE49-F238E27FC236}">
                    <a16:creationId xmlns:a16="http://schemas.microsoft.com/office/drawing/2014/main" id="{37C6926E-4C8D-59FF-C185-F2F52D039645}"/>
                  </a:ext>
                </a:extLst>
              </p:cNvPr>
              <p:cNvSpPr/>
              <p:nvPr/>
            </p:nvSpPr>
            <p:spPr>
              <a:xfrm>
                <a:off x="1503191" y="4160593"/>
                <a:ext cx="8247" cy="107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75"/>
                  <a:gd name="f4" fmla="val 1144"/>
                  <a:gd name="f5" fmla="val 471"/>
                  <a:gd name="f6" fmla="val 1"/>
                  <a:gd name="f7" fmla="val 404"/>
                  <a:gd name="f8" fmla="val 337"/>
                  <a:gd name="f9" fmla="val 68"/>
                  <a:gd name="f10" fmla="val 269"/>
                  <a:gd name="f11" fmla="val 202"/>
                  <a:gd name="f12" fmla="val 270"/>
                  <a:gd name="f13" fmla="val 538"/>
                  <a:gd name="f14" fmla="val 740"/>
                  <a:gd name="f15" fmla="val 1009"/>
                  <a:gd name="f16" fmla="val 942"/>
                  <a:gd name="f17" fmla="val 807"/>
                  <a:gd name="f18" fmla="val 673"/>
                  <a:gd name="f19" fmla="val 874"/>
                  <a:gd name="f20" fmla="*/ f0 1 875"/>
                  <a:gd name="f21" fmla="*/ f1 1 1144"/>
                  <a:gd name="f22" fmla="val f2"/>
                  <a:gd name="f23" fmla="val f3"/>
                  <a:gd name="f24" fmla="val f4"/>
                  <a:gd name="f25" fmla="+- f24 0 f22"/>
                  <a:gd name="f26" fmla="+- f23 0 f22"/>
                  <a:gd name="f27" fmla="*/ f26 1 875"/>
                  <a:gd name="f28" fmla="*/ f25 1 1144"/>
                  <a:gd name="f29" fmla="*/ f22 1 f27"/>
                  <a:gd name="f30" fmla="*/ f23 1 f27"/>
                  <a:gd name="f31" fmla="*/ f22 1 f28"/>
                  <a:gd name="f32" fmla="*/ f24 1 f28"/>
                  <a:gd name="f33" fmla="*/ f29 f20 1"/>
                  <a:gd name="f34" fmla="*/ f30 f20 1"/>
                  <a:gd name="f35" fmla="*/ f32 f21 1"/>
                  <a:gd name="f36" fmla="*/ f31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3" t="f36" r="f34" b="f35"/>
                <a:pathLst>
                  <a:path w="875" h="1144">
                    <a:moveTo>
                      <a:pt x="f5" y="f6"/>
                    </a:moveTo>
                    <a:cubicBezTo>
                      <a:pt x="f7" y="f6"/>
                      <a:pt x="f8" y="f9"/>
                      <a:pt x="f10" y="f9"/>
                    </a:cubicBezTo>
                    <a:cubicBezTo>
                      <a:pt x="f11" y="f11"/>
                      <a:pt x="f9" y="f12"/>
                      <a:pt x="f9" y="f7"/>
                    </a:cubicBezTo>
                    <a:cubicBezTo>
                      <a:pt x="f2" y="f13"/>
                      <a:pt x="f2" y="f14"/>
                      <a:pt x="f9" y="f3"/>
                    </a:cubicBezTo>
                    <a:cubicBezTo>
                      <a:pt x="f9" y="f15"/>
                      <a:pt x="f11" y="f4"/>
                      <a:pt x="f8" y="f4"/>
                    </a:cubicBezTo>
                    <a:cubicBezTo>
                      <a:pt x="f5" y="f4"/>
                      <a:pt x="f14" y="f4"/>
                      <a:pt x="f14" y="f16"/>
                    </a:cubicBezTo>
                    <a:lnTo>
                      <a:pt x="f5" y="f16"/>
                    </a:lnTo>
                    <a:cubicBezTo>
                      <a:pt x="f5" y="f16"/>
                      <a:pt x="f5" y="f16"/>
                      <a:pt x="f5" y="f3"/>
                    </a:cubicBezTo>
                    <a:lnTo>
                      <a:pt x="f5" y="f17"/>
                    </a:lnTo>
                    <a:cubicBezTo>
                      <a:pt x="f5" y="f14"/>
                      <a:pt x="f13" y="f14"/>
                      <a:pt x="f13" y="f18"/>
                    </a:cubicBezTo>
                    <a:lnTo>
                      <a:pt x="f18" y="f13"/>
                    </a:lnTo>
                    <a:lnTo>
                      <a:pt x="f14" y="f13"/>
                    </a:lnTo>
                    <a:cubicBezTo>
                      <a:pt x="f14" y="f5"/>
                      <a:pt x="f17" y="f5"/>
                      <a:pt x="f17" y="f7"/>
                    </a:cubicBezTo>
                    <a:cubicBezTo>
                      <a:pt x="f19" y="f8"/>
                      <a:pt x="f17" y="f12"/>
                      <a:pt x="f14" y="f12"/>
                    </a:cubicBezTo>
                    <a:lnTo>
                      <a:pt x="f18" y="f6"/>
                    </a:lnTo>
                    <a:close/>
                  </a:path>
                </a:pathLst>
              </a:custGeom>
              <a:solidFill>
                <a:srgbClr val="D8866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9" name="Google Shape;3364;p99">
                <a:extLst>
                  <a:ext uri="{FF2B5EF4-FFF2-40B4-BE49-F238E27FC236}">
                    <a16:creationId xmlns:a16="http://schemas.microsoft.com/office/drawing/2014/main" id="{13D24F3F-1ABF-34FF-16D7-D54AF992D292}"/>
                  </a:ext>
                </a:extLst>
              </p:cNvPr>
              <p:cNvSpPr/>
              <p:nvPr/>
            </p:nvSpPr>
            <p:spPr>
              <a:xfrm>
                <a:off x="1674860" y="3977447"/>
                <a:ext cx="150437" cy="9164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303"/>
                  <a:gd name="f4" fmla="val 7495"/>
                  <a:gd name="f5" fmla="val 5596"/>
                  <a:gd name="f6" fmla="val 1"/>
                  <a:gd name="f7" fmla="val 5137"/>
                  <a:gd name="f8" fmla="val 4678"/>
                  <a:gd name="f9" fmla="val 68"/>
                  <a:gd name="f10" fmla="val 4236"/>
                  <a:gd name="f11" fmla="val 208"/>
                  <a:gd name="f12" fmla="val 3362"/>
                  <a:gd name="f13" fmla="val 409"/>
                  <a:gd name="f14" fmla="val 2488"/>
                  <a:gd name="f15" fmla="val 813"/>
                  <a:gd name="f16" fmla="val 1748"/>
                  <a:gd name="f17" fmla="val 1283"/>
                  <a:gd name="f18" fmla="val 1009"/>
                  <a:gd name="f19" fmla="val 1619"/>
                  <a:gd name="f20" fmla="val 471"/>
                  <a:gd name="f21" fmla="val 2157"/>
                  <a:gd name="f22" fmla="val 2830"/>
                  <a:gd name="f23" fmla="val 30"/>
                  <a:gd name="f24" fmla="val 2859"/>
                  <a:gd name="f25" fmla="val 70"/>
                  <a:gd name="f26" fmla="val 90"/>
                  <a:gd name="f27" fmla="val 112"/>
                  <a:gd name="f28" fmla="val 2852"/>
                  <a:gd name="f29" fmla="val 135"/>
                  <a:gd name="f30" fmla="val 67"/>
                  <a:gd name="f31" fmla="val 672"/>
                  <a:gd name="f32" fmla="val 2224"/>
                  <a:gd name="f33" fmla="val 1345"/>
                  <a:gd name="f34" fmla="val 1754"/>
                  <a:gd name="f35" fmla="val 2152"/>
                  <a:gd name="f36" fmla="val 1418"/>
                  <a:gd name="f37" fmla="val 2891"/>
                  <a:gd name="f38" fmla="val 1082"/>
                  <a:gd name="f39" fmla="val 3631"/>
                  <a:gd name="f40" fmla="val 745"/>
                  <a:gd name="f41" fmla="val 4437"/>
                  <a:gd name="f42" fmla="val 611"/>
                  <a:gd name="f43" fmla="val 4773"/>
                  <a:gd name="f44" fmla="val 544"/>
                  <a:gd name="f45" fmla="val 5110"/>
                  <a:gd name="f46" fmla="val 510"/>
                  <a:gd name="f47" fmla="val 5441"/>
                  <a:gd name="f48" fmla="val 6437"/>
                  <a:gd name="f49" fmla="val 7395"/>
                  <a:gd name="f50" fmla="val 8202"/>
                  <a:gd name="f51" fmla="val 9143"/>
                  <a:gd name="f52" fmla="val 2090"/>
                  <a:gd name="f53" fmla="val 10017"/>
                  <a:gd name="f54" fmla="val 3031"/>
                  <a:gd name="f55" fmla="val 10622"/>
                  <a:gd name="f56" fmla="val 4174"/>
                  <a:gd name="f57" fmla="val 10891"/>
                  <a:gd name="f58" fmla="val 4712"/>
                  <a:gd name="f59" fmla="val 11160"/>
                  <a:gd name="f60" fmla="val 5250"/>
                  <a:gd name="f61" fmla="val 11429"/>
                  <a:gd name="f62" fmla="val 5855"/>
                  <a:gd name="f63" fmla="val 11631"/>
                  <a:gd name="f64" fmla="val 6325"/>
                  <a:gd name="f65" fmla="val 11765"/>
                  <a:gd name="f66" fmla="val 6930"/>
                  <a:gd name="f67" fmla="val 12034"/>
                  <a:gd name="f68" fmla="val 7401"/>
                  <a:gd name="f69" fmla="val 12064"/>
                  <a:gd name="f70" fmla="val 7461"/>
                  <a:gd name="f71" fmla="val 12122"/>
                  <a:gd name="f72" fmla="val 12176"/>
                  <a:gd name="f73" fmla="val 12242"/>
                  <a:gd name="f74" fmla="val 7445"/>
                  <a:gd name="f75" fmla="val 7334"/>
                  <a:gd name="f76" fmla="val 12101"/>
                  <a:gd name="f77" fmla="val 5989"/>
                  <a:gd name="f78" fmla="val 11563"/>
                  <a:gd name="f79" fmla="val 10824"/>
                  <a:gd name="f80" fmla="val 3569"/>
                  <a:gd name="f81" fmla="val 10152"/>
                  <a:gd name="f82" fmla="val 2426"/>
                  <a:gd name="f83" fmla="val 9210"/>
                  <a:gd name="f84" fmla="val 8068"/>
                  <a:gd name="f85" fmla="val 678"/>
                  <a:gd name="f86" fmla="val 7321"/>
                  <a:gd name="f87" fmla="val 239"/>
                  <a:gd name="f88" fmla="val 6459"/>
                  <a:gd name="f89" fmla="*/ f0 1 12303"/>
                  <a:gd name="f90" fmla="*/ f1 1 7495"/>
                  <a:gd name="f91" fmla="val f2"/>
                  <a:gd name="f92" fmla="val f3"/>
                  <a:gd name="f93" fmla="val f4"/>
                  <a:gd name="f94" fmla="+- f93 0 f91"/>
                  <a:gd name="f95" fmla="+- f92 0 f91"/>
                  <a:gd name="f96" fmla="*/ f95 1 12303"/>
                  <a:gd name="f97" fmla="*/ f94 1 7495"/>
                  <a:gd name="f98" fmla="*/ f91 1 f96"/>
                  <a:gd name="f99" fmla="*/ f92 1 f96"/>
                  <a:gd name="f100" fmla="*/ f91 1 f97"/>
                  <a:gd name="f101" fmla="*/ f93 1 f97"/>
                  <a:gd name="f102" fmla="*/ f98 f89 1"/>
                  <a:gd name="f103" fmla="*/ f99 f89 1"/>
                  <a:gd name="f104" fmla="*/ f101 f90 1"/>
                  <a:gd name="f105" fmla="*/ f100 f9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2" t="f105" r="f103" b="f104"/>
                <a:pathLst>
                  <a:path w="12303" h="7495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" y="f22"/>
                    </a:cubicBezTo>
                    <a:cubicBezTo>
                      <a:pt x="f2" y="f22"/>
                      <a:pt x="f23" y="f24"/>
                      <a:pt x="f25" y="f24"/>
                    </a:cubicBezTo>
                    <a:cubicBezTo>
                      <a:pt x="f26" y="f24"/>
                      <a:pt x="f27" y="f28"/>
                      <a:pt x="f29" y="f22"/>
                    </a:cubicBezTo>
                    <a:lnTo>
                      <a:pt x="f30" y="f22"/>
                    </a:ln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43" y="f44"/>
                      <a:pt x="f45" y="f46"/>
                      <a:pt x="f47" y="f46"/>
                    </a:cubicBezTo>
                    <a:cubicBezTo>
                      <a:pt x="f48" y="f46"/>
                      <a:pt x="f49" y="f15"/>
                      <a:pt x="f50" y="f36"/>
                    </a:cubicBezTo>
                    <a:cubicBezTo>
                      <a:pt x="f51" y="f52"/>
                      <a:pt x="f53" y="f54"/>
                      <a:pt x="f55" y="f56"/>
                    </a:cubicBezTo>
                    <a:cubicBezTo>
                      <a:pt x="f57" y="f58"/>
                      <a:pt x="f59" y="f60"/>
                      <a:pt x="f61" y="f62"/>
                    </a:cubicBezTo>
                    <a:cubicBezTo>
                      <a:pt x="f63" y="f64"/>
                      <a:pt x="f65" y="f66"/>
                      <a:pt x="f67" y="f68"/>
                    </a:cubicBezTo>
                    <a:cubicBezTo>
                      <a:pt x="f69" y="f70"/>
                      <a:pt x="f71" y="f4"/>
                      <a:pt x="f72" y="f4"/>
                    </a:cubicBezTo>
                    <a:cubicBezTo>
                      <a:pt x="f73" y="f4"/>
                      <a:pt x="f3" y="f74"/>
                      <a:pt x="f3" y="f75"/>
                    </a:cubicBezTo>
                    <a:cubicBezTo>
                      <a:pt x="f76" y="f77"/>
                      <a:pt x="f78" y="f58"/>
                      <a:pt x="f79" y="f80"/>
                    </a:cubicBezTo>
                    <a:cubicBezTo>
                      <a:pt x="f81" y="f82"/>
                      <a:pt x="f83" y="f36"/>
                      <a:pt x="f84" y="f85"/>
                    </a:cubicBezTo>
                    <a:cubicBezTo>
                      <a:pt x="f86" y="f87"/>
                      <a:pt x="f88" y="f6"/>
                      <a:pt x="f5" y="f6"/>
                    </a:cubicBezTo>
                    <a:close/>
                  </a:path>
                </a:pathLst>
              </a:custGeom>
              <a:solidFill>
                <a:srgbClr val="C6513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0" name="Google Shape;3365;p99">
                <a:extLst>
                  <a:ext uri="{FF2B5EF4-FFF2-40B4-BE49-F238E27FC236}">
                    <a16:creationId xmlns:a16="http://schemas.microsoft.com/office/drawing/2014/main" id="{685DA56B-8801-1ECB-C0F2-396F6FB1BB89}"/>
                  </a:ext>
                </a:extLst>
              </p:cNvPr>
              <p:cNvSpPr/>
              <p:nvPr/>
            </p:nvSpPr>
            <p:spPr>
              <a:xfrm>
                <a:off x="1131743" y="4259448"/>
                <a:ext cx="703420" cy="57381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7528"/>
                  <a:gd name="f4" fmla="val 46928"/>
                  <a:gd name="f5" fmla="val 2969"/>
                  <a:gd name="f6" fmla="val 1283"/>
                  <a:gd name="f7" fmla="val 1"/>
                  <a:gd name="f8" fmla="val 1797"/>
                  <a:gd name="f9" fmla="val 787"/>
                  <a:gd name="f10" fmla="val 3431"/>
                  <a:gd name="f11" fmla="val 4149"/>
                  <a:gd name="f12" fmla="val 11028"/>
                  <a:gd name="f13" fmla="val 5426"/>
                  <a:gd name="f14" fmla="val 9683"/>
                  <a:gd name="f15" fmla="val 2334"/>
                  <a:gd name="f16" fmla="val 2759"/>
                  <a:gd name="f17" fmla="val 2090"/>
                  <a:gd name="f18" fmla="val 2272"/>
                  <a:gd name="f19" fmla="val 2507"/>
                  <a:gd name="f20" fmla="val 1731"/>
                  <a:gd name="f21" fmla="val 2986"/>
                  <a:gd name="f22" fmla="val 3037"/>
                  <a:gd name="f23" fmla="val 3089"/>
                  <a:gd name="f24" fmla="val 1737"/>
                  <a:gd name="f25" fmla="val 3140"/>
                  <a:gd name="f26" fmla="val 1750"/>
                  <a:gd name="f27" fmla="val 32855"/>
                  <a:gd name="f28" fmla="val 8944"/>
                  <a:gd name="f29" fmla="val 34536"/>
                  <a:gd name="f30" fmla="val 9347"/>
                  <a:gd name="f31" fmla="val 35880"/>
                  <a:gd name="f32" fmla="val 10423"/>
                  <a:gd name="f33" fmla="val 36754"/>
                  <a:gd name="f34" fmla="val 11902"/>
                  <a:gd name="f35" fmla="val 55780"/>
                  <a:gd name="f36" fmla="val 46524"/>
                  <a:gd name="f37" fmla="val 55914"/>
                  <a:gd name="f38" fmla="val 46793"/>
                  <a:gd name="f39" fmla="val 56250"/>
                  <a:gd name="f40" fmla="val 46927"/>
                  <a:gd name="f41" fmla="val 56519"/>
                  <a:gd name="f42" fmla="val 56654"/>
                  <a:gd name="f43" fmla="val 56788"/>
                  <a:gd name="f44" fmla="val 56923"/>
                  <a:gd name="f45" fmla="val 46860"/>
                  <a:gd name="f46" fmla="val 57326"/>
                  <a:gd name="f47" fmla="val 46591"/>
                  <a:gd name="f48" fmla="val 46053"/>
                  <a:gd name="f49" fmla="val 57259"/>
                  <a:gd name="f50" fmla="val 45650"/>
                  <a:gd name="f51" fmla="val 38233"/>
                  <a:gd name="f52" fmla="val 11095"/>
                  <a:gd name="f53" fmla="val 37158"/>
                  <a:gd name="f54" fmla="val 9145"/>
                  <a:gd name="f55" fmla="val 35342"/>
                  <a:gd name="f56" fmla="val 7801"/>
                  <a:gd name="f57" fmla="val 33258"/>
                  <a:gd name="f58" fmla="val 7263"/>
                  <a:gd name="f59" fmla="val 3544"/>
                  <a:gd name="f60" fmla="val 69"/>
                  <a:gd name="f61" fmla="val 3349"/>
                  <a:gd name="f62" fmla="val 22"/>
                  <a:gd name="f63" fmla="val 3156"/>
                  <a:gd name="f64" fmla="*/ f0 1 57528"/>
                  <a:gd name="f65" fmla="*/ f1 1 46928"/>
                  <a:gd name="f66" fmla="val f2"/>
                  <a:gd name="f67" fmla="val f3"/>
                  <a:gd name="f68" fmla="val f4"/>
                  <a:gd name="f69" fmla="+- f68 0 f66"/>
                  <a:gd name="f70" fmla="+- f67 0 f66"/>
                  <a:gd name="f71" fmla="*/ f70 1 57528"/>
                  <a:gd name="f72" fmla="*/ f69 1 46928"/>
                  <a:gd name="f73" fmla="*/ f66 1 f71"/>
                  <a:gd name="f74" fmla="*/ f67 1 f71"/>
                  <a:gd name="f75" fmla="*/ f66 1 f72"/>
                  <a:gd name="f76" fmla="*/ f68 1 f72"/>
                  <a:gd name="f77" fmla="*/ f73 f64 1"/>
                  <a:gd name="f78" fmla="*/ f74 f64 1"/>
                  <a:gd name="f79" fmla="*/ f76 f65 1"/>
                  <a:gd name="f80" fmla="*/ f75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7" t="f80" r="f78" b="f79"/>
                <a:pathLst>
                  <a:path w="57528" h="4692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11" y="f12"/>
                    </a:lnTo>
                    <a:lnTo>
                      <a:pt x="f13" y="f14"/>
                    </a:lnTo>
                    <a:lnTo>
                      <a:pt x="f15" y="f16"/>
                    </a:ln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25" y="f26"/>
                    </a:cubicBezTo>
                    <a:lnTo>
                      <a:pt x="f27" y="f28"/>
                    </a:lnTo>
                    <a:cubicBezTo>
                      <a:pt x="f29" y="f30"/>
                      <a:pt x="f31" y="f32"/>
                      <a:pt x="f33" y="f34"/>
                    </a:cubicBezTo>
                    <a:lnTo>
                      <a:pt x="f35" y="f36"/>
                    </a:lnTo>
                    <a:cubicBezTo>
                      <a:pt x="f37" y="f38"/>
                      <a:pt x="f39" y="f40"/>
                      <a:pt x="f41" y="f40"/>
                    </a:cubicBezTo>
                    <a:cubicBezTo>
                      <a:pt x="f42" y="f40"/>
                      <a:pt x="f43" y="f40"/>
                      <a:pt x="f44" y="f45"/>
                    </a:cubicBezTo>
                    <a:cubicBezTo>
                      <a:pt x="f46" y="f47"/>
                      <a:pt x="f3" y="f48"/>
                      <a:pt x="f49" y="f50"/>
                    </a:cubicBezTo>
                    <a:lnTo>
                      <a:pt x="f51" y="f52"/>
                    </a:lnTo>
                    <a:cubicBezTo>
                      <a:pt x="f53" y="f54"/>
                      <a:pt x="f55" y="f56"/>
                      <a:pt x="f57" y="f58"/>
                    </a:cubicBezTo>
                    <a:lnTo>
                      <a:pt x="f59" y="f60"/>
                    </a:lnTo>
                    <a:cubicBezTo>
                      <a:pt x="f61" y="f62"/>
                      <a:pt x="f63" y="f2"/>
                      <a:pt x="f5" y="f2"/>
                    </a:cubicBezTo>
                    <a:close/>
                  </a:path>
                </a:pathLst>
              </a:custGeom>
              <a:solidFill>
                <a:srgbClr val="13202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1" name="Google Shape;3366;p99">
                <a:extLst>
                  <a:ext uri="{FF2B5EF4-FFF2-40B4-BE49-F238E27FC236}">
                    <a16:creationId xmlns:a16="http://schemas.microsoft.com/office/drawing/2014/main" id="{D6BB8347-362A-3C9D-C282-04F0A9A32D06}"/>
                  </a:ext>
                </a:extLst>
              </p:cNvPr>
              <p:cNvSpPr/>
              <p:nvPr/>
            </p:nvSpPr>
            <p:spPr>
              <a:xfrm>
                <a:off x="1261378" y="4279172"/>
                <a:ext cx="207989" cy="7682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010"/>
                  <a:gd name="f4" fmla="val 6283"/>
                  <a:gd name="f5" fmla="val 899"/>
                  <a:gd name="f6" fmla="val 1"/>
                  <a:gd name="f7" fmla="val 888"/>
                  <a:gd name="f8" fmla="val 880"/>
                  <a:gd name="f9" fmla="val 875"/>
                  <a:gd name="f10" fmla="val 3"/>
                  <a:gd name="f11" fmla="val 606"/>
                  <a:gd name="f12" fmla="val 204"/>
                  <a:gd name="f13" fmla="val 337"/>
                  <a:gd name="f14" fmla="val 473"/>
                  <a:gd name="f15" fmla="val 202"/>
                  <a:gd name="f16" fmla="val 809"/>
                  <a:gd name="f17" fmla="val 1280"/>
                  <a:gd name="f18" fmla="val 1751"/>
                  <a:gd name="f19" fmla="val 135"/>
                  <a:gd name="f20" fmla="val 2221"/>
                  <a:gd name="f21" fmla="val 2356"/>
                  <a:gd name="f22" fmla="val 270"/>
                  <a:gd name="f23" fmla="val 2423"/>
                  <a:gd name="f24" fmla="val 404"/>
                  <a:gd name="f25" fmla="val 2490"/>
                  <a:gd name="f26" fmla="val 3631"/>
                  <a:gd name="f27" fmla="val 3431"/>
                  <a:gd name="f28" fmla="val 11160"/>
                  <a:gd name="f29" fmla="val 5246"/>
                  <a:gd name="f30" fmla="val 13446"/>
                  <a:gd name="f31" fmla="val 5851"/>
                  <a:gd name="f32" fmla="val 14791"/>
                  <a:gd name="f33" fmla="val 6188"/>
                  <a:gd name="f34" fmla="val 14981"/>
                  <a:gd name="f35" fmla="val 6235"/>
                  <a:gd name="f36" fmla="val 15205"/>
                  <a:gd name="f37" fmla="val 15414"/>
                  <a:gd name="f38" fmla="val 15501"/>
                  <a:gd name="f39" fmla="val 15586"/>
                  <a:gd name="f40" fmla="val 6275"/>
                  <a:gd name="f41" fmla="val 15665"/>
                  <a:gd name="f42" fmla="val 6255"/>
                  <a:gd name="f43" fmla="val 15754"/>
                  <a:gd name="f44" fmla="val 15874"/>
                  <a:gd name="f45" fmla="val 6262"/>
                  <a:gd name="f46" fmla="val 15998"/>
                  <a:gd name="f47" fmla="val 16247"/>
                  <a:gd name="f48" fmla="val 16516"/>
                  <a:gd name="f49" fmla="val 6232"/>
                  <a:gd name="f50" fmla="val 16606"/>
                  <a:gd name="f51" fmla="val 6053"/>
                  <a:gd name="f52" fmla="val 16404"/>
                  <a:gd name="f53" fmla="val 16203"/>
                  <a:gd name="f54" fmla="val 5919"/>
                  <a:gd name="f55" fmla="val 16068"/>
                  <a:gd name="f56" fmla="val 15934"/>
                  <a:gd name="f57" fmla="val 5583"/>
                  <a:gd name="f58" fmla="val 16001"/>
                  <a:gd name="f59" fmla="val 5112"/>
                  <a:gd name="f60" fmla="val 4843"/>
                  <a:gd name="f61" fmla="val 16436"/>
                  <a:gd name="f62" fmla="val 4610"/>
                  <a:gd name="f63" fmla="val 16619"/>
                  <a:gd name="f64" fmla="val 4427"/>
                  <a:gd name="f65" fmla="val 16883"/>
                  <a:gd name="f66" fmla="val 16923"/>
                  <a:gd name="f67" fmla="val 16965"/>
                  <a:gd name="f68" fmla="val 4431"/>
                  <a:gd name="f69" fmla="val 17009"/>
                  <a:gd name="f70" fmla="val 4440"/>
                  <a:gd name="f71" fmla="val 4238"/>
                  <a:gd name="f72" fmla="val 16875"/>
                  <a:gd name="f73" fmla="val 4104"/>
                  <a:gd name="f74" fmla="val 16740"/>
                  <a:gd name="f75" fmla="val 16471"/>
                  <a:gd name="f76" fmla="val 3969"/>
                  <a:gd name="f77" fmla="val 16135"/>
                  <a:gd name="f78" fmla="val 15866"/>
                  <a:gd name="f79" fmla="val 3835"/>
                  <a:gd name="f80" fmla="val 13917"/>
                  <a:gd name="f81" fmla="val 3297"/>
                  <a:gd name="f82" fmla="val 12639"/>
                  <a:gd name="f83" fmla="val 2893"/>
                  <a:gd name="f84" fmla="val 11295"/>
                  <a:gd name="f85" fmla="val 10018"/>
                  <a:gd name="f86" fmla="val 2154"/>
                  <a:gd name="f87" fmla="val 7844"/>
                  <a:gd name="f88" fmla="val 1561"/>
                  <a:gd name="f89" fmla="val 1412"/>
                  <a:gd name="f90" fmla="*/ f0 1 17010"/>
                  <a:gd name="f91" fmla="*/ f1 1 6283"/>
                  <a:gd name="f92" fmla="val f2"/>
                  <a:gd name="f93" fmla="val f3"/>
                  <a:gd name="f94" fmla="val f4"/>
                  <a:gd name="f95" fmla="+- f94 0 f92"/>
                  <a:gd name="f96" fmla="+- f93 0 f92"/>
                  <a:gd name="f97" fmla="*/ f96 1 17010"/>
                  <a:gd name="f98" fmla="*/ f95 1 6283"/>
                  <a:gd name="f99" fmla="*/ f92 1 f97"/>
                  <a:gd name="f100" fmla="*/ f93 1 f97"/>
                  <a:gd name="f101" fmla="*/ f92 1 f98"/>
                  <a:gd name="f102" fmla="*/ f94 1 f98"/>
                  <a:gd name="f103" fmla="*/ f99 f90 1"/>
                  <a:gd name="f104" fmla="*/ f100 f90 1"/>
                  <a:gd name="f105" fmla="*/ f102 f91 1"/>
                  <a:gd name="f106" fmla="*/ f101 f9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3" t="f106" r="f104" b="f105"/>
                <a:pathLst>
                  <a:path w="17010" h="6283">
                    <a:moveTo>
                      <a:pt x="f5" y="f6"/>
                    </a:moveTo>
                    <a:cubicBezTo>
                      <a:pt x="f7" y="f6"/>
                      <a:pt x="f8" y="f6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6" y="f17"/>
                      <a:pt x="f6" y="f18"/>
                      <a:pt x="f19" y="f20"/>
                    </a:cubicBezTo>
                    <a:cubicBezTo>
                      <a:pt x="f19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lnTo>
                      <a:pt x="f32" y="f33"/>
                    </a:lnTo>
                    <a:cubicBezTo>
                      <a:pt x="f34" y="f35"/>
                      <a:pt x="f36" y="f4"/>
                      <a:pt x="f37" y="f4"/>
                    </a:cubicBezTo>
                    <a:cubicBezTo>
                      <a:pt x="f38" y="f4"/>
                      <a:pt x="f39" y="f40"/>
                      <a:pt x="f41" y="f42"/>
                    </a:cubicBezTo>
                    <a:cubicBezTo>
                      <a:pt x="f43" y="f42"/>
                      <a:pt x="f44" y="f45"/>
                      <a:pt x="f46" y="f45"/>
                    </a:cubicBezTo>
                    <a:cubicBezTo>
                      <a:pt x="f47" y="f45"/>
                      <a:pt x="f48" y="f49"/>
                      <a:pt x="f50" y="f51"/>
                    </a:cubicBezTo>
                    <a:cubicBezTo>
                      <a:pt x="f52" y="f51"/>
                      <a:pt x="f53" y="f54"/>
                      <a:pt x="f55" y="f54"/>
                    </a:cubicBezTo>
                    <a:cubicBezTo>
                      <a:pt x="f56" y="f57"/>
                      <a:pt x="f58" y="f59"/>
                      <a:pt x="f53" y="f60"/>
                    </a:cubicBezTo>
                    <a:cubicBezTo>
                      <a:pt x="f61" y="f62"/>
                      <a:pt x="f63" y="f64"/>
                      <a:pt x="f65" y="f64"/>
                    </a:cubicBezTo>
                    <a:cubicBezTo>
                      <a:pt x="f66" y="f64"/>
                      <a:pt x="f67" y="f68"/>
                      <a:pt x="f69" y="f70"/>
                    </a:cubicBezTo>
                    <a:cubicBezTo>
                      <a:pt x="f69" y="f71"/>
                      <a:pt x="f72" y="f73"/>
                      <a:pt x="f74" y="f73"/>
                    </a:cubicBezTo>
                    <a:cubicBezTo>
                      <a:pt x="f75" y="f76"/>
                      <a:pt x="f77" y="f76"/>
                      <a:pt x="f78" y="f79"/>
                    </a:cubicBezTo>
                    <a:lnTo>
                      <a:pt x="f80" y="f81"/>
                    </a:lnTo>
                    <a:cubicBezTo>
                      <a:pt x="f82" y="f83"/>
                      <a:pt x="f84" y="f25"/>
                      <a:pt x="f85" y="f86"/>
                    </a:cubicBezTo>
                    <a:cubicBezTo>
                      <a:pt x="f87" y="f88"/>
                      <a:pt x="f89" y="f6"/>
                      <a:pt x="f5" y="f6"/>
                    </a:cubicBezTo>
                    <a:close/>
                  </a:path>
                </a:pathLst>
              </a:custGeom>
              <a:solidFill>
                <a:srgbClr val="DD6F4C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2" name="Google Shape;3367;p99">
                <a:extLst>
                  <a:ext uri="{FF2B5EF4-FFF2-40B4-BE49-F238E27FC236}">
                    <a16:creationId xmlns:a16="http://schemas.microsoft.com/office/drawing/2014/main" id="{A036283A-2AE9-219D-0A6E-C80D297DB761}"/>
                  </a:ext>
                </a:extLst>
              </p:cNvPr>
              <p:cNvSpPr/>
              <p:nvPr/>
            </p:nvSpPr>
            <p:spPr>
              <a:xfrm>
                <a:off x="1588550" y="3658569"/>
                <a:ext cx="469388" cy="124292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388"/>
                  <a:gd name="f4" fmla="val 101650"/>
                  <a:gd name="f5" fmla="val 38387"/>
                  <a:gd name="f6" fmla="val 32875"/>
                  <a:gd name="f7" fmla="val 14858"/>
                  <a:gd name="f8" fmla="val 101649"/>
                  <a:gd name="f9" fmla="*/ f0 1 38388"/>
                  <a:gd name="f10" fmla="*/ f1 1 101650"/>
                  <a:gd name="f11" fmla="val f2"/>
                  <a:gd name="f12" fmla="val f3"/>
                  <a:gd name="f13" fmla="val f4"/>
                  <a:gd name="f14" fmla="+- f13 0 f11"/>
                  <a:gd name="f15" fmla="+- f12 0 f11"/>
                  <a:gd name="f16" fmla="*/ f15 1 38388"/>
                  <a:gd name="f17" fmla="*/ f14 1 101650"/>
                  <a:gd name="f18" fmla="*/ f11 1 f16"/>
                  <a:gd name="f19" fmla="*/ f12 1 f16"/>
                  <a:gd name="f20" fmla="*/ f11 1 f17"/>
                  <a:gd name="f21" fmla="*/ f13 1 f17"/>
                  <a:gd name="f22" fmla="*/ f18 f9 1"/>
                  <a:gd name="f23" fmla="*/ f19 f9 1"/>
                  <a:gd name="f24" fmla="*/ f21 f10 1"/>
                  <a:gd name="f25" fmla="*/ f20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38388" h="101650" fill="none">
                    <a:moveTo>
                      <a:pt x="f5" y="f2"/>
                    </a:moveTo>
                    <a:cubicBezTo>
                      <a:pt x="f6" y="f7"/>
                      <a:pt x="f2" y="f8"/>
                      <a:pt x="f2" y="f8"/>
                    </a:cubicBezTo>
                  </a:path>
                </a:pathLst>
              </a:custGeom>
              <a:noFill/>
              <a:ln w="42025" cap="rnd">
                <a:solidFill>
                  <a:srgbClr val="13202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3" name="Google Shape;3368;p99">
                <a:extLst>
                  <a:ext uri="{FF2B5EF4-FFF2-40B4-BE49-F238E27FC236}">
                    <a16:creationId xmlns:a16="http://schemas.microsoft.com/office/drawing/2014/main" id="{C254B723-377B-8B59-89DE-A3BA9022F222}"/>
                  </a:ext>
                </a:extLst>
              </p:cNvPr>
              <p:cNvSpPr/>
              <p:nvPr/>
            </p:nvSpPr>
            <p:spPr>
              <a:xfrm>
                <a:off x="1510524" y="4834277"/>
                <a:ext cx="134745" cy="14051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020"/>
                  <a:gd name="f4" fmla="val 11492"/>
                  <a:gd name="f5" fmla="val 7117"/>
                  <a:gd name="f6" fmla="val 2985"/>
                  <a:gd name="f7" fmla="val 7006"/>
                  <a:gd name="f8" fmla="val 2885"/>
                  <a:gd name="f9" fmla="val 10404"/>
                  <a:gd name="f10" fmla="val 3519"/>
                  <a:gd name="f11" fmla="val 11164"/>
                  <a:gd name="f12" fmla="val 4511"/>
                  <a:gd name="f13" fmla="val 5530"/>
                  <a:gd name="f14" fmla="val 6674"/>
                  <a:gd name="f15" fmla="val 7853"/>
                  <a:gd name="f16" fmla="val 11079"/>
                  <a:gd name="f17" fmla="val 8600"/>
                  <a:gd name="f18" fmla="val 10684"/>
                  <a:gd name="f19" fmla="val 8522"/>
                  <a:gd name="f20" fmla="val 4690"/>
                  <a:gd name="f21" fmla="val 10012"/>
                  <a:gd name="f22" fmla="val 2135"/>
                  <a:gd name="f23" fmla="val 9675"/>
                  <a:gd name="f24" fmla="val 1059"/>
                  <a:gd name="f25" fmla="val 8801"/>
                  <a:gd name="f26" fmla="val 253"/>
                  <a:gd name="f27" fmla="val 7726"/>
                  <a:gd name="f28" fmla="val 51"/>
                  <a:gd name="f29" fmla="val 7520"/>
                  <a:gd name="f30" fmla="val 17"/>
                  <a:gd name="f31" fmla="val 7317"/>
                  <a:gd name="f32" fmla="*/ f0 1 11020"/>
                  <a:gd name="f33" fmla="*/ f1 1 11492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11020"/>
                  <a:gd name="f40" fmla="*/ f37 1 11492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11020" h="11492">
                    <a:moveTo>
                      <a:pt x="f5" y="f2"/>
                    </a:moveTo>
                    <a:cubicBezTo>
                      <a:pt x="f6" y="f2"/>
                      <a:pt x="f2" y="f7"/>
                      <a:pt x="f8" y="f9"/>
                    </a:cubicBezTo>
                    <a:cubicBezTo>
                      <a:pt x="f10" y="f11"/>
                      <a:pt x="f12" y="f4"/>
                      <a:pt x="f13" y="f4"/>
                    </a:cubicBezTo>
                    <a:cubicBezTo>
                      <a:pt x="f14" y="f4"/>
                      <a:pt x="f15" y="f16"/>
                      <a:pt x="f17" y="f9"/>
                    </a:cubicBezTo>
                    <a:cubicBezTo>
                      <a:pt x="f18" y="f19"/>
                      <a:pt x="f3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2"/>
                      <a:pt x="f5" y="f2"/>
                    </a:cubicBezTo>
                    <a:close/>
                  </a:path>
                </a:pathLst>
              </a:custGeom>
              <a:solidFill>
                <a:srgbClr val="AA7B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4" name="Google Shape;3369;p99">
                <a:extLst>
                  <a:ext uri="{FF2B5EF4-FFF2-40B4-BE49-F238E27FC236}">
                    <a16:creationId xmlns:a16="http://schemas.microsoft.com/office/drawing/2014/main" id="{FF9B4CFD-B656-2CB3-F663-0F950E1692BE}"/>
                  </a:ext>
                </a:extLst>
              </p:cNvPr>
              <p:cNvSpPr/>
              <p:nvPr/>
            </p:nvSpPr>
            <p:spPr>
              <a:xfrm>
                <a:off x="1534171" y="4837541"/>
                <a:ext cx="116037" cy="13542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90"/>
                  <a:gd name="f4" fmla="val 11075"/>
                  <a:gd name="f5" fmla="val 6184"/>
                  <a:gd name="f6" fmla="val 1"/>
                  <a:gd name="f7" fmla="val 2565"/>
                  <a:gd name="f8" fmla="val 6810"/>
                  <a:gd name="f9" fmla="val 2498"/>
                  <a:gd name="f10" fmla="val 10204"/>
                  <a:gd name="f11" fmla="val 2954"/>
                  <a:gd name="f12" fmla="val 10821"/>
                  <a:gd name="f13" fmla="val 3571"/>
                  <a:gd name="f14" fmla="val 11074"/>
                  <a:gd name="f15" fmla="val 4229"/>
                  <a:gd name="f16" fmla="val 5219"/>
                  <a:gd name="f17" fmla="val 6302"/>
                  <a:gd name="f18" fmla="val 10501"/>
                  <a:gd name="f19" fmla="val 7069"/>
                  <a:gd name="f20" fmla="val 9734"/>
                  <a:gd name="f21" fmla="val 8884"/>
                  <a:gd name="f22" fmla="val 7650"/>
                  <a:gd name="f23" fmla="val 9489"/>
                  <a:gd name="f24" fmla="val 4759"/>
                  <a:gd name="f25" fmla="val 8683"/>
                  <a:gd name="f26" fmla="val 2137"/>
                  <a:gd name="f27" fmla="val 8481"/>
                  <a:gd name="f28" fmla="val 1128"/>
                  <a:gd name="f29" fmla="val 7674"/>
                  <a:gd name="f30" fmla="val 322"/>
                  <a:gd name="f31" fmla="val 6733"/>
                  <a:gd name="f32" fmla="val 53"/>
                  <a:gd name="f33" fmla="val 6548"/>
                  <a:gd name="f34" fmla="val 18"/>
                  <a:gd name="f35" fmla="val 6365"/>
                  <a:gd name="f36" fmla="*/ f0 1 9490"/>
                  <a:gd name="f37" fmla="*/ f1 1 11075"/>
                  <a:gd name="f38" fmla="val f2"/>
                  <a:gd name="f39" fmla="val f3"/>
                  <a:gd name="f40" fmla="val f4"/>
                  <a:gd name="f41" fmla="+- f40 0 f38"/>
                  <a:gd name="f42" fmla="+- f39 0 f38"/>
                  <a:gd name="f43" fmla="*/ f42 1 9490"/>
                  <a:gd name="f44" fmla="*/ f41 1 11075"/>
                  <a:gd name="f45" fmla="*/ f38 1 f43"/>
                  <a:gd name="f46" fmla="*/ f39 1 f43"/>
                  <a:gd name="f47" fmla="*/ f38 1 f44"/>
                  <a:gd name="f48" fmla="*/ f40 1 f44"/>
                  <a:gd name="f49" fmla="*/ f45 f36 1"/>
                  <a:gd name="f50" fmla="*/ f46 f36 1"/>
                  <a:gd name="f51" fmla="*/ f48 f37 1"/>
                  <a:gd name="f52" fmla="*/ f4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" t="f52" r="f50" b="f51"/>
                <a:pathLst>
                  <a:path w="9490" h="11075">
                    <a:moveTo>
                      <a:pt x="f5" y="f6"/>
                    </a:moveTo>
                    <a:cubicBezTo>
                      <a:pt x="f7" y="f6"/>
                      <a:pt x="f2" y="f8"/>
                      <a:pt x="f9" y="f10"/>
                    </a:cubicBezTo>
                    <a:cubicBezTo>
                      <a:pt x="f11" y="f12"/>
                      <a:pt x="f13" y="f14"/>
                      <a:pt x="f15" y="f14"/>
                    </a:cubicBezTo>
                    <a:cubicBezTo>
                      <a:pt x="f16" y="f14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6"/>
                      <a:pt x="f5" y="f6"/>
                    </a:cubicBezTo>
                    <a:close/>
                  </a:path>
                </a:pathLst>
              </a:custGeom>
              <a:solidFill>
                <a:srgbClr val="C9966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5" name="Google Shape;3370;p99">
                <a:extLst>
                  <a:ext uri="{FF2B5EF4-FFF2-40B4-BE49-F238E27FC236}">
                    <a16:creationId xmlns:a16="http://schemas.microsoft.com/office/drawing/2014/main" id="{039A839D-75B2-2428-0CD6-F8534E97D2C1}"/>
                  </a:ext>
                </a:extLst>
              </p:cNvPr>
              <p:cNvSpPr/>
              <p:nvPr/>
            </p:nvSpPr>
            <p:spPr>
              <a:xfrm>
                <a:off x="1576773" y="4879814"/>
                <a:ext cx="43845" cy="5913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585"/>
                  <a:gd name="f4" fmla="val 4836"/>
                  <a:gd name="f5" fmla="val 2296"/>
                  <a:gd name="f6" fmla="val 930"/>
                  <a:gd name="f7" fmla="val 1"/>
                  <a:gd name="f8" fmla="val 2991"/>
                  <a:gd name="f9" fmla="val 896"/>
                  <a:gd name="f10" fmla="val 4461"/>
                  <a:gd name="f11" fmla="val 1082"/>
                  <a:gd name="f12" fmla="val 4728"/>
                  <a:gd name="f13" fmla="val 1322"/>
                  <a:gd name="f14" fmla="val 1568"/>
                  <a:gd name="f15" fmla="val 1942"/>
                  <a:gd name="f16" fmla="val 2333"/>
                  <a:gd name="f17" fmla="val 4585"/>
                  <a:gd name="f18" fmla="val 2577"/>
                  <a:gd name="f19" fmla="val 4260"/>
                  <a:gd name="f20" fmla="val 3316"/>
                  <a:gd name="f21" fmla="val 3319"/>
                  <a:gd name="f22" fmla="val 2108"/>
                  <a:gd name="f23" fmla="val 3249"/>
                  <a:gd name="f24" fmla="val 966"/>
                  <a:gd name="f25" fmla="val 3115"/>
                  <a:gd name="f26" fmla="val 495"/>
                  <a:gd name="f27" fmla="val 2913"/>
                  <a:gd name="f28" fmla="val 92"/>
                  <a:gd name="f29" fmla="val 2510"/>
                  <a:gd name="f30" fmla="val 24"/>
                  <a:gd name="f31" fmla="val 2437"/>
                  <a:gd name="f32" fmla="val 8"/>
                  <a:gd name="f33" fmla="val 2366"/>
                  <a:gd name="f34" fmla="*/ f0 1 3585"/>
                  <a:gd name="f35" fmla="*/ f1 1 4836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3585"/>
                  <a:gd name="f42" fmla="*/ f39 1 4836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3585" h="4836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4"/>
                      <a:pt x="f14" y="f4"/>
                    </a:cubicBezTo>
                    <a:cubicBezTo>
                      <a:pt x="f15" y="f4"/>
                      <a:pt x="f16" y="f17"/>
                      <a:pt x="f18" y="f19"/>
                    </a:cubicBezTo>
                    <a:cubicBezTo>
                      <a:pt x="f20" y="f21"/>
                      <a:pt x="f3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2"/>
                      <a:pt x="f5" y="f2"/>
                    </a:cubicBezTo>
                    <a:close/>
                  </a:path>
                </a:pathLst>
              </a:custGeom>
              <a:solidFill>
                <a:srgbClr val="AA7B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6" name="Google Shape;3371;p99">
                <a:extLst>
                  <a:ext uri="{FF2B5EF4-FFF2-40B4-BE49-F238E27FC236}">
                    <a16:creationId xmlns:a16="http://schemas.microsoft.com/office/drawing/2014/main" id="{291DA94B-BB54-DBF8-9A1A-404F004C35B8}"/>
                  </a:ext>
                </a:extLst>
              </p:cNvPr>
              <p:cNvSpPr/>
              <p:nvPr/>
            </p:nvSpPr>
            <p:spPr>
              <a:xfrm>
                <a:off x="1735759" y="4766867"/>
                <a:ext cx="134755" cy="14051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021"/>
                  <a:gd name="f4" fmla="val 11492"/>
                  <a:gd name="f5" fmla="val 7117"/>
                  <a:gd name="f6" fmla="val 2986"/>
                  <a:gd name="f7" fmla="val 1"/>
                  <a:gd name="f8" fmla="val 7006"/>
                  <a:gd name="f9" fmla="val 2886"/>
                  <a:gd name="f10" fmla="val 10404"/>
                  <a:gd name="f11" fmla="val 3519"/>
                  <a:gd name="f12" fmla="val 11165"/>
                  <a:gd name="f13" fmla="val 4496"/>
                  <a:gd name="f14" fmla="val 5507"/>
                  <a:gd name="f15" fmla="val 6641"/>
                  <a:gd name="f16" fmla="val 7818"/>
                  <a:gd name="f17" fmla="val 11080"/>
                  <a:gd name="f18" fmla="val 8600"/>
                  <a:gd name="f19" fmla="val 10684"/>
                  <a:gd name="f20" fmla="val 8589"/>
                  <a:gd name="f21" fmla="val 11020"/>
                  <a:gd name="f22" fmla="val 4757"/>
                  <a:gd name="f23" fmla="val 10012"/>
                  <a:gd name="f24" fmla="val 2135"/>
                  <a:gd name="f25" fmla="val 9676"/>
                  <a:gd name="f26" fmla="val 1060"/>
                  <a:gd name="f27" fmla="val 8802"/>
                  <a:gd name="f28" fmla="val 253"/>
                  <a:gd name="f29" fmla="val 7726"/>
                  <a:gd name="f30" fmla="val 51"/>
                  <a:gd name="f31" fmla="val 7521"/>
                  <a:gd name="f32" fmla="val 17"/>
                  <a:gd name="f33" fmla="val 7318"/>
                  <a:gd name="f34" fmla="*/ f0 1 11021"/>
                  <a:gd name="f35" fmla="*/ f1 1 11492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11021"/>
                  <a:gd name="f42" fmla="*/ f39 1 11492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11021" h="11492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4"/>
                      <a:pt x="f14" y="f4"/>
                    </a:cubicBezTo>
                    <a:cubicBezTo>
                      <a:pt x="f15" y="f4"/>
                      <a:pt x="f16" y="f17"/>
                      <a:pt x="f18" y="f10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2"/>
                      <a:pt x="f5" y="f2"/>
                    </a:cubicBezTo>
                    <a:close/>
                  </a:path>
                </a:pathLst>
              </a:custGeom>
              <a:solidFill>
                <a:srgbClr val="AA7B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7" name="Google Shape;3372;p99">
                <a:extLst>
                  <a:ext uri="{FF2B5EF4-FFF2-40B4-BE49-F238E27FC236}">
                    <a16:creationId xmlns:a16="http://schemas.microsoft.com/office/drawing/2014/main" id="{BBE2E18C-032E-4510-A144-1AE22503988D}"/>
                  </a:ext>
                </a:extLst>
              </p:cNvPr>
              <p:cNvSpPr/>
              <p:nvPr/>
            </p:nvSpPr>
            <p:spPr>
              <a:xfrm>
                <a:off x="1759397" y="4770150"/>
                <a:ext cx="116046" cy="13582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91"/>
                  <a:gd name="f4" fmla="val 11108"/>
                  <a:gd name="f5" fmla="val 6132"/>
                  <a:gd name="f6" fmla="val 2569"/>
                  <a:gd name="f7" fmla="val 1"/>
                  <a:gd name="f8" fmla="val 6872"/>
                  <a:gd name="f9" fmla="val 2499"/>
                  <a:gd name="f10" fmla="val 10203"/>
                  <a:gd name="f11" fmla="val 2956"/>
                  <a:gd name="f12" fmla="val 10849"/>
                  <a:gd name="f13" fmla="val 3575"/>
                  <a:gd name="f14" fmla="val 11107"/>
                  <a:gd name="f15" fmla="val 4230"/>
                  <a:gd name="f16" fmla="val 5212"/>
                  <a:gd name="f17" fmla="val 6277"/>
                  <a:gd name="f18" fmla="val 10526"/>
                  <a:gd name="f19" fmla="val 7003"/>
                  <a:gd name="f20" fmla="val 9800"/>
                  <a:gd name="f21" fmla="val 8886"/>
                  <a:gd name="f22" fmla="val 7716"/>
                  <a:gd name="f23" fmla="val 4825"/>
                  <a:gd name="f24" fmla="val 8684"/>
                  <a:gd name="f25" fmla="val 2136"/>
                  <a:gd name="f26" fmla="val 8415"/>
                  <a:gd name="f27" fmla="val 1128"/>
                  <a:gd name="f28" fmla="val 7676"/>
                  <a:gd name="f29" fmla="val 321"/>
                  <a:gd name="f30" fmla="val 6667"/>
                  <a:gd name="f31" fmla="val 52"/>
                  <a:gd name="f32" fmla="val 6487"/>
                  <a:gd name="f33" fmla="val 17"/>
                  <a:gd name="f34" fmla="val 6308"/>
                  <a:gd name="f35" fmla="*/ f0 1 9491"/>
                  <a:gd name="f36" fmla="*/ f1 1 11108"/>
                  <a:gd name="f37" fmla="val f2"/>
                  <a:gd name="f38" fmla="val f3"/>
                  <a:gd name="f39" fmla="val f4"/>
                  <a:gd name="f40" fmla="+- f39 0 f37"/>
                  <a:gd name="f41" fmla="+- f38 0 f37"/>
                  <a:gd name="f42" fmla="*/ f41 1 9491"/>
                  <a:gd name="f43" fmla="*/ f40 1 11108"/>
                  <a:gd name="f44" fmla="*/ f37 1 f42"/>
                  <a:gd name="f45" fmla="*/ f38 1 f42"/>
                  <a:gd name="f46" fmla="*/ f37 1 f43"/>
                  <a:gd name="f47" fmla="*/ f39 1 f43"/>
                  <a:gd name="f48" fmla="*/ f44 f35 1"/>
                  <a:gd name="f49" fmla="*/ f45 f35 1"/>
                  <a:gd name="f50" fmla="*/ f47 f36 1"/>
                  <a:gd name="f51" fmla="*/ f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8" t="f51" r="f49" b="f50"/>
                <a:pathLst>
                  <a:path w="9491" h="1110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4"/>
                    </a:cubicBezTo>
                    <a:cubicBezTo>
                      <a:pt x="f16" y="f14"/>
                      <a:pt x="f17" y="f18"/>
                      <a:pt x="f19" y="f20"/>
                    </a:cubicBezTo>
                    <a:cubicBezTo>
                      <a:pt x="f21" y="f22"/>
                      <a:pt x="f3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2"/>
                      <a:pt x="f5" y="f2"/>
                    </a:cubicBezTo>
                    <a:close/>
                  </a:path>
                </a:pathLst>
              </a:custGeom>
              <a:solidFill>
                <a:srgbClr val="C9966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8" name="Google Shape;3373;p99">
                <a:extLst>
                  <a:ext uri="{FF2B5EF4-FFF2-40B4-BE49-F238E27FC236}">
                    <a16:creationId xmlns:a16="http://schemas.microsoft.com/office/drawing/2014/main" id="{ECDBBDAE-37A0-2DF0-FDE0-7B2B4FB4BCFF}"/>
                  </a:ext>
                </a:extLst>
              </p:cNvPr>
              <p:cNvSpPr/>
              <p:nvPr/>
            </p:nvSpPr>
            <p:spPr>
              <a:xfrm>
                <a:off x="1802026" y="4813227"/>
                <a:ext cx="43004" cy="5896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517"/>
                  <a:gd name="f4" fmla="val 4823"/>
                  <a:gd name="f5" fmla="val 2290"/>
                  <a:gd name="f6" fmla="val 927"/>
                  <a:gd name="f7" fmla="val 2926"/>
                  <a:gd name="f8" fmla="val 894"/>
                  <a:gd name="f9" fmla="val 4395"/>
                  <a:gd name="f10" fmla="val 1089"/>
                  <a:gd name="f11" fmla="val 4700"/>
                  <a:gd name="f12" fmla="val 1341"/>
                  <a:gd name="f13" fmla="val 4822"/>
                  <a:gd name="f14" fmla="val 1598"/>
                  <a:gd name="f15" fmla="val 1963"/>
                  <a:gd name="f16" fmla="val 2338"/>
                  <a:gd name="f17" fmla="val 4576"/>
                  <a:gd name="f18" fmla="val 2575"/>
                  <a:gd name="f19" fmla="val 4260"/>
                  <a:gd name="f20" fmla="val 3315"/>
                  <a:gd name="f21" fmla="val 3319"/>
                  <a:gd name="f22" fmla="val 3516"/>
                  <a:gd name="f23" fmla="val 2042"/>
                  <a:gd name="f24" fmla="val 3247"/>
                  <a:gd name="f25" fmla="val 899"/>
                  <a:gd name="f26" fmla="val 3180"/>
                  <a:gd name="f27" fmla="val 496"/>
                  <a:gd name="f28" fmla="val 2911"/>
                  <a:gd name="f29" fmla="val 159"/>
                  <a:gd name="f30" fmla="val 2508"/>
                  <a:gd name="f31" fmla="val 25"/>
                  <a:gd name="f32" fmla="val 2434"/>
                  <a:gd name="f33" fmla="val 8"/>
                  <a:gd name="f34" fmla="val 2361"/>
                  <a:gd name="f35" fmla="*/ f0 1 3517"/>
                  <a:gd name="f36" fmla="*/ f1 1 4823"/>
                  <a:gd name="f37" fmla="val f2"/>
                  <a:gd name="f38" fmla="val f3"/>
                  <a:gd name="f39" fmla="val f4"/>
                  <a:gd name="f40" fmla="+- f39 0 f37"/>
                  <a:gd name="f41" fmla="+- f38 0 f37"/>
                  <a:gd name="f42" fmla="*/ f41 1 3517"/>
                  <a:gd name="f43" fmla="*/ f40 1 4823"/>
                  <a:gd name="f44" fmla="*/ f37 1 f42"/>
                  <a:gd name="f45" fmla="*/ f38 1 f42"/>
                  <a:gd name="f46" fmla="*/ f37 1 f43"/>
                  <a:gd name="f47" fmla="*/ f39 1 f43"/>
                  <a:gd name="f48" fmla="*/ f44 f35 1"/>
                  <a:gd name="f49" fmla="*/ f45 f35 1"/>
                  <a:gd name="f50" fmla="*/ f47 f36 1"/>
                  <a:gd name="f51" fmla="*/ f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8" t="f51" r="f49" b="f50"/>
                <a:pathLst>
                  <a:path w="3517" h="4823">
                    <a:moveTo>
                      <a:pt x="f5" y="f2"/>
                    </a:moveTo>
                    <a:cubicBezTo>
                      <a:pt x="f6" y="f2"/>
                      <a:pt x="f2" y="f7"/>
                      <a:pt x="f8" y="f9"/>
                    </a:cubicBez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5" y="f13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2"/>
                      <a:pt x="f5" y="f2"/>
                    </a:cubicBezTo>
                    <a:close/>
                  </a:path>
                </a:pathLst>
              </a:custGeom>
              <a:solidFill>
                <a:srgbClr val="AA7B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9" name="Google Shape;3374;p99">
                <a:extLst>
                  <a:ext uri="{FF2B5EF4-FFF2-40B4-BE49-F238E27FC236}">
                    <a16:creationId xmlns:a16="http://schemas.microsoft.com/office/drawing/2014/main" id="{B981AF72-ABEE-E878-9963-672D559891D2}"/>
                  </a:ext>
                </a:extLst>
              </p:cNvPr>
              <p:cNvSpPr/>
              <p:nvPr/>
            </p:nvSpPr>
            <p:spPr>
              <a:xfrm>
                <a:off x="1796512" y="2968060"/>
                <a:ext cx="541736" cy="68712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4305"/>
                  <a:gd name="f4" fmla="val 56195"/>
                  <a:gd name="f5" fmla="val 28707"/>
                  <a:gd name="f6" fmla="val 1"/>
                  <a:gd name="f7" fmla="val 28035"/>
                  <a:gd name="f8" fmla="val 6119"/>
                  <a:gd name="f9" fmla="val 26623"/>
                  <a:gd name="f10" fmla="val 12169"/>
                  <a:gd name="f11" fmla="val 23598"/>
                  <a:gd name="f12" fmla="val 17615"/>
                  <a:gd name="f13" fmla="val 20640"/>
                  <a:gd name="f14" fmla="val 23060"/>
                  <a:gd name="f15" fmla="val 16337"/>
                  <a:gd name="f16" fmla="val 28102"/>
                  <a:gd name="f17" fmla="val 12505"/>
                  <a:gd name="f18" fmla="val 33010"/>
                  <a:gd name="f19" fmla="val 9211"/>
                  <a:gd name="f20" fmla="val 37178"/>
                  <a:gd name="f21" fmla="val 5446"/>
                  <a:gd name="f22" fmla="val 41144"/>
                  <a:gd name="f23" fmla="val 2825"/>
                  <a:gd name="f24" fmla="val 45783"/>
                  <a:gd name="f25" fmla="val 1682"/>
                  <a:gd name="f26" fmla="val 47800"/>
                  <a:gd name="f27" fmla="val 539"/>
                  <a:gd name="f28" fmla="val 49682"/>
                  <a:gd name="f29" fmla="val 135"/>
                  <a:gd name="f30" fmla="val 51968"/>
                  <a:gd name="f31" fmla="val 52708"/>
                  <a:gd name="f32" fmla="val 53380"/>
                  <a:gd name="f33" fmla="val 270"/>
                  <a:gd name="f34" fmla="val 54052"/>
                  <a:gd name="f35" fmla="val 498"/>
                  <a:gd name="f36" fmla="val 54509"/>
                  <a:gd name="f37" fmla="val 944"/>
                  <a:gd name="f38" fmla="val 54780"/>
                  <a:gd name="f39" fmla="val 1396"/>
                  <a:gd name="f40" fmla="val 1609"/>
                  <a:gd name="f41" fmla="val 1824"/>
                  <a:gd name="f42" fmla="val 54719"/>
                  <a:gd name="f43" fmla="val 2018"/>
                  <a:gd name="f44" fmla="val 54590"/>
                  <a:gd name="f45" fmla="val 2152"/>
                  <a:gd name="f46" fmla="val 55195"/>
                  <a:gd name="f47" fmla="val 2623"/>
                  <a:gd name="f48" fmla="val 55666"/>
                  <a:gd name="f49" fmla="val 3161"/>
                  <a:gd name="f50" fmla="val 55733"/>
                  <a:gd name="f51" fmla="val 3266"/>
                  <a:gd name="f52" fmla="val 55756"/>
                  <a:gd name="f53" fmla="val 3372"/>
                  <a:gd name="f54" fmla="val 55768"/>
                  <a:gd name="f55" fmla="val 3475"/>
                  <a:gd name="f56" fmla="val 3966"/>
                  <a:gd name="f57" fmla="val 4418"/>
                  <a:gd name="f58" fmla="val 55516"/>
                  <a:gd name="f59" fmla="val 4640"/>
                  <a:gd name="f60" fmla="val 55128"/>
                  <a:gd name="f61" fmla="val 4841"/>
                  <a:gd name="f62" fmla="val 55598"/>
                  <a:gd name="f63" fmla="val 5245"/>
                  <a:gd name="f64" fmla="val 56002"/>
                  <a:gd name="f65" fmla="val 5783"/>
                  <a:gd name="f66" fmla="val 56069"/>
                  <a:gd name="f67" fmla="val 5878"/>
                  <a:gd name="f68" fmla="val 56093"/>
                  <a:gd name="f69" fmla="val 5973"/>
                  <a:gd name="f70" fmla="val 56104"/>
                  <a:gd name="f71" fmla="val 6067"/>
                  <a:gd name="f72" fmla="val 6505"/>
                  <a:gd name="f73" fmla="val 6918"/>
                  <a:gd name="f74" fmla="val 55863"/>
                  <a:gd name="f75" fmla="val 7194"/>
                  <a:gd name="f76" fmla="val 55531"/>
                  <a:gd name="f77" fmla="val 7632"/>
                  <a:gd name="f78" fmla="val 55969"/>
                  <a:gd name="f79" fmla="val 8211"/>
                  <a:gd name="f80" fmla="val 8791"/>
                  <a:gd name="f81" fmla="val 9192"/>
                  <a:gd name="f82" fmla="val 9594"/>
                  <a:gd name="f83" fmla="val 56087"/>
                  <a:gd name="f84" fmla="val 9951"/>
                  <a:gd name="f85" fmla="val 55867"/>
                  <a:gd name="f86" fmla="val 10623"/>
                  <a:gd name="f87" fmla="val 55464"/>
                  <a:gd name="f88" fmla="val 11161"/>
                  <a:gd name="f89" fmla="val 54792"/>
                  <a:gd name="f90" fmla="val 11362"/>
                  <a:gd name="f91" fmla="val 10220"/>
                  <a:gd name="f92" fmla="val 53851"/>
                  <a:gd name="f93" fmla="val 10892"/>
                  <a:gd name="f94" fmla="val 51632"/>
                  <a:gd name="f95" fmla="val 13984"/>
                  <a:gd name="f96" fmla="val 48943"/>
                  <a:gd name="f97" fmla="val 20304"/>
                  <a:gd name="f98" fmla="val 43497"/>
                  <a:gd name="f99" fmla="val 27161"/>
                  <a:gd name="f100" fmla="val 37111"/>
                  <a:gd name="f101" fmla="val 32405"/>
                  <a:gd name="f102" fmla="val 30590"/>
                  <a:gd name="f103" fmla="val 38052"/>
                  <a:gd name="f104" fmla="val 23531"/>
                  <a:gd name="f105" fmla="val 42691"/>
                  <a:gd name="f106" fmla="val 15463"/>
                  <a:gd name="f107" fmla="val 44304"/>
                  <a:gd name="f108" fmla="val 6455"/>
                  <a:gd name="f109" fmla="*/ f0 1 44305"/>
                  <a:gd name="f110" fmla="*/ f1 1 56195"/>
                  <a:gd name="f111" fmla="val f2"/>
                  <a:gd name="f112" fmla="val f3"/>
                  <a:gd name="f113" fmla="val f4"/>
                  <a:gd name="f114" fmla="+- f113 0 f111"/>
                  <a:gd name="f115" fmla="+- f112 0 f111"/>
                  <a:gd name="f116" fmla="*/ f115 1 44305"/>
                  <a:gd name="f117" fmla="*/ f114 1 56195"/>
                  <a:gd name="f118" fmla="*/ f111 1 f116"/>
                  <a:gd name="f119" fmla="*/ f112 1 f116"/>
                  <a:gd name="f120" fmla="*/ f111 1 f117"/>
                  <a:gd name="f121" fmla="*/ f113 1 f117"/>
                  <a:gd name="f122" fmla="*/ f118 f109 1"/>
                  <a:gd name="f123" fmla="*/ f119 f109 1"/>
                  <a:gd name="f124" fmla="*/ f121 f110 1"/>
                  <a:gd name="f125" fmla="*/ f120 f1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22" t="f125" r="f123" b="f124"/>
                <a:pathLst>
                  <a:path w="44305" h="56195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6" y="f31"/>
                      <a:pt x="f6" y="f32"/>
                      <a:pt x="f33" y="f34"/>
                    </a:cubicBezTo>
                    <a:cubicBezTo>
                      <a:pt x="f35" y="f36"/>
                      <a:pt x="f37" y="f38"/>
                      <a:pt x="f39" y="f38"/>
                    </a:cubicBezTo>
                    <a:cubicBezTo>
                      <a:pt x="f40" y="f38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53" y="f54"/>
                      <a:pt x="f55" y="f54"/>
                    </a:cubicBezTo>
                    <a:cubicBezTo>
                      <a:pt x="f56" y="f54"/>
                      <a:pt x="f57" y="f58"/>
                      <a:pt x="f59" y="f60"/>
                    </a:cubicBezTo>
                    <a:cubicBezTo>
                      <a:pt x="f61" y="f62"/>
                      <a:pt x="f63" y="f64"/>
                      <a:pt x="f65" y="f66"/>
                    </a:cubicBezTo>
                    <a:cubicBezTo>
                      <a:pt x="f67" y="f68"/>
                      <a:pt x="f69" y="f70"/>
                      <a:pt x="f71" y="f70"/>
                    </a:cubicBezTo>
                    <a:cubicBezTo>
                      <a:pt x="f72" y="f70"/>
                      <a:pt x="f73" y="f74"/>
                      <a:pt x="f75" y="f76"/>
                    </a:cubicBezTo>
                    <a:cubicBezTo>
                      <a:pt x="f77" y="f78"/>
                      <a:pt x="f79" y="f4"/>
                      <a:pt x="f80" y="f4"/>
                    </a:cubicBezTo>
                    <a:cubicBezTo>
                      <a:pt x="f81" y="f4"/>
                      <a:pt x="f82" y="f83"/>
                      <a:pt x="f84" y="f85"/>
                    </a:cubicBezTo>
                    <a:cubicBezTo>
                      <a:pt x="f86" y="f87"/>
                      <a:pt x="f88" y="f89"/>
                      <a:pt x="f90" y="f34"/>
                    </a:cubicBezTo>
                    <a:lnTo>
                      <a:pt x="f91" y="f92"/>
                    </a:lnTo>
                    <a:cubicBezTo>
                      <a:pt x="f91" y="f92"/>
                      <a:pt x="f93" y="f94"/>
                      <a:pt x="f95" y="f96"/>
                    </a:cubicBezTo>
                    <a:cubicBezTo>
                      <a:pt x="f97" y="f98"/>
                      <a:pt x="f99" y="f100"/>
                      <a:pt x="f101" y="f102"/>
                    </a:cubicBezTo>
                    <a:cubicBezTo>
                      <a:pt x="f103" y="f104"/>
                      <a:pt x="f105" y="f106"/>
                      <a:pt x="f107" y="f108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0" name="Google Shape;3375;p99">
                <a:extLst>
                  <a:ext uri="{FF2B5EF4-FFF2-40B4-BE49-F238E27FC236}">
                    <a16:creationId xmlns:a16="http://schemas.microsoft.com/office/drawing/2014/main" id="{73EFE326-A471-7429-307E-9E81806B12CA}"/>
                  </a:ext>
                </a:extLst>
              </p:cNvPr>
              <p:cNvSpPr/>
              <p:nvPr/>
            </p:nvSpPr>
            <p:spPr>
              <a:xfrm>
                <a:off x="2106420" y="2775706"/>
                <a:ext cx="254029" cy="37568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775"/>
                  <a:gd name="f4" fmla="val 30724"/>
                  <a:gd name="f5" fmla="val 68"/>
                  <a:gd name="f6" fmla="val 27833"/>
                  <a:gd name="f7" fmla="val 1"/>
                  <a:gd name="f8" fmla="val 1278"/>
                  <a:gd name="f9" fmla="val 20976"/>
                  <a:gd name="f10" fmla="val 1345"/>
                  <a:gd name="f11" fmla="val 20303"/>
                  <a:gd name="f12" fmla="val 1950"/>
                  <a:gd name="f13" fmla="val 17345"/>
                  <a:gd name="f14" fmla="val 2152"/>
                  <a:gd name="f15" fmla="val 14320"/>
                  <a:gd name="f16" fmla="val 2085"/>
                  <a:gd name="f17" fmla="val 11362"/>
                  <a:gd name="f18" fmla="val 1883"/>
                  <a:gd name="f19" fmla="val 8471"/>
                  <a:gd name="f20" fmla="val 2354"/>
                  <a:gd name="f21" fmla="val 5580"/>
                  <a:gd name="f22" fmla="val 3564"/>
                  <a:gd name="f23" fmla="val 3026"/>
                  <a:gd name="f24" fmla="val 3900"/>
                  <a:gd name="f25" fmla="val 4505"/>
                  <a:gd name="f26" fmla="val 5312"/>
                  <a:gd name="f27" fmla="val 740"/>
                  <a:gd name="f28" fmla="val 6253"/>
                  <a:gd name="f29" fmla="val 202"/>
                  <a:gd name="f30" fmla="val 7396"/>
                  <a:gd name="f31" fmla="val 8539"/>
                  <a:gd name="f32" fmla="val 269"/>
                  <a:gd name="f33" fmla="val 16606"/>
                  <a:gd name="f34" fmla="val 1614"/>
                  <a:gd name="f35" fmla="val 20774"/>
                  <a:gd name="f36" fmla="val 11698"/>
                  <a:gd name="f37" fmla="val 20707"/>
                  <a:gd name="f38" fmla="val 18959"/>
                  <a:gd name="f39" fmla="val 20640"/>
                  <a:gd name="f40" fmla="val 21110"/>
                  <a:gd name="f41" fmla="val 20304"/>
                  <a:gd name="f42" fmla="val 23194"/>
                  <a:gd name="f43" fmla="val 19699"/>
                  <a:gd name="f44" fmla="val 25278"/>
                  <a:gd name="f45" fmla="val 19497"/>
                  <a:gd name="f46" fmla="val 25816"/>
                  <a:gd name="f47" fmla="val 18220"/>
                  <a:gd name="f48" fmla="val 30589"/>
                  <a:gd name="f49" fmla="val 17682"/>
                  <a:gd name="f50" fmla="val 5715"/>
                  <a:gd name="f51" fmla="val 29782"/>
                  <a:gd name="f52" fmla="*/ f0 1 20775"/>
                  <a:gd name="f53" fmla="*/ f1 1 30724"/>
                  <a:gd name="f54" fmla="val f2"/>
                  <a:gd name="f55" fmla="val f3"/>
                  <a:gd name="f56" fmla="val f4"/>
                  <a:gd name="f57" fmla="+- f56 0 f54"/>
                  <a:gd name="f58" fmla="+- f55 0 f54"/>
                  <a:gd name="f59" fmla="*/ f58 1 20775"/>
                  <a:gd name="f60" fmla="*/ f57 1 30724"/>
                  <a:gd name="f61" fmla="*/ f54 1 f59"/>
                  <a:gd name="f62" fmla="*/ f55 1 f59"/>
                  <a:gd name="f63" fmla="*/ f54 1 f60"/>
                  <a:gd name="f64" fmla="*/ f56 1 f60"/>
                  <a:gd name="f65" fmla="*/ f61 f52 1"/>
                  <a:gd name="f66" fmla="*/ f62 f52 1"/>
                  <a:gd name="f67" fmla="*/ f64 f53 1"/>
                  <a:gd name="f68" fmla="*/ f63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5" t="f68" r="f66" b="f67"/>
                <a:pathLst>
                  <a:path w="20775" h="30724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16"/>
                      <a:pt x="f25" y="f10"/>
                      <a:pt x="f26" y="f27"/>
                    </a:cubicBezTo>
                    <a:cubicBezTo>
                      <a:pt x="f28" y="f29"/>
                      <a:pt x="f30" y="f2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48"/>
                    </a:cubicBezTo>
                    <a:cubicBezTo>
                      <a:pt x="f36" y="f4"/>
                      <a:pt x="f50" y="f51"/>
                      <a:pt x="f5" y="f6"/>
                    </a:cubicBezTo>
                    <a:close/>
                  </a:path>
                </a:pathLst>
              </a:custGeom>
              <a:solidFill>
                <a:srgbClr val="F4F0E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1" name="Google Shape;3376;p99">
                <a:extLst>
                  <a:ext uri="{FF2B5EF4-FFF2-40B4-BE49-F238E27FC236}">
                    <a16:creationId xmlns:a16="http://schemas.microsoft.com/office/drawing/2014/main" id="{FDFCFEC2-8F13-8EA4-94D9-19ED1770FEB2}"/>
                  </a:ext>
                </a:extLst>
              </p:cNvPr>
              <p:cNvSpPr/>
              <p:nvPr/>
            </p:nvSpPr>
            <p:spPr>
              <a:xfrm>
                <a:off x="2106420" y="2914622"/>
                <a:ext cx="253197" cy="23675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707"/>
                  <a:gd name="f4" fmla="val 19363"/>
                  <a:gd name="f5" fmla="val 7598"/>
                  <a:gd name="f6" fmla="val 20640"/>
                  <a:gd name="f7" fmla="val 9749"/>
                  <a:gd name="f8" fmla="val 20304"/>
                  <a:gd name="f9" fmla="val 11833"/>
                  <a:gd name="f10" fmla="val 19699"/>
                  <a:gd name="f11" fmla="val 13917"/>
                  <a:gd name="f12" fmla="val 19161"/>
                  <a:gd name="f13" fmla="val 15732"/>
                  <a:gd name="f14" fmla="val 18488"/>
                  <a:gd name="f15" fmla="val 17480"/>
                  <a:gd name="f16" fmla="val 17682"/>
                  <a:gd name="f17" fmla="val 19228"/>
                  <a:gd name="f18" fmla="val 11698"/>
                  <a:gd name="f19" fmla="val 5715"/>
                  <a:gd name="f20" fmla="val 18421"/>
                  <a:gd name="f21" fmla="val 68"/>
                  <a:gd name="f22" fmla="val 16472"/>
                  <a:gd name="f23" fmla="val 1"/>
                  <a:gd name="f24" fmla="val 1278"/>
                  <a:gd name="f25" fmla="val 9615"/>
                  <a:gd name="f26" fmla="val 1345"/>
                  <a:gd name="f27" fmla="val 8942"/>
                  <a:gd name="f28" fmla="val 1883"/>
                  <a:gd name="f29" fmla="val 5984"/>
                  <a:gd name="f30" fmla="val 2152"/>
                  <a:gd name="f31" fmla="val 2959"/>
                  <a:gd name="f32" fmla="val 2085"/>
                  <a:gd name="f33" fmla="*/ f0 1 20707"/>
                  <a:gd name="f34" fmla="*/ f1 1 19363"/>
                  <a:gd name="f35" fmla="val f2"/>
                  <a:gd name="f36" fmla="val f3"/>
                  <a:gd name="f37" fmla="val f4"/>
                  <a:gd name="f38" fmla="+- f37 0 f35"/>
                  <a:gd name="f39" fmla="+- f36 0 f35"/>
                  <a:gd name="f40" fmla="*/ f39 1 20707"/>
                  <a:gd name="f41" fmla="*/ f38 1 19363"/>
                  <a:gd name="f42" fmla="*/ f35 1 f40"/>
                  <a:gd name="f43" fmla="*/ f36 1 f40"/>
                  <a:gd name="f44" fmla="*/ f35 1 f41"/>
                  <a:gd name="f45" fmla="*/ f37 1 f41"/>
                  <a:gd name="f46" fmla="*/ f42 f33 1"/>
                  <a:gd name="f47" fmla="*/ f43 f33 1"/>
                  <a:gd name="f48" fmla="*/ f45 f34 1"/>
                  <a:gd name="f49" fmla="*/ f4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6" t="f49" r="f47" b="f48"/>
                <a:pathLst>
                  <a:path w="20707" h="19363" fill="none">
                    <a:moveTo>
                      <a:pt x="f3" y="f5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4"/>
                      <a:pt x="f19" y="f20"/>
                      <a:pt x="f21" y="f22"/>
                    </a:cubicBezTo>
                    <a:cubicBezTo>
                      <a:pt x="f23" y="f22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23"/>
                    </a:cubicBezTo>
                  </a:path>
                </a:pathLst>
              </a:custGeom>
              <a:noFill/>
              <a:ln w="15124" cap="flat">
                <a:solidFill>
                  <a:srgbClr val="DD8657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2" name="Google Shape;3377;p99">
                <a:extLst>
                  <a:ext uri="{FF2B5EF4-FFF2-40B4-BE49-F238E27FC236}">
                    <a16:creationId xmlns:a16="http://schemas.microsoft.com/office/drawing/2014/main" id="{061E837D-922A-D5B8-3D35-EBB42620E424}"/>
                  </a:ext>
                </a:extLst>
              </p:cNvPr>
              <p:cNvSpPr/>
              <p:nvPr/>
            </p:nvSpPr>
            <p:spPr>
              <a:xfrm>
                <a:off x="2347283" y="3033275"/>
                <a:ext cx="25493" cy="416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85"/>
                  <a:gd name="f4" fmla="val 3407"/>
                  <a:gd name="f5" fmla="val 1953"/>
                  <a:gd name="f6" fmla="val 1"/>
                  <a:gd name="f7" fmla="val 1916"/>
                  <a:gd name="f8" fmla="val 1871"/>
                  <a:gd name="f9" fmla="val 17"/>
                  <a:gd name="f10" fmla="val 1816"/>
                  <a:gd name="f11" fmla="val 45"/>
                  <a:gd name="f12" fmla="val 1681"/>
                  <a:gd name="f13" fmla="val 247"/>
                  <a:gd name="f14" fmla="val 1547"/>
                  <a:gd name="f15" fmla="val 516"/>
                  <a:gd name="f16" fmla="val 1412"/>
                  <a:gd name="f17" fmla="val 852"/>
                  <a:gd name="f18" fmla="val 1345"/>
                  <a:gd name="f19" fmla="val 1121"/>
                  <a:gd name="f20" fmla="val 1211"/>
                  <a:gd name="f21" fmla="val 1390"/>
                  <a:gd name="f22" fmla="val 1009"/>
                  <a:gd name="f23" fmla="val 1659"/>
                  <a:gd name="f24" fmla="val 875"/>
                  <a:gd name="f25" fmla="val 1927"/>
                  <a:gd name="f26" fmla="val 740"/>
                  <a:gd name="f27" fmla="val 2196"/>
                  <a:gd name="f28" fmla="val 538"/>
                  <a:gd name="f29" fmla="val 2465"/>
                  <a:gd name="f30" fmla="val 337"/>
                  <a:gd name="f31" fmla="val 2667"/>
                  <a:gd name="f32" fmla="val 202"/>
                  <a:gd name="f33" fmla="val 2936"/>
                  <a:gd name="f34" fmla="val 3205"/>
                  <a:gd name="f35" fmla="val 3303"/>
                  <a:gd name="f36" fmla="val 73"/>
                  <a:gd name="f37" fmla="val 3366"/>
                  <a:gd name="f38" fmla="val 138"/>
                  <a:gd name="f39" fmla="val 161"/>
                  <a:gd name="f40" fmla="val 184"/>
                  <a:gd name="f41" fmla="val 3357"/>
                  <a:gd name="f42" fmla="val 3339"/>
                  <a:gd name="f43" fmla="val 3406"/>
                  <a:gd name="f44" fmla="val 3272"/>
                  <a:gd name="f45" fmla="val 471"/>
                  <a:gd name="f46" fmla="val 3070"/>
                  <a:gd name="f47" fmla="val 673"/>
                  <a:gd name="f48" fmla="val 3003"/>
                  <a:gd name="f49" fmla="val 807"/>
                  <a:gd name="f50" fmla="val 2869"/>
                  <a:gd name="f51" fmla="val 2734"/>
                  <a:gd name="f52" fmla="val 1076"/>
                  <a:gd name="f53" fmla="val 1278"/>
                  <a:gd name="f54" fmla="val 1480"/>
                  <a:gd name="f55" fmla="val 1860"/>
                  <a:gd name="f56" fmla="val 1614"/>
                  <a:gd name="f57" fmla="val 1591"/>
                  <a:gd name="f58" fmla="val 1749"/>
                  <a:gd name="f59" fmla="val 1322"/>
                  <a:gd name="f60" fmla="val 1883"/>
                  <a:gd name="f61" fmla="val 1053"/>
                  <a:gd name="f62" fmla="val 2017"/>
                  <a:gd name="f63" fmla="val 785"/>
                  <a:gd name="f64" fmla="val 448"/>
                  <a:gd name="f65" fmla="val 112"/>
                  <a:gd name="f66" fmla="val 2045"/>
                  <a:gd name="f67" fmla="val 34"/>
                  <a:gd name="f68" fmla="val 2006"/>
                  <a:gd name="f69" fmla="*/ f0 1 2085"/>
                  <a:gd name="f70" fmla="*/ f1 1 3407"/>
                  <a:gd name="f71" fmla="val f2"/>
                  <a:gd name="f72" fmla="val f3"/>
                  <a:gd name="f73" fmla="val f4"/>
                  <a:gd name="f74" fmla="+- f73 0 f71"/>
                  <a:gd name="f75" fmla="+- f72 0 f71"/>
                  <a:gd name="f76" fmla="*/ f75 1 2085"/>
                  <a:gd name="f77" fmla="*/ f74 1 3407"/>
                  <a:gd name="f78" fmla="*/ f71 1 f76"/>
                  <a:gd name="f79" fmla="*/ f72 1 f76"/>
                  <a:gd name="f80" fmla="*/ f71 1 f77"/>
                  <a:gd name="f81" fmla="*/ f73 1 f77"/>
                  <a:gd name="f82" fmla="*/ f78 f69 1"/>
                  <a:gd name="f83" fmla="*/ f79 f69 1"/>
                  <a:gd name="f84" fmla="*/ f81 f70 1"/>
                  <a:gd name="f85" fmla="*/ f80 f7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2" t="f85" r="f83" b="f84"/>
                <a:pathLst>
                  <a:path w="2085" h="3407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6" y="f34"/>
                    </a:cubicBezTo>
                    <a:cubicBezTo>
                      <a:pt x="f6" y="f35"/>
                      <a:pt x="f36" y="f37"/>
                      <a:pt x="f38" y="f37"/>
                    </a:cubicBezTo>
                    <a:cubicBezTo>
                      <a:pt x="f39" y="f37"/>
                      <a:pt x="f40" y="f41"/>
                      <a:pt x="f32" y="f42"/>
                    </a:cubicBezTo>
                    <a:lnTo>
                      <a:pt x="f32" y="f43"/>
                    </a:lnTo>
                    <a:cubicBezTo>
                      <a:pt x="f30" y="f44"/>
                      <a:pt x="f45" y="f34"/>
                      <a:pt x="f28" y="f46"/>
                    </a:cubicBezTo>
                    <a:cubicBezTo>
                      <a:pt x="f47" y="f48"/>
                      <a:pt x="f49" y="f50"/>
                      <a:pt x="f24" y="f51"/>
                    </a:cubicBezTo>
                    <a:cubicBezTo>
                      <a:pt x="f52" y="f29"/>
                      <a:pt x="f53" y="f27"/>
                      <a:pt x="f54" y="f55"/>
                    </a:cubicBezTo>
                    <a:cubicBezTo>
                      <a:pt x="f56" y="f57"/>
                      <a:pt x="f58" y="f59"/>
                      <a:pt x="f60" y="f61"/>
                    </a:cubicBezTo>
                    <a:cubicBezTo>
                      <a:pt x="f62" y="f63"/>
                      <a:pt x="f3" y="f64"/>
                      <a:pt x="f3" y="f65"/>
                    </a:cubicBezTo>
                    <a:cubicBezTo>
                      <a:pt x="f66" y="f67"/>
                      <a:pt x="f68" y="f6"/>
                      <a:pt x="f5" y="f6"/>
                    </a:cubicBezTo>
                    <a:close/>
                  </a:path>
                </a:pathLst>
              </a:custGeom>
              <a:solidFill>
                <a:srgbClr val="DD86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3" name="Google Shape;3378;p99">
                <a:extLst>
                  <a:ext uri="{FF2B5EF4-FFF2-40B4-BE49-F238E27FC236}">
                    <a16:creationId xmlns:a16="http://schemas.microsoft.com/office/drawing/2014/main" id="{923AE867-27C6-8FA7-2F2C-D619F0182FED}"/>
                  </a:ext>
                </a:extLst>
              </p:cNvPr>
              <p:cNvSpPr/>
              <p:nvPr/>
            </p:nvSpPr>
            <p:spPr>
              <a:xfrm>
                <a:off x="1821183" y="3593628"/>
                <a:ext cx="12353" cy="419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10"/>
                  <a:gd name="f4" fmla="val 3429"/>
                  <a:gd name="f5" fmla="val 1"/>
                  <a:gd name="f6" fmla="val 202"/>
                  <a:gd name="f7" fmla="val 2286"/>
                  <a:gd name="f8" fmla="val 539"/>
                  <a:gd name="f9" fmla="val 1143"/>
                  <a:gd name="f10" fmla="val 1009"/>
                  <a:gd name="f11" fmla="*/ f0 1 1010"/>
                  <a:gd name="f12" fmla="*/ f1 1 3429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1010"/>
                  <a:gd name="f19" fmla="*/ f16 1 3429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1010" h="3429" fill="none">
                    <a:moveTo>
                      <a:pt x="f5" y="f4"/>
                    </a:moveTo>
                    <a:cubicBezTo>
                      <a:pt x="f6" y="f7"/>
                      <a:pt x="f8" y="f9"/>
                      <a:pt x="f10" y="f2"/>
                    </a:cubicBezTo>
                  </a:path>
                </a:pathLst>
              </a:custGeom>
              <a:noFill/>
              <a:ln w="15124" cap="flat">
                <a:solidFill>
                  <a:srgbClr val="B76338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4" name="Google Shape;3379;p99">
                <a:extLst>
                  <a:ext uri="{FF2B5EF4-FFF2-40B4-BE49-F238E27FC236}">
                    <a16:creationId xmlns:a16="http://schemas.microsoft.com/office/drawing/2014/main" id="{9DA8A0C6-316E-39D9-C640-C62A1EAE775E}"/>
                  </a:ext>
                </a:extLst>
              </p:cNvPr>
              <p:cNvSpPr/>
              <p:nvPr/>
            </p:nvSpPr>
            <p:spPr>
              <a:xfrm>
                <a:off x="1854055" y="3599380"/>
                <a:ext cx="12353" cy="4275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10"/>
                  <a:gd name="f4" fmla="val 3497"/>
                  <a:gd name="f5" fmla="val 1"/>
                  <a:gd name="f6" fmla="val 203"/>
                  <a:gd name="f7" fmla="val 2287"/>
                  <a:gd name="f8" fmla="val 539"/>
                  <a:gd name="f9" fmla="val 1144"/>
                  <a:gd name="f10" fmla="val 1009"/>
                  <a:gd name="f11" fmla="*/ f0 1 1010"/>
                  <a:gd name="f12" fmla="*/ f1 1 3497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1010"/>
                  <a:gd name="f19" fmla="*/ f16 1 3497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1010" h="3497" fill="none">
                    <a:moveTo>
                      <a:pt x="f5" y="f4"/>
                    </a:moveTo>
                    <a:cubicBezTo>
                      <a:pt x="f6" y="f7"/>
                      <a:pt x="f8" y="f9"/>
                      <a:pt x="f10" y="f5"/>
                    </a:cubicBezTo>
                  </a:path>
                </a:pathLst>
              </a:custGeom>
              <a:noFill/>
              <a:ln w="15124" cap="flat">
                <a:solidFill>
                  <a:srgbClr val="B76338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5" name="Google Shape;3380;p99">
                <a:extLst>
                  <a:ext uri="{FF2B5EF4-FFF2-40B4-BE49-F238E27FC236}">
                    <a16:creationId xmlns:a16="http://schemas.microsoft.com/office/drawing/2014/main" id="{4323F6C0-1C23-C3AA-23AE-3B7E72F4D308}"/>
                  </a:ext>
                </a:extLst>
              </p:cNvPr>
              <p:cNvSpPr/>
              <p:nvPr/>
            </p:nvSpPr>
            <p:spPr>
              <a:xfrm>
                <a:off x="1884477" y="3605131"/>
                <a:ext cx="12335" cy="419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09"/>
                  <a:gd name="f4" fmla="val 3429"/>
                  <a:gd name="f5" fmla="val 68"/>
                  <a:gd name="f6" fmla="val 2219"/>
                  <a:gd name="f7" fmla="val 404"/>
                  <a:gd name="f8" fmla="val 1"/>
                  <a:gd name="f9" fmla="*/ f0 1 1009"/>
                  <a:gd name="f10" fmla="*/ f1 1 3429"/>
                  <a:gd name="f11" fmla="val f2"/>
                  <a:gd name="f12" fmla="val f3"/>
                  <a:gd name="f13" fmla="val f4"/>
                  <a:gd name="f14" fmla="+- f13 0 f11"/>
                  <a:gd name="f15" fmla="+- f12 0 f11"/>
                  <a:gd name="f16" fmla="*/ f15 1 1009"/>
                  <a:gd name="f17" fmla="*/ f14 1 3429"/>
                  <a:gd name="f18" fmla="*/ f11 1 f16"/>
                  <a:gd name="f19" fmla="*/ f12 1 f16"/>
                  <a:gd name="f20" fmla="*/ f11 1 f17"/>
                  <a:gd name="f21" fmla="*/ f13 1 f17"/>
                  <a:gd name="f22" fmla="*/ f18 f9 1"/>
                  <a:gd name="f23" fmla="*/ f19 f9 1"/>
                  <a:gd name="f24" fmla="*/ f21 f10 1"/>
                  <a:gd name="f25" fmla="*/ f20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1009" h="3429" fill="none">
                    <a:moveTo>
                      <a:pt x="f2" y="f4"/>
                    </a:moveTo>
                    <a:cubicBezTo>
                      <a:pt x="f5" y="f6"/>
                      <a:pt x="f7" y="f3"/>
                      <a:pt x="f3" y="f8"/>
                    </a:cubicBezTo>
                  </a:path>
                </a:pathLst>
              </a:custGeom>
              <a:noFill/>
              <a:ln w="15124" cap="flat">
                <a:solidFill>
                  <a:srgbClr val="B76338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6" name="Google Shape;3381;p99">
                <a:extLst>
                  <a:ext uri="{FF2B5EF4-FFF2-40B4-BE49-F238E27FC236}">
                    <a16:creationId xmlns:a16="http://schemas.microsoft.com/office/drawing/2014/main" id="{621D7037-9C32-2BFF-777B-AC62470C17C0}"/>
                  </a:ext>
                </a:extLst>
              </p:cNvPr>
              <p:cNvSpPr/>
              <p:nvPr/>
            </p:nvSpPr>
            <p:spPr>
              <a:xfrm>
                <a:off x="1351556" y="2715484"/>
                <a:ext cx="13167" cy="1249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77"/>
                  <a:gd name="f4" fmla="val 1022"/>
                  <a:gd name="f5" fmla="val 471"/>
                  <a:gd name="f6" fmla="val 203"/>
                  <a:gd name="f7" fmla="val 67"/>
                  <a:gd name="f8" fmla="val 1"/>
                  <a:gd name="f9" fmla="val 336"/>
                  <a:gd name="f10" fmla="val 68"/>
                  <a:gd name="f11" fmla="val 605"/>
                  <a:gd name="f12" fmla="val 127"/>
                  <a:gd name="f13" fmla="val 839"/>
                  <a:gd name="f14" fmla="val 286"/>
                  <a:gd name="f15" fmla="val 504"/>
                  <a:gd name="f16" fmla="val 536"/>
                  <a:gd name="f17" fmla="val 571"/>
                  <a:gd name="f18" fmla="val 1017"/>
                  <a:gd name="f19" fmla="val 606"/>
                  <a:gd name="f20" fmla="val 1009"/>
                  <a:gd name="f21" fmla="val 875"/>
                  <a:gd name="f22" fmla="val 941"/>
                  <a:gd name="f23" fmla="val 740"/>
                  <a:gd name="f24" fmla="val 135"/>
                  <a:gd name="f25" fmla="*/ f0 1 1077"/>
                  <a:gd name="f26" fmla="*/ f1 1 1022"/>
                  <a:gd name="f27" fmla="val f2"/>
                  <a:gd name="f28" fmla="val f3"/>
                  <a:gd name="f29" fmla="val f4"/>
                  <a:gd name="f30" fmla="+- f29 0 f27"/>
                  <a:gd name="f31" fmla="+- f28 0 f27"/>
                  <a:gd name="f32" fmla="*/ f31 1 1077"/>
                  <a:gd name="f33" fmla="*/ f30 1 1022"/>
                  <a:gd name="f34" fmla="*/ f27 1 f32"/>
                  <a:gd name="f35" fmla="*/ f28 1 f32"/>
                  <a:gd name="f36" fmla="*/ f27 1 f33"/>
                  <a:gd name="f37" fmla="*/ f29 1 f33"/>
                  <a:gd name="f38" fmla="*/ f34 f25 1"/>
                  <a:gd name="f39" fmla="*/ f35 f25 1"/>
                  <a:gd name="f40" fmla="*/ f37 f26 1"/>
                  <a:gd name="f41" fmla="*/ f36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8" t="f41" r="f39" b="f40"/>
                <a:pathLst>
                  <a:path w="1077" h="1022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4"/>
                      <a:pt x="f15" y="f4"/>
                    </a:cubicBezTo>
                    <a:cubicBezTo>
                      <a:pt x="f16" y="f4"/>
                      <a:pt x="f17" y="f18"/>
                      <a:pt x="f19" y="f20"/>
                    </a:cubicBezTo>
                    <a:cubicBezTo>
                      <a:pt x="f21" y="f22"/>
                      <a:pt x="f3" y="f23"/>
                      <a:pt x="f3" y="f5"/>
                    </a:cubicBezTo>
                    <a:cubicBezTo>
                      <a:pt x="f20" y="f24"/>
                      <a:pt x="f23" y="f2"/>
                      <a:pt x="f5" y="f2"/>
                    </a:cubicBezTo>
                    <a:close/>
                  </a:path>
                </a:pathLst>
              </a:custGeom>
              <a:solidFill>
                <a:srgbClr val="601D1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7" name="Google Shape;3382;p99">
                <a:extLst>
                  <a:ext uri="{FF2B5EF4-FFF2-40B4-BE49-F238E27FC236}">
                    <a16:creationId xmlns:a16="http://schemas.microsoft.com/office/drawing/2014/main" id="{8D255877-3F54-4FF9-DAC5-17AA6A2AA5BD}"/>
                  </a:ext>
                </a:extLst>
              </p:cNvPr>
              <p:cNvSpPr/>
              <p:nvPr/>
            </p:nvSpPr>
            <p:spPr>
              <a:xfrm>
                <a:off x="1130683" y="3968413"/>
                <a:ext cx="594341" cy="56892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07"/>
                  <a:gd name="f4" fmla="val 46528"/>
                  <a:gd name="f5" fmla="val 10690"/>
                  <a:gd name="f6" fmla="val 812"/>
                  <a:gd name="f7" fmla="val 42623"/>
                  <a:gd name="f8" fmla="val 4779"/>
                  <a:gd name="f9" fmla="val 43430"/>
                  <a:gd name="f10" fmla="val 4846"/>
                  <a:gd name="f11" fmla="val 44035"/>
                  <a:gd name="f12" fmla="val 5451"/>
                  <a:gd name="f13" fmla="val 44169"/>
                  <a:gd name="f14" fmla="val 6190"/>
                  <a:gd name="f15" fmla="val 47530"/>
                  <a:gd name="f16" fmla="val 28174"/>
                  <a:gd name="f17" fmla="val 47732"/>
                  <a:gd name="f18" fmla="val 29115"/>
                  <a:gd name="f19" fmla="val 47396"/>
                  <a:gd name="f20" fmla="val 30124"/>
                  <a:gd name="f21" fmla="val 46724"/>
                  <a:gd name="f22" fmla="val 30863"/>
                  <a:gd name="f23" fmla="val 32808"/>
                  <a:gd name="f24" fmla="val 45653"/>
                  <a:gd name="f25" fmla="val 1681"/>
                  <a:gd name="f26" fmla="val 38863"/>
                  <a:gd name="f27" fmla="val 13177"/>
                  <a:gd name="f28" fmla="val 26762"/>
                  <a:gd name="f29" fmla="val 13849"/>
                  <a:gd name="f30" fmla="val 26023"/>
                  <a:gd name="f31" fmla="val 14185"/>
                  <a:gd name="f32" fmla="val 25014"/>
                  <a:gd name="f33" fmla="val 13984"/>
                  <a:gd name="f34" fmla="val 24006"/>
                  <a:gd name="f35" fmla="val 10421"/>
                  <a:gd name="f36" fmla="val 1148"/>
                  <a:gd name="f37" fmla="val 947"/>
                  <a:gd name="f38" fmla="val 10555"/>
                  <a:gd name="f39" fmla="val 10588"/>
                  <a:gd name="f40" fmla="val 9971"/>
                  <a:gd name="f41" fmla="val 9550"/>
                  <a:gd name="f42" fmla="val 578"/>
                  <a:gd name="f43" fmla="val 9614"/>
                  <a:gd name="f44" fmla="val 1216"/>
                  <a:gd name="f45" fmla="val 24140"/>
                  <a:gd name="f46" fmla="val 13311"/>
                  <a:gd name="f47" fmla="val 24880"/>
                  <a:gd name="f48" fmla="val 13043"/>
                  <a:gd name="f49" fmla="val 25619"/>
                  <a:gd name="f50" fmla="val 12572"/>
                  <a:gd name="f51" fmla="val 26157"/>
                  <a:gd name="f52" fmla="val 1009"/>
                  <a:gd name="f53" fmla="val 38258"/>
                  <a:gd name="f54" fmla="val 39334"/>
                  <a:gd name="f55" fmla="val 1479"/>
                  <a:gd name="f56" fmla="val 39670"/>
                  <a:gd name="f57" fmla="val 32673"/>
                  <a:gd name="f58" fmla="val 46460"/>
                  <a:gd name="f59" fmla="val 33144"/>
                  <a:gd name="f60" fmla="val 46527"/>
                  <a:gd name="f61" fmla="val 33413"/>
                  <a:gd name="f62" fmla="val 46191"/>
                  <a:gd name="f63" fmla="val 47329"/>
                  <a:gd name="f64" fmla="val 31468"/>
                  <a:gd name="f65" fmla="val 48203"/>
                  <a:gd name="f66" fmla="val 30527"/>
                  <a:gd name="f67" fmla="val 48606"/>
                  <a:gd name="f68" fmla="val 29250"/>
                  <a:gd name="f69" fmla="val 48404"/>
                  <a:gd name="f70" fmla="val 28040"/>
                  <a:gd name="f71" fmla="val 44976"/>
                  <a:gd name="f72" fmla="val 6056"/>
                  <a:gd name="f73" fmla="val 44841"/>
                  <a:gd name="f74" fmla="val 4913"/>
                  <a:gd name="f75" fmla="val 43900"/>
                  <a:gd name="f76" fmla="val 4039"/>
                  <a:gd name="f77" fmla="val 42757"/>
                  <a:gd name="f78" fmla="val 3905"/>
                  <a:gd name="f79" fmla="val 10824"/>
                  <a:gd name="f80" fmla="val 5"/>
                  <a:gd name="f81" fmla="val 10655"/>
                  <a:gd name="f82" fmla="val 2"/>
                  <a:gd name="f83" fmla="val 10621"/>
                  <a:gd name="f84" fmla="*/ f0 1 48607"/>
                  <a:gd name="f85" fmla="*/ f1 1 46528"/>
                  <a:gd name="f86" fmla="val f2"/>
                  <a:gd name="f87" fmla="val f3"/>
                  <a:gd name="f88" fmla="val f4"/>
                  <a:gd name="f89" fmla="+- f88 0 f86"/>
                  <a:gd name="f90" fmla="+- f87 0 f86"/>
                  <a:gd name="f91" fmla="*/ f90 1 48607"/>
                  <a:gd name="f92" fmla="*/ f89 1 46528"/>
                  <a:gd name="f93" fmla="*/ f86 1 f91"/>
                  <a:gd name="f94" fmla="*/ f87 1 f91"/>
                  <a:gd name="f95" fmla="*/ f86 1 f92"/>
                  <a:gd name="f96" fmla="*/ f88 1 f92"/>
                  <a:gd name="f97" fmla="*/ f93 f84 1"/>
                  <a:gd name="f98" fmla="*/ f94 f84 1"/>
                  <a:gd name="f99" fmla="*/ f96 f85 1"/>
                  <a:gd name="f100" fmla="*/ f95 f8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7" t="f100" r="f98" b="f99"/>
                <a:pathLst>
                  <a:path w="48607" h="46528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9" y="f10"/>
                      <a:pt x="f11" y="f12"/>
                      <a:pt x="f13" y="f14"/>
                    </a:cubicBezTo>
                    <a:lnTo>
                      <a:pt x="f15" y="f16"/>
                    </a:lnTo>
                    <a:cubicBezTo>
                      <a:pt x="f17" y="f18"/>
                      <a:pt x="f19" y="f20"/>
                      <a:pt x="f21" y="f22"/>
                    </a:cubicBezTo>
                    <a:lnTo>
                      <a:pt x="f23" y="f24"/>
                    </a:lnTo>
                    <a:lnTo>
                      <a:pt x="f25" y="f26"/>
                    </a:lnTo>
                    <a:lnTo>
                      <a:pt x="f27" y="f28"/>
                    </a:lnTo>
                    <a:cubicBezTo>
                      <a:pt x="f29" y="f30"/>
                      <a:pt x="f31" y="f32"/>
                      <a:pt x="f33" y="f34"/>
                    </a:cubicBezTo>
                    <a:lnTo>
                      <a:pt x="f35" y="f36"/>
                    </a:lnTo>
                    <a:cubicBezTo>
                      <a:pt x="f35" y="f37"/>
                      <a:pt x="f38" y="f6"/>
                      <a:pt x="f5" y="f6"/>
                    </a:cubicBezTo>
                    <a:close/>
                    <a:moveTo>
                      <a:pt x="f39" y="f2"/>
                    </a:moveTo>
                    <a:cubicBezTo>
                      <a:pt x="f40" y="f2"/>
                      <a:pt x="f41" y="f42"/>
                      <a:pt x="f43" y="f44"/>
                    </a:cubicBezTo>
                    <a:lnTo>
                      <a:pt x="f27" y="f45"/>
                    </a:lnTo>
                    <a:cubicBezTo>
                      <a:pt x="f46" y="f47"/>
                      <a:pt x="f48" y="f49"/>
                      <a:pt x="f50" y="f51"/>
                    </a:cubicBezTo>
                    <a:lnTo>
                      <a:pt x="f52" y="f53"/>
                    </a:lnTo>
                    <a:lnTo>
                      <a:pt x="f2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cubicBezTo>
                      <a:pt x="f73" y="f74"/>
                      <a:pt x="f75" y="f76"/>
                      <a:pt x="f77" y="f78"/>
                    </a:cubicBezTo>
                    <a:lnTo>
                      <a:pt x="f79" y="f80"/>
                    </a:lnTo>
                    <a:lnTo>
                      <a:pt x="f5" y="f80"/>
                    </a:lnTo>
                    <a:cubicBezTo>
                      <a:pt x="f81" y="f82"/>
                      <a:pt x="f83" y="f2"/>
                      <a:pt x="f39" y="f2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58" name="CuadroTexto 508">
            <a:extLst>
              <a:ext uri="{FF2B5EF4-FFF2-40B4-BE49-F238E27FC236}">
                <a16:creationId xmlns:a16="http://schemas.microsoft.com/office/drawing/2014/main" id="{7B4E04F0-E34B-A0B7-B044-98A334464B1C}"/>
              </a:ext>
            </a:extLst>
          </p:cNvPr>
          <p:cNvSpPr txBox="1"/>
          <p:nvPr/>
        </p:nvSpPr>
        <p:spPr>
          <a:xfrm>
            <a:off x="3003630" y="246485"/>
            <a:ext cx="5401827" cy="646334"/>
          </a:xfrm>
          <a:prstGeom prst="rect">
            <a:avLst/>
          </a:prstGeom>
          <a:noFill/>
          <a:ln cap="flat">
            <a:noFill/>
          </a:ln>
          <a:effectLst>
            <a:outerShdw dist="38096" dir="2700000" algn="tl">
              <a:srgbClr val="000000">
                <a:alpha val="40000"/>
              </a:srgbClr>
            </a:outerShdw>
          </a:effectLst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600" b="0" i="0" u="none" strike="noStrike" kern="0" cap="none" spc="0" baseline="0" dirty="0">
                <a:solidFill>
                  <a:srgbClr val="F4F0E9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روز بین المللی </a:t>
            </a:r>
            <a:r>
              <a:rPr lang="fa-IR" sz="3600" b="0" i="0" u="none" strike="noStrike" kern="0" cap="none" spc="0" baseline="0" dirty="0">
                <a:solidFill>
                  <a:srgbClr val="FF0000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خانواده</a:t>
            </a:r>
            <a:endParaRPr lang="es-PE" sz="3600" b="0" i="0" u="none" strike="noStrike" kern="0" cap="none" spc="0" baseline="0" dirty="0">
              <a:solidFill>
                <a:srgbClr val="FF0000"/>
              </a:solidFill>
              <a:uFillTx/>
              <a:latin typeface="Bahnschrift SemiBold Condensed" pitchFamily="34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1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>
            <a:extLst>
              <a:ext uri="{FF2B5EF4-FFF2-40B4-BE49-F238E27FC236}">
                <a16:creationId xmlns:a16="http://schemas.microsoft.com/office/drawing/2014/main" id="{8457F217-3AD7-CC24-86A2-FE49EAFCFCDB}"/>
              </a:ext>
            </a:extLst>
          </p:cNvPr>
          <p:cNvSpPr/>
          <p:nvPr/>
        </p:nvSpPr>
        <p:spPr>
          <a:xfrm flipH="1">
            <a:off x="6980648" y="-2170200"/>
            <a:ext cx="4340400" cy="4340400"/>
          </a:xfrm>
          <a:custGeom>
            <a:avLst>
              <a:gd name="f11" fmla="val 270"/>
              <a:gd name="f12" fmla="val 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*/ 5419351 1 1725033"/>
              <a:gd name="f10" fmla="+- 0 0 1"/>
              <a:gd name="f11" fmla="val 270"/>
              <a:gd name="f12" fmla="val 0"/>
              <a:gd name="f13" fmla="abs f5"/>
              <a:gd name="f14" fmla="abs f6"/>
              <a:gd name="f15" fmla="abs f7"/>
              <a:gd name="f16" fmla="val f8"/>
              <a:gd name="f17" fmla="+- 2700000 f3 0"/>
              <a:gd name="f18" fmla="+- 0 0 f11"/>
              <a:gd name="f19" fmla="+- 0 0 f12"/>
              <a:gd name="f20" fmla="?: f13 f5 1"/>
              <a:gd name="f21" fmla="?: f14 f6 1"/>
              <a:gd name="f22" fmla="?: f15 f7 1"/>
              <a:gd name="f23" fmla="*/ f17 f9 1"/>
              <a:gd name="f24" fmla="*/ f18 f2 1"/>
              <a:gd name="f25" fmla="*/ f19 f2 1"/>
              <a:gd name="f26" fmla="*/ f20 1 21600"/>
              <a:gd name="f27" fmla="*/ f21 1 21600"/>
              <a:gd name="f28" fmla="*/ 21600 f20 1"/>
              <a:gd name="f29" fmla="*/ 21600 f21 1"/>
              <a:gd name="f30" fmla="*/ f23 1 f2"/>
              <a:gd name="f31" fmla="*/ f24 1 f4"/>
              <a:gd name="f32" fmla="*/ f25 1 f4"/>
              <a:gd name="f33" fmla="min f27 f26"/>
              <a:gd name="f34" fmla="*/ f28 1 f22"/>
              <a:gd name="f35" fmla="*/ f29 1 f22"/>
              <a:gd name="f36" fmla="+- 0 0 f30"/>
              <a:gd name="f37" fmla="+- f31 0 f3"/>
              <a:gd name="f38" fmla="+- f32 0 f3"/>
              <a:gd name="f39" fmla="val f34"/>
              <a:gd name="f40" fmla="val f35"/>
              <a:gd name="f41" fmla="+- 0 0 f36"/>
              <a:gd name="f42" fmla="+- 0 0 f37"/>
              <a:gd name="f43" fmla="+- 0 0 f38"/>
              <a:gd name="f44" fmla="+- f40 0 f16"/>
              <a:gd name="f45" fmla="+- f39 0 f16"/>
              <a:gd name="f46" fmla="val f42"/>
              <a:gd name="f47" fmla="val f43"/>
              <a:gd name="f48" fmla="*/ f41 f2 1"/>
              <a:gd name="f49" fmla="*/ f44 1 2"/>
              <a:gd name="f50" fmla="*/ f45 1 2"/>
              <a:gd name="f51" fmla="+- f47 0 f46"/>
              <a:gd name="f52" fmla="+- f46 f3 0"/>
              <a:gd name="f53" fmla="*/ f48 1 f9"/>
              <a:gd name="f54" fmla="+- f16 f49 0"/>
              <a:gd name="f55" fmla="+- f16 f50 0"/>
              <a:gd name="f56" fmla="+- f51 21600000 0"/>
              <a:gd name="f57" fmla="*/ f52 f9 1"/>
              <a:gd name="f58" fmla="+- f53 0 f3"/>
              <a:gd name="f59" fmla="*/ f50 f33 1"/>
              <a:gd name="f60" fmla="*/ f49 f33 1"/>
              <a:gd name="f61" fmla="?: f51 f51 f56"/>
              <a:gd name="f62" fmla="*/ f57 1 f2"/>
              <a:gd name="f63" fmla="cos 1 f58"/>
              <a:gd name="f64" fmla="sin 1 f58"/>
              <a:gd name="f65" fmla="*/ f55 f33 1"/>
              <a:gd name="f66" fmla="*/ f54 f33 1"/>
              <a:gd name="f67" fmla="+- 0 0 f62"/>
              <a:gd name="f68" fmla="+- 0 0 f63"/>
              <a:gd name="f69" fmla="+- 0 0 f64"/>
              <a:gd name="f70" fmla="+- 0 0 f67"/>
              <a:gd name="f71" fmla="+- 0 0 f68"/>
              <a:gd name="f72" fmla="+- 0 0 f69"/>
              <a:gd name="f73" fmla="*/ f70 f2 1"/>
              <a:gd name="f74" fmla="*/ f71 f50 1"/>
              <a:gd name="f75" fmla="*/ f72 f49 1"/>
              <a:gd name="f76" fmla="*/ f73 1 f9"/>
              <a:gd name="f77" fmla="+- f55 0 f74"/>
              <a:gd name="f78" fmla="+- f55 f74 0"/>
              <a:gd name="f79" fmla="+- f54 0 f75"/>
              <a:gd name="f80" fmla="+- f54 f75 0"/>
              <a:gd name="f81" fmla="+- f76 0 f3"/>
              <a:gd name="f82" fmla="*/ f77 f33 1"/>
              <a:gd name="f83" fmla="*/ f79 f33 1"/>
              <a:gd name="f84" fmla="*/ f78 f33 1"/>
              <a:gd name="f85" fmla="*/ f80 f33 1"/>
              <a:gd name="f86" fmla="sin 1 f81"/>
              <a:gd name="f87" fmla="cos 1 f81"/>
              <a:gd name="f88" fmla="+- 0 0 f86"/>
              <a:gd name="f89" fmla="+- 0 0 f87"/>
              <a:gd name="f90" fmla="+- 0 0 f88"/>
              <a:gd name="f91" fmla="+- 0 0 f89"/>
              <a:gd name="f92" fmla="*/ f90 f50 1"/>
              <a:gd name="f93" fmla="*/ f91 f49 1"/>
              <a:gd name="f94" fmla="+- 0 0 f93"/>
              <a:gd name="f95" fmla="+- 0 0 f92"/>
              <a:gd name="f96" fmla="+- 0 0 f94"/>
              <a:gd name="f97" fmla="+- 0 0 f95"/>
              <a:gd name="f98" fmla="at2 f96 f97"/>
              <a:gd name="f99" fmla="+- f98 f3 0"/>
              <a:gd name="f100" fmla="*/ f99 f9 1"/>
              <a:gd name="f101" fmla="*/ f100 1 f2"/>
              <a:gd name="f102" fmla="+- 0 0 f101"/>
              <a:gd name="f103" fmla="val f102"/>
              <a:gd name="f104" fmla="+- 0 0 f103"/>
              <a:gd name="f105" fmla="*/ f104 f2 1"/>
              <a:gd name="f106" fmla="*/ f105 1 f9"/>
              <a:gd name="f107" fmla="+- f106 0 f3"/>
              <a:gd name="f108" fmla="cos 1 f107"/>
              <a:gd name="f109" fmla="sin 1 f107"/>
              <a:gd name="f110" fmla="+- 0 0 f108"/>
              <a:gd name="f111" fmla="+- 0 0 f109"/>
              <a:gd name="f112" fmla="*/ f10 f110 1"/>
              <a:gd name="f113" fmla="*/ f10 f111 1"/>
              <a:gd name="f114" fmla="*/ f112 f50 1"/>
              <a:gd name="f115" fmla="*/ f113 f49 1"/>
              <a:gd name="f116" fmla="+- f55 f114 0"/>
              <a:gd name="f117" fmla="+- f54 f115 0"/>
              <a:gd name="f118" fmla="*/ f116 f33 1"/>
              <a:gd name="f119" fmla="*/ f11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2" t="f83" r="f84" b="f85"/>
            <a:pathLst>
              <a:path>
                <a:moveTo>
                  <a:pt x="f118" y="f119"/>
                </a:moveTo>
                <a:arcTo wR="f59" hR="f60" stAng="f46" swAng="f61"/>
                <a:lnTo>
                  <a:pt x="f65" y="f66"/>
                </a:lnTo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Google Shape;451;p35">
            <a:extLst>
              <a:ext uri="{FF2B5EF4-FFF2-40B4-BE49-F238E27FC236}">
                <a16:creationId xmlns:a16="http://schemas.microsoft.com/office/drawing/2014/main" id="{304FB009-D894-6D41-A116-9F4B3E58FB3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6030" y="3172300"/>
            <a:ext cx="2748000" cy="787197"/>
          </a:xfrm>
        </p:spPr>
        <p:txBody>
          <a:bodyPr anchor="b"/>
          <a:lstStyle/>
          <a:p>
            <a:pPr lvl="0" algn="r"/>
            <a:r>
              <a:rPr lang="fa-IR" sz="1800" dirty="0">
                <a:solidFill>
                  <a:srgbClr val="FC4B22"/>
                </a:solidFill>
                <a:cs typeface="B Nazanin" panose="00000700000000000000" pitchFamily="2" charset="-78"/>
              </a:rPr>
              <a:t>عنوان را بنویس</a:t>
            </a:r>
            <a:endParaRPr lang="en-US" sz="1800" dirty="0">
              <a:solidFill>
                <a:srgbClr val="FC4B22"/>
              </a:solidFill>
              <a:cs typeface="B Nazanin" panose="00000700000000000000" pitchFamily="2" charset="-78"/>
            </a:endParaRPr>
          </a:p>
        </p:txBody>
      </p:sp>
      <p:sp>
        <p:nvSpPr>
          <p:cNvPr id="4" name="Google Shape;452;p35">
            <a:extLst>
              <a:ext uri="{FF2B5EF4-FFF2-40B4-BE49-F238E27FC236}">
                <a16:creationId xmlns:a16="http://schemas.microsoft.com/office/drawing/2014/main" id="{93479D43-C244-0EAB-7AC9-FD2AAADA2B6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46030" y="3959498"/>
            <a:ext cx="2748000" cy="787197"/>
          </a:xfrm>
        </p:spPr>
        <p:txBody>
          <a:bodyPr/>
          <a:lstStyle/>
          <a:p>
            <a:pPr marL="0" lvl="0" indent="0" algn="r">
              <a:buNone/>
            </a:pPr>
            <a:r>
              <a:rPr lang="fa-IR" sz="1600" dirty="0">
                <a:solidFill>
                  <a:srgbClr val="383838"/>
                </a:solidFill>
                <a:cs typeface="B Nazanin" panose="00000700000000000000" pitchFamily="2" charset="-78"/>
              </a:rPr>
              <a:t>قالب پاورپوینت خانواده ویرایش می باشد</a:t>
            </a:r>
            <a:endParaRPr lang="en-US" sz="1600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5" name="Google Shape;455;p35">
            <a:extLst>
              <a:ext uri="{FF2B5EF4-FFF2-40B4-BE49-F238E27FC236}">
                <a16:creationId xmlns:a16="http://schemas.microsoft.com/office/drawing/2014/main" id="{953BCB7E-0E83-AD1D-065F-21360CA614A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023814" y="3185001"/>
            <a:ext cx="2748000" cy="787197"/>
          </a:xfrm>
        </p:spPr>
        <p:txBody>
          <a:bodyPr anchor="b"/>
          <a:lstStyle/>
          <a:p>
            <a:pPr lvl="0"/>
            <a:r>
              <a:rPr lang="fa-IR" sz="1800" dirty="0">
                <a:solidFill>
                  <a:srgbClr val="FC4B22"/>
                </a:solidFill>
                <a:cs typeface="B Nazanin" panose="00000700000000000000" pitchFamily="2" charset="-78"/>
              </a:rPr>
              <a:t>عنوان را بنویس</a:t>
            </a:r>
            <a:endParaRPr lang="en-US" sz="1800" dirty="0">
              <a:solidFill>
                <a:srgbClr val="FC4B22"/>
              </a:solidFill>
              <a:cs typeface="B Nazanin" panose="00000700000000000000" pitchFamily="2" charset="-78"/>
            </a:endParaRPr>
          </a:p>
        </p:txBody>
      </p:sp>
      <p:sp>
        <p:nvSpPr>
          <p:cNvPr id="6" name="Google Shape;456;p35">
            <a:extLst>
              <a:ext uri="{FF2B5EF4-FFF2-40B4-BE49-F238E27FC236}">
                <a16:creationId xmlns:a16="http://schemas.microsoft.com/office/drawing/2014/main" id="{830423C3-0535-699C-5945-9A6443DB9EA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023814" y="3972199"/>
            <a:ext cx="2748000" cy="787197"/>
          </a:xfrm>
        </p:spPr>
        <p:txBody>
          <a:bodyPr/>
          <a:lstStyle/>
          <a:p>
            <a:pPr marL="0" lvl="0" indent="0" algn="r" rtl="1">
              <a:buNone/>
            </a:pPr>
            <a:r>
              <a:rPr lang="fa-IR" sz="1600" dirty="0">
                <a:solidFill>
                  <a:srgbClr val="383838"/>
                </a:solidFill>
                <a:cs typeface="B Nazanin" panose="00000700000000000000" pitchFamily="2" charset="-78"/>
              </a:rPr>
              <a:t>قالب پاورپوینت خانواده ویرایش می باشد</a:t>
            </a:r>
            <a:endParaRPr lang="en-US" sz="1600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7" name="Flecha: pentágono 3">
            <a:extLst>
              <a:ext uri="{FF2B5EF4-FFF2-40B4-BE49-F238E27FC236}">
                <a16:creationId xmlns:a16="http://schemas.microsoft.com/office/drawing/2014/main" id="{B8CB9503-EFAF-FEC1-15CF-F24CDAE32934}"/>
              </a:ext>
            </a:extLst>
          </p:cNvPr>
          <p:cNvSpPr/>
          <p:nvPr/>
        </p:nvSpPr>
        <p:spPr>
          <a:xfrm>
            <a:off x="0" y="202667"/>
            <a:ext cx="2641601" cy="643582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-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" name="Google Shape;382;p29">
            <a:extLst>
              <a:ext uri="{FF2B5EF4-FFF2-40B4-BE49-F238E27FC236}">
                <a16:creationId xmlns:a16="http://schemas.microsoft.com/office/drawing/2014/main" id="{A8FE8E1F-868A-BC49-6F7E-6D68A3407A6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09554" y="258866"/>
            <a:ext cx="6789301" cy="572697"/>
          </a:xfrm>
        </p:spPr>
        <p:txBody>
          <a:bodyPr/>
          <a:lstStyle/>
          <a:p>
            <a:pPr lvl="0"/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اینفوگرافیک</a:t>
            </a:r>
            <a:endParaRPr lang="en-US"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pic>
        <p:nvPicPr>
          <p:cNvPr id="9" name="Imagen 6">
            <a:extLst>
              <a:ext uri="{FF2B5EF4-FFF2-40B4-BE49-F238E27FC236}">
                <a16:creationId xmlns:a16="http://schemas.microsoft.com/office/drawing/2014/main" id="{6A7FE99C-EB2D-FB57-CB76-18E1B83E778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09440" y="592695"/>
            <a:ext cx="2445590" cy="3146514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0" name="Imagen 8">
            <a:extLst>
              <a:ext uri="{FF2B5EF4-FFF2-40B4-BE49-F238E27FC236}">
                <a16:creationId xmlns:a16="http://schemas.microsoft.com/office/drawing/2014/main" id="{67D7ED3C-15E2-4005-AB31-03F06446E49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16185" y="233656"/>
            <a:ext cx="3420898" cy="3235979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1" name="Google Shape;12;p2">
            <a:extLst>
              <a:ext uri="{FF2B5EF4-FFF2-40B4-BE49-F238E27FC236}">
                <a16:creationId xmlns:a16="http://schemas.microsoft.com/office/drawing/2014/main" id="{ED16A09C-BD0D-D105-F196-7A0B342C74BC}"/>
              </a:ext>
            </a:extLst>
          </p:cNvPr>
          <p:cNvSpPr/>
          <p:nvPr/>
        </p:nvSpPr>
        <p:spPr>
          <a:xfrm flipH="1">
            <a:off x="6973799" y="-2170200"/>
            <a:ext cx="4340400" cy="4340400"/>
          </a:xfrm>
          <a:custGeom>
            <a:avLst>
              <a:gd name="f11" fmla="val 270"/>
              <a:gd name="f12" fmla="val 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*/ 5419351 1 1725033"/>
              <a:gd name="f10" fmla="+- 0 0 1"/>
              <a:gd name="f11" fmla="val 270"/>
              <a:gd name="f12" fmla="val 0"/>
              <a:gd name="f13" fmla="abs f5"/>
              <a:gd name="f14" fmla="abs f6"/>
              <a:gd name="f15" fmla="abs f7"/>
              <a:gd name="f16" fmla="val f8"/>
              <a:gd name="f17" fmla="+- 2700000 f3 0"/>
              <a:gd name="f18" fmla="+- 0 0 f11"/>
              <a:gd name="f19" fmla="+- 0 0 f12"/>
              <a:gd name="f20" fmla="?: f13 f5 1"/>
              <a:gd name="f21" fmla="?: f14 f6 1"/>
              <a:gd name="f22" fmla="?: f15 f7 1"/>
              <a:gd name="f23" fmla="*/ f17 f9 1"/>
              <a:gd name="f24" fmla="*/ f18 f2 1"/>
              <a:gd name="f25" fmla="*/ f19 f2 1"/>
              <a:gd name="f26" fmla="*/ f20 1 21600"/>
              <a:gd name="f27" fmla="*/ f21 1 21600"/>
              <a:gd name="f28" fmla="*/ 21600 f20 1"/>
              <a:gd name="f29" fmla="*/ 21600 f21 1"/>
              <a:gd name="f30" fmla="*/ f23 1 f2"/>
              <a:gd name="f31" fmla="*/ f24 1 f4"/>
              <a:gd name="f32" fmla="*/ f25 1 f4"/>
              <a:gd name="f33" fmla="min f27 f26"/>
              <a:gd name="f34" fmla="*/ f28 1 f22"/>
              <a:gd name="f35" fmla="*/ f29 1 f22"/>
              <a:gd name="f36" fmla="+- 0 0 f30"/>
              <a:gd name="f37" fmla="+- f31 0 f3"/>
              <a:gd name="f38" fmla="+- f32 0 f3"/>
              <a:gd name="f39" fmla="val f34"/>
              <a:gd name="f40" fmla="val f35"/>
              <a:gd name="f41" fmla="+- 0 0 f36"/>
              <a:gd name="f42" fmla="+- 0 0 f37"/>
              <a:gd name="f43" fmla="+- 0 0 f38"/>
              <a:gd name="f44" fmla="+- f40 0 f16"/>
              <a:gd name="f45" fmla="+- f39 0 f16"/>
              <a:gd name="f46" fmla="val f42"/>
              <a:gd name="f47" fmla="val f43"/>
              <a:gd name="f48" fmla="*/ f41 f2 1"/>
              <a:gd name="f49" fmla="*/ f44 1 2"/>
              <a:gd name="f50" fmla="*/ f45 1 2"/>
              <a:gd name="f51" fmla="+- f47 0 f46"/>
              <a:gd name="f52" fmla="+- f46 f3 0"/>
              <a:gd name="f53" fmla="*/ f48 1 f9"/>
              <a:gd name="f54" fmla="+- f16 f49 0"/>
              <a:gd name="f55" fmla="+- f16 f50 0"/>
              <a:gd name="f56" fmla="+- f51 21600000 0"/>
              <a:gd name="f57" fmla="*/ f52 f9 1"/>
              <a:gd name="f58" fmla="+- f53 0 f3"/>
              <a:gd name="f59" fmla="*/ f50 f33 1"/>
              <a:gd name="f60" fmla="*/ f49 f33 1"/>
              <a:gd name="f61" fmla="?: f51 f51 f56"/>
              <a:gd name="f62" fmla="*/ f57 1 f2"/>
              <a:gd name="f63" fmla="cos 1 f58"/>
              <a:gd name="f64" fmla="sin 1 f58"/>
              <a:gd name="f65" fmla="*/ f55 f33 1"/>
              <a:gd name="f66" fmla="*/ f54 f33 1"/>
              <a:gd name="f67" fmla="+- 0 0 f62"/>
              <a:gd name="f68" fmla="+- 0 0 f63"/>
              <a:gd name="f69" fmla="+- 0 0 f64"/>
              <a:gd name="f70" fmla="+- 0 0 f67"/>
              <a:gd name="f71" fmla="+- 0 0 f68"/>
              <a:gd name="f72" fmla="+- 0 0 f69"/>
              <a:gd name="f73" fmla="*/ f70 f2 1"/>
              <a:gd name="f74" fmla="*/ f71 f50 1"/>
              <a:gd name="f75" fmla="*/ f72 f49 1"/>
              <a:gd name="f76" fmla="*/ f73 1 f9"/>
              <a:gd name="f77" fmla="+- f55 0 f74"/>
              <a:gd name="f78" fmla="+- f55 f74 0"/>
              <a:gd name="f79" fmla="+- f54 0 f75"/>
              <a:gd name="f80" fmla="+- f54 f75 0"/>
              <a:gd name="f81" fmla="+- f76 0 f3"/>
              <a:gd name="f82" fmla="*/ f77 f33 1"/>
              <a:gd name="f83" fmla="*/ f79 f33 1"/>
              <a:gd name="f84" fmla="*/ f78 f33 1"/>
              <a:gd name="f85" fmla="*/ f80 f33 1"/>
              <a:gd name="f86" fmla="sin 1 f81"/>
              <a:gd name="f87" fmla="cos 1 f81"/>
              <a:gd name="f88" fmla="+- 0 0 f86"/>
              <a:gd name="f89" fmla="+- 0 0 f87"/>
              <a:gd name="f90" fmla="+- 0 0 f88"/>
              <a:gd name="f91" fmla="+- 0 0 f89"/>
              <a:gd name="f92" fmla="*/ f90 f50 1"/>
              <a:gd name="f93" fmla="*/ f91 f49 1"/>
              <a:gd name="f94" fmla="+- 0 0 f93"/>
              <a:gd name="f95" fmla="+- 0 0 f92"/>
              <a:gd name="f96" fmla="+- 0 0 f94"/>
              <a:gd name="f97" fmla="+- 0 0 f95"/>
              <a:gd name="f98" fmla="at2 f96 f97"/>
              <a:gd name="f99" fmla="+- f98 f3 0"/>
              <a:gd name="f100" fmla="*/ f99 f9 1"/>
              <a:gd name="f101" fmla="*/ f100 1 f2"/>
              <a:gd name="f102" fmla="+- 0 0 f101"/>
              <a:gd name="f103" fmla="val f102"/>
              <a:gd name="f104" fmla="+- 0 0 f103"/>
              <a:gd name="f105" fmla="*/ f104 f2 1"/>
              <a:gd name="f106" fmla="*/ f105 1 f9"/>
              <a:gd name="f107" fmla="+- f106 0 f3"/>
              <a:gd name="f108" fmla="cos 1 f107"/>
              <a:gd name="f109" fmla="sin 1 f107"/>
              <a:gd name="f110" fmla="+- 0 0 f108"/>
              <a:gd name="f111" fmla="+- 0 0 f109"/>
              <a:gd name="f112" fmla="*/ f10 f110 1"/>
              <a:gd name="f113" fmla="*/ f10 f111 1"/>
              <a:gd name="f114" fmla="*/ f112 f50 1"/>
              <a:gd name="f115" fmla="*/ f113 f49 1"/>
              <a:gd name="f116" fmla="+- f55 f114 0"/>
              <a:gd name="f117" fmla="+- f54 f115 0"/>
              <a:gd name="f118" fmla="*/ f116 f33 1"/>
              <a:gd name="f119" fmla="*/ f11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2" t="f83" r="f84" b="f85"/>
            <a:pathLst>
              <a:path>
                <a:moveTo>
                  <a:pt x="f118" y="f119"/>
                </a:moveTo>
                <a:arcTo wR="f59" hR="f60" stAng="f46" swAng="f61"/>
                <a:lnTo>
                  <a:pt x="f65" y="f66"/>
                </a:lnTo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2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62;p36">
            <a:extLst>
              <a:ext uri="{FF2B5EF4-FFF2-40B4-BE49-F238E27FC236}">
                <a16:creationId xmlns:a16="http://schemas.microsoft.com/office/drawing/2014/main" id="{5FC34F6C-861E-6900-0C99-CFADC1D526A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648029" y="1079668"/>
            <a:ext cx="2856896" cy="440100"/>
          </a:xfrm>
        </p:spPr>
        <p:txBody>
          <a:bodyPr anchor="b"/>
          <a:lstStyle/>
          <a:p>
            <a:pPr lvl="0"/>
            <a:r>
              <a:rPr lang="fa-IR" sz="1800" dirty="0">
                <a:solidFill>
                  <a:srgbClr val="383838"/>
                </a:solidFill>
                <a:cs typeface="B Nazanin" panose="00000700000000000000" pitchFamily="2" charset="-78"/>
              </a:rPr>
              <a:t>عنوان را بنویس</a:t>
            </a:r>
            <a:endParaRPr lang="en-US" sz="1800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463;p36">
            <a:extLst>
              <a:ext uri="{FF2B5EF4-FFF2-40B4-BE49-F238E27FC236}">
                <a16:creationId xmlns:a16="http://schemas.microsoft.com/office/drawing/2014/main" id="{BC763476-5CE9-40F1-E07C-94FFE4F4449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971391" y="1519704"/>
            <a:ext cx="2856896" cy="572697"/>
          </a:xfrm>
        </p:spPr>
        <p:txBody>
          <a:bodyPr/>
          <a:lstStyle/>
          <a:p>
            <a:pPr marL="0" lvl="0" indent="0" algn="r" rtl="1">
              <a:buNone/>
            </a:pPr>
            <a:r>
              <a:rPr lang="fa-IR" sz="1600" dirty="0">
                <a:solidFill>
                  <a:srgbClr val="383838"/>
                </a:solidFill>
                <a:cs typeface="B Nazanin" panose="00000700000000000000" pitchFamily="2" charset="-78"/>
              </a:rPr>
              <a:t>قالب پاورپوینت خانواده ویرایش می باشد</a:t>
            </a:r>
            <a:endParaRPr lang="en-US" sz="1600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4" name="Google Shape;464;p36">
            <a:extLst>
              <a:ext uri="{FF2B5EF4-FFF2-40B4-BE49-F238E27FC236}">
                <a16:creationId xmlns:a16="http://schemas.microsoft.com/office/drawing/2014/main" id="{392D8AD6-6CE4-5A2A-2E26-6E3CB0B1754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681825" y="2342765"/>
            <a:ext cx="2856896" cy="440100"/>
          </a:xfrm>
        </p:spPr>
        <p:txBody>
          <a:bodyPr anchor="b"/>
          <a:lstStyle/>
          <a:p>
            <a:pPr lvl="0" algn="r" rtl="1"/>
            <a:r>
              <a:rPr lang="fa-IR" sz="1800" dirty="0">
                <a:solidFill>
                  <a:srgbClr val="383838"/>
                </a:solidFill>
                <a:cs typeface="B Nazanin" panose="00000700000000000000" pitchFamily="2" charset="-78"/>
              </a:rPr>
              <a:t>عنوان را بنویس</a:t>
            </a:r>
            <a:endParaRPr lang="en-US" sz="1800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5" name="Google Shape;465;p36">
            <a:extLst>
              <a:ext uri="{FF2B5EF4-FFF2-40B4-BE49-F238E27FC236}">
                <a16:creationId xmlns:a16="http://schemas.microsoft.com/office/drawing/2014/main" id="{84BCC332-FE61-B190-56C3-0116B35D838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681825" y="2782738"/>
            <a:ext cx="2856896" cy="572697"/>
          </a:xfrm>
        </p:spPr>
        <p:txBody>
          <a:bodyPr/>
          <a:lstStyle/>
          <a:p>
            <a:pPr marL="0" lvl="0" indent="0" algn="r" rtl="1">
              <a:buNone/>
            </a:pPr>
            <a:r>
              <a:rPr lang="fa-IR" sz="1600" dirty="0">
                <a:solidFill>
                  <a:srgbClr val="383838"/>
                </a:solidFill>
                <a:cs typeface="B Nazanin" panose="00000700000000000000" pitchFamily="2" charset="-78"/>
              </a:rPr>
              <a:t>قالب پاورپوینت خانواده ویرایش می باشد</a:t>
            </a:r>
            <a:endParaRPr lang="en-US" sz="1600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6" name="Google Shape;466;p36">
            <a:extLst>
              <a:ext uri="{FF2B5EF4-FFF2-40B4-BE49-F238E27FC236}">
                <a16:creationId xmlns:a16="http://schemas.microsoft.com/office/drawing/2014/main" id="{268DFB8B-0303-B246-0D36-FF477D17BFB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648029" y="3522223"/>
            <a:ext cx="2856896" cy="440100"/>
          </a:xfrm>
        </p:spPr>
        <p:txBody>
          <a:bodyPr anchor="b"/>
          <a:lstStyle/>
          <a:p>
            <a:pPr lvl="0" algn="r" rtl="1"/>
            <a:r>
              <a:rPr lang="fa-IR" sz="1800" dirty="0">
                <a:solidFill>
                  <a:srgbClr val="383838"/>
                </a:solidFill>
                <a:cs typeface="B Nazanin" panose="00000700000000000000" pitchFamily="2" charset="-78"/>
              </a:rPr>
              <a:t>عنوان را بنویس</a:t>
            </a:r>
            <a:endParaRPr lang="en-US" sz="1800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7" name="Google Shape;467;p36">
            <a:extLst>
              <a:ext uri="{FF2B5EF4-FFF2-40B4-BE49-F238E27FC236}">
                <a16:creationId xmlns:a16="http://schemas.microsoft.com/office/drawing/2014/main" id="{33200E61-9E6F-9900-CCB7-21E6B8AE5B8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648029" y="3962195"/>
            <a:ext cx="2856896" cy="572697"/>
          </a:xfrm>
        </p:spPr>
        <p:txBody>
          <a:bodyPr/>
          <a:lstStyle/>
          <a:p>
            <a:pPr marL="0" lvl="0" indent="0" algn="r" rtl="1">
              <a:buNone/>
            </a:pPr>
            <a:r>
              <a:rPr lang="fa-IR" sz="1600" dirty="0">
                <a:solidFill>
                  <a:srgbClr val="383838"/>
                </a:solidFill>
                <a:cs typeface="B Nazanin" panose="00000700000000000000" pitchFamily="2" charset="-78"/>
              </a:rPr>
              <a:t>قالب پاورپوینت خانواده ویرایش می باشد</a:t>
            </a:r>
            <a:endParaRPr lang="en-US" sz="1600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8" name="Google Shape;468;p36">
            <a:extLst>
              <a:ext uri="{FF2B5EF4-FFF2-40B4-BE49-F238E27FC236}">
                <a16:creationId xmlns:a16="http://schemas.microsoft.com/office/drawing/2014/main" id="{FCF340F5-1096-D57B-38BC-031EFF63BB8D}"/>
              </a:ext>
            </a:extLst>
          </p:cNvPr>
          <p:cNvSpPr/>
          <p:nvPr/>
        </p:nvSpPr>
        <p:spPr>
          <a:xfrm>
            <a:off x="4364202" y="1160501"/>
            <a:ext cx="821999" cy="82199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" name="Google Shape;469;p36">
            <a:extLst>
              <a:ext uri="{FF2B5EF4-FFF2-40B4-BE49-F238E27FC236}">
                <a16:creationId xmlns:a16="http://schemas.microsoft.com/office/drawing/2014/main" id="{BB77AD5D-7333-F6DF-09FA-43B0C13A34BD}"/>
              </a:ext>
            </a:extLst>
          </p:cNvPr>
          <p:cNvSpPr/>
          <p:nvPr/>
        </p:nvSpPr>
        <p:spPr>
          <a:xfrm>
            <a:off x="4364202" y="2381783"/>
            <a:ext cx="821999" cy="82199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" name="Google Shape;470;p36">
            <a:extLst>
              <a:ext uri="{FF2B5EF4-FFF2-40B4-BE49-F238E27FC236}">
                <a16:creationId xmlns:a16="http://schemas.microsoft.com/office/drawing/2014/main" id="{87DA87EA-54AC-2456-4464-F22B8D638A69}"/>
              </a:ext>
            </a:extLst>
          </p:cNvPr>
          <p:cNvSpPr/>
          <p:nvPr/>
        </p:nvSpPr>
        <p:spPr>
          <a:xfrm>
            <a:off x="4364202" y="3603056"/>
            <a:ext cx="821999" cy="82199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1" name="Google Shape;471;p36">
            <a:extLst>
              <a:ext uri="{FF2B5EF4-FFF2-40B4-BE49-F238E27FC236}">
                <a16:creationId xmlns:a16="http://schemas.microsoft.com/office/drawing/2014/main" id="{EDF8658D-6B95-B869-A87D-518EC3988DDD}"/>
              </a:ext>
            </a:extLst>
          </p:cNvPr>
          <p:cNvGrpSpPr/>
          <p:nvPr/>
        </p:nvGrpSpPr>
        <p:grpSpPr>
          <a:xfrm>
            <a:off x="4592958" y="1389065"/>
            <a:ext cx="364488" cy="364890"/>
            <a:chOff x="4592958" y="1389065"/>
            <a:chExt cx="364488" cy="364890"/>
          </a:xfrm>
        </p:grpSpPr>
        <p:sp>
          <p:nvSpPr>
            <p:cNvPr id="12" name="Google Shape;472;p36">
              <a:extLst>
                <a:ext uri="{FF2B5EF4-FFF2-40B4-BE49-F238E27FC236}">
                  <a16:creationId xmlns:a16="http://schemas.microsoft.com/office/drawing/2014/main" id="{4598F3EE-F9D5-04E3-0328-7B7E3AB06B97}"/>
                </a:ext>
              </a:extLst>
            </p:cNvPr>
            <p:cNvSpPr/>
            <p:nvPr/>
          </p:nvSpPr>
          <p:spPr>
            <a:xfrm>
              <a:off x="4655329" y="1451079"/>
              <a:ext cx="240130" cy="2401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61"/>
                <a:gd name="f5" fmla="val 3775"/>
                <a:gd name="f6" fmla="val 1692"/>
                <a:gd name="f7" fmla="val 1"/>
                <a:gd name="f8" fmla="val 1703"/>
                <a:gd name="f9" fmla="val 3787"/>
                <a:gd name="f10" fmla="val 5870"/>
                <a:gd name="f11" fmla="val 4454"/>
                <a:gd name="f12" fmla="val 5121"/>
                <a:gd name="f13" fmla="val 7382"/>
                <a:gd name="f14" fmla="val 5704"/>
                <a:gd name="f15" fmla="val 7037"/>
                <a:gd name="f16" fmla="val 5787"/>
                <a:gd name="f17" fmla="val 6977"/>
                <a:gd name="f18" fmla="val 5823"/>
                <a:gd name="f19" fmla="val 6858"/>
                <a:gd name="f20" fmla="val 5775"/>
                <a:gd name="f21" fmla="val 6775"/>
                <a:gd name="f22" fmla="val 5736"/>
                <a:gd name="f23" fmla="val 6720"/>
                <a:gd name="f24" fmla="val 5672"/>
                <a:gd name="f25" fmla="val 6691"/>
                <a:gd name="f26" fmla="val 5605"/>
                <a:gd name="f27" fmla="val 5570"/>
                <a:gd name="f28" fmla="val 5534"/>
                <a:gd name="f29" fmla="val 6699"/>
                <a:gd name="f30" fmla="val 5502"/>
                <a:gd name="f31" fmla="val 6716"/>
                <a:gd name="f32" fmla="val 4990"/>
                <a:gd name="f33" fmla="val 7025"/>
                <a:gd name="f34" fmla="val 4394"/>
                <a:gd name="f35" fmla="val 7192"/>
                <a:gd name="f36" fmla="val 1906"/>
                <a:gd name="f37" fmla="val 382"/>
                <a:gd name="f38" fmla="val 5668"/>
                <a:gd name="f39" fmla="val 3798"/>
                <a:gd name="f40" fmla="val 1917"/>
                <a:gd name="f41" fmla="val 405"/>
                <a:gd name="f42" fmla="val 5656"/>
                <a:gd name="f43" fmla="val 7168"/>
                <a:gd name="f44" fmla="val 4775"/>
                <a:gd name="f45" fmla="val 6740"/>
                <a:gd name="f46" fmla="val 5715"/>
                <a:gd name="f47" fmla="val 6002"/>
                <a:gd name="f48" fmla="val 6358"/>
                <a:gd name="f49" fmla="val 5918"/>
                <a:gd name="f50" fmla="val 6430"/>
                <a:gd name="f51" fmla="val 5906"/>
                <a:gd name="f52" fmla="val 6549"/>
                <a:gd name="f53" fmla="val 5978"/>
                <a:gd name="f54" fmla="val 6620"/>
                <a:gd name="f55" fmla="val 6024"/>
                <a:gd name="f56" fmla="val 6667"/>
                <a:gd name="f57" fmla="val 6082"/>
                <a:gd name="f58" fmla="val 6136"/>
                <a:gd name="f59" fmla="val 6179"/>
                <a:gd name="f60" fmla="val 6220"/>
                <a:gd name="f61" fmla="val 6676"/>
                <a:gd name="f62" fmla="val 6252"/>
                <a:gd name="f63" fmla="val 6644"/>
                <a:gd name="f64" fmla="val 7085"/>
                <a:gd name="f65" fmla="val 5930"/>
                <a:gd name="f66" fmla="val 4882"/>
                <a:gd name="f67" fmla="val 5859"/>
                <a:gd name="f68" fmla="*/ f0 1 7562"/>
                <a:gd name="f69" fmla="*/ f1 1 7561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7562"/>
                <a:gd name="f76" fmla="*/ f73 1 7561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7562" h="756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4"/>
                    <a:pt x="f5" y="f4"/>
                  </a:cubicBezTo>
                  <a:cubicBezTo>
                    <a:pt x="f11" y="f4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39"/>
                  </a:cubicBezTo>
                  <a:cubicBezTo>
                    <a:pt x="f37" y="f40"/>
                    <a:pt x="f36" y="f41"/>
                    <a:pt x="f5" y="f41"/>
                  </a:cubicBezTo>
                  <a:cubicBezTo>
                    <a:pt x="f42" y="f41"/>
                    <a:pt x="f43" y="f40"/>
                    <a:pt x="f43" y="f39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25"/>
                    <a:pt x="f58" y="f25"/>
                  </a:cubicBezTo>
                  <a:cubicBezTo>
                    <a:pt x="f59" y="f25"/>
                    <a:pt x="f60" y="f61"/>
                    <a:pt x="f62" y="f63"/>
                  </a:cubicBezTo>
                  <a:cubicBezTo>
                    <a:pt x="f64" y="f65"/>
                    <a:pt x="f4" y="f66"/>
                    <a:pt x="f4" y="f9"/>
                  </a:cubicBezTo>
                  <a:cubicBezTo>
                    <a:pt x="f4" y="f8"/>
                    <a:pt x="f67" y="f2"/>
                    <a:pt x="f5" y="f2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Google Shape;473;p36">
              <a:extLst>
                <a:ext uri="{FF2B5EF4-FFF2-40B4-BE49-F238E27FC236}">
                  <a16:creationId xmlns:a16="http://schemas.microsoft.com/office/drawing/2014/main" id="{17D288C0-DF9C-6145-138F-BB11225A9A81}"/>
                </a:ext>
              </a:extLst>
            </p:cNvPr>
            <p:cNvSpPr/>
            <p:nvPr/>
          </p:nvSpPr>
          <p:spPr>
            <a:xfrm>
              <a:off x="4683300" y="1479435"/>
              <a:ext cx="184178" cy="18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00"/>
                <a:gd name="f4" fmla="val 5799"/>
                <a:gd name="f5" fmla="val 2894"/>
                <a:gd name="f6" fmla="val 1311"/>
                <a:gd name="f7" fmla="val 1"/>
                <a:gd name="f8" fmla="val 1298"/>
                <a:gd name="f9" fmla="val 2905"/>
                <a:gd name="f10" fmla="val 4501"/>
                <a:gd name="f11" fmla="val 1287"/>
                <a:gd name="f12" fmla="val 4502"/>
                <a:gd name="f13" fmla="val 4513"/>
                <a:gd name="f14" fmla="val 2322"/>
                <a:gd name="f15" fmla="val 5621"/>
                <a:gd name="f16" fmla="val 1751"/>
                <a:gd name="f17" fmla="val 5311"/>
                <a:gd name="f18" fmla="val 1286"/>
                <a:gd name="f19" fmla="val 5276"/>
                <a:gd name="f20" fmla="val 1229"/>
                <a:gd name="f21" fmla="val 5219"/>
                <a:gd name="f22" fmla="val 1202"/>
                <a:gd name="f23" fmla="val 5159"/>
                <a:gd name="f24" fmla="val 5118"/>
                <a:gd name="f25" fmla="val 5076"/>
                <a:gd name="f26" fmla="val 1215"/>
                <a:gd name="f27" fmla="val 5037"/>
                <a:gd name="f28" fmla="val 1239"/>
                <a:gd name="f29" fmla="val 4954"/>
                <a:gd name="f30" fmla="val 4942"/>
                <a:gd name="f31" fmla="val 1417"/>
                <a:gd name="f32" fmla="val 5002"/>
                <a:gd name="f33" fmla="val 1501"/>
                <a:gd name="f34" fmla="val 5275"/>
                <a:gd name="f35" fmla="val 1917"/>
                <a:gd name="f36" fmla="val 5430"/>
                <a:gd name="f37" fmla="val 2417"/>
                <a:gd name="f38" fmla="val 4287"/>
                <a:gd name="f39" fmla="val 4299"/>
                <a:gd name="f40" fmla="val 5418"/>
                <a:gd name="f41" fmla="val 2918"/>
                <a:gd name="f42" fmla="val 1525"/>
                <a:gd name="f43" fmla="val 394"/>
                <a:gd name="f44" fmla="val 1524"/>
                <a:gd name="f45" fmla="val 1513"/>
                <a:gd name="f46" fmla="val 393"/>
                <a:gd name="f47" fmla="val 3525"/>
                <a:gd name="f48" fmla="val 4132"/>
                <a:gd name="f49" fmla="val 631"/>
                <a:gd name="f50" fmla="val 4597"/>
                <a:gd name="f51" fmla="val 1036"/>
                <a:gd name="f52" fmla="val 4628"/>
                <a:gd name="f53" fmla="val 1073"/>
                <a:gd name="f54" fmla="val 4669"/>
                <a:gd name="f55" fmla="val 1089"/>
                <a:gd name="f56" fmla="val 4712"/>
                <a:gd name="f57" fmla="val 4764"/>
                <a:gd name="f58" fmla="val 4819"/>
                <a:gd name="f59" fmla="val 1064"/>
                <a:gd name="f60" fmla="val 4859"/>
                <a:gd name="f61" fmla="val 1024"/>
                <a:gd name="f62" fmla="val 953"/>
                <a:gd name="f63" fmla="val 4918"/>
                <a:gd name="f64" fmla="val 834"/>
                <a:gd name="f65" fmla="val 4847"/>
                <a:gd name="f66" fmla="val 762"/>
                <a:gd name="f67" fmla="val 4311"/>
                <a:gd name="f68" fmla="val 274"/>
                <a:gd name="f69" fmla="val 3609"/>
                <a:gd name="f70" fmla="*/ f0 1 5800"/>
                <a:gd name="f71" fmla="*/ f1 1 5799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5800"/>
                <a:gd name="f78" fmla="*/ f75 1 5799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5800" h="579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4"/>
                    <a:pt x="f5" y="f4"/>
                  </a:cubicBezTo>
                  <a:cubicBezTo>
                    <a:pt x="f12" y="f4"/>
                    <a:pt x="f4" y="f13"/>
                    <a:pt x="f4" y="f9"/>
                  </a:cubicBezTo>
                  <a:cubicBezTo>
                    <a:pt x="f4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29" y="f8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9"/>
                  </a:cubicBezTo>
                  <a:cubicBezTo>
                    <a:pt x="f36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3" y="f9"/>
                  </a:cubicBezTo>
                  <a:cubicBezTo>
                    <a:pt x="f43" y="f44"/>
                    <a:pt x="f45" y="f46"/>
                    <a:pt x="f5" y="f46"/>
                  </a:cubicBezTo>
                  <a:cubicBezTo>
                    <a:pt x="f47" y="f46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cubicBezTo>
                    <a:pt x="f30" y="f62"/>
                    <a:pt x="f63" y="f64"/>
                    <a:pt x="f65" y="f66"/>
                  </a:cubicBezTo>
                  <a:cubicBezTo>
                    <a:pt x="f67" y="f68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Google Shape;474;p36">
              <a:extLst>
                <a:ext uri="{FF2B5EF4-FFF2-40B4-BE49-F238E27FC236}">
                  <a16:creationId xmlns:a16="http://schemas.microsoft.com/office/drawing/2014/main" id="{B9B64DD7-1F73-58AF-B185-9C745FE09861}"/>
                </a:ext>
              </a:extLst>
            </p:cNvPr>
            <p:cNvSpPr/>
            <p:nvPr/>
          </p:nvSpPr>
          <p:spPr>
            <a:xfrm>
              <a:off x="4769135" y="1389065"/>
              <a:ext cx="12508" cy="47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4"/>
                <a:gd name="f4" fmla="val 1501"/>
                <a:gd name="f5" fmla="val 191"/>
                <a:gd name="f6" fmla="val 1"/>
                <a:gd name="f7" fmla="val 96"/>
                <a:gd name="f8" fmla="val 203"/>
                <a:gd name="f9" fmla="val 1310"/>
                <a:gd name="f10" fmla="val 1430"/>
                <a:gd name="f11" fmla="val 298"/>
                <a:gd name="f12" fmla="val 1418"/>
                <a:gd name="f13" fmla="*/ f0 1 394"/>
                <a:gd name="f14" fmla="*/ f1 1 1501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94"/>
                <a:gd name="f21" fmla="*/ f18 1 1501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94" h="1501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9"/>
                  </a:lnTo>
                  <a:cubicBezTo>
                    <a:pt x="f6" y="f10"/>
                    <a:pt x="f7" y="f4"/>
                    <a:pt x="f5" y="f4"/>
                  </a:cubicBezTo>
                  <a:cubicBezTo>
                    <a:pt x="f11" y="f4"/>
                    <a:pt x="f3" y="f12"/>
                    <a:pt x="f3" y="f9"/>
                  </a:cubicBezTo>
                  <a:lnTo>
                    <a:pt x="f3" y="f8"/>
                  </a:lnTo>
                  <a:cubicBezTo>
                    <a:pt x="f3" y="f7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Google Shape;475;p36">
              <a:extLst>
                <a:ext uri="{FF2B5EF4-FFF2-40B4-BE49-F238E27FC236}">
                  <a16:creationId xmlns:a16="http://schemas.microsoft.com/office/drawing/2014/main" id="{F1B0D691-9346-BCF5-9A65-FF820C029213}"/>
                </a:ext>
              </a:extLst>
            </p:cNvPr>
            <p:cNvSpPr/>
            <p:nvPr/>
          </p:nvSpPr>
          <p:spPr>
            <a:xfrm>
              <a:off x="4769135" y="1706288"/>
              <a:ext cx="12508" cy="47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4"/>
                <a:gd name="f4" fmla="val 1501"/>
                <a:gd name="f5" fmla="val 191"/>
                <a:gd name="f6" fmla="val 96"/>
                <a:gd name="f7" fmla="val 1"/>
                <a:gd name="f8" fmla="val 95"/>
                <a:gd name="f9" fmla="val 1310"/>
                <a:gd name="f10" fmla="val 1417"/>
                <a:gd name="f11" fmla="val 84"/>
                <a:gd name="f12" fmla="val 1500"/>
                <a:gd name="f13" fmla="val 298"/>
                <a:gd name="f14" fmla="*/ f0 1 394"/>
                <a:gd name="f15" fmla="*/ f1 1 150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94"/>
                <a:gd name="f22" fmla="*/ f19 1 150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94" h="1501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lnTo>
                    <a:pt x="f3" y="f5"/>
                  </a:lnTo>
                  <a:cubicBezTo>
                    <a:pt x="f3" y="f8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Google Shape;476;p36">
              <a:extLst>
                <a:ext uri="{FF2B5EF4-FFF2-40B4-BE49-F238E27FC236}">
                  <a16:creationId xmlns:a16="http://schemas.microsoft.com/office/drawing/2014/main" id="{D7695BE5-A8B8-E2C9-1FFC-61D44A1C3563}"/>
                </a:ext>
              </a:extLst>
            </p:cNvPr>
            <p:cNvSpPr/>
            <p:nvPr/>
          </p:nvSpPr>
          <p:spPr>
            <a:xfrm>
              <a:off x="4680292" y="1412592"/>
              <a:ext cx="31409" cy="43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89"/>
                <a:gd name="f4" fmla="val 1368"/>
                <a:gd name="f5" fmla="val 217"/>
                <a:gd name="f6" fmla="val 185"/>
                <a:gd name="f7" fmla="val 153"/>
                <a:gd name="f8" fmla="val 7"/>
                <a:gd name="f9" fmla="val 120"/>
                <a:gd name="f10" fmla="val 22"/>
                <a:gd name="f11" fmla="val 36"/>
                <a:gd name="f12" fmla="val 81"/>
                <a:gd name="f13" fmla="val 1"/>
                <a:gd name="f14" fmla="val 188"/>
                <a:gd name="f15" fmla="val 48"/>
                <a:gd name="f16" fmla="val 296"/>
                <a:gd name="f17" fmla="val 608"/>
                <a:gd name="f18" fmla="val 1272"/>
                <a:gd name="f19" fmla="val 644"/>
                <a:gd name="f20" fmla="val 1331"/>
                <a:gd name="f21" fmla="val 715"/>
                <a:gd name="f22" fmla="val 1367"/>
                <a:gd name="f23" fmla="val 775"/>
                <a:gd name="f24" fmla="val 798"/>
                <a:gd name="f25" fmla="val 834"/>
                <a:gd name="f26" fmla="val 1343"/>
                <a:gd name="f27" fmla="val 870"/>
                <a:gd name="f28" fmla="val 953"/>
                <a:gd name="f29" fmla="val 1165"/>
                <a:gd name="f30" fmla="val 941"/>
                <a:gd name="f31" fmla="val 1070"/>
                <a:gd name="f32" fmla="val 394"/>
                <a:gd name="f33" fmla="val 93"/>
                <a:gd name="f34" fmla="val 352"/>
                <a:gd name="f35" fmla="val 35"/>
                <a:gd name="f36" fmla="val 288"/>
                <a:gd name="f37" fmla="*/ f0 1 989"/>
                <a:gd name="f38" fmla="*/ f1 1 1368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989"/>
                <a:gd name="f45" fmla="*/ f42 1 1368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989" h="136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0"/>
                  </a:cubicBezTo>
                  <a:cubicBezTo>
                    <a:pt x="f28" y="f18"/>
                    <a:pt x="f3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Google Shape;477;p36">
              <a:extLst>
                <a:ext uri="{FF2B5EF4-FFF2-40B4-BE49-F238E27FC236}">
                  <a16:creationId xmlns:a16="http://schemas.microsoft.com/office/drawing/2014/main" id="{E061F475-83B3-DC08-DBF6-26760EF674A7}"/>
                </a:ext>
              </a:extLst>
            </p:cNvPr>
            <p:cNvSpPr/>
            <p:nvPr/>
          </p:nvSpPr>
          <p:spPr>
            <a:xfrm>
              <a:off x="4838712" y="1687241"/>
              <a:ext cx="30641" cy="425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4"/>
                <a:gd name="f4" fmla="val 1339"/>
                <a:gd name="f5" fmla="val 210"/>
                <a:gd name="f6" fmla="val 1"/>
                <a:gd name="f7" fmla="val 181"/>
                <a:gd name="f8" fmla="val 151"/>
                <a:gd name="f9" fmla="val 6"/>
                <a:gd name="f10" fmla="val 119"/>
                <a:gd name="f11" fmla="val 17"/>
                <a:gd name="f12" fmla="val 24"/>
                <a:gd name="f13" fmla="val 76"/>
                <a:gd name="f14" fmla="val 183"/>
                <a:gd name="f15" fmla="val 48"/>
                <a:gd name="f16" fmla="val 291"/>
                <a:gd name="f17" fmla="val 596"/>
                <a:gd name="f18" fmla="val 1255"/>
                <a:gd name="f19" fmla="val 620"/>
                <a:gd name="f20" fmla="val 1314"/>
                <a:gd name="f21" fmla="val 691"/>
                <a:gd name="f22" fmla="val 1338"/>
                <a:gd name="f23" fmla="val 751"/>
                <a:gd name="f24" fmla="val 786"/>
                <a:gd name="f25" fmla="val 810"/>
                <a:gd name="f26" fmla="val 1326"/>
                <a:gd name="f27" fmla="val 846"/>
                <a:gd name="f28" fmla="val 929"/>
                <a:gd name="f29" fmla="val 965"/>
                <a:gd name="f30" fmla="val 1148"/>
                <a:gd name="f31" fmla="val 917"/>
                <a:gd name="f32" fmla="val 1041"/>
                <a:gd name="f33" fmla="val 381"/>
                <a:gd name="f34" fmla="val 100"/>
                <a:gd name="f35" fmla="val 339"/>
                <a:gd name="f36" fmla="val 33"/>
                <a:gd name="f37" fmla="val 279"/>
                <a:gd name="f38" fmla="*/ f0 1 964"/>
                <a:gd name="f39" fmla="*/ f1 1 133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964"/>
                <a:gd name="f46" fmla="*/ f43 1 133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964" h="133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0"/>
                  </a:cubicBezTo>
                  <a:cubicBezTo>
                    <a:pt x="f28" y="f1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Google Shape;478;p36">
              <a:extLst>
                <a:ext uri="{FF2B5EF4-FFF2-40B4-BE49-F238E27FC236}">
                  <a16:creationId xmlns:a16="http://schemas.microsoft.com/office/drawing/2014/main" id="{E117B413-1969-F686-741B-230802D71B35}"/>
                </a:ext>
              </a:extLst>
            </p:cNvPr>
            <p:cNvSpPr/>
            <p:nvPr/>
          </p:nvSpPr>
          <p:spPr>
            <a:xfrm>
              <a:off x="4616019" y="1477752"/>
              <a:ext cx="44650" cy="29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6"/>
                <a:gd name="f4" fmla="val 935"/>
                <a:gd name="f5" fmla="val 203"/>
                <a:gd name="f6" fmla="val 136"/>
                <a:gd name="f7" fmla="val 64"/>
                <a:gd name="f8" fmla="val 37"/>
                <a:gd name="f9" fmla="val 24"/>
                <a:gd name="f10" fmla="val 101"/>
                <a:gd name="f11" fmla="val 1"/>
                <a:gd name="f12" fmla="val 184"/>
                <a:gd name="f13" fmla="val 36"/>
                <a:gd name="f14" fmla="val 303"/>
                <a:gd name="f15" fmla="val 120"/>
                <a:gd name="f16" fmla="val 351"/>
                <a:gd name="f17" fmla="val 1084"/>
                <a:gd name="f18" fmla="val 899"/>
                <a:gd name="f19" fmla="val 1120"/>
                <a:gd name="f20" fmla="val 923"/>
                <a:gd name="f21" fmla="val 1144"/>
                <a:gd name="f22" fmla="val 934"/>
                <a:gd name="f23" fmla="val 1179"/>
                <a:gd name="f24" fmla="val 1239"/>
                <a:gd name="f25" fmla="val 1310"/>
                <a:gd name="f26" fmla="val 1334"/>
                <a:gd name="f27" fmla="val 839"/>
                <a:gd name="f28" fmla="val 756"/>
                <a:gd name="f29" fmla="val 1358"/>
                <a:gd name="f30" fmla="val 637"/>
                <a:gd name="f31" fmla="val 1263"/>
                <a:gd name="f32" fmla="val 577"/>
                <a:gd name="f33" fmla="val 298"/>
                <a:gd name="f34" fmla="val 30"/>
                <a:gd name="f35" fmla="val 271"/>
                <a:gd name="f36" fmla="val 10"/>
                <a:gd name="f37" fmla="val 237"/>
                <a:gd name="f38" fmla="*/ f0 1 1406"/>
                <a:gd name="f39" fmla="*/ f1 1 935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406"/>
                <a:gd name="f46" fmla="*/ f43 1 935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406" h="93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18"/>
                    <a:pt x="f26" y="f27"/>
                  </a:cubicBezTo>
                  <a:cubicBezTo>
                    <a:pt x="f3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Google Shape;479;p36">
              <a:extLst>
                <a:ext uri="{FF2B5EF4-FFF2-40B4-BE49-F238E27FC236}">
                  <a16:creationId xmlns:a16="http://schemas.microsoft.com/office/drawing/2014/main" id="{59967F30-306F-995D-D906-BE4FEAABBE60}"/>
                </a:ext>
              </a:extLst>
            </p:cNvPr>
            <p:cNvSpPr/>
            <p:nvPr/>
          </p:nvSpPr>
          <p:spPr>
            <a:xfrm>
              <a:off x="4889744" y="1635861"/>
              <a:ext cx="45025" cy="303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957"/>
                <a:gd name="f5" fmla="val 237"/>
                <a:gd name="f6" fmla="val 1"/>
                <a:gd name="f7" fmla="val 171"/>
                <a:gd name="f8" fmla="val 101"/>
                <a:gd name="f9" fmla="val 41"/>
                <a:gd name="f10" fmla="val 60"/>
                <a:gd name="f11" fmla="val 99"/>
                <a:gd name="f12" fmla="val 194"/>
                <a:gd name="f13" fmla="val 48"/>
                <a:gd name="f14" fmla="val 313"/>
                <a:gd name="f15" fmla="val 132"/>
                <a:gd name="f16" fmla="val 373"/>
                <a:gd name="f17" fmla="val 1096"/>
                <a:gd name="f18" fmla="val 920"/>
                <a:gd name="f19" fmla="val 1132"/>
                <a:gd name="f20" fmla="val 932"/>
                <a:gd name="f21" fmla="val 1156"/>
                <a:gd name="f22" fmla="val 956"/>
                <a:gd name="f23" fmla="val 1191"/>
                <a:gd name="f24" fmla="val 1251"/>
                <a:gd name="f25" fmla="val 1322"/>
                <a:gd name="f26" fmla="val 1346"/>
                <a:gd name="f27" fmla="val 861"/>
                <a:gd name="f28" fmla="val 766"/>
                <a:gd name="f29" fmla="val 1382"/>
                <a:gd name="f30" fmla="val 646"/>
                <a:gd name="f31" fmla="val 1299"/>
                <a:gd name="f32" fmla="val 575"/>
                <a:gd name="f33" fmla="val 322"/>
                <a:gd name="f34" fmla="val 27"/>
                <a:gd name="f35" fmla="val 296"/>
                <a:gd name="f36" fmla="val 9"/>
                <a:gd name="f37" fmla="val 267"/>
                <a:gd name="f38" fmla="*/ f0 1 1418"/>
                <a:gd name="f39" fmla="*/ f1 1 957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418"/>
                <a:gd name="f46" fmla="*/ f43 1 957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418" h="9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18"/>
                    <a:pt x="f26" y="f27"/>
                  </a:cubicBezTo>
                  <a:cubicBezTo>
                    <a:pt x="f3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480;p36">
              <a:extLst>
                <a:ext uri="{FF2B5EF4-FFF2-40B4-BE49-F238E27FC236}">
                  <a16:creationId xmlns:a16="http://schemas.microsoft.com/office/drawing/2014/main" id="{E370F0EC-8FD0-8F37-0371-EF5C2ED0B9E5}"/>
                </a:ext>
              </a:extLst>
            </p:cNvPr>
            <p:cNvSpPr/>
            <p:nvPr/>
          </p:nvSpPr>
          <p:spPr>
            <a:xfrm>
              <a:off x="4592958" y="1565617"/>
              <a:ext cx="47667" cy="121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01"/>
                <a:gd name="f4" fmla="val 382"/>
                <a:gd name="f5" fmla="val 191"/>
                <a:gd name="f6" fmla="val 1"/>
                <a:gd name="f7" fmla="val 84"/>
                <a:gd name="f8" fmla="val 287"/>
                <a:gd name="f9" fmla="val 1310"/>
                <a:gd name="f10" fmla="val 1429"/>
                <a:gd name="f11" fmla="val 299"/>
                <a:gd name="f12" fmla="val 1417"/>
                <a:gd name="f13" fmla="*/ f0 1 1501"/>
                <a:gd name="f14" fmla="*/ f1 1 38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501"/>
                <a:gd name="f21" fmla="*/ f18 1 38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501" h="382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11"/>
                    <a:pt x="f3" y="f5"/>
                  </a:cubicBezTo>
                  <a:cubicBezTo>
                    <a:pt x="f3" y="f7"/>
                    <a:pt x="f12" y="f6"/>
                    <a:pt x="f9" y="f6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481;p36">
              <a:extLst>
                <a:ext uri="{FF2B5EF4-FFF2-40B4-BE49-F238E27FC236}">
                  <a16:creationId xmlns:a16="http://schemas.microsoft.com/office/drawing/2014/main" id="{D13AAA99-0972-68DC-6E45-D6671C112A75}"/>
                </a:ext>
              </a:extLst>
            </p:cNvPr>
            <p:cNvSpPr/>
            <p:nvPr/>
          </p:nvSpPr>
          <p:spPr>
            <a:xfrm>
              <a:off x="4909404" y="1565617"/>
              <a:ext cx="48042" cy="121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13"/>
                <a:gd name="f4" fmla="val 382"/>
                <a:gd name="f5" fmla="val 203"/>
                <a:gd name="f6" fmla="val 1"/>
                <a:gd name="f7" fmla="val 96"/>
                <a:gd name="f8" fmla="val 84"/>
                <a:gd name="f9" fmla="val 191"/>
                <a:gd name="f10" fmla="val 287"/>
                <a:gd name="f11" fmla="val 1311"/>
                <a:gd name="f12" fmla="val 1418"/>
                <a:gd name="f13" fmla="val 1430"/>
                <a:gd name="f14" fmla="*/ f0 1 1513"/>
                <a:gd name="f15" fmla="*/ f1 1 3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13"/>
                <a:gd name="f22" fmla="*/ f19 1 3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13" h="3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7" y="f4"/>
                    <a:pt x="f5" y="f4"/>
                  </a:cubicBezTo>
                  <a:lnTo>
                    <a:pt x="f11" y="f4"/>
                  </a:lnTo>
                  <a:cubicBezTo>
                    <a:pt x="f12" y="f4"/>
                    <a:pt x="f3" y="f10"/>
                    <a:pt x="f3" y="f9"/>
                  </a:cubicBezTo>
                  <a:cubicBezTo>
                    <a:pt x="f3" y="f8"/>
                    <a:pt x="f13" y="f6"/>
                    <a:pt x="f11" y="f6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482;p36">
              <a:extLst>
                <a:ext uri="{FF2B5EF4-FFF2-40B4-BE49-F238E27FC236}">
                  <a16:creationId xmlns:a16="http://schemas.microsoft.com/office/drawing/2014/main" id="{73D8520C-88D8-A5C2-AFAB-ED0B52C46982}"/>
                </a:ext>
              </a:extLst>
            </p:cNvPr>
            <p:cNvSpPr/>
            <p:nvPr/>
          </p:nvSpPr>
          <p:spPr>
            <a:xfrm>
              <a:off x="4616019" y="1635770"/>
              <a:ext cx="43882" cy="30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2"/>
                <a:gd name="f4" fmla="val 946"/>
                <a:gd name="f5" fmla="val 1186"/>
                <a:gd name="f6" fmla="val 1"/>
                <a:gd name="f7" fmla="val 1152"/>
                <a:gd name="f8" fmla="val 1117"/>
                <a:gd name="f9" fmla="val 10"/>
                <a:gd name="f10" fmla="val 1084"/>
                <a:gd name="f11" fmla="val 30"/>
                <a:gd name="f12" fmla="val 120"/>
                <a:gd name="f13" fmla="val 590"/>
                <a:gd name="f14" fmla="val 36"/>
                <a:gd name="f15" fmla="val 649"/>
                <a:gd name="f16" fmla="val 745"/>
                <a:gd name="f17" fmla="val 48"/>
                <a:gd name="f18" fmla="val 852"/>
                <a:gd name="f19" fmla="val 72"/>
                <a:gd name="f20" fmla="val 911"/>
                <a:gd name="f21" fmla="val 144"/>
                <a:gd name="f22" fmla="val 947"/>
                <a:gd name="f23" fmla="val 215"/>
                <a:gd name="f24" fmla="val 239"/>
                <a:gd name="f25" fmla="val 274"/>
                <a:gd name="f26" fmla="val 923"/>
                <a:gd name="f27" fmla="val 298"/>
                <a:gd name="f28" fmla="val 1263"/>
                <a:gd name="f29" fmla="val 364"/>
                <a:gd name="f30" fmla="val 1358"/>
                <a:gd name="f31" fmla="val 304"/>
                <a:gd name="f32" fmla="val 197"/>
                <a:gd name="f33" fmla="val 1334"/>
                <a:gd name="f34" fmla="val 90"/>
                <a:gd name="f35" fmla="val 1311"/>
                <a:gd name="f36" fmla="val 35"/>
                <a:gd name="f37" fmla="val 1251"/>
                <a:gd name="f38" fmla="*/ f0 1 1382"/>
                <a:gd name="f39" fmla="*/ f1 1 94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82"/>
                <a:gd name="f46" fmla="*/ f43 1 94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82" h="94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6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0"/>
                  </a:cubicBezTo>
                  <a:lnTo>
                    <a:pt x="f28" y="f29"/>
                  </a:lnTo>
                  <a:cubicBezTo>
                    <a:pt x="f30" y="f31"/>
                    <a:pt x="f3" y="f32"/>
                    <a:pt x="f33" y="f34"/>
                  </a:cubicBez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483;p36">
              <a:extLst>
                <a:ext uri="{FF2B5EF4-FFF2-40B4-BE49-F238E27FC236}">
                  <a16:creationId xmlns:a16="http://schemas.microsoft.com/office/drawing/2014/main" id="{9A43080C-BA1B-9EEE-1510-2F14A9AADF9F}"/>
                </a:ext>
              </a:extLst>
            </p:cNvPr>
            <p:cNvSpPr/>
            <p:nvPr/>
          </p:nvSpPr>
          <p:spPr>
            <a:xfrm>
              <a:off x="4890128" y="1477405"/>
              <a:ext cx="44650" cy="300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6"/>
                <a:gd name="f4" fmla="val 944"/>
                <a:gd name="f5" fmla="val 1177"/>
                <a:gd name="f6" fmla="val 1"/>
                <a:gd name="f7" fmla="val 1147"/>
                <a:gd name="f8" fmla="val 1115"/>
                <a:gd name="f9" fmla="val 6"/>
                <a:gd name="f10" fmla="val 1084"/>
                <a:gd name="f11" fmla="val 17"/>
                <a:gd name="f12" fmla="val 120"/>
                <a:gd name="f13" fmla="val 576"/>
                <a:gd name="f14" fmla="val 36"/>
                <a:gd name="f15" fmla="val 636"/>
                <a:gd name="f16" fmla="val 731"/>
                <a:gd name="f17" fmla="val 48"/>
                <a:gd name="f18" fmla="val 838"/>
                <a:gd name="f19" fmla="val 96"/>
                <a:gd name="f20" fmla="val 910"/>
                <a:gd name="f21" fmla="val 155"/>
                <a:gd name="f22" fmla="val 945"/>
                <a:gd name="f23" fmla="val 227"/>
                <a:gd name="f24" fmla="val 251"/>
                <a:gd name="f25" fmla="val 286"/>
                <a:gd name="f26" fmla="val 934"/>
                <a:gd name="f27" fmla="val 310"/>
                <a:gd name="f28" fmla="val 1287"/>
                <a:gd name="f29" fmla="val 362"/>
                <a:gd name="f30" fmla="val 1370"/>
                <a:gd name="f31" fmla="val 302"/>
                <a:gd name="f32" fmla="val 195"/>
                <a:gd name="f33" fmla="val 1358"/>
                <a:gd name="f34" fmla="val 100"/>
                <a:gd name="f35" fmla="val 1316"/>
                <a:gd name="f36" fmla="val 33"/>
                <a:gd name="f37" fmla="val 1250"/>
                <a:gd name="f38" fmla="*/ f0 1 1406"/>
                <a:gd name="f39" fmla="*/ f1 1 944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406"/>
                <a:gd name="f46" fmla="*/ f43 1 944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406" h="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6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0"/>
                  </a:cubicBezTo>
                  <a:lnTo>
                    <a:pt x="f28" y="f29"/>
                  </a:lnTo>
                  <a:cubicBezTo>
                    <a:pt x="f30" y="f31"/>
                    <a:pt x="f3" y="f32"/>
                    <a:pt x="f33" y="f34"/>
                  </a:cubicBez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Google Shape;484;p36">
              <a:extLst>
                <a:ext uri="{FF2B5EF4-FFF2-40B4-BE49-F238E27FC236}">
                  <a16:creationId xmlns:a16="http://schemas.microsoft.com/office/drawing/2014/main" id="{2845C275-5C97-ACD6-120E-067BA5F593FC}"/>
                </a:ext>
              </a:extLst>
            </p:cNvPr>
            <p:cNvSpPr/>
            <p:nvPr/>
          </p:nvSpPr>
          <p:spPr>
            <a:xfrm>
              <a:off x="4680292" y="1687589"/>
              <a:ext cx="31784" cy="432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1"/>
                <a:gd name="f4" fmla="val 1363"/>
                <a:gd name="f5" fmla="val 782"/>
                <a:gd name="f6" fmla="val 714"/>
                <a:gd name="f7" fmla="val 648"/>
                <a:gd name="f8" fmla="val 37"/>
                <a:gd name="f9" fmla="val 608"/>
                <a:gd name="f10" fmla="val 101"/>
                <a:gd name="f11" fmla="val 60"/>
                <a:gd name="f12" fmla="val 1065"/>
                <a:gd name="f13" fmla="val 1"/>
                <a:gd name="f14" fmla="val 1161"/>
                <a:gd name="f15" fmla="val 48"/>
                <a:gd name="f16" fmla="val 1280"/>
                <a:gd name="f17" fmla="val 132"/>
                <a:gd name="f18" fmla="val 1327"/>
                <a:gd name="f19" fmla="val 167"/>
                <a:gd name="f20" fmla="val 1351"/>
                <a:gd name="f21" fmla="val 191"/>
                <a:gd name="f22" fmla="val 227"/>
                <a:gd name="f23" fmla="val 286"/>
                <a:gd name="f24" fmla="val 358"/>
                <a:gd name="f25" fmla="val 394"/>
                <a:gd name="f26" fmla="val 941"/>
                <a:gd name="f27" fmla="val 303"/>
                <a:gd name="f28" fmla="val 184"/>
                <a:gd name="f29" fmla="val 965"/>
                <a:gd name="f30" fmla="val 65"/>
                <a:gd name="f31" fmla="val 882"/>
                <a:gd name="f32" fmla="val 30"/>
                <a:gd name="f33" fmla="val 850"/>
                <a:gd name="f34" fmla="val 10"/>
                <a:gd name="f35" fmla="val 816"/>
                <a:gd name="f36" fmla="*/ f0 1 1001"/>
                <a:gd name="f37" fmla="*/ f1 1 1363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001"/>
                <a:gd name="f44" fmla="*/ f41 1 1363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001" h="13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18"/>
                    <a:pt x="f25" y="f16"/>
                  </a:cubicBezTo>
                  <a:lnTo>
                    <a:pt x="f26" y="f27"/>
                  </a:lnTo>
                  <a:cubicBezTo>
                    <a:pt x="f3" y="f28"/>
                    <a:pt x="f29" y="f30"/>
                    <a:pt x="f31" y="f3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485;p36">
              <a:extLst>
                <a:ext uri="{FF2B5EF4-FFF2-40B4-BE49-F238E27FC236}">
                  <a16:creationId xmlns:a16="http://schemas.microsoft.com/office/drawing/2014/main" id="{E143479A-2891-8F34-BE9D-F56314AB7024}"/>
                </a:ext>
              </a:extLst>
            </p:cNvPr>
            <p:cNvSpPr/>
            <p:nvPr/>
          </p:nvSpPr>
          <p:spPr>
            <a:xfrm>
              <a:off x="4838712" y="1413479"/>
              <a:ext cx="31025" cy="429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7"/>
                <a:gd name="f4" fmla="val 1352"/>
                <a:gd name="f5" fmla="val 754"/>
                <a:gd name="f6" fmla="val 688"/>
                <a:gd name="f7" fmla="val 620"/>
                <a:gd name="f8" fmla="val 37"/>
                <a:gd name="f9" fmla="val 572"/>
                <a:gd name="f10" fmla="val 101"/>
                <a:gd name="f11" fmla="val 24"/>
                <a:gd name="f12" fmla="val 1065"/>
                <a:gd name="f13" fmla="val 1137"/>
                <a:gd name="f14" fmla="val 1256"/>
                <a:gd name="f15" fmla="val 119"/>
                <a:gd name="f16" fmla="val 1315"/>
                <a:gd name="f17" fmla="val 143"/>
                <a:gd name="f18" fmla="val 1339"/>
                <a:gd name="f19" fmla="val 179"/>
                <a:gd name="f20" fmla="val 1351"/>
                <a:gd name="f21" fmla="val 203"/>
                <a:gd name="f22" fmla="val 262"/>
                <a:gd name="f23" fmla="val 346"/>
                <a:gd name="f24" fmla="val 370"/>
                <a:gd name="f25" fmla="val 917"/>
                <a:gd name="f26" fmla="val 291"/>
                <a:gd name="f27" fmla="val 208"/>
                <a:gd name="f28" fmla="val 941"/>
                <a:gd name="f29" fmla="val 89"/>
                <a:gd name="f30" fmla="val 846"/>
                <a:gd name="f31" fmla="val 29"/>
                <a:gd name="f32" fmla="val 818"/>
                <a:gd name="f33" fmla="val 10"/>
                <a:gd name="f34" fmla="val 786"/>
                <a:gd name="f35" fmla="*/ f0 1 977"/>
                <a:gd name="f36" fmla="*/ f1 1 1352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977"/>
                <a:gd name="f43" fmla="*/ f40 1 1352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977" h="13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11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6"/>
                    <a:pt x="f24" y="f14"/>
                  </a:cubicBezTo>
                  <a:lnTo>
                    <a:pt x="f25" y="f26"/>
                  </a:lnTo>
                  <a:cubicBezTo>
                    <a:pt x="f3" y="f27"/>
                    <a:pt x="f28" y="f29"/>
                    <a:pt x="f30" y="f31"/>
                  </a:cubicBezTo>
                  <a:cubicBezTo>
                    <a:pt x="f32" y="f33"/>
                    <a:pt x="f34" y="f2"/>
                    <a:pt x="f5" y="f2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486;p36">
            <a:extLst>
              <a:ext uri="{FF2B5EF4-FFF2-40B4-BE49-F238E27FC236}">
                <a16:creationId xmlns:a16="http://schemas.microsoft.com/office/drawing/2014/main" id="{D2203257-2498-AC8D-3D36-C22E9439836E}"/>
              </a:ext>
            </a:extLst>
          </p:cNvPr>
          <p:cNvGrpSpPr/>
          <p:nvPr/>
        </p:nvGrpSpPr>
        <p:grpSpPr>
          <a:xfrm>
            <a:off x="4590114" y="2629805"/>
            <a:ext cx="370176" cy="325964"/>
            <a:chOff x="4590114" y="2629805"/>
            <a:chExt cx="370176" cy="325964"/>
          </a:xfrm>
        </p:grpSpPr>
        <p:sp>
          <p:nvSpPr>
            <p:cNvPr id="27" name="Google Shape;487;p36">
              <a:extLst>
                <a:ext uri="{FF2B5EF4-FFF2-40B4-BE49-F238E27FC236}">
                  <a16:creationId xmlns:a16="http://schemas.microsoft.com/office/drawing/2014/main" id="{623D4050-6ADA-5DBA-2126-1C5BC3A9C823}"/>
                </a:ext>
              </a:extLst>
            </p:cNvPr>
            <p:cNvSpPr/>
            <p:nvPr/>
          </p:nvSpPr>
          <p:spPr>
            <a:xfrm>
              <a:off x="4720562" y="2629805"/>
              <a:ext cx="12134" cy="370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2"/>
                <a:gd name="f4" fmla="val 1168"/>
                <a:gd name="f5" fmla="val 191"/>
                <a:gd name="f6" fmla="val 1"/>
                <a:gd name="f7" fmla="val 84"/>
                <a:gd name="f8" fmla="val 977"/>
                <a:gd name="f9" fmla="val 1084"/>
                <a:gd name="f10" fmla="val 298"/>
                <a:gd name="f11" fmla="val 381"/>
                <a:gd name="f12" fmla="*/ f0 1 382"/>
                <a:gd name="f13" fmla="*/ f1 1 1168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82"/>
                <a:gd name="f20" fmla="*/ f17 1 1168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82" h="116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488;p36">
              <a:extLst>
                <a:ext uri="{FF2B5EF4-FFF2-40B4-BE49-F238E27FC236}">
                  <a16:creationId xmlns:a16="http://schemas.microsoft.com/office/drawing/2014/main" id="{70F7B20B-4016-D881-4D66-2237AE2F7FA2}"/>
                </a:ext>
              </a:extLst>
            </p:cNvPr>
            <p:cNvSpPr/>
            <p:nvPr/>
          </p:nvSpPr>
          <p:spPr>
            <a:xfrm>
              <a:off x="4657789" y="2646063"/>
              <a:ext cx="25749" cy="340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1"/>
                <a:gd name="f4" fmla="val 1073"/>
                <a:gd name="f5" fmla="val 217"/>
                <a:gd name="f6" fmla="val 1"/>
                <a:gd name="f7" fmla="val 185"/>
                <a:gd name="f8" fmla="val 152"/>
                <a:gd name="f9" fmla="val 9"/>
                <a:gd name="f10" fmla="val 120"/>
                <a:gd name="f11" fmla="val 25"/>
                <a:gd name="f12" fmla="val 72"/>
                <a:gd name="f13" fmla="val 179"/>
                <a:gd name="f14" fmla="val 37"/>
                <a:gd name="f15" fmla="val 287"/>
                <a:gd name="f16" fmla="val 442"/>
                <a:gd name="f17" fmla="val 989"/>
                <a:gd name="f18" fmla="val 477"/>
                <a:gd name="f19" fmla="val 1049"/>
                <a:gd name="f20" fmla="val 549"/>
                <a:gd name="f21" fmla="val 1072"/>
                <a:gd name="f22" fmla="val 608"/>
                <a:gd name="f23" fmla="val 632"/>
                <a:gd name="f24" fmla="val 668"/>
                <a:gd name="f25" fmla="val 1061"/>
                <a:gd name="f26" fmla="val 692"/>
                <a:gd name="f27" fmla="val 787"/>
                <a:gd name="f28" fmla="val 882"/>
                <a:gd name="f29" fmla="val 775"/>
                <a:gd name="f30" fmla="val 382"/>
                <a:gd name="f31" fmla="val 96"/>
                <a:gd name="f32" fmla="val 342"/>
                <a:gd name="f33" fmla="val 33"/>
                <a:gd name="f34" fmla="val 281"/>
                <a:gd name="f35" fmla="*/ f0 1 811"/>
                <a:gd name="f36" fmla="*/ f1 1 1073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811"/>
                <a:gd name="f43" fmla="*/ f40 1 1073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811" h="107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1" y="f12"/>
                    <a:pt x="f6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19"/>
                  </a:cubicBezTo>
                  <a:cubicBezTo>
                    <a:pt x="f27" y="f17"/>
                    <a:pt x="f3" y="f28"/>
                    <a:pt x="f29" y="f29"/>
                  </a:cubicBezTo>
                  <a:lnTo>
                    <a:pt x="f30" y="f31"/>
                  </a:ln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489;p36">
              <a:extLst>
                <a:ext uri="{FF2B5EF4-FFF2-40B4-BE49-F238E27FC236}">
                  <a16:creationId xmlns:a16="http://schemas.microsoft.com/office/drawing/2014/main" id="{3D1D62C5-98FC-CE95-0C73-2794715C9882}"/>
                </a:ext>
              </a:extLst>
            </p:cNvPr>
            <p:cNvSpPr/>
            <p:nvPr/>
          </p:nvSpPr>
          <p:spPr>
            <a:xfrm>
              <a:off x="4611675" y="2692112"/>
              <a:ext cx="35945" cy="247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32"/>
                <a:gd name="f4" fmla="val 778"/>
                <a:gd name="f5" fmla="val 229"/>
                <a:gd name="f6" fmla="val 1"/>
                <a:gd name="f7" fmla="val 159"/>
                <a:gd name="f8" fmla="val 89"/>
                <a:gd name="f9" fmla="val 41"/>
                <a:gd name="f10" fmla="val 48"/>
                <a:gd name="f11" fmla="val 99"/>
                <a:gd name="f12" fmla="val 194"/>
                <a:gd name="f13" fmla="val 36"/>
                <a:gd name="f14" fmla="val 301"/>
                <a:gd name="f15" fmla="val 143"/>
                <a:gd name="f16" fmla="val 361"/>
                <a:gd name="f17" fmla="val 822"/>
                <a:gd name="f18" fmla="val 742"/>
                <a:gd name="f19" fmla="val 858"/>
                <a:gd name="f20" fmla="val 754"/>
                <a:gd name="f21" fmla="val 881"/>
                <a:gd name="f22" fmla="val 777"/>
                <a:gd name="f23" fmla="val 917"/>
                <a:gd name="f24" fmla="val 977"/>
                <a:gd name="f25" fmla="val 1048"/>
                <a:gd name="f26" fmla="val 1072"/>
                <a:gd name="f27" fmla="val 682"/>
                <a:gd name="f28" fmla="val 599"/>
                <a:gd name="f29" fmla="val 1096"/>
                <a:gd name="f30" fmla="val 480"/>
                <a:gd name="f31" fmla="val 1001"/>
                <a:gd name="f32" fmla="val 420"/>
                <a:gd name="f33" fmla="val 322"/>
                <a:gd name="f34" fmla="val 27"/>
                <a:gd name="f35" fmla="val 292"/>
                <a:gd name="f36" fmla="val 9"/>
                <a:gd name="f37" fmla="val 261"/>
                <a:gd name="f38" fmla="*/ f0 1 1132"/>
                <a:gd name="f39" fmla="*/ f1 1 778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132"/>
                <a:gd name="f46" fmla="*/ f43 1 778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132" h="7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18"/>
                    <a:pt x="f26" y="f27"/>
                  </a:cubicBezTo>
                  <a:cubicBezTo>
                    <a:pt x="f3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490;p36">
              <a:extLst>
                <a:ext uri="{FF2B5EF4-FFF2-40B4-BE49-F238E27FC236}">
                  <a16:creationId xmlns:a16="http://schemas.microsoft.com/office/drawing/2014/main" id="{4DAB05E3-4299-5745-C89C-BFE5925119BD}"/>
                </a:ext>
              </a:extLst>
            </p:cNvPr>
            <p:cNvSpPr/>
            <p:nvPr/>
          </p:nvSpPr>
          <p:spPr>
            <a:xfrm>
              <a:off x="4596185" y="2753843"/>
              <a:ext cx="37435" cy="125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9"/>
                <a:gd name="f4" fmla="val 394"/>
                <a:gd name="f5" fmla="val 191"/>
                <a:gd name="f6" fmla="val 96"/>
                <a:gd name="f7" fmla="val 95"/>
                <a:gd name="f8" fmla="val 203"/>
                <a:gd name="f9" fmla="val 298"/>
                <a:gd name="f10" fmla="val 84"/>
                <a:gd name="f11" fmla="val 393"/>
                <a:gd name="f12" fmla="val 988"/>
                <a:gd name="f13" fmla="val 1084"/>
                <a:gd name="f14" fmla="*/ f0 1 1179"/>
                <a:gd name="f15" fmla="*/ f1 1 394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179"/>
                <a:gd name="f22" fmla="*/ f19 1 394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179" h="39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9"/>
                    <a:pt x="f3" y="f8"/>
                  </a:cubicBezTo>
                  <a:cubicBezTo>
                    <a:pt x="f3" y="f7"/>
                    <a:pt x="f13" y="f2"/>
                    <a:pt x="f12" y="f2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491;p36">
              <a:extLst>
                <a:ext uri="{FF2B5EF4-FFF2-40B4-BE49-F238E27FC236}">
                  <a16:creationId xmlns:a16="http://schemas.microsoft.com/office/drawing/2014/main" id="{C0D4628A-4E9C-0801-07F1-F174B3F5E662}"/>
                </a:ext>
              </a:extLst>
            </p:cNvPr>
            <p:cNvSpPr/>
            <p:nvPr/>
          </p:nvSpPr>
          <p:spPr>
            <a:xfrm>
              <a:off x="4611675" y="2803824"/>
              <a:ext cx="35570" cy="248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20"/>
                <a:gd name="f4" fmla="val 784"/>
                <a:gd name="f5" fmla="val 904"/>
                <a:gd name="f6" fmla="val 874"/>
                <a:gd name="f7" fmla="val 843"/>
                <a:gd name="f8" fmla="val 7"/>
                <a:gd name="f9" fmla="val 810"/>
                <a:gd name="f10" fmla="val 22"/>
                <a:gd name="f11" fmla="val 119"/>
                <a:gd name="f12" fmla="val 414"/>
                <a:gd name="f13" fmla="val 36"/>
                <a:gd name="f14" fmla="val 486"/>
                <a:gd name="f15" fmla="val 593"/>
                <a:gd name="f16" fmla="val 60"/>
                <a:gd name="f17" fmla="val 688"/>
                <a:gd name="f18" fmla="val 96"/>
                <a:gd name="f19" fmla="val 748"/>
                <a:gd name="f20" fmla="val 167"/>
                <a:gd name="f21" fmla="val 227"/>
                <a:gd name="f22" fmla="val 262"/>
                <a:gd name="f23" fmla="val 286"/>
                <a:gd name="f24" fmla="val 760"/>
                <a:gd name="f25" fmla="val 322"/>
                <a:gd name="f26" fmla="val 1001"/>
                <a:gd name="f27" fmla="val 367"/>
                <a:gd name="f28" fmla="val 1096"/>
                <a:gd name="f29" fmla="val 307"/>
                <a:gd name="f30" fmla="val 200"/>
                <a:gd name="f31" fmla="val 1072"/>
                <a:gd name="f32" fmla="val 93"/>
                <a:gd name="f33" fmla="val 1031"/>
                <a:gd name="f34" fmla="val 35"/>
                <a:gd name="f35" fmla="val 972"/>
                <a:gd name="f36" fmla="*/ f0 1 1120"/>
                <a:gd name="f37" fmla="*/ f1 1 784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120"/>
                <a:gd name="f44" fmla="*/ f41 1 784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120" h="78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19"/>
                  </a:cubicBezTo>
                  <a:lnTo>
                    <a:pt x="f26" y="f27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492;p36">
              <a:extLst>
                <a:ext uri="{FF2B5EF4-FFF2-40B4-BE49-F238E27FC236}">
                  <a16:creationId xmlns:a16="http://schemas.microsoft.com/office/drawing/2014/main" id="{7C4537E0-D1C0-1C20-77F5-86064A35F3C4}"/>
                </a:ext>
              </a:extLst>
            </p:cNvPr>
            <p:cNvSpPr/>
            <p:nvPr/>
          </p:nvSpPr>
          <p:spPr>
            <a:xfrm>
              <a:off x="4805638" y="2691883"/>
              <a:ext cx="35570" cy="24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20"/>
                <a:gd name="f4" fmla="val 785"/>
                <a:gd name="f5" fmla="val 895"/>
                <a:gd name="f6" fmla="val 1"/>
                <a:gd name="f7" fmla="val 864"/>
                <a:gd name="f8" fmla="val 831"/>
                <a:gd name="f9" fmla="val 8"/>
                <a:gd name="f10" fmla="val 798"/>
                <a:gd name="f11" fmla="val 22"/>
                <a:gd name="f12" fmla="val 119"/>
                <a:gd name="f13" fmla="val 403"/>
                <a:gd name="f14" fmla="val 24"/>
                <a:gd name="f15" fmla="val 463"/>
                <a:gd name="f16" fmla="val 570"/>
                <a:gd name="f17" fmla="val 48"/>
                <a:gd name="f18" fmla="val 677"/>
                <a:gd name="f19" fmla="val 107"/>
                <a:gd name="f20" fmla="val 749"/>
                <a:gd name="f21" fmla="val 167"/>
                <a:gd name="f22" fmla="val 784"/>
                <a:gd name="f23" fmla="val 227"/>
                <a:gd name="f24" fmla="val 250"/>
                <a:gd name="f25" fmla="val 286"/>
                <a:gd name="f26" fmla="val 761"/>
                <a:gd name="f27" fmla="val 310"/>
                <a:gd name="f28" fmla="val 1000"/>
                <a:gd name="f29" fmla="val 368"/>
                <a:gd name="f30" fmla="val 1084"/>
                <a:gd name="f31" fmla="val 308"/>
                <a:gd name="f32" fmla="val 201"/>
                <a:gd name="f33" fmla="val 1072"/>
                <a:gd name="f34" fmla="val 94"/>
                <a:gd name="f35" fmla="val 1031"/>
                <a:gd name="f36" fmla="val 36"/>
                <a:gd name="f37" fmla="val 966"/>
                <a:gd name="f38" fmla="*/ f0 1 1120"/>
                <a:gd name="f39" fmla="*/ f1 1 785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120"/>
                <a:gd name="f46" fmla="*/ f43 1 785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120" h="78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2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0"/>
                  </a:cubicBezTo>
                  <a:lnTo>
                    <a:pt x="f28" y="f29"/>
                  </a:lnTo>
                  <a:cubicBezTo>
                    <a:pt x="f30" y="f31"/>
                    <a:pt x="f3" y="f32"/>
                    <a:pt x="f33" y="f34"/>
                  </a:cubicBez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493;p36">
              <a:extLst>
                <a:ext uri="{FF2B5EF4-FFF2-40B4-BE49-F238E27FC236}">
                  <a16:creationId xmlns:a16="http://schemas.microsoft.com/office/drawing/2014/main" id="{6065CCFE-F9AF-D53E-241D-1F6326C83314}"/>
                </a:ext>
              </a:extLst>
            </p:cNvPr>
            <p:cNvSpPr/>
            <p:nvPr/>
          </p:nvSpPr>
          <p:spPr>
            <a:xfrm>
              <a:off x="4769720" y="2646346"/>
              <a:ext cx="26106" cy="33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2"/>
                <a:gd name="f4" fmla="val 1064"/>
                <a:gd name="f5" fmla="val 594"/>
                <a:gd name="f6" fmla="val 1"/>
                <a:gd name="f7" fmla="val 527"/>
                <a:gd name="f8" fmla="val 458"/>
                <a:gd name="f9" fmla="val 41"/>
                <a:gd name="f10" fmla="val 417"/>
                <a:gd name="f11" fmla="val 99"/>
                <a:gd name="f12" fmla="val 24"/>
                <a:gd name="f13" fmla="val 790"/>
                <a:gd name="f14" fmla="val 873"/>
                <a:gd name="f15" fmla="val 992"/>
                <a:gd name="f16" fmla="val 119"/>
                <a:gd name="f17" fmla="val 1040"/>
                <a:gd name="f18" fmla="val 143"/>
                <a:gd name="f19" fmla="val 1052"/>
                <a:gd name="f20" fmla="val 179"/>
                <a:gd name="f21" fmla="val 1063"/>
                <a:gd name="f22" fmla="val 203"/>
                <a:gd name="f23" fmla="val 262"/>
                <a:gd name="f24" fmla="val 346"/>
                <a:gd name="f25" fmla="val 369"/>
                <a:gd name="f26" fmla="val 980"/>
                <a:gd name="f27" fmla="val 762"/>
                <a:gd name="f28" fmla="val 290"/>
                <a:gd name="f29" fmla="val 206"/>
                <a:gd name="f30" fmla="val 774"/>
                <a:gd name="f31" fmla="val 87"/>
                <a:gd name="f32" fmla="val 679"/>
                <a:gd name="f33" fmla="val 28"/>
                <a:gd name="f34" fmla="val 653"/>
                <a:gd name="f35" fmla="val 9"/>
                <a:gd name="f36" fmla="val 624"/>
                <a:gd name="f37" fmla="*/ f0 1 822"/>
                <a:gd name="f38" fmla="*/ f1 1 1064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822"/>
                <a:gd name="f45" fmla="*/ f42 1 1064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822" h="10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7"/>
                    <a:pt x="f25" y="f26"/>
                  </a:cubicBezTo>
                  <a:lnTo>
                    <a:pt x="f27" y="f28"/>
                  </a:lnTo>
                  <a:cubicBezTo>
                    <a:pt x="f3" y="f29"/>
                    <a:pt x="f30" y="f31"/>
                    <a:pt x="f32" y="f33"/>
                  </a:cubicBezTo>
                  <a:cubicBezTo>
                    <a:pt x="f34" y="f35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494;p36">
              <a:extLst>
                <a:ext uri="{FF2B5EF4-FFF2-40B4-BE49-F238E27FC236}">
                  <a16:creationId xmlns:a16="http://schemas.microsoft.com/office/drawing/2014/main" id="{A7FDC442-9147-B1D9-39FB-DB89D1F5C486}"/>
                </a:ext>
              </a:extLst>
            </p:cNvPr>
            <p:cNvSpPr/>
            <p:nvPr/>
          </p:nvSpPr>
          <p:spPr>
            <a:xfrm>
              <a:off x="4590114" y="2674043"/>
              <a:ext cx="285859" cy="281351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9002"/>
                <a:gd name="f5" fmla="val 8860"/>
                <a:gd name="f6" fmla="val 4525"/>
                <a:gd name="f7" fmla="val 1013"/>
                <a:gd name="f8" fmla="val 4573"/>
                <a:gd name="f9" fmla="val 1025"/>
                <a:gd name="f10" fmla="val 4704"/>
                <a:gd name="f11" fmla="val 4787"/>
                <a:gd name="f12" fmla="val 1061"/>
                <a:gd name="f13" fmla="val 4811"/>
                <a:gd name="f14" fmla="val 4823"/>
                <a:gd name="f15" fmla="val 1072"/>
                <a:gd name="f16" fmla="val 4835"/>
                <a:gd name="f17" fmla="val 1084"/>
                <a:gd name="f18" fmla="val 4847"/>
                <a:gd name="f19" fmla="val 4870"/>
                <a:gd name="f20" fmla="val 1096"/>
                <a:gd name="f21" fmla="val 4942"/>
                <a:gd name="f22" fmla="val 1132"/>
                <a:gd name="f23" fmla="val 4954"/>
                <a:gd name="f24" fmla="val 4989"/>
                <a:gd name="f25" fmla="val 1144"/>
                <a:gd name="f26" fmla="val 5001"/>
                <a:gd name="f27" fmla="val 1156"/>
                <a:gd name="f28" fmla="val 5013"/>
                <a:gd name="f29" fmla="val 1180"/>
                <a:gd name="f30" fmla="val 5049"/>
                <a:gd name="f31" fmla="val 1192"/>
                <a:gd name="f32" fmla="val 5061"/>
                <a:gd name="f33" fmla="val 1203"/>
                <a:gd name="f34" fmla="val 5073"/>
                <a:gd name="f35" fmla="val 1215"/>
                <a:gd name="f36" fmla="val 5085"/>
                <a:gd name="f37" fmla="val 1239"/>
                <a:gd name="f38" fmla="val 5109"/>
                <a:gd name="f39" fmla="val 1251"/>
                <a:gd name="f40" fmla="val 5120"/>
                <a:gd name="f41" fmla="val 1263"/>
                <a:gd name="f42" fmla="val 5132"/>
                <a:gd name="f43" fmla="val 1275"/>
                <a:gd name="f44" fmla="val 5144"/>
                <a:gd name="f45" fmla="val 1299"/>
                <a:gd name="f46" fmla="val 5168"/>
                <a:gd name="f47" fmla="val 1311"/>
                <a:gd name="f48" fmla="val 5263"/>
                <a:gd name="f49" fmla="val 1394"/>
                <a:gd name="f50" fmla="val 5299"/>
                <a:gd name="f51" fmla="val 1430"/>
                <a:gd name="f52" fmla="val 5382"/>
                <a:gd name="f53" fmla="val 1501"/>
                <a:gd name="f54" fmla="val 5466"/>
                <a:gd name="f55" fmla="val 1596"/>
                <a:gd name="f56" fmla="val 5537"/>
                <a:gd name="f57" fmla="val 1680"/>
                <a:gd name="f58" fmla="val 5561"/>
                <a:gd name="f59" fmla="val 1715"/>
                <a:gd name="f60" fmla="val 5585"/>
                <a:gd name="f61" fmla="val 1739"/>
                <a:gd name="f62" fmla="val 5597"/>
                <a:gd name="f63" fmla="val 1787"/>
                <a:gd name="f64" fmla="val 1799"/>
                <a:gd name="f65" fmla="val 5609"/>
                <a:gd name="f66" fmla="val 1834"/>
                <a:gd name="f67" fmla="val 5644"/>
                <a:gd name="f68" fmla="val 1858"/>
                <a:gd name="f69" fmla="val 5656"/>
                <a:gd name="f70" fmla="val 1894"/>
                <a:gd name="f71" fmla="val 1906"/>
                <a:gd name="f72" fmla="val 5668"/>
                <a:gd name="f73" fmla="val 1930"/>
                <a:gd name="f74" fmla="val 5680"/>
                <a:gd name="f75" fmla="val 1965"/>
                <a:gd name="f76" fmla="val 5704"/>
                <a:gd name="f77" fmla="val 2013"/>
                <a:gd name="f78" fmla="val 2025"/>
                <a:gd name="f79" fmla="val 5716"/>
                <a:gd name="f80" fmla="val 2049"/>
                <a:gd name="f81" fmla="val 5728"/>
                <a:gd name="f82" fmla="val 2096"/>
                <a:gd name="f83" fmla="val 5740"/>
                <a:gd name="f84" fmla="val 2132"/>
                <a:gd name="f85" fmla="val 2144"/>
                <a:gd name="f86" fmla="val 5763"/>
                <a:gd name="f87" fmla="val 2168"/>
                <a:gd name="f88" fmla="val 5775"/>
                <a:gd name="f89" fmla="val 2215"/>
                <a:gd name="f90" fmla="val 2251"/>
                <a:gd name="f91" fmla="val 2263"/>
                <a:gd name="f92" fmla="val 5787"/>
                <a:gd name="f93" fmla="val 2287"/>
                <a:gd name="f94" fmla="val 2335"/>
                <a:gd name="f95" fmla="val 5799"/>
                <a:gd name="f96" fmla="val 2382"/>
                <a:gd name="f97" fmla="val 2394"/>
                <a:gd name="f98" fmla="val 2442"/>
                <a:gd name="f99" fmla="val 5823"/>
                <a:gd name="f100" fmla="val 2466"/>
                <a:gd name="f101" fmla="val 2513"/>
                <a:gd name="f102" fmla="val 2525"/>
                <a:gd name="f103" fmla="val 2549"/>
                <a:gd name="f104" fmla="val 2620"/>
                <a:gd name="f105" fmla="val 2739"/>
                <a:gd name="f106" fmla="val 5240"/>
                <a:gd name="f107" fmla="val 2894"/>
                <a:gd name="f108" fmla="val 5216"/>
                <a:gd name="f109" fmla="val 2906"/>
                <a:gd name="f110" fmla="val 5192"/>
                <a:gd name="f111" fmla="val 2918"/>
                <a:gd name="f112" fmla="val 5180"/>
                <a:gd name="f113" fmla="val 2930"/>
                <a:gd name="f114" fmla="val 2966"/>
                <a:gd name="f115" fmla="val 2977"/>
                <a:gd name="f116" fmla="val 3013"/>
                <a:gd name="f117" fmla="val 3037"/>
                <a:gd name="f118" fmla="val 5025"/>
                <a:gd name="f119" fmla="val 3049"/>
                <a:gd name="f120" fmla="val 3085"/>
                <a:gd name="f121" fmla="val 4978"/>
                <a:gd name="f122" fmla="val 3097"/>
                <a:gd name="f123" fmla="val 4620"/>
                <a:gd name="f124" fmla="val 3406"/>
                <a:gd name="f125" fmla="val 4347"/>
                <a:gd name="f126" fmla="val 3823"/>
                <a:gd name="f127" fmla="val 4204"/>
                <a:gd name="f128" fmla="val 4299"/>
                <a:gd name="f129" fmla="val 4180"/>
                <a:gd name="f130" fmla="val 4144"/>
                <a:gd name="f131" fmla="val 4287"/>
                <a:gd name="f132" fmla="val 4132"/>
                <a:gd name="f133" fmla="val 4061"/>
                <a:gd name="f134" fmla="val 4275"/>
                <a:gd name="f135" fmla="val 3966"/>
                <a:gd name="f136" fmla="val 3894"/>
                <a:gd name="f137" fmla="val 3632"/>
                <a:gd name="f138" fmla="val 3608"/>
                <a:gd name="f139" fmla="val 3596"/>
                <a:gd name="f140" fmla="val 4251"/>
                <a:gd name="f141" fmla="val 3585"/>
                <a:gd name="f142" fmla="val 3573"/>
                <a:gd name="f143" fmla="val 3549"/>
                <a:gd name="f144" fmla="val 4240"/>
                <a:gd name="f145" fmla="val 3537"/>
                <a:gd name="f146" fmla="val 3525"/>
                <a:gd name="f147" fmla="val 4228"/>
                <a:gd name="f148" fmla="val 3513"/>
                <a:gd name="f149" fmla="val 4216"/>
                <a:gd name="f150" fmla="val 3489"/>
                <a:gd name="f151" fmla="val 3465"/>
                <a:gd name="f152" fmla="val 4192"/>
                <a:gd name="f153" fmla="val 3454"/>
                <a:gd name="f154" fmla="val 3430"/>
                <a:gd name="f155" fmla="val 4168"/>
                <a:gd name="f156" fmla="val 3418"/>
                <a:gd name="f157" fmla="val 4156"/>
                <a:gd name="f158" fmla="val 3394"/>
                <a:gd name="f159" fmla="val 3370"/>
                <a:gd name="f160" fmla="val 3358"/>
                <a:gd name="f161" fmla="val 4120"/>
                <a:gd name="f162" fmla="val 3346"/>
                <a:gd name="f163" fmla="val 3335"/>
                <a:gd name="f164" fmla="val 4109"/>
                <a:gd name="f165" fmla="val 3311"/>
                <a:gd name="f166" fmla="val 4097"/>
                <a:gd name="f167" fmla="val 3299"/>
                <a:gd name="f168" fmla="val 3287"/>
                <a:gd name="f169" fmla="val 4073"/>
                <a:gd name="f170" fmla="val 3275"/>
                <a:gd name="f171" fmla="val 3227"/>
                <a:gd name="f172" fmla="val 4037"/>
                <a:gd name="f173" fmla="val 3215"/>
                <a:gd name="f174" fmla="val 4013"/>
                <a:gd name="f175" fmla="val 3192"/>
                <a:gd name="f176" fmla="val 4001"/>
                <a:gd name="f177" fmla="val 3180"/>
                <a:gd name="f178" fmla="val 3990"/>
                <a:gd name="f179" fmla="val 3168"/>
                <a:gd name="f180" fmla="val 3156"/>
                <a:gd name="f181" fmla="val 3108"/>
                <a:gd name="f182" fmla="val 3942"/>
                <a:gd name="f183" fmla="val 3096"/>
                <a:gd name="f184" fmla="val 3930"/>
                <a:gd name="f185" fmla="val 3061"/>
                <a:gd name="f186" fmla="val 3882"/>
                <a:gd name="f187" fmla="val 3001"/>
                <a:gd name="f188" fmla="val 3835"/>
                <a:gd name="f189" fmla="val 2989"/>
                <a:gd name="f190" fmla="val 3811"/>
                <a:gd name="f191" fmla="val 2870"/>
                <a:gd name="f192" fmla="val 3680"/>
                <a:gd name="f193" fmla="val 2775"/>
                <a:gd name="f194" fmla="val 2715"/>
                <a:gd name="f195" fmla="val 3347"/>
                <a:gd name="f196" fmla="val 2703"/>
                <a:gd name="f197" fmla="val 3323"/>
                <a:gd name="f198" fmla="val 2692"/>
                <a:gd name="f199" fmla="val 3263"/>
                <a:gd name="f200" fmla="val 3239"/>
                <a:gd name="f201" fmla="val 3228"/>
                <a:gd name="f202" fmla="val 2680"/>
                <a:gd name="f203" fmla="val 3204"/>
                <a:gd name="f204" fmla="val 2656"/>
                <a:gd name="f205" fmla="val 2644"/>
                <a:gd name="f206" fmla="val 2632"/>
                <a:gd name="f207" fmla="val 2882"/>
                <a:gd name="f208" fmla="val 2823"/>
                <a:gd name="f209" fmla="val 2763"/>
                <a:gd name="f210" fmla="val 2704"/>
                <a:gd name="f211" fmla="val 2573"/>
                <a:gd name="f212" fmla="val 2501"/>
                <a:gd name="f213" fmla="val 2454"/>
                <a:gd name="f214" fmla="val 2430"/>
                <a:gd name="f215" fmla="val 2370"/>
                <a:gd name="f216" fmla="val 2751"/>
                <a:gd name="f217" fmla="val 1977"/>
                <a:gd name="f218" fmla="val 2799"/>
                <a:gd name="f219" fmla="val 2811"/>
                <a:gd name="f220" fmla="val 2834"/>
                <a:gd name="f221" fmla="val 2858"/>
                <a:gd name="f222" fmla="val 1751"/>
                <a:gd name="f223" fmla="val 1727"/>
                <a:gd name="f224" fmla="val 1692"/>
                <a:gd name="f225" fmla="val 1608"/>
                <a:gd name="f226" fmla="val 1513"/>
                <a:gd name="f227" fmla="val 1442"/>
                <a:gd name="f228" fmla="val 1418"/>
                <a:gd name="f229" fmla="val 3644"/>
                <a:gd name="f230" fmla="val 3656"/>
                <a:gd name="f231" fmla="val 3763"/>
                <a:gd name="f232" fmla="val 418"/>
                <a:gd name="f233" fmla="val 5335"/>
                <a:gd name="f234" fmla="val 584"/>
                <a:gd name="f235" fmla="val 882"/>
                <a:gd name="f236" fmla="val 6156"/>
                <a:gd name="f237" fmla="val 6454"/>
                <a:gd name="f238" fmla="val 1620"/>
                <a:gd name="f239" fmla="val 6585"/>
                <a:gd name="f240" fmla="val 2108"/>
                <a:gd name="f241" fmla="val 6621"/>
                <a:gd name="f242" fmla="val 2227"/>
                <a:gd name="f243" fmla="val 6644"/>
                <a:gd name="f244" fmla="val 6668"/>
                <a:gd name="f245" fmla="val 2489"/>
                <a:gd name="f246" fmla="val 6442"/>
                <a:gd name="f247" fmla="val 6430"/>
                <a:gd name="f248" fmla="val 2346"/>
                <a:gd name="f249" fmla="val 6406"/>
                <a:gd name="f250" fmla="val 6394"/>
                <a:gd name="f251" fmla="val 2204"/>
                <a:gd name="f252" fmla="val 2192"/>
                <a:gd name="f253" fmla="val 6347"/>
                <a:gd name="f254" fmla="val 2037"/>
                <a:gd name="f255" fmla="val 6311"/>
                <a:gd name="f256" fmla="val 6287"/>
                <a:gd name="f257" fmla="val 1846"/>
                <a:gd name="f258" fmla="val 6263"/>
                <a:gd name="f259" fmla="val 6252"/>
                <a:gd name="f260" fmla="val 1775"/>
                <a:gd name="f261" fmla="val 6228"/>
                <a:gd name="f262" fmla="val 6216"/>
                <a:gd name="f263" fmla="val 6192"/>
                <a:gd name="f264" fmla="val 1632"/>
                <a:gd name="f265" fmla="val 6144"/>
                <a:gd name="f266" fmla="val 6109"/>
                <a:gd name="f267" fmla="val 1573"/>
                <a:gd name="f268" fmla="val 6085"/>
                <a:gd name="f269" fmla="val 1549"/>
                <a:gd name="f270" fmla="val 6073"/>
                <a:gd name="f271" fmla="val 5978"/>
                <a:gd name="f272" fmla="val 1382"/>
                <a:gd name="f273" fmla="val 5894"/>
                <a:gd name="f274" fmla="val 5751"/>
                <a:gd name="f275" fmla="val 5621"/>
                <a:gd name="f276" fmla="val 1037"/>
                <a:gd name="f277" fmla="val 5573"/>
                <a:gd name="f278" fmla="val 1001"/>
                <a:gd name="f279" fmla="val 977"/>
                <a:gd name="f280" fmla="val 5549"/>
                <a:gd name="f281" fmla="val 965"/>
                <a:gd name="f282" fmla="val 953"/>
                <a:gd name="f283" fmla="val 5513"/>
                <a:gd name="f284" fmla="val 942"/>
                <a:gd name="f285" fmla="val 5501"/>
                <a:gd name="f286" fmla="val 918"/>
                <a:gd name="f287" fmla="val 5490"/>
                <a:gd name="f288" fmla="val 5442"/>
                <a:gd name="f289" fmla="val 894"/>
                <a:gd name="f290" fmla="val 5430"/>
                <a:gd name="f291" fmla="val 5418"/>
                <a:gd name="f292" fmla="val 858"/>
                <a:gd name="f293" fmla="val 5394"/>
                <a:gd name="f294" fmla="val 5359"/>
                <a:gd name="f295" fmla="val 834"/>
                <a:gd name="f296" fmla="val 822"/>
                <a:gd name="f297" fmla="val 787"/>
                <a:gd name="f298" fmla="val 5275"/>
                <a:gd name="f299" fmla="val 775"/>
                <a:gd name="f300" fmla="val 5251"/>
                <a:gd name="f301" fmla="val 763"/>
                <a:gd name="f302" fmla="val 739"/>
                <a:gd name="f303" fmla="val 5204"/>
                <a:gd name="f304" fmla="val 727"/>
                <a:gd name="f305" fmla="val 715"/>
                <a:gd name="f306" fmla="val 5037"/>
                <a:gd name="f307" fmla="val 703"/>
                <a:gd name="f308" fmla="val 4966"/>
                <a:gd name="f309" fmla="val 680"/>
                <a:gd name="f310" fmla="val 3989"/>
                <a:gd name="f311" fmla="val 3727"/>
                <a:gd name="f312" fmla="val 3716"/>
                <a:gd name="f313" fmla="val 3704"/>
                <a:gd name="f314" fmla="val 751"/>
                <a:gd name="f315" fmla="val 3477"/>
                <a:gd name="f316" fmla="val 811"/>
                <a:gd name="f317" fmla="val 870"/>
                <a:gd name="f318" fmla="val 3251"/>
                <a:gd name="f319" fmla="val 930"/>
                <a:gd name="f320" fmla="val 3132"/>
                <a:gd name="f321" fmla="val 989"/>
                <a:gd name="f322" fmla="val 3120"/>
                <a:gd name="f323" fmla="val 3073"/>
                <a:gd name="f324" fmla="val 1049"/>
                <a:gd name="f325" fmla="val 2954"/>
                <a:gd name="f326" fmla="val 2942"/>
                <a:gd name="f327" fmla="val 1168"/>
                <a:gd name="f328" fmla="val 1287"/>
                <a:gd name="f329" fmla="val 2596"/>
                <a:gd name="f330" fmla="val 1584"/>
                <a:gd name="f331" fmla="val 2561"/>
                <a:gd name="f332" fmla="val 2537"/>
                <a:gd name="f333" fmla="val 1644"/>
                <a:gd name="f334" fmla="val 2465"/>
                <a:gd name="f335" fmla="val 1763"/>
                <a:gd name="f336" fmla="val 2453"/>
                <a:gd name="f337" fmla="val 1823"/>
                <a:gd name="f338" fmla="val 2418"/>
                <a:gd name="f339" fmla="val 2406"/>
                <a:gd name="f340" fmla="val 2358"/>
                <a:gd name="f341" fmla="val 2061"/>
                <a:gd name="f342" fmla="val 2322"/>
                <a:gd name="f343" fmla="val 2299"/>
                <a:gd name="f344" fmla="val 2275"/>
                <a:gd name="f345" fmla="val 2668"/>
                <a:gd name="f346" fmla="val 3144"/>
                <a:gd name="f347" fmla="val 2334"/>
                <a:gd name="f348" fmla="val 3382"/>
                <a:gd name="f349" fmla="val 3442"/>
                <a:gd name="f350" fmla="val 3466"/>
                <a:gd name="f351" fmla="val 3739"/>
                <a:gd name="f352" fmla="val 3918"/>
                <a:gd name="f353" fmla="val 4085"/>
                <a:gd name="f354" fmla="val 4263"/>
                <a:gd name="f355" fmla="val 4323"/>
                <a:gd name="f356" fmla="val 4335"/>
                <a:gd name="f357" fmla="val 4382"/>
                <a:gd name="f358" fmla="val 4394"/>
                <a:gd name="f359" fmla="val 4406"/>
                <a:gd name="f360" fmla="val 4418"/>
                <a:gd name="f361" fmla="val 4442"/>
                <a:gd name="f362" fmla="val 4454"/>
                <a:gd name="f363" fmla="val 4466"/>
                <a:gd name="f364" fmla="val 4478"/>
                <a:gd name="f365" fmla="val 4501"/>
                <a:gd name="f366" fmla="val 4513"/>
                <a:gd name="f367" fmla="val 4537"/>
                <a:gd name="f368" fmla="val 4597"/>
                <a:gd name="f369" fmla="val 4621"/>
                <a:gd name="f370" fmla="val 4585"/>
                <a:gd name="f371" fmla="val 4561"/>
                <a:gd name="f372" fmla="val 2608"/>
                <a:gd name="f373" fmla="val 2584"/>
                <a:gd name="f374" fmla="val 4311"/>
                <a:gd name="f375" fmla="val 2477"/>
                <a:gd name="f376" fmla="val 4049"/>
                <a:gd name="f377" fmla="val 3978"/>
                <a:gd name="f378" fmla="val 3954"/>
                <a:gd name="f379" fmla="val 3870"/>
                <a:gd name="f380" fmla="val 3859"/>
                <a:gd name="f381" fmla="val 2239"/>
                <a:gd name="f382" fmla="val 3775"/>
                <a:gd name="f383" fmla="val 2203"/>
                <a:gd name="f384" fmla="val 3751"/>
                <a:gd name="f385" fmla="val 2180"/>
                <a:gd name="f386" fmla="val 3692"/>
                <a:gd name="f387" fmla="val 2156"/>
                <a:gd name="f388" fmla="val 2120"/>
                <a:gd name="f389" fmla="val 3620"/>
                <a:gd name="f390" fmla="val 3597"/>
                <a:gd name="f391" fmla="val 3561"/>
                <a:gd name="f392" fmla="val 2084"/>
                <a:gd name="f393" fmla="val 3501"/>
                <a:gd name="f394" fmla="val 3478"/>
                <a:gd name="f395" fmla="val 2001"/>
                <a:gd name="f396" fmla="val 3216"/>
                <a:gd name="f397" fmla="val 2323"/>
                <a:gd name="f398" fmla="val 1"/>
                <a:gd name="f399" fmla="val 191"/>
                <a:gd name="f400" fmla="val 537"/>
                <a:gd name="f401" fmla="val 1406"/>
                <a:gd name="f402" fmla="val 2727"/>
                <a:gd name="f403" fmla="val 2835"/>
                <a:gd name="f404" fmla="val 3025"/>
                <a:gd name="f405" fmla="val 1537"/>
                <a:gd name="f406" fmla="val 1560"/>
                <a:gd name="f407" fmla="val 1572"/>
                <a:gd name="f408" fmla="val 3609"/>
                <a:gd name="f409" fmla="val 3668"/>
                <a:gd name="f410" fmla="val 3728"/>
                <a:gd name="f411" fmla="val 3787"/>
                <a:gd name="f412" fmla="val 3799"/>
                <a:gd name="f413" fmla="val 1656"/>
                <a:gd name="f414" fmla="val 3847"/>
                <a:gd name="f415" fmla="val 1668"/>
                <a:gd name="f416" fmla="val 3906"/>
                <a:gd name="f417" fmla="val 1691"/>
                <a:gd name="f418" fmla="val 4025"/>
                <a:gd name="f419" fmla="val 1811"/>
                <a:gd name="f420" fmla="val 1870"/>
                <a:gd name="f421" fmla="val 1918"/>
                <a:gd name="f422" fmla="val 1953"/>
                <a:gd name="f423" fmla="val 4359"/>
                <a:gd name="f424" fmla="val 1989"/>
                <a:gd name="f425" fmla="val 2072"/>
                <a:gd name="f426" fmla="val 4632"/>
                <a:gd name="f427" fmla="val 4656"/>
                <a:gd name="f428" fmla="val 4680"/>
                <a:gd name="f429" fmla="val 2311"/>
                <a:gd name="f430" fmla="val 4716"/>
                <a:gd name="f431" fmla="val 4763"/>
                <a:gd name="f432" fmla="val 4775"/>
                <a:gd name="f433" fmla="val 906"/>
                <a:gd name="f434" fmla="val 6835"/>
                <a:gd name="f435" fmla="val 7954"/>
                <a:gd name="f436" fmla="val 8859"/>
                <a:gd name="f437" fmla="val 8633"/>
                <a:gd name="f438" fmla="val 8740"/>
                <a:gd name="f439" fmla="val 8823"/>
                <a:gd name="f440" fmla="val 8764"/>
                <a:gd name="f441" fmla="val 8669"/>
                <a:gd name="f442" fmla="val 8573"/>
                <a:gd name="f443" fmla="val 8919"/>
                <a:gd name="f444" fmla="val 8490"/>
                <a:gd name="f445" fmla="val 8811"/>
                <a:gd name="f446" fmla="val 560"/>
                <a:gd name="f447" fmla="val 7752"/>
                <a:gd name="f448" fmla="val 6847"/>
                <a:gd name="f449" fmla="val 5942"/>
                <a:gd name="f450" fmla="val 5228"/>
                <a:gd name="f451" fmla="val 2629"/>
                <a:gd name="f452" fmla="val 5277"/>
                <a:gd name="f453" fmla="val 2639"/>
                <a:gd name="f454" fmla="val 5278"/>
                <a:gd name="f455" fmla="val 2649"/>
                <a:gd name="f456" fmla="val 2791"/>
                <a:gd name="f457" fmla="val 5244"/>
                <a:gd name="f458" fmla="val 4930"/>
                <a:gd name="f459" fmla="val 4918"/>
                <a:gd name="f460" fmla="val 4894"/>
                <a:gd name="f461" fmla="val 4882"/>
                <a:gd name="f462" fmla="val 4859"/>
                <a:gd name="f463" fmla="val 4799"/>
                <a:gd name="f464" fmla="val 4740"/>
                <a:gd name="f465" fmla="val 4692"/>
                <a:gd name="f466" fmla="val 4227"/>
                <a:gd name="f467" fmla="val 4644"/>
                <a:gd name="f468" fmla="val 4489"/>
                <a:gd name="f469" fmla="val 4549"/>
                <a:gd name="f470" fmla="val 6240"/>
                <a:gd name="f471" fmla="val 6371"/>
                <a:gd name="f472" fmla="val 6513"/>
                <a:gd name="f473" fmla="val 2847"/>
                <a:gd name="f474" fmla="val 6799"/>
                <a:gd name="f475" fmla="val 7228"/>
                <a:gd name="f476" fmla="val 7633"/>
                <a:gd name="f477" fmla="val 7978"/>
                <a:gd name="f478" fmla="val 8012"/>
                <a:gd name="f479" fmla="val 8051"/>
                <a:gd name="f480" fmla="val 3300"/>
                <a:gd name="f481" fmla="val 8090"/>
                <a:gd name="f482" fmla="val 8148"/>
                <a:gd name="f483" fmla="val 8204"/>
                <a:gd name="f484" fmla="val 3272"/>
                <a:gd name="f485" fmla="val 8240"/>
                <a:gd name="f486" fmla="val 8299"/>
                <a:gd name="f487" fmla="val 8288"/>
                <a:gd name="f488" fmla="val 7847"/>
                <a:gd name="f489" fmla="val 7430"/>
                <a:gd name="f490" fmla="val 6978"/>
                <a:gd name="f491" fmla="val 6966"/>
                <a:gd name="f492" fmla="val 6930"/>
                <a:gd name="f493" fmla="val 6894"/>
                <a:gd name="f494" fmla="val 6728"/>
                <a:gd name="f495" fmla="*/ f1 1 9002"/>
                <a:gd name="f496" fmla="*/ f2 1 8860"/>
                <a:gd name="f497" fmla="val f3"/>
                <a:gd name="f498" fmla="val f4"/>
                <a:gd name="f499" fmla="val f5"/>
                <a:gd name="f500" fmla="+- f499 0 f497"/>
                <a:gd name="f501" fmla="+- f498 0 f497"/>
                <a:gd name="f502" fmla="*/ f501 1 9002"/>
                <a:gd name="f503" fmla="*/ f500 1 8860"/>
                <a:gd name="f504" fmla="*/ f497 1 f502"/>
                <a:gd name="f505" fmla="*/ f498 1 f502"/>
                <a:gd name="f506" fmla="*/ f497 1 f503"/>
                <a:gd name="f507" fmla="*/ f499 1 f503"/>
                <a:gd name="f508" fmla="*/ f504 f495 1"/>
                <a:gd name="f509" fmla="*/ f505 f495 1"/>
                <a:gd name="f510" fmla="*/ f507 f496 1"/>
                <a:gd name="f511" fmla="*/ f506 f4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8" t="f511" r="f509" b="f510"/>
              <a:pathLst>
                <a:path w="9002" h="8860">
                  <a:moveTo>
                    <a:pt x="f6" y="f7"/>
                  </a:moveTo>
                  <a:lnTo>
                    <a:pt x="f8" y="f9"/>
                  </a:lnTo>
                  <a:lnTo>
                    <a:pt x="f10" y="f9"/>
                  </a:lnTo>
                  <a:lnTo>
                    <a:pt x="f11" y="f12"/>
                  </a:lnTo>
                  <a:lnTo>
                    <a:pt x="f13" y="f12"/>
                  </a:lnTo>
                  <a:lnTo>
                    <a:pt x="f14" y="f15"/>
                  </a:lnTo>
                  <a:cubicBezTo>
                    <a:pt x="f16" y="f15"/>
                    <a:pt x="f16" y="f17"/>
                    <a:pt x="f18" y="f17"/>
                  </a:cubicBezTo>
                  <a:cubicBezTo>
                    <a:pt x="f18" y="f17"/>
                    <a:pt x="f19" y="f17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lnTo>
                    <a:pt x="f24" y="f25"/>
                  </a:lnTo>
                  <a:cubicBezTo>
                    <a:pt x="f24" y="f25"/>
                    <a:pt x="f26" y="f25"/>
                    <a:pt x="f26" y="f27"/>
                  </a:cubicBezTo>
                  <a:cubicBezTo>
                    <a:pt x="f26" y="f27"/>
                    <a:pt x="f28" y="f27"/>
                    <a:pt x="f28" y="f29"/>
                  </a:cubicBezTo>
                  <a:lnTo>
                    <a:pt x="f30" y="f31"/>
                  </a:lnTo>
                  <a:cubicBezTo>
                    <a:pt x="f30" y="f31"/>
                    <a:pt x="f32" y="f31"/>
                    <a:pt x="f32" y="f33"/>
                  </a:cubicBezTo>
                  <a:cubicBezTo>
                    <a:pt x="f32" y="f33"/>
                    <a:pt x="f34" y="f33"/>
                    <a:pt x="f34" y="f35"/>
                  </a:cubicBezTo>
                  <a:lnTo>
                    <a:pt x="f36" y="f37"/>
                  </a:lnTo>
                  <a:cubicBezTo>
                    <a:pt x="f36" y="f37"/>
                    <a:pt x="f38" y="f37"/>
                    <a:pt x="f38" y="f39"/>
                  </a:cubicBezTo>
                  <a:cubicBezTo>
                    <a:pt x="f38" y="f39"/>
                    <a:pt x="f40" y="f39"/>
                    <a:pt x="f40" y="f41"/>
                  </a:cubicBezTo>
                  <a:cubicBezTo>
                    <a:pt x="f40" y="f41"/>
                    <a:pt x="f42" y="f41"/>
                    <a:pt x="f42" y="f43"/>
                  </a:cubicBezTo>
                  <a:lnTo>
                    <a:pt x="f44" y="f45"/>
                  </a:lnTo>
                  <a:cubicBezTo>
                    <a:pt x="f44" y="f45"/>
                    <a:pt x="f46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lnTo>
                    <a:pt x="f62" y="f64"/>
                  </a:lnTo>
                  <a:cubicBezTo>
                    <a:pt x="f65" y="f66"/>
                    <a:pt x="f67" y="f68"/>
                    <a:pt x="f69" y="f70"/>
                  </a:cubicBezTo>
                  <a:lnTo>
                    <a:pt x="f69" y="f71"/>
                  </a:lnTo>
                  <a:cubicBezTo>
                    <a:pt x="f72" y="f73"/>
                    <a:pt x="f74" y="f75"/>
                    <a:pt x="f76" y="f77"/>
                  </a:cubicBezTo>
                  <a:lnTo>
                    <a:pt x="f76" y="f78"/>
                  </a:lnTo>
                  <a:cubicBezTo>
                    <a:pt x="f79" y="f80"/>
                    <a:pt x="f81" y="f82"/>
                    <a:pt x="f83" y="f84"/>
                  </a:cubicBezTo>
                  <a:lnTo>
                    <a:pt x="f83" y="f85"/>
                  </a:lnTo>
                  <a:cubicBezTo>
                    <a:pt x="f86" y="f87"/>
                    <a:pt x="f88" y="f89"/>
                    <a:pt x="f88" y="f90"/>
                  </a:cubicBezTo>
                  <a:lnTo>
                    <a:pt x="f88" y="f91"/>
                  </a:lnTo>
                  <a:cubicBezTo>
                    <a:pt x="f92" y="f93"/>
                    <a:pt x="f92" y="f94"/>
                    <a:pt x="f95" y="f96"/>
                  </a:cubicBezTo>
                  <a:lnTo>
                    <a:pt x="f95" y="f97"/>
                  </a:lnTo>
                  <a:cubicBezTo>
                    <a:pt x="f95" y="f98"/>
                    <a:pt x="f99" y="f100"/>
                    <a:pt x="f99" y="f101"/>
                  </a:cubicBezTo>
                  <a:lnTo>
                    <a:pt x="f99" y="f102"/>
                  </a:lnTo>
                  <a:lnTo>
                    <a:pt x="f99" y="f103"/>
                  </a:lnTo>
                  <a:cubicBezTo>
                    <a:pt x="f81" y="f104"/>
                    <a:pt x="f54" y="f105"/>
                    <a:pt x="f106" y="f107"/>
                  </a:cubicBezTo>
                  <a:cubicBezTo>
                    <a:pt x="f108" y="f107"/>
                    <a:pt x="f108" y="f109"/>
                    <a:pt x="f108" y="f109"/>
                  </a:cubicBezTo>
                  <a:cubicBezTo>
                    <a:pt x="f110" y="f111"/>
                    <a:pt x="f112" y="f113"/>
                    <a:pt x="f44" y="f114"/>
                  </a:cubicBezTo>
                  <a:cubicBezTo>
                    <a:pt x="f40" y="f115"/>
                    <a:pt x="f36" y="f116"/>
                    <a:pt x="f32" y="f117"/>
                  </a:cubicBezTo>
                  <a:cubicBezTo>
                    <a:pt x="f118" y="f119"/>
                    <a:pt x="f28" y="f120"/>
                    <a:pt x="f121" y="f122"/>
                  </a:cubicBezTo>
                  <a:cubicBezTo>
                    <a:pt x="f123" y="f124"/>
                    <a:pt x="f125" y="f126"/>
                    <a:pt x="f127" y="f128"/>
                  </a:cubicBezTo>
                  <a:cubicBezTo>
                    <a:pt x="f129" y="f128"/>
                    <a:pt x="f130" y="f131"/>
                    <a:pt x="f132" y="f131"/>
                  </a:cubicBezTo>
                  <a:cubicBezTo>
                    <a:pt x="f133" y="f134"/>
                    <a:pt x="f135" y="f134"/>
                    <a:pt x="f136" y="f134"/>
                  </a:cubicBezTo>
                  <a:lnTo>
                    <a:pt x="f137" y="f134"/>
                  </a:lnTo>
                  <a:cubicBezTo>
                    <a:pt x="f138" y="f134"/>
                    <a:pt x="f139" y="f140"/>
                    <a:pt x="f141" y="f140"/>
                  </a:cubicBezTo>
                  <a:lnTo>
                    <a:pt x="f142" y="f140"/>
                  </a:lnTo>
                  <a:cubicBezTo>
                    <a:pt x="f143" y="f144"/>
                    <a:pt x="f145" y="f144"/>
                    <a:pt x="f146" y="f147"/>
                  </a:cubicBezTo>
                  <a:cubicBezTo>
                    <a:pt x="f148" y="f149"/>
                    <a:pt x="f150" y="f149"/>
                    <a:pt x="f151" y="f152"/>
                  </a:cubicBezTo>
                  <a:lnTo>
                    <a:pt x="f153" y="f129"/>
                  </a:lnTo>
                  <a:cubicBezTo>
                    <a:pt x="f154" y="f155"/>
                    <a:pt x="f156" y="f155"/>
                    <a:pt x="f124" y="f157"/>
                  </a:cubicBezTo>
                  <a:lnTo>
                    <a:pt x="f158" y="f157"/>
                  </a:lnTo>
                  <a:cubicBezTo>
                    <a:pt x="f159" y="f132"/>
                    <a:pt x="f160" y="f161"/>
                    <a:pt x="f162" y="f161"/>
                  </a:cubicBezTo>
                  <a:lnTo>
                    <a:pt x="f163" y="f164"/>
                  </a:lnTo>
                  <a:cubicBezTo>
                    <a:pt x="f165" y="f166"/>
                    <a:pt x="f167" y="f166"/>
                    <a:pt x="f168" y="f169"/>
                  </a:cubicBezTo>
                  <a:lnTo>
                    <a:pt x="f170" y="f169"/>
                  </a:lnTo>
                  <a:lnTo>
                    <a:pt x="f171" y="f172"/>
                  </a:lnTo>
                  <a:lnTo>
                    <a:pt x="f173" y="f174"/>
                  </a:lnTo>
                  <a:cubicBezTo>
                    <a:pt x="f175" y="f176"/>
                    <a:pt x="f177" y="f178"/>
                    <a:pt x="f179" y="f178"/>
                  </a:cubicBezTo>
                  <a:lnTo>
                    <a:pt x="f180" y="f178"/>
                  </a:lnTo>
                  <a:lnTo>
                    <a:pt x="f181" y="f182"/>
                  </a:lnTo>
                  <a:lnTo>
                    <a:pt x="f183" y="f184"/>
                  </a:lnTo>
                  <a:lnTo>
                    <a:pt x="f185" y="f136"/>
                  </a:lnTo>
                  <a:lnTo>
                    <a:pt x="f119" y="f186"/>
                  </a:lnTo>
                  <a:lnTo>
                    <a:pt x="f187" y="f188"/>
                  </a:lnTo>
                  <a:lnTo>
                    <a:pt x="f189" y="f126"/>
                  </a:lnTo>
                  <a:lnTo>
                    <a:pt x="f189" y="f190"/>
                  </a:lnTo>
                  <a:cubicBezTo>
                    <a:pt x="f191" y="f192"/>
                    <a:pt x="f193" y="f146"/>
                    <a:pt x="f194" y="f160"/>
                  </a:cubicBezTo>
                  <a:cubicBezTo>
                    <a:pt x="f194" y="f195"/>
                    <a:pt x="f196" y="f163"/>
                    <a:pt x="f196" y="f197"/>
                  </a:cubicBezTo>
                  <a:lnTo>
                    <a:pt x="f196" y="f167"/>
                  </a:lnTo>
                  <a:cubicBezTo>
                    <a:pt x="f196" y="f168"/>
                    <a:pt x="f198" y="f170"/>
                    <a:pt x="f198" y="f199"/>
                  </a:cubicBezTo>
                  <a:lnTo>
                    <a:pt x="f198" y="f200"/>
                  </a:lnTo>
                  <a:cubicBezTo>
                    <a:pt x="f198" y="f201"/>
                    <a:pt x="f202" y="f203"/>
                    <a:pt x="f202" y="f177"/>
                  </a:cubicBezTo>
                  <a:cubicBezTo>
                    <a:pt x="f204" y="f181"/>
                    <a:pt x="f205" y="f119"/>
                    <a:pt x="f206" y="f115"/>
                  </a:cubicBezTo>
                  <a:lnTo>
                    <a:pt x="f206" y="f113"/>
                  </a:lnTo>
                  <a:lnTo>
                    <a:pt x="f206" y="f207"/>
                  </a:lnTo>
                  <a:cubicBezTo>
                    <a:pt x="f206" y="f208"/>
                    <a:pt x="f104" y="f209"/>
                    <a:pt x="f104" y="f210"/>
                  </a:cubicBezTo>
                  <a:lnTo>
                    <a:pt x="f104" y="f205"/>
                  </a:lnTo>
                  <a:lnTo>
                    <a:pt x="f104" y="f206"/>
                  </a:lnTo>
                  <a:lnTo>
                    <a:pt x="f104" y="f211"/>
                  </a:lnTo>
                  <a:lnTo>
                    <a:pt x="f104" y="f101"/>
                  </a:lnTo>
                  <a:lnTo>
                    <a:pt x="f104" y="f212"/>
                  </a:lnTo>
                  <a:cubicBezTo>
                    <a:pt x="f104" y="f213"/>
                    <a:pt x="f206" y="f214"/>
                    <a:pt x="f206" y="f96"/>
                  </a:cubicBezTo>
                  <a:lnTo>
                    <a:pt x="f206" y="f215"/>
                  </a:lnTo>
                  <a:cubicBezTo>
                    <a:pt x="f206" y="f94"/>
                    <a:pt x="f205" y="f93"/>
                    <a:pt x="f204" y="f91"/>
                  </a:cubicBezTo>
                  <a:lnTo>
                    <a:pt x="f204" y="f90"/>
                  </a:lnTo>
                  <a:cubicBezTo>
                    <a:pt x="f202" y="f89"/>
                    <a:pt x="f202" y="f87"/>
                    <a:pt x="f198" y="f85"/>
                  </a:cubicBezTo>
                  <a:lnTo>
                    <a:pt x="f198" y="f84"/>
                  </a:lnTo>
                  <a:cubicBezTo>
                    <a:pt x="f196" y="f82"/>
                    <a:pt x="f194" y="f80"/>
                    <a:pt x="f105" y="f78"/>
                  </a:cubicBezTo>
                  <a:lnTo>
                    <a:pt x="f105" y="f77"/>
                  </a:lnTo>
                  <a:cubicBezTo>
                    <a:pt x="f216" y="f217"/>
                    <a:pt x="f209" y="f73"/>
                    <a:pt x="f193" y="f71"/>
                  </a:cubicBezTo>
                  <a:lnTo>
                    <a:pt x="f193" y="f70"/>
                  </a:lnTo>
                  <a:cubicBezTo>
                    <a:pt x="f218" y="f68"/>
                    <a:pt x="f219" y="f66"/>
                    <a:pt x="f220" y="f64"/>
                  </a:cubicBezTo>
                  <a:lnTo>
                    <a:pt x="f221" y="f63"/>
                  </a:lnTo>
                  <a:cubicBezTo>
                    <a:pt x="f191" y="f222"/>
                    <a:pt x="f107" y="f223"/>
                    <a:pt x="f111" y="f224"/>
                  </a:cubicBezTo>
                  <a:cubicBezTo>
                    <a:pt x="f189" y="f225"/>
                    <a:pt x="f185" y="f226"/>
                    <a:pt x="f180" y="f227"/>
                  </a:cubicBezTo>
                  <a:lnTo>
                    <a:pt x="f177" y="f228"/>
                  </a:lnTo>
                  <a:lnTo>
                    <a:pt x="f167" y="f47"/>
                  </a:lnTo>
                  <a:cubicBezTo>
                    <a:pt x="f167" y="f47"/>
                    <a:pt x="f165" y="f47"/>
                    <a:pt x="f165" y="f45"/>
                  </a:cubicBezTo>
                  <a:cubicBezTo>
                    <a:pt x="f165" y="f45"/>
                    <a:pt x="f163" y="f45"/>
                    <a:pt x="f163" y="f43"/>
                  </a:cubicBezTo>
                  <a:lnTo>
                    <a:pt x="f162" y="f41"/>
                  </a:lnTo>
                  <a:cubicBezTo>
                    <a:pt x="f162" y="f41"/>
                    <a:pt x="f160" y="f41"/>
                    <a:pt x="f160" y="f39"/>
                  </a:cubicBezTo>
                  <a:cubicBezTo>
                    <a:pt x="f160" y="f39"/>
                    <a:pt x="f159" y="f39"/>
                    <a:pt x="f159" y="f37"/>
                  </a:cubicBezTo>
                  <a:cubicBezTo>
                    <a:pt x="f159" y="f37"/>
                    <a:pt x="f158" y="f37"/>
                    <a:pt x="f158" y="f35"/>
                  </a:cubicBezTo>
                  <a:cubicBezTo>
                    <a:pt x="f158" y="f35"/>
                    <a:pt x="f124" y="f35"/>
                    <a:pt x="f124" y="f33"/>
                  </a:cubicBezTo>
                  <a:lnTo>
                    <a:pt x="f154" y="f31"/>
                  </a:lnTo>
                  <a:cubicBezTo>
                    <a:pt x="f154" y="f31"/>
                    <a:pt x="f153" y="f31"/>
                    <a:pt x="f153" y="f29"/>
                  </a:cubicBezTo>
                  <a:cubicBezTo>
                    <a:pt x="f153" y="f29"/>
                    <a:pt x="f151" y="f29"/>
                    <a:pt x="f151" y="f27"/>
                  </a:cubicBezTo>
                  <a:lnTo>
                    <a:pt x="f150" y="f25"/>
                  </a:lnTo>
                  <a:cubicBezTo>
                    <a:pt x="f150" y="f25"/>
                    <a:pt x="f148" y="f25"/>
                    <a:pt x="f148" y="f22"/>
                  </a:cubicBezTo>
                  <a:lnTo>
                    <a:pt x="f141" y="f20"/>
                  </a:lnTo>
                  <a:cubicBezTo>
                    <a:pt x="f141" y="f20"/>
                    <a:pt x="f139" y="f20"/>
                    <a:pt x="f139" y="f17"/>
                  </a:cubicBezTo>
                  <a:cubicBezTo>
                    <a:pt x="f138" y="f17"/>
                    <a:pt x="f138" y="f15"/>
                    <a:pt x="f137" y="f15"/>
                  </a:cubicBezTo>
                  <a:lnTo>
                    <a:pt x="f229" y="f12"/>
                  </a:lnTo>
                  <a:lnTo>
                    <a:pt x="f230" y="f12"/>
                  </a:lnTo>
                  <a:lnTo>
                    <a:pt x="f231" y="f9"/>
                  </a:lnTo>
                  <a:lnTo>
                    <a:pt x="f186" y="f9"/>
                  </a:lnTo>
                  <a:lnTo>
                    <a:pt x="f184" y="f7"/>
                  </a:lnTo>
                  <a:close/>
                  <a:moveTo>
                    <a:pt x="f125" y="f232"/>
                  </a:moveTo>
                  <a:cubicBezTo>
                    <a:pt x="f18" y="f232"/>
                    <a:pt x="f233" y="f234"/>
                    <a:pt x="f83" y="f235"/>
                  </a:cubicBezTo>
                  <a:cubicBezTo>
                    <a:pt x="f236" y="f31"/>
                    <a:pt x="f237" y="f238"/>
                    <a:pt x="f239" y="f240"/>
                  </a:cubicBezTo>
                  <a:cubicBezTo>
                    <a:pt x="f241" y="f242"/>
                    <a:pt x="f243" y="f215"/>
                    <a:pt x="f244" y="f245"/>
                  </a:cubicBezTo>
                  <a:lnTo>
                    <a:pt x="f246" y="f245"/>
                  </a:lnTo>
                  <a:cubicBezTo>
                    <a:pt x="f246" y="f98"/>
                    <a:pt x="f247" y="f97"/>
                    <a:pt x="f247" y="f248"/>
                  </a:cubicBezTo>
                  <a:lnTo>
                    <a:pt x="f247" y="f94"/>
                  </a:lnTo>
                  <a:cubicBezTo>
                    <a:pt x="f249" y="f93"/>
                    <a:pt x="f249" y="f90"/>
                    <a:pt x="f250" y="f251"/>
                  </a:cubicBezTo>
                  <a:lnTo>
                    <a:pt x="f250" y="f252"/>
                  </a:lnTo>
                  <a:lnTo>
                    <a:pt x="f253" y="f80"/>
                  </a:lnTo>
                  <a:lnTo>
                    <a:pt x="f253" y="f254"/>
                  </a:lnTo>
                  <a:lnTo>
                    <a:pt x="f255" y="f71"/>
                  </a:lnTo>
                  <a:lnTo>
                    <a:pt x="f255" y="f70"/>
                  </a:lnTo>
                  <a:cubicBezTo>
                    <a:pt x="f256" y="f257"/>
                    <a:pt x="f258" y="f64"/>
                    <a:pt x="f259" y="f260"/>
                  </a:cubicBezTo>
                  <a:lnTo>
                    <a:pt x="f261" y="f222"/>
                  </a:lnTo>
                  <a:cubicBezTo>
                    <a:pt x="f262" y="f59"/>
                    <a:pt x="f263" y="f57"/>
                    <a:pt x="f236" y="f264"/>
                  </a:cubicBezTo>
                  <a:lnTo>
                    <a:pt x="f265" y="f238"/>
                  </a:lnTo>
                  <a:cubicBezTo>
                    <a:pt x="f266" y="f267"/>
                    <a:pt x="f268" y="f269"/>
                    <a:pt x="f270" y="f53"/>
                  </a:cubicBezTo>
                  <a:cubicBezTo>
                    <a:pt x="f271" y="f272"/>
                    <a:pt x="f273" y="f43"/>
                    <a:pt x="f92" y="f31"/>
                  </a:cubicBezTo>
                  <a:lnTo>
                    <a:pt x="f88" y="f29"/>
                  </a:lnTo>
                  <a:lnTo>
                    <a:pt x="f274" y="f27"/>
                  </a:lnTo>
                  <a:lnTo>
                    <a:pt x="f83" y="f25"/>
                  </a:lnTo>
                  <a:lnTo>
                    <a:pt x="f74" y="f17"/>
                  </a:lnTo>
                  <a:lnTo>
                    <a:pt x="f72" y="f15"/>
                  </a:lnTo>
                  <a:lnTo>
                    <a:pt x="f275" y="f276"/>
                  </a:lnTo>
                  <a:lnTo>
                    <a:pt x="f65" y="f9"/>
                  </a:lnTo>
                  <a:lnTo>
                    <a:pt x="f62" y="f7"/>
                  </a:lnTo>
                  <a:lnTo>
                    <a:pt x="f277" y="f278"/>
                  </a:lnTo>
                  <a:lnTo>
                    <a:pt x="f58" y="f279"/>
                  </a:lnTo>
                  <a:lnTo>
                    <a:pt x="f280" y="f281"/>
                  </a:lnTo>
                  <a:lnTo>
                    <a:pt x="f56" y="f282"/>
                  </a:lnTo>
                  <a:lnTo>
                    <a:pt x="f283" y="f284"/>
                  </a:lnTo>
                  <a:cubicBezTo>
                    <a:pt x="f283" y="f284"/>
                    <a:pt x="f285" y="f286"/>
                    <a:pt x="f287" y="f286"/>
                  </a:cubicBezTo>
                  <a:lnTo>
                    <a:pt x="f288" y="f289"/>
                  </a:lnTo>
                  <a:cubicBezTo>
                    <a:pt x="f290" y="f289"/>
                    <a:pt x="f290" y="f235"/>
                    <a:pt x="f290" y="f235"/>
                  </a:cubicBezTo>
                  <a:cubicBezTo>
                    <a:pt x="f290" y="f235"/>
                    <a:pt x="f291" y="f292"/>
                    <a:pt x="f293" y="f292"/>
                  </a:cubicBezTo>
                  <a:lnTo>
                    <a:pt x="f294" y="f295"/>
                  </a:lnTo>
                  <a:cubicBezTo>
                    <a:pt x="f294" y="f295"/>
                    <a:pt x="f233" y="f295"/>
                    <a:pt x="f233" y="f296"/>
                  </a:cubicBezTo>
                  <a:lnTo>
                    <a:pt x="f50" y="f297"/>
                  </a:lnTo>
                  <a:cubicBezTo>
                    <a:pt x="f50" y="f297"/>
                    <a:pt x="f298" y="f297"/>
                    <a:pt x="f298" y="f299"/>
                  </a:cubicBezTo>
                  <a:lnTo>
                    <a:pt x="f300" y="f301"/>
                  </a:lnTo>
                  <a:cubicBezTo>
                    <a:pt x="f300" y="f301"/>
                    <a:pt x="f106" y="f301"/>
                    <a:pt x="f108" y="f302"/>
                  </a:cubicBezTo>
                  <a:cubicBezTo>
                    <a:pt x="f303" y="f302"/>
                    <a:pt x="f110" y="f304"/>
                    <a:pt x="f112" y="f304"/>
                  </a:cubicBezTo>
                  <a:lnTo>
                    <a:pt x="f44" y="f304"/>
                  </a:lnTo>
                  <a:cubicBezTo>
                    <a:pt x="f44" y="f304"/>
                    <a:pt x="f42" y="f304"/>
                    <a:pt x="f40" y="f305"/>
                  </a:cubicBezTo>
                  <a:lnTo>
                    <a:pt x="f306" y="f305"/>
                  </a:lnTo>
                  <a:lnTo>
                    <a:pt x="f28" y="f307"/>
                  </a:lnTo>
                  <a:lnTo>
                    <a:pt x="f26" y="f307"/>
                  </a:lnTo>
                  <a:cubicBezTo>
                    <a:pt x="f121" y="f307"/>
                    <a:pt x="f121" y="f307"/>
                    <a:pt x="f308" y="f309"/>
                  </a:cubicBezTo>
                  <a:lnTo>
                    <a:pt x="f310" y="f309"/>
                  </a:lnTo>
                  <a:lnTo>
                    <a:pt x="f182" y="f307"/>
                  </a:lnTo>
                  <a:lnTo>
                    <a:pt x="f311" y="f307"/>
                  </a:lnTo>
                  <a:cubicBezTo>
                    <a:pt x="f312" y="f307"/>
                    <a:pt x="f312" y="f307"/>
                    <a:pt x="f313" y="f305"/>
                  </a:cubicBezTo>
                  <a:lnTo>
                    <a:pt x="f141" y="f305"/>
                  </a:lnTo>
                  <a:cubicBezTo>
                    <a:pt x="f142" y="f305"/>
                    <a:pt x="f142" y="f305"/>
                    <a:pt x="f143" y="f304"/>
                  </a:cubicBezTo>
                  <a:lnTo>
                    <a:pt x="f146" y="f304"/>
                  </a:lnTo>
                  <a:cubicBezTo>
                    <a:pt x="f148" y="f304"/>
                    <a:pt x="f150" y="f314"/>
                    <a:pt x="f315" y="f314"/>
                  </a:cubicBezTo>
                  <a:cubicBezTo>
                    <a:pt x="f151" y="f314"/>
                    <a:pt x="f151" y="f314"/>
                    <a:pt x="f153" y="f301"/>
                  </a:cubicBezTo>
                  <a:lnTo>
                    <a:pt x="f156" y="f299"/>
                  </a:lnTo>
                  <a:cubicBezTo>
                    <a:pt x="f156" y="f299"/>
                    <a:pt x="f124" y="f299"/>
                    <a:pt x="f124" y="f297"/>
                  </a:cubicBezTo>
                  <a:lnTo>
                    <a:pt x="f159" y="f316"/>
                  </a:lnTo>
                  <a:lnTo>
                    <a:pt x="f160" y="f296"/>
                  </a:lnTo>
                  <a:cubicBezTo>
                    <a:pt x="f160" y="f296"/>
                    <a:pt x="f162" y="f296"/>
                    <a:pt x="f162" y="f295"/>
                  </a:cubicBezTo>
                  <a:lnTo>
                    <a:pt x="f167" y="f317"/>
                  </a:lnTo>
                  <a:lnTo>
                    <a:pt x="f168" y="f235"/>
                  </a:lnTo>
                  <a:cubicBezTo>
                    <a:pt x="f170" y="f235"/>
                    <a:pt x="f170" y="f289"/>
                    <a:pt x="f318" y="f289"/>
                  </a:cubicBezTo>
                  <a:lnTo>
                    <a:pt x="f173" y="f319"/>
                  </a:lnTo>
                  <a:lnTo>
                    <a:pt x="f175" y="f284"/>
                  </a:lnTo>
                  <a:lnTo>
                    <a:pt x="f177" y="f282"/>
                  </a:lnTo>
                  <a:cubicBezTo>
                    <a:pt x="f177" y="f282"/>
                    <a:pt x="f179" y="f281"/>
                    <a:pt x="f180" y="f281"/>
                  </a:cubicBezTo>
                  <a:lnTo>
                    <a:pt x="f320" y="f321"/>
                  </a:lnTo>
                  <a:lnTo>
                    <a:pt x="f322" y="f278"/>
                  </a:lnTo>
                  <a:lnTo>
                    <a:pt x="f181" y="f7"/>
                  </a:lnTo>
                  <a:cubicBezTo>
                    <a:pt x="f183" y="f7"/>
                    <a:pt x="f183" y="f9"/>
                    <a:pt x="f183" y="f9"/>
                  </a:cubicBezTo>
                  <a:lnTo>
                    <a:pt x="f323" y="f324"/>
                  </a:lnTo>
                  <a:lnTo>
                    <a:pt x="f117" y="f15"/>
                  </a:lnTo>
                  <a:lnTo>
                    <a:pt x="f116" y="f17"/>
                  </a:lnTo>
                  <a:lnTo>
                    <a:pt x="f325" y="f25"/>
                  </a:lnTo>
                  <a:lnTo>
                    <a:pt x="f326" y="f327"/>
                  </a:lnTo>
                  <a:lnTo>
                    <a:pt x="f113" y="f29"/>
                  </a:lnTo>
                  <a:lnTo>
                    <a:pt x="f111" y="f31"/>
                  </a:lnTo>
                  <a:cubicBezTo>
                    <a:pt x="f219" y="f328"/>
                    <a:pt x="f194" y="f272"/>
                    <a:pt x="f206" y="f53"/>
                  </a:cubicBezTo>
                  <a:cubicBezTo>
                    <a:pt x="f329" y="f269"/>
                    <a:pt x="f211" y="f330"/>
                    <a:pt x="f331" y="f238"/>
                  </a:cubicBezTo>
                  <a:lnTo>
                    <a:pt x="f332" y="f333"/>
                  </a:lnTo>
                  <a:cubicBezTo>
                    <a:pt x="f101" y="f57"/>
                    <a:pt x="f212" y="f59"/>
                    <a:pt x="f334" y="f335"/>
                  </a:cubicBezTo>
                  <a:lnTo>
                    <a:pt x="f334" y="f260"/>
                  </a:lnTo>
                  <a:cubicBezTo>
                    <a:pt x="f336" y="f337"/>
                    <a:pt x="f338" y="f257"/>
                    <a:pt x="f339" y="f70"/>
                  </a:cubicBezTo>
                  <a:lnTo>
                    <a:pt x="f339" y="f71"/>
                  </a:lnTo>
                  <a:lnTo>
                    <a:pt x="f340" y="f254"/>
                  </a:lnTo>
                  <a:lnTo>
                    <a:pt x="f340" y="f341"/>
                  </a:lnTo>
                  <a:lnTo>
                    <a:pt x="f342" y="f252"/>
                  </a:lnTo>
                  <a:lnTo>
                    <a:pt x="f342" y="f251"/>
                  </a:lnTo>
                  <a:cubicBezTo>
                    <a:pt x="f343" y="f90"/>
                    <a:pt x="f93" y="f343"/>
                    <a:pt x="f93" y="f94"/>
                  </a:cubicBezTo>
                  <a:lnTo>
                    <a:pt x="f93" y="f340"/>
                  </a:lnTo>
                  <a:cubicBezTo>
                    <a:pt x="f344" y="f97"/>
                    <a:pt x="f344" y="f98"/>
                    <a:pt x="f344" y="f245"/>
                  </a:cubicBezTo>
                  <a:lnTo>
                    <a:pt x="f344" y="f212"/>
                  </a:lnTo>
                  <a:lnTo>
                    <a:pt x="f344" y="f211"/>
                  </a:lnTo>
                  <a:lnTo>
                    <a:pt x="f344" y="f204"/>
                  </a:lnTo>
                  <a:lnTo>
                    <a:pt x="f344" y="f345"/>
                  </a:lnTo>
                  <a:lnTo>
                    <a:pt x="f344" y="f105"/>
                  </a:lnTo>
                  <a:cubicBezTo>
                    <a:pt x="f344" y="f219"/>
                    <a:pt x="f344" y="f107"/>
                    <a:pt x="f93" y="f325"/>
                  </a:cubicBezTo>
                  <a:lnTo>
                    <a:pt x="f93" y="f189"/>
                  </a:lnTo>
                  <a:cubicBezTo>
                    <a:pt x="f93" y="f116"/>
                    <a:pt x="f93" y="f117"/>
                    <a:pt x="f343" y="f119"/>
                  </a:cubicBezTo>
                  <a:cubicBezTo>
                    <a:pt x="f342" y="f346"/>
                    <a:pt x="f347" y="f201"/>
                    <a:pt x="f340" y="f165"/>
                  </a:cubicBezTo>
                  <a:cubicBezTo>
                    <a:pt x="f340" y="f163"/>
                    <a:pt x="f96" y="f195"/>
                    <a:pt x="f97" y="f348"/>
                  </a:cubicBezTo>
                  <a:lnTo>
                    <a:pt x="f97" y="f158"/>
                  </a:lnTo>
                  <a:cubicBezTo>
                    <a:pt x="f97" y="f124"/>
                    <a:pt x="f339" y="f349"/>
                    <a:pt x="f339" y="f153"/>
                  </a:cubicBezTo>
                  <a:lnTo>
                    <a:pt x="f339" y="f350"/>
                  </a:lnTo>
                  <a:cubicBezTo>
                    <a:pt x="f338" y="f150"/>
                    <a:pt x="f338" y="f148"/>
                    <a:pt x="f98" y="f146"/>
                  </a:cubicBezTo>
                  <a:lnTo>
                    <a:pt x="f98" y="f143"/>
                  </a:lnTo>
                  <a:cubicBezTo>
                    <a:pt x="f101" y="f351"/>
                    <a:pt x="f206" y="f352"/>
                    <a:pt x="f209" y="f353"/>
                  </a:cubicBezTo>
                  <a:lnTo>
                    <a:pt x="f193" y="f166"/>
                  </a:lnTo>
                  <a:lnTo>
                    <a:pt x="f218" y="f164"/>
                  </a:lnTo>
                  <a:lnTo>
                    <a:pt x="f218" y="f161"/>
                  </a:lnTo>
                  <a:lnTo>
                    <a:pt x="f219" y="f130"/>
                  </a:lnTo>
                  <a:cubicBezTo>
                    <a:pt x="f208" y="f157"/>
                    <a:pt x="f220" y="f155"/>
                    <a:pt x="f221" y="f127"/>
                  </a:cubicBezTo>
                  <a:lnTo>
                    <a:pt x="f191" y="f149"/>
                  </a:lnTo>
                  <a:lnTo>
                    <a:pt x="f111" y="f354"/>
                  </a:lnTo>
                  <a:lnTo>
                    <a:pt x="f113" y="f134"/>
                  </a:lnTo>
                  <a:cubicBezTo>
                    <a:pt x="f326" y="f131"/>
                    <a:pt x="f325" y="f128"/>
                    <a:pt x="f189" y="f355"/>
                  </a:cubicBezTo>
                  <a:lnTo>
                    <a:pt x="f187" y="f356"/>
                  </a:lnTo>
                  <a:lnTo>
                    <a:pt x="f119" y="f357"/>
                  </a:lnTo>
                  <a:lnTo>
                    <a:pt x="f185" y="f358"/>
                  </a:lnTo>
                  <a:cubicBezTo>
                    <a:pt x="f323" y="f359"/>
                    <a:pt x="f181" y="f360"/>
                    <a:pt x="f322" y="f361"/>
                  </a:cubicBezTo>
                  <a:lnTo>
                    <a:pt x="f320" y="f361"/>
                  </a:lnTo>
                  <a:cubicBezTo>
                    <a:pt x="f180" y="f362"/>
                    <a:pt x="f179" y="f363"/>
                    <a:pt x="f175" y="f364"/>
                  </a:cubicBezTo>
                  <a:lnTo>
                    <a:pt x="f173" y="f365"/>
                  </a:lnTo>
                  <a:lnTo>
                    <a:pt x="f171" y="f365"/>
                  </a:lnTo>
                  <a:cubicBezTo>
                    <a:pt x="f173" y="f365"/>
                    <a:pt x="f173" y="f366"/>
                    <a:pt x="f175" y="f366"/>
                  </a:cubicBezTo>
                  <a:cubicBezTo>
                    <a:pt x="f180" y="f367"/>
                    <a:pt x="f183" y="f8"/>
                    <a:pt x="f119" y="f368"/>
                  </a:cubicBezTo>
                  <a:cubicBezTo>
                    <a:pt x="f117" y="f368"/>
                    <a:pt x="f117" y="f369"/>
                    <a:pt x="f116" y="f369"/>
                  </a:cubicBezTo>
                  <a:cubicBezTo>
                    <a:pt x="f115" y="f370"/>
                    <a:pt x="f326" y="f371"/>
                    <a:pt x="f107" y="f6"/>
                  </a:cubicBezTo>
                  <a:lnTo>
                    <a:pt x="f221" y="f364"/>
                  </a:lnTo>
                  <a:lnTo>
                    <a:pt x="f219" y="f361"/>
                  </a:lnTo>
                  <a:lnTo>
                    <a:pt x="f218" y="f360"/>
                  </a:lnTo>
                  <a:lnTo>
                    <a:pt x="f209" y="f358"/>
                  </a:lnTo>
                  <a:lnTo>
                    <a:pt x="f216" y="f357"/>
                  </a:lnTo>
                  <a:cubicBezTo>
                    <a:pt x="f104" y="f125"/>
                    <a:pt x="f372" y="f356"/>
                    <a:pt x="f372" y="f356"/>
                  </a:cubicBezTo>
                  <a:lnTo>
                    <a:pt x="f373" y="f374"/>
                  </a:lnTo>
                  <a:lnTo>
                    <a:pt x="f331" y="f131"/>
                  </a:lnTo>
                  <a:lnTo>
                    <a:pt x="f332" y="f134"/>
                  </a:lnTo>
                  <a:lnTo>
                    <a:pt x="f101" y="f144"/>
                  </a:lnTo>
                  <a:lnTo>
                    <a:pt x="f212" y="f147"/>
                  </a:lnTo>
                  <a:cubicBezTo>
                    <a:pt x="f212" y="f149"/>
                    <a:pt x="f375" y="f149"/>
                    <a:pt x="f375" y="f152"/>
                  </a:cubicBezTo>
                  <a:lnTo>
                    <a:pt x="f334" y="f129"/>
                  </a:lnTo>
                  <a:cubicBezTo>
                    <a:pt x="f334" y="f155"/>
                    <a:pt x="f336" y="f155"/>
                    <a:pt x="f336" y="f157"/>
                  </a:cubicBezTo>
                  <a:lnTo>
                    <a:pt x="f98" y="f132"/>
                  </a:lnTo>
                  <a:cubicBezTo>
                    <a:pt x="f98" y="f161"/>
                    <a:pt x="f338" y="f161"/>
                    <a:pt x="f338" y="f164"/>
                  </a:cubicBezTo>
                  <a:lnTo>
                    <a:pt x="f339" y="f166"/>
                  </a:lnTo>
                  <a:cubicBezTo>
                    <a:pt x="f339" y="f169"/>
                    <a:pt x="f97" y="f169"/>
                    <a:pt x="f97" y="f133"/>
                  </a:cubicBezTo>
                  <a:lnTo>
                    <a:pt x="f96" y="f376"/>
                  </a:lnTo>
                  <a:cubicBezTo>
                    <a:pt x="f340" y="f172"/>
                    <a:pt x="f340" y="f174"/>
                    <a:pt x="f248" y="f176"/>
                  </a:cubicBezTo>
                  <a:lnTo>
                    <a:pt x="f248" y="f178"/>
                  </a:lnTo>
                  <a:cubicBezTo>
                    <a:pt x="f347" y="f377"/>
                    <a:pt x="f347" y="f378"/>
                    <a:pt x="f342" y="f182"/>
                  </a:cubicBezTo>
                  <a:lnTo>
                    <a:pt x="f343" y="f184"/>
                  </a:lnTo>
                  <a:cubicBezTo>
                    <a:pt x="f343" y="f352"/>
                    <a:pt x="f93" y="f136"/>
                    <a:pt x="f93" y="f136"/>
                  </a:cubicBezTo>
                  <a:lnTo>
                    <a:pt x="f344" y="f186"/>
                  </a:lnTo>
                  <a:cubicBezTo>
                    <a:pt x="f344" y="f379"/>
                    <a:pt x="f91" y="f379"/>
                    <a:pt x="f91" y="f380"/>
                  </a:cubicBezTo>
                  <a:lnTo>
                    <a:pt x="f381" y="f188"/>
                  </a:lnTo>
                  <a:cubicBezTo>
                    <a:pt x="f381" y="f126"/>
                    <a:pt x="f242" y="f126"/>
                    <a:pt x="f242" y="f190"/>
                  </a:cubicBezTo>
                  <a:lnTo>
                    <a:pt x="f89" y="f382"/>
                  </a:lnTo>
                  <a:cubicBezTo>
                    <a:pt x="f89" y="f231"/>
                    <a:pt x="f383" y="f231"/>
                    <a:pt x="f383" y="f384"/>
                  </a:cubicBezTo>
                  <a:cubicBezTo>
                    <a:pt x="f383" y="f351"/>
                    <a:pt x="f383" y="f351"/>
                    <a:pt x="f385" y="f312"/>
                  </a:cubicBezTo>
                  <a:cubicBezTo>
                    <a:pt x="f385" y="f313"/>
                    <a:pt x="f87" y="f313"/>
                    <a:pt x="f87" y="f386"/>
                  </a:cubicBezTo>
                  <a:cubicBezTo>
                    <a:pt x="f87" y="f386"/>
                    <a:pt x="f87" y="f192"/>
                    <a:pt x="f387" y="f192"/>
                  </a:cubicBezTo>
                  <a:cubicBezTo>
                    <a:pt x="f387" y="f230"/>
                    <a:pt x="f85" y="f230"/>
                    <a:pt x="f85" y="f229"/>
                  </a:cubicBezTo>
                  <a:cubicBezTo>
                    <a:pt x="f85" y="f137"/>
                    <a:pt x="f85" y="f137"/>
                    <a:pt x="f388" y="f389"/>
                  </a:cubicBezTo>
                  <a:cubicBezTo>
                    <a:pt x="f388" y="f390"/>
                    <a:pt x="f240" y="f390"/>
                    <a:pt x="f240" y="f141"/>
                  </a:cubicBezTo>
                  <a:lnTo>
                    <a:pt x="f82" y="f391"/>
                  </a:lnTo>
                  <a:cubicBezTo>
                    <a:pt x="f82" y="f145"/>
                    <a:pt x="f392" y="f145"/>
                    <a:pt x="f392" y="f146"/>
                  </a:cubicBezTo>
                  <a:lnTo>
                    <a:pt x="f341" y="f393"/>
                  </a:lnTo>
                  <a:cubicBezTo>
                    <a:pt x="f341" y="f394"/>
                    <a:pt x="f80" y="f350"/>
                    <a:pt x="f80" y="f153"/>
                  </a:cubicBezTo>
                  <a:lnTo>
                    <a:pt x="f80" y="f349"/>
                  </a:lnTo>
                  <a:cubicBezTo>
                    <a:pt x="f80" y="f156"/>
                    <a:pt x="f254" y="f158"/>
                    <a:pt x="f254" y="f348"/>
                  </a:cubicBezTo>
                  <a:lnTo>
                    <a:pt x="f254" y="f160"/>
                  </a:lnTo>
                  <a:cubicBezTo>
                    <a:pt x="f254" y="f195"/>
                    <a:pt x="f78" y="f163"/>
                    <a:pt x="f78" y="f197"/>
                  </a:cubicBezTo>
                  <a:lnTo>
                    <a:pt x="f78" y="f168"/>
                  </a:lnTo>
                  <a:cubicBezTo>
                    <a:pt x="f78" y="f170"/>
                    <a:pt x="f78" y="f199"/>
                    <a:pt x="f395" y="f200"/>
                  </a:cubicBezTo>
                  <a:lnTo>
                    <a:pt x="f395" y="f396"/>
                  </a:lnTo>
                  <a:lnTo>
                    <a:pt x="f395" y="f177"/>
                  </a:lnTo>
                  <a:lnTo>
                    <a:pt x="f395" y="f180"/>
                  </a:lnTo>
                  <a:lnTo>
                    <a:pt x="f395" y="f322"/>
                  </a:lnTo>
                  <a:lnTo>
                    <a:pt x="f395" y="f122"/>
                  </a:lnTo>
                  <a:lnTo>
                    <a:pt x="f395" y="f185"/>
                  </a:lnTo>
                  <a:lnTo>
                    <a:pt x="f395" y="f117"/>
                  </a:lnTo>
                  <a:lnTo>
                    <a:pt x="f395" y="f187"/>
                  </a:lnTo>
                  <a:lnTo>
                    <a:pt x="f395" y="f115"/>
                  </a:lnTo>
                  <a:lnTo>
                    <a:pt x="f395" y="f326"/>
                  </a:lnTo>
                  <a:lnTo>
                    <a:pt x="f395" y="f113"/>
                  </a:lnTo>
                  <a:lnTo>
                    <a:pt x="f395" y="f109"/>
                  </a:lnTo>
                  <a:lnTo>
                    <a:pt x="f395" y="f191"/>
                  </a:lnTo>
                  <a:lnTo>
                    <a:pt x="f395" y="f208"/>
                  </a:lnTo>
                  <a:lnTo>
                    <a:pt x="f395" y="f219"/>
                  </a:lnTo>
                  <a:lnTo>
                    <a:pt x="f395" y="f216"/>
                  </a:lnTo>
                  <a:cubicBezTo>
                    <a:pt x="f395" y="f102"/>
                    <a:pt x="f254" y="f397"/>
                    <a:pt x="f82" y="f240"/>
                  </a:cubicBezTo>
                  <a:cubicBezTo>
                    <a:pt x="f242" y="f238"/>
                    <a:pt x="f332" y="f31"/>
                    <a:pt x="f326" y="f235"/>
                  </a:cubicBezTo>
                  <a:cubicBezTo>
                    <a:pt x="f162" y="f234"/>
                    <a:pt x="f188" y="f232"/>
                    <a:pt x="f125" y="f232"/>
                  </a:cubicBezTo>
                  <a:close/>
                  <a:moveTo>
                    <a:pt x="f140" y="f398"/>
                  </a:moveTo>
                  <a:cubicBezTo>
                    <a:pt x="f230" y="f398"/>
                    <a:pt x="f183" y="f399"/>
                    <a:pt x="f104" y="f400"/>
                  </a:cubicBezTo>
                  <a:cubicBezTo>
                    <a:pt x="f85" y="f289"/>
                    <a:pt x="f63" y="f401"/>
                    <a:pt x="f238" y="f217"/>
                  </a:cubicBezTo>
                  <a:cubicBezTo>
                    <a:pt x="f269" y="f89"/>
                    <a:pt x="f226" y="f375"/>
                    <a:pt x="f226" y="f402"/>
                  </a:cubicBezTo>
                  <a:lnTo>
                    <a:pt x="f226" y="f218"/>
                  </a:lnTo>
                  <a:lnTo>
                    <a:pt x="f226" y="f219"/>
                  </a:lnTo>
                  <a:lnTo>
                    <a:pt x="f226" y="f403"/>
                  </a:lnTo>
                  <a:lnTo>
                    <a:pt x="f226" y="f191"/>
                  </a:lnTo>
                  <a:lnTo>
                    <a:pt x="f226" y="f109"/>
                  </a:lnTo>
                  <a:lnTo>
                    <a:pt x="f226" y="f325"/>
                  </a:lnTo>
                  <a:lnTo>
                    <a:pt x="f226" y="f115"/>
                  </a:lnTo>
                  <a:lnTo>
                    <a:pt x="f226" y="f404"/>
                  </a:lnTo>
                  <a:lnTo>
                    <a:pt x="f226" y="f119"/>
                  </a:lnTo>
                  <a:lnTo>
                    <a:pt x="f226" y="f122"/>
                  </a:lnTo>
                  <a:lnTo>
                    <a:pt x="f226" y="f320"/>
                  </a:lnTo>
                  <a:lnTo>
                    <a:pt x="f226" y="f179"/>
                  </a:lnTo>
                  <a:lnTo>
                    <a:pt x="f226" y="f203"/>
                  </a:lnTo>
                  <a:lnTo>
                    <a:pt x="f226" y="f318"/>
                  </a:lnTo>
                  <a:lnTo>
                    <a:pt x="f226" y="f170"/>
                  </a:lnTo>
                  <a:cubicBezTo>
                    <a:pt x="f226" y="f168"/>
                    <a:pt x="f226" y="f165"/>
                    <a:pt x="f405" y="f197"/>
                  </a:cubicBezTo>
                  <a:lnTo>
                    <a:pt x="f405" y="f163"/>
                  </a:lnTo>
                  <a:lnTo>
                    <a:pt x="f405" y="f195"/>
                  </a:lnTo>
                  <a:cubicBezTo>
                    <a:pt x="f405" y="f159"/>
                    <a:pt x="f405" y="f348"/>
                    <a:pt x="f269" y="f158"/>
                  </a:cubicBezTo>
                  <a:lnTo>
                    <a:pt x="f269" y="f154"/>
                  </a:lnTo>
                  <a:cubicBezTo>
                    <a:pt x="f269" y="f349"/>
                    <a:pt x="f406" y="f153"/>
                    <a:pt x="f406" y="f150"/>
                  </a:cubicBezTo>
                  <a:lnTo>
                    <a:pt x="f406" y="f393"/>
                  </a:lnTo>
                  <a:cubicBezTo>
                    <a:pt x="f406" y="f146"/>
                    <a:pt x="f407" y="f143"/>
                    <a:pt x="f407" y="f142"/>
                  </a:cubicBezTo>
                  <a:lnTo>
                    <a:pt x="f407" y="f141"/>
                  </a:lnTo>
                  <a:cubicBezTo>
                    <a:pt x="f407" y="f408"/>
                    <a:pt x="f55" y="f389"/>
                    <a:pt x="f55" y="f137"/>
                  </a:cubicBezTo>
                  <a:lnTo>
                    <a:pt x="f55" y="f229"/>
                  </a:lnTo>
                  <a:lnTo>
                    <a:pt x="f55" y="f409"/>
                  </a:lnTo>
                  <a:cubicBezTo>
                    <a:pt x="f55" y="f192"/>
                    <a:pt x="f225" y="f386"/>
                    <a:pt x="f225" y="f313"/>
                  </a:cubicBezTo>
                  <a:lnTo>
                    <a:pt x="f225" y="f410"/>
                  </a:lnTo>
                  <a:lnTo>
                    <a:pt x="f225" y="f351"/>
                  </a:lnTo>
                  <a:cubicBezTo>
                    <a:pt x="f225" y="f384"/>
                    <a:pt x="f238" y="f231"/>
                    <a:pt x="f238" y="f411"/>
                  </a:cubicBezTo>
                  <a:cubicBezTo>
                    <a:pt x="f238" y="f412"/>
                    <a:pt x="f264" y="f412"/>
                    <a:pt x="f264" y="f190"/>
                  </a:cubicBezTo>
                  <a:cubicBezTo>
                    <a:pt x="f264" y="f126"/>
                    <a:pt x="f413" y="f414"/>
                    <a:pt x="f413" y="f414"/>
                  </a:cubicBezTo>
                  <a:cubicBezTo>
                    <a:pt x="f413" y="f380"/>
                    <a:pt x="f413" y="f380"/>
                    <a:pt x="f415" y="f379"/>
                  </a:cubicBezTo>
                  <a:cubicBezTo>
                    <a:pt x="f415" y="f186"/>
                    <a:pt x="f57" y="f416"/>
                    <a:pt x="f57" y="f416"/>
                  </a:cubicBezTo>
                  <a:cubicBezTo>
                    <a:pt x="f57" y="f352"/>
                    <a:pt x="f417" y="f352"/>
                    <a:pt x="f417" y="f184"/>
                  </a:cubicBezTo>
                  <a:cubicBezTo>
                    <a:pt x="f417" y="f182"/>
                    <a:pt x="f59" y="f135"/>
                    <a:pt x="f59" y="f135"/>
                  </a:cubicBezTo>
                  <a:lnTo>
                    <a:pt x="f223" y="f178"/>
                  </a:lnTo>
                  <a:cubicBezTo>
                    <a:pt x="f223" y="f176"/>
                    <a:pt x="f61" y="f418"/>
                    <a:pt x="f61" y="f418"/>
                  </a:cubicBezTo>
                  <a:cubicBezTo>
                    <a:pt x="f61" y="f418"/>
                    <a:pt x="f61" y="f172"/>
                    <a:pt x="f222" y="f172"/>
                  </a:cubicBezTo>
                  <a:cubicBezTo>
                    <a:pt x="f222" y="f376"/>
                    <a:pt x="f260" y="f133"/>
                    <a:pt x="f260" y="f133"/>
                  </a:cubicBezTo>
                  <a:cubicBezTo>
                    <a:pt x="f260" y="f133"/>
                    <a:pt x="f260" y="f353"/>
                    <a:pt x="f63" y="f353"/>
                  </a:cubicBezTo>
                  <a:cubicBezTo>
                    <a:pt x="f64" y="f166"/>
                    <a:pt x="f64" y="f164"/>
                    <a:pt x="f419" y="f161"/>
                  </a:cubicBezTo>
                  <a:lnTo>
                    <a:pt x="f66" y="f130"/>
                  </a:lnTo>
                  <a:cubicBezTo>
                    <a:pt x="f257" y="f157"/>
                    <a:pt x="f68" y="f129"/>
                    <a:pt x="f68" y="f127"/>
                  </a:cubicBezTo>
                  <a:lnTo>
                    <a:pt x="f68" y="f149"/>
                  </a:lnTo>
                  <a:cubicBezTo>
                    <a:pt x="f420" y="f147"/>
                    <a:pt x="f420" y="f144"/>
                    <a:pt x="f70" y="f354"/>
                  </a:cubicBezTo>
                  <a:lnTo>
                    <a:pt x="f71" y="f131"/>
                  </a:lnTo>
                  <a:cubicBezTo>
                    <a:pt x="f421" y="f128"/>
                    <a:pt x="f421" y="f355"/>
                    <a:pt x="f73" y="f355"/>
                  </a:cubicBezTo>
                  <a:lnTo>
                    <a:pt x="f422" y="f356"/>
                  </a:lnTo>
                  <a:cubicBezTo>
                    <a:pt x="f75" y="f125"/>
                    <a:pt x="f75" y="f423"/>
                    <a:pt x="f217" y="f423"/>
                  </a:cubicBezTo>
                  <a:cubicBezTo>
                    <a:pt x="f217" y="f357"/>
                    <a:pt x="f424" y="f357"/>
                    <a:pt x="f424" y="f358"/>
                  </a:cubicBezTo>
                  <a:lnTo>
                    <a:pt x="f78" y="f360"/>
                  </a:lnTo>
                  <a:lnTo>
                    <a:pt x="f254" y="f361"/>
                  </a:lnTo>
                  <a:lnTo>
                    <a:pt x="f425" y="f363"/>
                  </a:lnTo>
                  <a:cubicBezTo>
                    <a:pt x="f425" y="f364"/>
                    <a:pt x="f392" y="f364"/>
                    <a:pt x="f392" y="f365"/>
                  </a:cubicBezTo>
                  <a:lnTo>
                    <a:pt x="f240" y="f6"/>
                  </a:lnTo>
                  <a:cubicBezTo>
                    <a:pt x="f240" y="f367"/>
                    <a:pt x="f84" y="f367"/>
                    <a:pt x="f84" y="f367"/>
                  </a:cubicBezTo>
                  <a:lnTo>
                    <a:pt x="f387" y="f8"/>
                  </a:lnTo>
                  <a:lnTo>
                    <a:pt x="f87" y="f370"/>
                  </a:lnTo>
                  <a:lnTo>
                    <a:pt x="f383" y="f369"/>
                  </a:lnTo>
                  <a:lnTo>
                    <a:pt x="f89" y="f426"/>
                  </a:lnTo>
                  <a:lnTo>
                    <a:pt x="f90" y="f427"/>
                  </a:lnTo>
                  <a:lnTo>
                    <a:pt x="f91" y="f428"/>
                  </a:lnTo>
                  <a:lnTo>
                    <a:pt x="f429" y="f430"/>
                  </a:lnTo>
                  <a:lnTo>
                    <a:pt x="f248" y="f431"/>
                  </a:lnTo>
                  <a:cubicBezTo>
                    <a:pt x="f96" y="f432"/>
                    <a:pt x="f339" y="f13"/>
                    <a:pt x="f214" y="f14"/>
                  </a:cubicBezTo>
                  <a:lnTo>
                    <a:pt x="f339" y="f16"/>
                  </a:lnTo>
                  <a:cubicBezTo>
                    <a:pt x="f93" y="f13"/>
                    <a:pt x="f387" y="f13"/>
                    <a:pt x="f78" y="f13"/>
                  </a:cubicBezTo>
                  <a:cubicBezTo>
                    <a:pt x="f433" y="f13"/>
                    <a:pt x="f398" y="f79"/>
                    <a:pt x="f398" y="f434"/>
                  </a:cubicBezTo>
                  <a:cubicBezTo>
                    <a:pt x="f398" y="f435"/>
                    <a:pt x="f433" y="f436"/>
                    <a:pt x="f78" y="f436"/>
                  </a:cubicBezTo>
                  <a:lnTo>
                    <a:pt x="f437" y="f436"/>
                  </a:lnTo>
                  <a:cubicBezTo>
                    <a:pt x="f438" y="f436"/>
                    <a:pt x="f439" y="f440"/>
                    <a:pt x="f439" y="f441"/>
                  </a:cubicBezTo>
                  <a:cubicBezTo>
                    <a:pt x="f4" y="f442"/>
                    <a:pt x="f443" y="f444"/>
                    <a:pt x="f445" y="f444"/>
                  </a:cubicBezTo>
                  <a:lnTo>
                    <a:pt x="f383" y="f444"/>
                  </a:lnTo>
                  <a:cubicBezTo>
                    <a:pt x="f45" y="f444"/>
                    <a:pt x="f446" y="f447"/>
                    <a:pt x="f446" y="f448"/>
                  </a:cubicBezTo>
                  <a:cubicBezTo>
                    <a:pt x="f446" y="f449"/>
                    <a:pt x="f45" y="f108"/>
                    <a:pt x="f383" y="f108"/>
                  </a:cubicBezTo>
                  <a:cubicBezTo>
                    <a:pt x="f347" y="f108"/>
                    <a:pt x="f245" y="f450"/>
                    <a:pt x="f104" y="f298"/>
                  </a:cubicBezTo>
                  <a:cubicBezTo>
                    <a:pt x="f451" y="f452"/>
                    <a:pt x="f453" y="f454"/>
                    <a:pt x="f455" y="f454"/>
                  </a:cubicBezTo>
                  <a:cubicBezTo>
                    <a:pt x="f194" y="f454"/>
                    <a:pt x="f456" y="f457"/>
                    <a:pt x="f208" y="f110"/>
                  </a:cubicBezTo>
                  <a:cubicBezTo>
                    <a:pt x="f207" y="f38"/>
                    <a:pt x="f325" y="f306"/>
                    <a:pt x="f117" y="f121"/>
                  </a:cubicBezTo>
                  <a:cubicBezTo>
                    <a:pt x="f119" y="f23"/>
                    <a:pt x="f185" y="f21"/>
                    <a:pt x="f183" y="f458"/>
                  </a:cubicBezTo>
                  <a:lnTo>
                    <a:pt x="f181" y="f458"/>
                  </a:lnTo>
                  <a:cubicBezTo>
                    <a:pt x="f322" y="f459"/>
                    <a:pt x="f320" y="f460"/>
                    <a:pt x="f179" y="f461"/>
                  </a:cubicBezTo>
                  <a:cubicBezTo>
                    <a:pt x="f173" y="f462"/>
                    <a:pt x="f318" y="f14"/>
                    <a:pt x="f167" y="f13"/>
                  </a:cubicBezTo>
                  <a:cubicBezTo>
                    <a:pt x="f165" y="f463"/>
                    <a:pt x="f162" y="f463"/>
                    <a:pt x="f160" y="f432"/>
                  </a:cubicBezTo>
                  <a:cubicBezTo>
                    <a:pt x="f124" y="f431"/>
                    <a:pt x="f153" y="f464"/>
                    <a:pt x="f150" y="f430"/>
                  </a:cubicBezTo>
                  <a:cubicBezTo>
                    <a:pt x="f148" y="f430"/>
                    <a:pt x="f145" y="f10"/>
                    <a:pt x="f143" y="f10"/>
                  </a:cubicBezTo>
                  <a:lnTo>
                    <a:pt x="f142" y="f10"/>
                  </a:lnTo>
                  <a:cubicBezTo>
                    <a:pt x="f141" y="f10"/>
                    <a:pt x="f138" y="f465"/>
                    <a:pt x="f137" y="f465"/>
                  </a:cubicBezTo>
                  <a:lnTo>
                    <a:pt x="f184" y="f465"/>
                  </a:lnTo>
                  <a:cubicBezTo>
                    <a:pt x="f310" y="f465"/>
                    <a:pt x="f418" y="f10"/>
                    <a:pt x="f353" y="f10"/>
                  </a:cubicBezTo>
                  <a:cubicBezTo>
                    <a:pt x="f161" y="f10"/>
                    <a:pt x="f132" y="f430"/>
                    <a:pt x="f155" y="f430"/>
                  </a:cubicBezTo>
                  <a:lnTo>
                    <a:pt x="f129" y="f430"/>
                  </a:lnTo>
                  <a:cubicBezTo>
                    <a:pt x="f127" y="f430"/>
                    <a:pt x="f466" y="f464"/>
                    <a:pt x="f140" y="f464"/>
                  </a:cubicBezTo>
                  <a:lnTo>
                    <a:pt x="f358" y="f464"/>
                  </a:lnTo>
                  <a:cubicBezTo>
                    <a:pt x="f358" y="f464"/>
                    <a:pt x="f359" y="f464"/>
                    <a:pt x="f359" y="f430"/>
                  </a:cubicBezTo>
                  <a:lnTo>
                    <a:pt x="f362" y="f428"/>
                  </a:lnTo>
                  <a:cubicBezTo>
                    <a:pt x="f364" y="f467"/>
                    <a:pt x="f468" y="f369"/>
                    <a:pt x="f468" y="f370"/>
                  </a:cubicBezTo>
                  <a:cubicBezTo>
                    <a:pt x="f468" y="f371"/>
                    <a:pt x="f366" y="f6"/>
                    <a:pt x="f366" y="f366"/>
                  </a:cubicBezTo>
                  <a:cubicBezTo>
                    <a:pt x="f366" y="f365"/>
                    <a:pt x="f6" y="f364"/>
                    <a:pt x="f6" y="f363"/>
                  </a:cubicBezTo>
                  <a:cubicBezTo>
                    <a:pt x="f6" y="f362"/>
                    <a:pt x="f6" y="f361"/>
                    <a:pt x="f367" y="f360"/>
                  </a:cubicBezTo>
                  <a:cubicBezTo>
                    <a:pt x="f367" y="f359"/>
                    <a:pt x="f469" y="f357"/>
                    <a:pt x="f469" y="f423"/>
                  </a:cubicBezTo>
                  <a:lnTo>
                    <a:pt x="f469" y="f125"/>
                  </a:lnTo>
                  <a:cubicBezTo>
                    <a:pt x="f13" y="f408"/>
                    <a:pt x="f288" y="f119"/>
                    <a:pt x="f262" y="f107"/>
                  </a:cubicBezTo>
                  <a:lnTo>
                    <a:pt x="f470" y="f107"/>
                  </a:lnTo>
                  <a:cubicBezTo>
                    <a:pt x="f471" y="f221"/>
                    <a:pt x="f472" y="f473"/>
                    <a:pt x="f244" y="f473"/>
                  </a:cubicBezTo>
                  <a:lnTo>
                    <a:pt x="f474" y="f473"/>
                  </a:lnTo>
                  <a:cubicBezTo>
                    <a:pt x="f475" y="f191"/>
                    <a:pt x="f476" y="f116"/>
                    <a:pt x="f477" y="f199"/>
                  </a:cubicBezTo>
                  <a:cubicBezTo>
                    <a:pt x="f478" y="f168"/>
                    <a:pt x="f479" y="f480"/>
                    <a:pt x="f481" y="f480"/>
                  </a:cubicBezTo>
                  <a:cubicBezTo>
                    <a:pt x="f482" y="f480"/>
                    <a:pt x="f483" y="f484"/>
                    <a:pt x="f485" y="f396"/>
                  </a:cubicBezTo>
                  <a:cubicBezTo>
                    <a:pt x="f486" y="f320"/>
                    <a:pt x="f487" y="f116"/>
                    <a:pt x="f483" y="f325"/>
                  </a:cubicBezTo>
                  <a:cubicBezTo>
                    <a:pt x="f488" y="f202"/>
                    <a:pt x="f489" y="f101"/>
                    <a:pt x="f490" y="f375"/>
                  </a:cubicBezTo>
                  <a:cubicBezTo>
                    <a:pt x="f491" y="f429"/>
                    <a:pt x="f492" y="f84"/>
                    <a:pt x="f493" y="f217"/>
                  </a:cubicBezTo>
                  <a:cubicBezTo>
                    <a:pt x="f494" y="f228"/>
                    <a:pt x="f471" y="f289"/>
                    <a:pt x="f273" y="f400"/>
                  </a:cubicBezTo>
                  <a:cubicBezTo>
                    <a:pt x="f291" y="f0"/>
                    <a:pt x="f18" y="f398"/>
                    <a:pt x="f140" y="f398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495;p36">
              <a:extLst>
                <a:ext uri="{FF2B5EF4-FFF2-40B4-BE49-F238E27FC236}">
                  <a16:creationId xmlns:a16="http://schemas.microsoft.com/office/drawing/2014/main" id="{D1859FFF-3DA2-0EAF-EC9D-1A67F2847F9A}"/>
                </a:ext>
              </a:extLst>
            </p:cNvPr>
            <p:cNvSpPr/>
            <p:nvPr/>
          </p:nvSpPr>
          <p:spPr>
            <a:xfrm>
              <a:off x="4855528" y="2780516"/>
              <a:ext cx="104762" cy="1752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99"/>
                <a:gd name="f4" fmla="val 5519"/>
                <a:gd name="f5" fmla="val 210"/>
                <a:gd name="f6" fmla="val 169"/>
                <a:gd name="f7" fmla="val 128"/>
                <a:gd name="f8" fmla="val 15"/>
                <a:gd name="f9" fmla="val 96"/>
                <a:gd name="f10" fmla="val 41"/>
                <a:gd name="f11" fmla="val 1"/>
                <a:gd name="f12" fmla="val 113"/>
                <a:gd name="f13" fmla="val 232"/>
                <a:gd name="f14" fmla="val 60"/>
                <a:gd name="f15" fmla="val 303"/>
                <a:gd name="f16" fmla="val 394"/>
                <a:gd name="f17" fmla="val 708"/>
                <a:gd name="f18" fmla="val 572"/>
                <a:gd name="f19" fmla="val 1196"/>
                <a:gd name="f20" fmla="val 1720"/>
                <a:gd name="f21" fmla="val 1780"/>
                <a:gd name="f22" fmla="val 1791"/>
                <a:gd name="f23" fmla="val 1851"/>
                <a:gd name="f24" fmla="val 596"/>
                <a:gd name="f25" fmla="val 1910"/>
                <a:gd name="f26" fmla="val 644"/>
                <a:gd name="f27" fmla="val 1958"/>
                <a:gd name="f28" fmla="val 676"/>
                <a:gd name="f29" fmla="val 1990"/>
                <a:gd name="f30" fmla="val 718"/>
                <a:gd name="f31" fmla="val 2000"/>
                <a:gd name="f32" fmla="val 760"/>
                <a:gd name="f33" fmla="val 781"/>
                <a:gd name="f34" fmla="val 803"/>
                <a:gd name="f35" fmla="val 1998"/>
                <a:gd name="f36" fmla="val 822"/>
                <a:gd name="f37" fmla="val 1994"/>
                <a:gd name="f38" fmla="val 977"/>
                <a:gd name="f39" fmla="val 1946"/>
                <a:gd name="f40" fmla="val 1132"/>
                <a:gd name="f41" fmla="val 1922"/>
                <a:gd name="f42" fmla="val 1299"/>
                <a:gd name="f43" fmla="val 2192"/>
                <a:gd name="f44" fmla="val 2906"/>
                <a:gd name="f45" fmla="val 2649"/>
                <a:gd name="f46" fmla="val 3530"/>
                <a:gd name="f47" fmla="val 4423"/>
                <a:gd name="f48" fmla="val 2180"/>
                <a:gd name="f49" fmla="val 5125"/>
                <a:gd name="f50" fmla="val 1168"/>
                <a:gd name="f51" fmla="val 1061"/>
                <a:gd name="f52" fmla="val 5220"/>
                <a:gd name="f53" fmla="val 5328"/>
                <a:gd name="f54" fmla="val 5423"/>
                <a:gd name="f55" fmla="val 5518"/>
                <a:gd name="f56" fmla="val 2394"/>
                <a:gd name="f57" fmla="val 3287"/>
                <a:gd name="f58" fmla="val 4625"/>
                <a:gd name="f59" fmla="val 3518"/>
                <a:gd name="f60" fmla="val 2422"/>
                <a:gd name="f61" fmla="val 2406"/>
                <a:gd name="f62" fmla="val 1529"/>
                <a:gd name="f63" fmla="val 1180"/>
                <a:gd name="f64" fmla="val 1541"/>
                <a:gd name="f65" fmla="val 942"/>
                <a:gd name="f66" fmla="val 1565"/>
                <a:gd name="f67" fmla="val 918"/>
                <a:gd name="f68" fmla="val 1029"/>
                <a:gd name="f69" fmla="val 703"/>
                <a:gd name="f70" fmla="val 494"/>
                <a:gd name="f71" fmla="val 358"/>
                <a:gd name="f72" fmla="val 77"/>
                <a:gd name="f73" fmla="val 318"/>
                <a:gd name="f74" fmla="val 24"/>
                <a:gd name="f75" fmla="val 263"/>
                <a:gd name="f76" fmla="*/ f0 1 3299"/>
                <a:gd name="f77" fmla="*/ f1 1 5519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3299"/>
                <a:gd name="f84" fmla="*/ f81 1 5519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3299" h="55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lnTo>
                    <a:pt x="f18" y="f22"/>
                  </a:lnTo>
                  <a:cubicBezTo>
                    <a:pt x="f18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4" y="f46"/>
                  </a:cubicBezTo>
                  <a:cubicBezTo>
                    <a:pt x="f44" y="f47"/>
                    <a:pt x="f48" y="f49"/>
                    <a:pt x="f42" y="f49"/>
                  </a:cubicBezTo>
                  <a:lnTo>
                    <a:pt x="f50" y="f49"/>
                  </a:lnTo>
                  <a:cubicBezTo>
                    <a:pt x="f51" y="f49"/>
                    <a:pt x="f38" y="f52"/>
                    <a:pt x="f38" y="f53"/>
                  </a:cubicBezTo>
                  <a:cubicBezTo>
                    <a:pt x="f38" y="f54"/>
                    <a:pt x="f51" y="f55"/>
                    <a:pt x="f50" y="f55"/>
                  </a:cubicBezTo>
                  <a:lnTo>
                    <a:pt x="f42" y="f55"/>
                  </a:lnTo>
                  <a:cubicBezTo>
                    <a:pt x="f56" y="f55"/>
                    <a:pt x="f57" y="f58"/>
                    <a:pt x="f57" y="f59"/>
                  </a:cubicBezTo>
                  <a:cubicBezTo>
                    <a:pt x="f3" y="f60"/>
                    <a:pt x="f61" y="f62"/>
                    <a:pt x="f42" y="f62"/>
                  </a:cubicBezTo>
                  <a:cubicBezTo>
                    <a:pt x="f63" y="f62"/>
                    <a:pt x="f51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2"/>
                    <a:pt x="f5" y="f2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oogle Shape;496;p36">
            <a:extLst>
              <a:ext uri="{FF2B5EF4-FFF2-40B4-BE49-F238E27FC236}">
                <a16:creationId xmlns:a16="http://schemas.microsoft.com/office/drawing/2014/main" id="{D2EFC164-65E3-DD6F-FE9E-E29626FD333C}"/>
              </a:ext>
            </a:extLst>
          </p:cNvPr>
          <p:cNvGrpSpPr/>
          <p:nvPr/>
        </p:nvGrpSpPr>
        <p:grpSpPr>
          <a:xfrm>
            <a:off x="4592007" y="3831601"/>
            <a:ext cx="366380" cy="354485"/>
            <a:chOff x="4592007" y="3831601"/>
            <a:chExt cx="366380" cy="354485"/>
          </a:xfrm>
        </p:grpSpPr>
        <p:sp>
          <p:nvSpPr>
            <p:cNvPr id="37" name="Google Shape;497;p36">
              <a:extLst>
                <a:ext uri="{FF2B5EF4-FFF2-40B4-BE49-F238E27FC236}">
                  <a16:creationId xmlns:a16="http://schemas.microsoft.com/office/drawing/2014/main" id="{A38F16DD-8940-24C5-BE7E-2F3E6237EA31}"/>
                </a:ext>
              </a:extLst>
            </p:cNvPr>
            <p:cNvSpPr/>
            <p:nvPr/>
          </p:nvSpPr>
          <p:spPr>
            <a:xfrm>
              <a:off x="4601461" y="3831601"/>
              <a:ext cx="356926" cy="3544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240"/>
                <a:gd name="f4" fmla="val 11163"/>
                <a:gd name="f5" fmla="val 3618"/>
                <a:gd name="f6" fmla="val 1"/>
                <a:gd name="f7" fmla="val 3546"/>
                <a:gd name="f8" fmla="val 3474"/>
                <a:gd name="f9" fmla="val 18"/>
                <a:gd name="f10" fmla="val 3405"/>
                <a:gd name="f11" fmla="val 54"/>
                <a:gd name="f12" fmla="val 2405"/>
                <a:gd name="f13" fmla="val 507"/>
                <a:gd name="f14" fmla="val 1560"/>
                <a:gd name="f15" fmla="val 1245"/>
                <a:gd name="f16" fmla="val 953"/>
                <a:gd name="f17" fmla="val 2161"/>
                <a:gd name="f18" fmla="val 321"/>
                <a:gd name="f19" fmla="val 3114"/>
                <a:gd name="f20" fmla="val 4221"/>
                <a:gd name="f21" fmla="val 5352"/>
                <a:gd name="f22" fmla="val 8567"/>
                <a:gd name="f23" fmla="val 2619"/>
                <a:gd name="f24" fmla="val 5822"/>
                <a:gd name="f25" fmla="val 6953"/>
                <a:gd name="f26" fmla="val 8061"/>
                <a:gd name="f27" fmla="val 10841"/>
                <a:gd name="f28" fmla="val 9001"/>
                <a:gd name="f29" fmla="val 10222"/>
                <a:gd name="f30" fmla="val 9930"/>
                <a:gd name="f31" fmla="val 9603"/>
                <a:gd name="f32" fmla="val 10656"/>
                <a:gd name="f33" fmla="val 8758"/>
                <a:gd name="f34" fmla="val 11120"/>
                <a:gd name="f35" fmla="val 7757"/>
                <a:gd name="f36" fmla="val 7567"/>
                <a:gd name="f37" fmla="val 11180"/>
                <a:gd name="f38" fmla="val 7317"/>
                <a:gd name="f39" fmla="val 11001"/>
                <a:gd name="f40" fmla="val 7186"/>
                <a:gd name="f41" fmla="val 10912"/>
                <a:gd name="f42" fmla="val 7109"/>
                <a:gd name="f43" fmla="val 10802"/>
                <a:gd name="f44" fmla="val 7070"/>
                <a:gd name="f45" fmla="val 10692"/>
                <a:gd name="f46" fmla="val 10582"/>
                <a:gd name="f47" fmla="val 10472"/>
                <a:gd name="f48" fmla="val 10382"/>
                <a:gd name="f49" fmla="val 9585"/>
                <a:gd name="f50" fmla="val 7793"/>
                <a:gd name="f51" fmla="val 8632"/>
                <a:gd name="f52" fmla="val 8115"/>
                <a:gd name="f53" fmla="val 7632"/>
                <a:gd name="f54" fmla="val 7370"/>
                <a:gd name="f55" fmla="val 7084"/>
                <a:gd name="f56" fmla="val 8091"/>
                <a:gd name="f57" fmla="val 6810"/>
                <a:gd name="f58" fmla="val 8043"/>
                <a:gd name="f59" fmla="val 6802"/>
                <a:gd name="f60" fmla="val 8042"/>
                <a:gd name="f61" fmla="val 6794"/>
                <a:gd name="f62" fmla="val 6786"/>
                <a:gd name="f63" fmla="val 6698"/>
                <a:gd name="f64" fmla="val 6607"/>
                <a:gd name="f65" fmla="val 8101"/>
                <a:gd name="f66" fmla="val 6596"/>
                <a:gd name="f67" fmla="val 8210"/>
                <a:gd name="f68" fmla="val 6572"/>
                <a:gd name="f69" fmla="val 8317"/>
                <a:gd name="f70" fmla="val 6632"/>
                <a:gd name="f71" fmla="val 8412"/>
                <a:gd name="f72" fmla="val 6751"/>
                <a:gd name="f73" fmla="val 8436"/>
                <a:gd name="f74" fmla="val 7049"/>
                <a:gd name="f75" fmla="val 8484"/>
                <a:gd name="f76" fmla="val 7346"/>
                <a:gd name="f77" fmla="val 8508"/>
                <a:gd name="f78" fmla="val 8715"/>
                <a:gd name="f79" fmla="val 9763"/>
                <a:gd name="f80" fmla="val 8150"/>
                <a:gd name="f81" fmla="val 10620"/>
                <a:gd name="f82" fmla="val 7495"/>
                <a:gd name="f83" fmla="val 10644"/>
                <a:gd name="f84" fmla="val 7478"/>
                <a:gd name="f85" fmla="val 10668"/>
                <a:gd name="f86" fmla="val 7469"/>
                <a:gd name="f87" fmla="val 10689"/>
                <a:gd name="f88" fmla="val 10710"/>
                <a:gd name="f89" fmla="val 10728"/>
                <a:gd name="f90" fmla="val 10739"/>
                <a:gd name="f91" fmla="val 10775"/>
                <a:gd name="f92" fmla="val 7519"/>
                <a:gd name="f93" fmla="val 10787"/>
                <a:gd name="f94" fmla="val 7615"/>
                <a:gd name="f95" fmla="val 10347"/>
                <a:gd name="f96" fmla="val 8543"/>
                <a:gd name="f97" fmla="val 9668"/>
                <a:gd name="f98" fmla="val 9341"/>
                <a:gd name="f99" fmla="val 8811"/>
                <a:gd name="f100" fmla="val 9901"/>
                <a:gd name="f101" fmla="val 7930"/>
                <a:gd name="f102" fmla="val 10484"/>
                <a:gd name="f103" fmla="val 6906"/>
                <a:gd name="f104" fmla="val 10782"/>
                <a:gd name="f105" fmla="val 5834"/>
                <a:gd name="f106" fmla="val 2846"/>
                <a:gd name="f107" fmla="val 405"/>
                <a:gd name="f108" fmla="val 8341"/>
                <a:gd name="f109" fmla="val 4293"/>
                <a:gd name="f110" fmla="val 714"/>
                <a:gd name="f111" fmla="val 3269"/>
                <a:gd name="f112" fmla="val 1274"/>
                <a:gd name="f113" fmla="val 2376"/>
                <a:gd name="f114" fmla="val 1845"/>
                <a:gd name="f115" fmla="val 1507"/>
                <a:gd name="f116" fmla="val 2631"/>
                <a:gd name="f117" fmla="val 828"/>
                <a:gd name="f118" fmla="val 3572"/>
                <a:gd name="f119" fmla="val 411"/>
                <a:gd name="f120" fmla="val 3592"/>
                <a:gd name="f121" fmla="val 401"/>
                <a:gd name="f122" fmla="val 3609"/>
                <a:gd name="f123" fmla="val 396"/>
                <a:gd name="f124" fmla="val 3626"/>
                <a:gd name="f125" fmla="val 3649"/>
                <a:gd name="f126" fmla="val 3670"/>
                <a:gd name="f127" fmla="val 407"/>
                <a:gd name="f128" fmla="val 3691"/>
                <a:gd name="f129" fmla="val 435"/>
                <a:gd name="f130" fmla="val 3715"/>
                <a:gd name="f131" fmla="val 471"/>
                <a:gd name="f132" fmla="val 530"/>
                <a:gd name="f133" fmla="val 554"/>
                <a:gd name="f134" fmla="val 3036"/>
                <a:gd name="f135" fmla="val 1423"/>
                <a:gd name="f136" fmla="val 2679"/>
                <a:gd name="f137" fmla="val 2459"/>
                <a:gd name="f138" fmla="val 3543"/>
                <a:gd name="f139" fmla="val 4602"/>
                <a:gd name="f140" fmla="val 3000"/>
                <a:gd name="f141" fmla="val 5614"/>
                <a:gd name="f142" fmla="val 3631"/>
                <a:gd name="f143" fmla="val 6460"/>
                <a:gd name="f144" fmla="val 4239"/>
                <a:gd name="f145" fmla="val 7293"/>
                <a:gd name="f146" fmla="val 5084"/>
                <a:gd name="f147" fmla="val 7912"/>
                <a:gd name="f148" fmla="val 6060"/>
                <a:gd name="f149" fmla="val 8234"/>
                <a:gd name="f150" fmla="val 6081"/>
                <a:gd name="f151" fmla="val 8242"/>
                <a:gd name="f152" fmla="val 6103"/>
                <a:gd name="f153" fmla="val 8245"/>
                <a:gd name="f154" fmla="val 6124"/>
                <a:gd name="f155" fmla="val 6200"/>
                <a:gd name="f156" fmla="val 6273"/>
                <a:gd name="f157" fmla="val 8198"/>
                <a:gd name="f158" fmla="val 6310"/>
                <a:gd name="f159" fmla="val 6334"/>
                <a:gd name="f160" fmla="val 8007"/>
                <a:gd name="f161" fmla="val 6287"/>
                <a:gd name="f162" fmla="val 6191"/>
                <a:gd name="f163" fmla="val 7865"/>
                <a:gd name="f164" fmla="val 4322"/>
                <a:gd name="f165" fmla="val 7257"/>
                <a:gd name="f166" fmla="val 3060"/>
                <a:gd name="f167" fmla="val 5507"/>
                <a:gd name="f168" fmla="val 2531"/>
                <a:gd name="f169" fmla="val 3393"/>
                <a:gd name="f170" fmla="val 1578"/>
                <a:gd name="f171" fmla="val 4001"/>
                <a:gd name="f172" fmla="val 792"/>
                <a:gd name="f173" fmla="val 4131"/>
                <a:gd name="f174" fmla="val 614"/>
                <a:gd name="f175" fmla="val 364"/>
                <a:gd name="f176" fmla="val 185"/>
                <a:gd name="f177" fmla="val 3898"/>
                <a:gd name="f178" fmla="val 67"/>
                <a:gd name="f179" fmla="val 3759"/>
                <a:gd name="f180" fmla="*/ f0 1 11240"/>
                <a:gd name="f181" fmla="*/ f1 1 11163"/>
                <a:gd name="f182" fmla="val f2"/>
                <a:gd name="f183" fmla="val f3"/>
                <a:gd name="f184" fmla="val f4"/>
                <a:gd name="f185" fmla="+- f184 0 f182"/>
                <a:gd name="f186" fmla="+- f183 0 f182"/>
                <a:gd name="f187" fmla="*/ f186 1 11240"/>
                <a:gd name="f188" fmla="*/ f185 1 11163"/>
                <a:gd name="f189" fmla="*/ f182 1 f187"/>
                <a:gd name="f190" fmla="*/ f183 1 f187"/>
                <a:gd name="f191" fmla="*/ f182 1 f188"/>
                <a:gd name="f192" fmla="*/ f184 1 f188"/>
                <a:gd name="f193" fmla="*/ f189 f180 1"/>
                <a:gd name="f194" fmla="*/ f190 f180 1"/>
                <a:gd name="f195" fmla="*/ f192 f181 1"/>
                <a:gd name="f196" fmla="*/ f191 f1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3" t="f196" r="f194" b="f195"/>
              <a:pathLst>
                <a:path w="11240" h="1116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" y="f21"/>
                  </a:cubicBezTo>
                  <a:cubicBezTo>
                    <a:pt x="f2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2"/>
                    <a:pt x="f48" y="f40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61" y="f60"/>
                    <a:pt x="f62" y="f60"/>
                  </a:cubicBezTo>
                  <a:cubicBezTo>
                    <a:pt x="f63" y="f60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53" y="f77"/>
                  </a:cubicBezTo>
                  <a:cubicBezTo>
                    <a:pt x="f78" y="f77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6"/>
                  </a:cubicBezTo>
                  <a:cubicBezTo>
                    <a:pt x="f88" y="f86"/>
                    <a:pt x="f89" y="f84"/>
                    <a:pt x="f90" y="f82"/>
                  </a:cubicBezTo>
                  <a:cubicBezTo>
                    <a:pt x="f91" y="f92"/>
                    <a:pt x="f93" y="f36"/>
                    <a:pt x="f91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8"/>
                    <a:pt x="f107" y="f21"/>
                  </a:cubicBezTo>
                  <a:cubicBezTo>
                    <a:pt x="f107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3"/>
                  </a:cubicBezTo>
                  <a:cubicBezTo>
                    <a:pt x="f125" y="f123"/>
                    <a:pt x="f126" y="f127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34" y="f135"/>
                    <a:pt x="f136" y="f137"/>
                    <a:pt x="f136" y="f138"/>
                  </a:cubicBezTo>
                  <a:cubicBezTo>
                    <a:pt x="f136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3"/>
                  </a:cubicBezTo>
                  <a:cubicBezTo>
                    <a:pt x="f155" y="f153"/>
                    <a:pt x="f156" y="f157"/>
                    <a:pt x="f158" y="f52"/>
                  </a:cubicBezTo>
                  <a:cubicBezTo>
                    <a:pt x="f159" y="f160"/>
                    <a:pt x="f161" y="f147"/>
                    <a:pt x="f162" y="f163"/>
                  </a:cubicBezTo>
                  <a:cubicBezTo>
                    <a:pt x="f164" y="f165"/>
                    <a:pt x="f166" y="f167"/>
                    <a:pt x="f166" y="f138"/>
                  </a:cubicBezTo>
                  <a:cubicBezTo>
                    <a:pt x="f166" y="f168"/>
                    <a:pt x="f169" y="f170"/>
                    <a:pt x="f171" y="f172"/>
                  </a:cubicBezTo>
                  <a:cubicBezTo>
                    <a:pt x="f173" y="f174"/>
                    <a:pt x="f173" y="f175"/>
                    <a:pt x="f171" y="f176"/>
                  </a:cubicBezTo>
                  <a:cubicBezTo>
                    <a:pt x="f177" y="f178"/>
                    <a:pt x="f179" y="f6"/>
                    <a:pt x="f5" y="f6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Google Shape;498;p36">
              <a:extLst>
                <a:ext uri="{FF2B5EF4-FFF2-40B4-BE49-F238E27FC236}">
                  <a16:creationId xmlns:a16="http://schemas.microsoft.com/office/drawing/2014/main" id="{B0A91262-13EA-B9A4-9595-CB0BF4956F68}"/>
                </a:ext>
              </a:extLst>
            </p:cNvPr>
            <p:cNvSpPr/>
            <p:nvPr/>
          </p:nvSpPr>
          <p:spPr>
            <a:xfrm>
              <a:off x="4764782" y="3899074"/>
              <a:ext cx="77550" cy="775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42"/>
                <a:gd name="f4" fmla="val 1239"/>
                <a:gd name="f5" fmla="val 846"/>
                <a:gd name="f6" fmla="val 1334"/>
                <a:gd name="f7" fmla="val 989"/>
                <a:gd name="f8" fmla="val 1465"/>
                <a:gd name="f9" fmla="val 1108"/>
                <a:gd name="f10" fmla="val 1608"/>
                <a:gd name="f11" fmla="val 1215"/>
                <a:gd name="f12" fmla="val 1310"/>
                <a:gd name="f13" fmla="val 1346"/>
                <a:gd name="f14" fmla="val 1441"/>
                <a:gd name="f15" fmla="val 1584"/>
                <a:gd name="f16" fmla="val 1155"/>
                <a:gd name="f17" fmla="val 1013"/>
                <a:gd name="f18" fmla="val 1322"/>
                <a:gd name="f19" fmla="val 870"/>
                <a:gd name="f20" fmla="val 1227"/>
                <a:gd name="f21" fmla="val 1"/>
                <a:gd name="f22" fmla="val 1120"/>
                <a:gd name="f23" fmla="val 1036"/>
                <a:gd name="f24" fmla="val 84"/>
                <a:gd name="f25" fmla="val 191"/>
                <a:gd name="f26" fmla="val 656"/>
                <a:gd name="f27" fmla="val 655"/>
                <a:gd name="f28" fmla="val 1025"/>
                <a:gd name="f29" fmla="val 203"/>
                <a:gd name="f30" fmla="val 96"/>
                <a:gd name="f31" fmla="val 1406"/>
                <a:gd name="f32" fmla="val 1787"/>
                <a:gd name="f33" fmla="val 2239"/>
                <a:gd name="f34" fmla="val 2346"/>
                <a:gd name="f35" fmla="val 1417"/>
                <a:gd name="f36" fmla="val 1786"/>
                <a:gd name="f37" fmla="val 2251"/>
                <a:gd name="f38" fmla="val 2358"/>
                <a:gd name="f39" fmla="val 2441"/>
                <a:gd name="f40" fmla="*/ f0 1 2442"/>
                <a:gd name="f41" fmla="*/ f1 1 2442"/>
                <a:gd name="f42" fmla="val f2"/>
                <a:gd name="f43" fmla="val f3"/>
                <a:gd name="f44" fmla="+- f43 0 f42"/>
                <a:gd name="f45" fmla="*/ f44 1 2442"/>
                <a:gd name="f46" fmla="*/ f42 1 f45"/>
                <a:gd name="f47" fmla="*/ f43 1 f45"/>
                <a:gd name="f48" fmla="*/ f46 f40 1"/>
                <a:gd name="f49" fmla="*/ f47 f40 1"/>
                <a:gd name="f50" fmla="*/ f47 f41 1"/>
                <a:gd name="f51" fmla="*/ f46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2442" h="2442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8" y="f12"/>
                    <a:pt x="f13" y="f14"/>
                    <a:pt x="f4" y="f15"/>
                  </a:cubicBezTo>
                  <a:cubicBezTo>
                    <a:pt x="f16" y="f14"/>
                    <a:pt x="f17" y="f18"/>
                    <a:pt x="f19" y="f11"/>
                  </a:cubicBezTo>
                  <a:cubicBezTo>
                    <a:pt x="f17" y="f9"/>
                    <a:pt x="f16" y="f7"/>
                    <a:pt x="f4" y="f5"/>
                  </a:cubicBezTo>
                  <a:close/>
                  <a:moveTo>
                    <a:pt x="f20" y="f21"/>
                  </a:moveTo>
                  <a:cubicBezTo>
                    <a:pt x="f22" y="f21"/>
                    <a:pt x="f23" y="f24"/>
                    <a:pt x="f23" y="f25"/>
                  </a:cubicBezTo>
                  <a:cubicBezTo>
                    <a:pt x="f23" y="f26"/>
                    <a:pt x="f27" y="f28"/>
                    <a:pt x="f29" y="f28"/>
                  </a:cubicBezTo>
                  <a:cubicBezTo>
                    <a:pt x="f30" y="f28"/>
                    <a:pt x="f21" y="f9"/>
                    <a:pt x="f21" y="f11"/>
                  </a:cubicBezTo>
                  <a:cubicBezTo>
                    <a:pt x="f21" y="f18"/>
                    <a:pt x="f30" y="f31"/>
                    <a:pt x="f29" y="f31"/>
                  </a:cubicBezTo>
                  <a:cubicBezTo>
                    <a:pt x="f27" y="f31"/>
                    <a:pt x="f23" y="f32"/>
                    <a:pt x="f23" y="f33"/>
                  </a:cubicBezTo>
                  <a:cubicBezTo>
                    <a:pt x="f23" y="f34"/>
                    <a:pt x="f22" y="f3"/>
                    <a:pt x="f20" y="f3"/>
                  </a:cubicBezTo>
                  <a:cubicBezTo>
                    <a:pt x="f6" y="f3"/>
                    <a:pt x="f35" y="f34"/>
                    <a:pt x="f35" y="f33"/>
                  </a:cubicBezTo>
                  <a:cubicBezTo>
                    <a:pt x="f35" y="f32"/>
                    <a:pt x="f36" y="f31"/>
                    <a:pt x="f37" y="f31"/>
                  </a:cubicBezTo>
                  <a:cubicBezTo>
                    <a:pt x="f38" y="f31"/>
                    <a:pt x="f39" y="f18"/>
                    <a:pt x="f39" y="f11"/>
                  </a:cubicBezTo>
                  <a:cubicBezTo>
                    <a:pt x="f39" y="f9"/>
                    <a:pt x="f38" y="f28"/>
                    <a:pt x="f37" y="f28"/>
                  </a:cubicBezTo>
                  <a:cubicBezTo>
                    <a:pt x="f36" y="f28"/>
                    <a:pt x="f35" y="f26"/>
                    <a:pt x="f35" y="f25"/>
                  </a:cubicBezTo>
                  <a:cubicBezTo>
                    <a:pt x="f35" y="f24"/>
                    <a:pt x="f6" y="f21"/>
                    <a:pt x="f20" y="f21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499;p36">
              <a:extLst>
                <a:ext uri="{FF2B5EF4-FFF2-40B4-BE49-F238E27FC236}">
                  <a16:creationId xmlns:a16="http://schemas.microsoft.com/office/drawing/2014/main" id="{339290CA-BFDE-61BB-9F90-45876434B25D}"/>
                </a:ext>
              </a:extLst>
            </p:cNvPr>
            <p:cNvSpPr/>
            <p:nvPr/>
          </p:nvSpPr>
          <p:spPr>
            <a:xfrm>
              <a:off x="4840010" y="3984909"/>
              <a:ext cx="38999" cy="389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8"/>
                <a:gd name="f4" fmla="val 1227"/>
                <a:gd name="f5" fmla="val 608"/>
                <a:gd name="f6" fmla="val 405"/>
                <a:gd name="f7" fmla="val 727"/>
                <a:gd name="f8" fmla="val 834"/>
                <a:gd name="f9" fmla="val 512"/>
                <a:gd name="f10" fmla="val 632"/>
                <a:gd name="f11" fmla="val 739"/>
                <a:gd name="f12" fmla="val 846"/>
                <a:gd name="f13" fmla="val 489"/>
                <a:gd name="f14" fmla="val 394"/>
                <a:gd name="f15" fmla="val 275"/>
                <a:gd name="f16" fmla="val 1"/>
                <a:gd name="f17" fmla="val 262"/>
                <a:gd name="f18" fmla="val 953"/>
                <a:gd name="f19" fmla="val 274"/>
                <a:gd name="f20" fmla="*/ f0 1 1228"/>
                <a:gd name="f21" fmla="*/ f1 1 122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228"/>
                <a:gd name="f28" fmla="*/ f25 1 122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228" h="122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3"/>
                    <a:pt x="f13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5" y="f2"/>
                    <a:pt x="f16" y="f17"/>
                    <a:pt x="f16" y="f5"/>
                  </a:cubicBezTo>
                  <a:cubicBezTo>
                    <a:pt x="f16" y="f18"/>
                    <a:pt x="f15" y="f4"/>
                    <a:pt x="f5" y="f4"/>
                  </a:cubicBezTo>
                  <a:cubicBezTo>
                    <a:pt x="f18" y="f4"/>
                    <a:pt x="f4" y="f18"/>
                    <a:pt x="f4" y="f5"/>
                  </a:cubicBezTo>
                  <a:cubicBezTo>
                    <a:pt x="f4" y="f19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500;p36">
              <a:extLst>
                <a:ext uri="{FF2B5EF4-FFF2-40B4-BE49-F238E27FC236}">
                  <a16:creationId xmlns:a16="http://schemas.microsoft.com/office/drawing/2014/main" id="{9C801BF8-DF15-1CD6-A15B-B322CD68917F}"/>
                </a:ext>
              </a:extLst>
            </p:cNvPr>
            <p:cNvSpPr/>
            <p:nvPr/>
          </p:nvSpPr>
          <p:spPr>
            <a:xfrm>
              <a:off x="4601818" y="4137650"/>
              <a:ext cx="38999" cy="386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8"/>
                <a:gd name="f4" fmla="val 1216"/>
                <a:gd name="f5" fmla="val 608"/>
                <a:gd name="f6" fmla="val 382"/>
                <a:gd name="f7" fmla="val 727"/>
                <a:gd name="f8" fmla="val 834"/>
                <a:gd name="f9" fmla="val 489"/>
                <a:gd name="f10" fmla="val 822"/>
                <a:gd name="f11" fmla="val 394"/>
                <a:gd name="f12" fmla="val 1"/>
                <a:gd name="f13" fmla="val 275"/>
                <a:gd name="f14" fmla="val 263"/>
                <a:gd name="f15" fmla="val 953"/>
                <a:gd name="f16" fmla="val 1215"/>
                <a:gd name="f17" fmla="val 1227"/>
                <a:gd name="f18" fmla="val 942"/>
                <a:gd name="f19" fmla="*/ f0 1 1228"/>
                <a:gd name="f20" fmla="*/ f1 1 1216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28"/>
                <a:gd name="f27" fmla="*/ f24 1 1216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28" h="1216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10" y="f7"/>
                    <a:pt x="f7" y="f8"/>
                    <a:pt x="f5" y="f8"/>
                  </a:cubicBezTo>
                  <a:cubicBezTo>
                    <a:pt x="f9" y="f8"/>
                    <a:pt x="f11" y="f7"/>
                    <a:pt x="f11" y="f5"/>
                  </a:cubicBezTo>
                  <a:cubicBezTo>
                    <a:pt x="f11" y="f9"/>
                    <a:pt x="f9" y="f6"/>
                    <a:pt x="f5" y="f6"/>
                  </a:cubicBezTo>
                  <a:close/>
                  <a:moveTo>
                    <a:pt x="f5" y="f12"/>
                  </a:moveTo>
                  <a:cubicBezTo>
                    <a:pt x="f13" y="f12"/>
                    <a:pt x="f12" y="f14"/>
                    <a:pt x="f12" y="f5"/>
                  </a:cubicBezTo>
                  <a:cubicBezTo>
                    <a:pt x="f12" y="f15"/>
                    <a:pt x="f13" y="f16"/>
                    <a:pt x="f5" y="f16"/>
                  </a:cubicBezTo>
                  <a:cubicBezTo>
                    <a:pt x="f15" y="f16"/>
                    <a:pt x="f17" y="f15"/>
                    <a:pt x="f17" y="f5"/>
                  </a:cubicBezTo>
                  <a:cubicBezTo>
                    <a:pt x="f17" y="f14"/>
                    <a:pt x="f18" y="f12"/>
                    <a:pt x="f5" y="f12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501;p36">
              <a:extLst>
                <a:ext uri="{FF2B5EF4-FFF2-40B4-BE49-F238E27FC236}">
                  <a16:creationId xmlns:a16="http://schemas.microsoft.com/office/drawing/2014/main" id="{CD38FB27-609A-4955-19F5-271ED7760F24}"/>
                </a:ext>
              </a:extLst>
            </p:cNvPr>
            <p:cNvSpPr/>
            <p:nvPr/>
          </p:nvSpPr>
          <p:spPr>
            <a:xfrm>
              <a:off x="4796156" y="4004185"/>
              <a:ext cx="15910" cy="162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1"/>
                <a:gd name="f4" fmla="val 513"/>
                <a:gd name="f5" fmla="val 251"/>
                <a:gd name="f6" fmla="val 1"/>
                <a:gd name="f7" fmla="val 108"/>
                <a:gd name="f8" fmla="val 120"/>
                <a:gd name="f9" fmla="val 263"/>
                <a:gd name="f10" fmla="val 394"/>
                <a:gd name="f11" fmla="*/ f0 1 501"/>
                <a:gd name="f12" fmla="*/ f1 1 51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501"/>
                <a:gd name="f19" fmla="*/ f16 1 51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501" h="513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7" y="f4"/>
                    <a:pt x="f5" y="f4"/>
                  </a:cubicBezTo>
                  <a:cubicBezTo>
                    <a:pt x="f10" y="f4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502;p36">
              <a:extLst>
                <a:ext uri="{FF2B5EF4-FFF2-40B4-BE49-F238E27FC236}">
                  <a16:creationId xmlns:a16="http://schemas.microsoft.com/office/drawing/2014/main" id="{4B4FFCDD-9718-6569-64F1-066C839DDDB2}"/>
                </a:ext>
              </a:extLst>
            </p:cNvPr>
            <p:cNvSpPr/>
            <p:nvPr/>
          </p:nvSpPr>
          <p:spPr>
            <a:xfrm>
              <a:off x="4592007" y="4097956"/>
              <a:ext cx="15910" cy="159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1"/>
                <a:gd name="f4" fmla="val 250"/>
                <a:gd name="f5" fmla="val 108"/>
                <a:gd name="f6" fmla="val 393"/>
                <a:gd name="f7" fmla="val 500"/>
                <a:gd name="f8" fmla="*/ f0 1 501"/>
                <a:gd name="f9" fmla="*/ f1 1 501"/>
                <a:gd name="f10" fmla="val f2"/>
                <a:gd name="f11" fmla="val f3"/>
                <a:gd name="f12" fmla="+- f11 0 f10"/>
                <a:gd name="f13" fmla="*/ f12 1 501"/>
                <a:gd name="f14" fmla="*/ f10 1 f13"/>
                <a:gd name="f15" fmla="*/ f11 1 f13"/>
                <a:gd name="f16" fmla="*/ f14 f8 1"/>
                <a:gd name="f17" fmla="*/ f15 f8 1"/>
                <a:gd name="f18" fmla="*/ f15 f9 1"/>
                <a:gd name="f19" fmla="*/ f14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501" h="501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7" y="f6"/>
                    <a:pt x="f7" y="f4"/>
                  </a:cubicBezTo>
                  <a:cubicBezTo>
                    <a:pt x="f7" y="f5"/>
                    <a:pt x="f6" y="f2"/>
                    <a:pt x="f4" y="f2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503;p36">
              <a:extLst>
                <a:ext uri="{FF2B5EF4-FFF2-40B4-BE49-F238E27FC236}">
                  <a16:creationId xmlns:a16="http://schemas.microsoft.com/office/drawing/2014/main" id="{967CFC25-3BA8-46F0-F975-0FAA028F89C3}"/>
                </a:ext>
              </a:extLst>
            </p:cNvPr>
            <p:cNvSpPr/>
            <p:nvPr/>
          </p:nvSpPr>
          <p:spPr>
            <a:xfrm>
              <a:off x="4846073" y="3883200"/>
              <a:ext cx="16285" cy="162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"/>
                <a:gd name="f4" fmla="val 250"/>
                <a:gd name="f5" fmla="val 1"/>
                <a:gd name="f6" fmla="val 119"/>
                <a:gd name="f7" fmla="val 120"/>
                <a:gd name="f8" fmla="val 263"/>
                <a:gd name="f9" fmla="val 394"/>
                <a:gd name="f10" fmla="val 393"/>
                <a:gd name="f11" fmla="val 512"/>
                <a:gd name="f12" fmla="*/ f0 1 513"/>
                <a:gd name="f13" fmla="*/ f1 1 513"/>
                <a:gd name="f14" fmla="val f2"/>
                <a:gd name="f15" fmla="val f3"/>
                <a:gd name="f16" fmla="+- f15 0 f14"/>
                <a:gd name="f17" fmla="*/ f16 1 513"/>
                <a:gd name="f18" fmla="*/ f14 1 f17"/>
                <a:gd name="f19" fmla="*/ f15 1 f17"/>
                <a:gd name="f20" fmla="*/ f18 f12 1"/>
                <a:gd name="f21" fmla="*/ f19 f12 1"/>
                <a:gd name="f22" fmla="*/ f19 f13 1"/>
                <a:gd name="f23" fmla="*/ f1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513" h="513">
                  <a:moveTo>
                    <a:pt x="f4" y="f5"/>
                  </a:moveTo>
                  <a:cubicBezTo>
                    <a:pt x="f6" y="f5"/>
                    <a:pt x="f2" y="f7"/>
                    <a:pt x="f2" y="f8"/>
                  </a:cubicBezTo>
                  <a:cubicBezTo>
                    <a:pt x="f2" y="f9"/>
                    <a:pt x="f6" y="f3"/>
                    <a:pt x="f4" y="f3"/>
                  </a:cubicBezTo>
                  <a:cubicBezTo>
                    <a:pt x="f10" y="f3"/>
                    <a:pt x="f11" y="f9"/>
                    <a:pt x="f11" y="f8"/>
                  </a:cubicBezTo>
                  <a:cubicBezTo>
                    <a:pt x="f11" y="f7"/>
                    <a:pt x="f10" y="f5"/>
                    <a:pt x="f4" y="f5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pic>
        <p:nvPicPr>
          <p:cNvPr id="44" name="Imagen 2">
            <a:extLst>
              <a:ext uri="{FF2B5EF4-FFF2-40B4-BE49-F238E27FC236}">
                <a16:creationId xmlns:a16="http://schemas.microsoft.com/office/drawing/2014/main" id="{5C22336F-DF43-EF20-7B43-BE74189E8FD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4943" y="932559"/>
            <a:ext cx="3737802" cy="421094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5" name="Flecha: pentágono 3">
            <a:extLst>
              <a:ext uri="{FF2B5EF4-FFF2-40B4-BE49-F238E27FC236}">
                <a16:creationId xmlns:a16="http://schemas.microsoft.com/office/drawing/2014/main" id="{2077ED09-797D-AACF-11F7-6DECC98AE01E}"/>
              </a:ext>
            </a:extLst>
          </p:cNvPr>
          <p:cNvSpPr/>
          <p:nvPr/>
        </p:nvSpPr>
        <p:spPr>
          <a:xfrm>
            <a:off x="0" y="202667"/>
            <a:ext cx="2641601" cy="643582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-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6" name="Google Shape;382;p29">
            <a:extLst>
              <a:ext uri="{FF2B5EF4-FFF2-40B4-BE49-F238E27FC236}">
                <a16:creationId xmlns:a16="http://schemas.microsoft.com/office/drawing/2014/main" id="{419EBA94-C334-80F0-44B0-F860A014EB2A}"/>
              </a:ext>
            </a:extLst>
          </p:cNvPr>
          <p:cNvSpPr txBox="1"/>
          <p:nvPr/>
        </p:nvSpPr>
        <p:spPr>
          <a:xfrm>
            <a:off x="109554" y="258866"/>
            <a:ext cx="6789301" cy="5726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400" b="1" i="0" u="none" strike="noStrike" kern="0" cap="none" spc="0" baseline="0" dirty="0">
                <a:solidFill>
                  <a:srgbClr val="FFFFFF"/>
                </a:solidFill>
                <a:uFillTx/>
                <a:latin typeface="Roboto Slab"/>
                <a:ea typeface="Roboto Slab"/>
                <a:cs typeface="B Nazanin" panose="00000700000000000000" pitchFamily="2" charset="-78"/>
              </a:rPr>
              <a:t>اینفوگرافیک</a:t>
            </a:r>
            <a:endParaRPr lang="es-PE" sz="2400" b="1" i="0" u="none" strike="noStrike" kern="0" cap="none" spc="0" baseline="0" dirty="0">
              <a:solidFill>
                <a:srgbClr val="FFFFFF"/>
              </a:solidFill>
              <a:uFillTx/>
              <a:latin typeface="Roboto Slab"/>
              <a:ea typeface="Roboto Slab"/>
              <a:cs typeface="B Nazanin" panose="00000700000000000000" pitchFamily="2" charset="-78"/>
            </a:endParaRPr>
          </a:p>
        </p:txBody>
      </p:sp>
      <p:sp>
        <p:nvSpPr>
          <p:cNvPr id="47" name="Google Shape;12;p2">
            <a:extLst>
              <a:ext uri="{FF2B5EF4-FFF2-40B4-BE49-F238E27FC236}">
                <a16:creationId xmlns:a16="http://schemas.microsoft.com/office/drawing/2014/main" id="{3EE0A4EE-17A4-6478-4412-EE3387ECD187}"/>
              </a:ext>
            </a:extLst>
          </p:cNvPr>
          <p:cNvSpPr/>
          <p:nvPr/>
        </p:nvSpPr>
        <p:spPr>
          <a:xfrm flipH="1">
            <a:off x="6973799" y="-2170200"/>
            <a:ext cx="4340400" cy="4340400"/>
          </a:xfrm>
          <a:custGeom>
            <a:avLst>
              <a:gd name="f11" fmla="val 270"/>
              <a:gd name="f12" fmla="val 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*/ 5419351 1 1725033"/>
              <a:gd name="f10" fmla="+- 0 0 1"/>
              <a:gd name="f11" fmla="val 270"/>
              <a:gd name="f12" fmla="val 0"/>
              <a:gd name="f13" fmla="abs f5"/>
              <a:gd name="f14" fmla="abs f6"/>
              <a:gd name="f15" fmla="abs f7"/>
              <a:gd name="f16" fmla="val f8"/>
              <a:gd name="f17" fmla="+- 2700000 f3 0"/>
              <a:gd name="f18" fmla="+- 0 0 f11"/>
              <a:gd name="f19" fmla="+- 0 0 f12"/>
              <a:gd name="f20" fmla="?: f13 f5 1"/>
              <a:gd name="f21" fmla="?: f14 f6 1"/>
              <a:gd name="f22" fmla="?: f15 f7 1"/>
              <a:gd name="f23" fmla="*/ f17 f9 1"/>
              <a:gd name="f24" fmla="*/ f18 f2 1"/>
              <a:gd name="f25" fmla="*/ f19 f2 1"/>
              <a:gd name="f26" fmla="*/ f20 1 21600"/>
              <a:gd name="f27" fmla="*/ f21 1 21600"/>
              <a:gd name="f28" fmla="*/ 21600 f20 1"/>
              <a:gd name="f29" fmla="*/ 21600 f21 1"/>
              <a:gd name="f30" fmla="*/ f23 1 f2"/>
              <a:gd name="f31" fmla="*/ f24 1 f4"/>
              <a:gd name="f32" fmla="*/ f25 1 f4"/>
              <a:gd name="f33" fmla="min f27 f26"/>
              <a:gd name="f34" fmla="*/ f28 1 f22"/>
              <a:gd name="f35" fmla="*/ f29 1 f22"/>
              <a:gd name="f36" fmla="+- 0 0 f30"/>
              <a:gd name="f37" fmla="+- f31 0 f3"/>
              <a:gd name="f38" fmla="+- f32 0 f3"/>
              <a:gd name="f39" fmla="val f34"/>
              <a:gd name="f40" fmla="val f35"/>
              <a:gd name="f41" fmla="+- 0 0 f36"/>
              <a:gd name="f42" fmla="+- 0 0 f37"/>
              <a:gd name="f43" fmla="+- 0 0 f38"/>
              <a:gd name="f44" fmla="+- f40 0 f16"/>
              <a:gd name="f45" fmla="+- f39 0 f16"/>
              <a:gd name="f46" fmla="val f42"/>
              <a:gd name="f47" fmla="val f43"/>
              <a:gd name="f48" fmla="*/ f41 f2 1"/>
              <a:gd name="f49" fmla="*/ f44 1 2"/>
              <a:gd name="f50" fmla="*/ f45 1 2"/>
              <a:gd name="f51" fmla="+- f47 0 f46"/>
              <a:gd name="f52" fmla="+- f46 f3 0"/>
              <a:gd name="f53" fmla="*/ f48 1 f9"/>
              <a:gd name="f54" fmla="+- f16 f49 0"/>
              <a:gd name="f55" fmla="+- f16 f50 0"/>
              <a:gd name="f56" fmla="+- f51 21600000 0"/>
              <a:gd name="f57" fmla="*/ f52 f9 1"/>
              <a:gd name="f58" fmla="+- f53 0 f3"/>
              <a:gd name="f59" fmla="*/ f50 f33 1"/>
              <a:gd name="f60" fmla="*/ f49 f33 1"/>
              <a:gd name="f61" fmla="?: f51 f51 f56"/>
              <a:gd name="f62" fmla="*/ f57 1 f2"/>
              <a:gd name="f63" fmla="cos 1 f58"/>
              <a:gd name="f64" fmla="sin 1 f58"/>
              <a:gd name="f65" fmla="*/ f55 f33 1"/>
              <a:gd name="f66" fmla="*/ f54 f33 1"/>
              <a:gd name="f67" fmla="+- 0 0 f62"/>
              <a:gd name="f68" fmla="+- 0 0 f63"/>
              <a:gd name="f69" fmla="+- 0 0 f64"/>
              <a:gd name="f70" fmla="+- 0 0 f67"/>
              <a:gd name="f71" fmla="+- 0 0 f68"/>
              <a:gd name="f72" fmla="+- 0 0 f69"/>
              <a:gd name="f73" fmla="*/ f70 f2 1"/>
              <a:gd name="f74" fmla="*/ f71 f50 1"/>
              <a:gd name="f75" fmla="*/ f72 f49 1"/>
              <a:gd name="f76" fmla="*/ f73 1 f9"/>
              <a:gd name="f77" fmla="+- f55 0 f74"/>
              <a:gd name="f78" fmla="+- f55 f74 0"/>
              <a:gd name="f79" fmla="+- f54 0 f75"/>
              <a:gd name="f80" fmla="+- f54 f75 0"/>
              <a:gd name="f81" fmla="+- f76 0 f3"/>
              <a:gd name="f82" fmla="*/ f77 f33 1"/>
              <a:gd name="f83" fmla="*/ f79 f33 1"/>
              <a:gd name="f84" fmla="*/ f78 f33 1"/>
              <a:gd name="f85" fmla="*/ f80 f33 1"/>
              <a:gd name="f86" fmla="sin 1 f81"/>
              <a:gd name="f87" fmla="cos 1 f81"/>
              <a:gd name="f88" fmla="+- 0 0 f86"/>
              <a:gd name="f89" fmla="+- 0 0 f87"/>
              <a:gd name="f90" fmla="+- 0 0 f88"/>
              <a:gd name="f91" fmla="+- 0 0 f89"/>
              <a:gd name="f92" fmla="*/ f90 f50 1"/>
              <a:gd name="f93" fmla="*/ f91 f49 1"/>
              <a:gd name="f94" fmla="+- 0 0 f93"/>
              <a:gd name="f95" fmla="+- 0 0 f92"/>
              <a:gd name="f96" fmla="+- 0 0 f94"/>
              <a:gd name="f97" fmla="+- 0 0 f95"/>
              <a:gd name="f98" fmla="at2 f96 f97"/>
              <a:gd name="f99" fmla="+- f98 f3 0"/>
              <a:gd name="f100" fmla="*/ f99 f9 1"/>
              <a:gd name="f101" fmla="*/ f100 1 f2"/>
              <a:gd name="f102" fmla="+- 0 0 f101"/>
              <a:gd name="f103" fmla="val f102"/>
              <a:gd name="f104" fmla="+- 0 0 f103"/>
              <a:gd name="f105" fmla="*/ f104 f2 1"/>
              <a:gd name="f106" fmla="*/ f105 1 f9"/>
              <a:gd name="f107" fmla="+- f106 0 f3"/>
              <a:gd name="f108" fmla="cos 1 f107"/>
              <a:gd name="f109" fmla="sin 1 f107"/>
              <a:gd name="f110" fmla="+- 0 0 f108"/>
              <a:gd name="f111" fmla="+- 0 0 f109"/>
              <a:gd name="f112" fmla="*/ f10 f110 1"/>
              <a:gd name="f113" fmla="*/ f10 f111 1"/>
              <a:gd name="f114" fmla="*/ f112 f50 1"/>
              <a:gd name="f115" fmla="*/ f113 f49 1"/>
              <a:gd name="f116" fmla="+- f55 f114 0"/>
              <a:gd name="f117" fmla="+- f54 f115 0"/>
              <a:gd name="f118" fmla="*/ f116 f33 1"/>
              <a:gd name="f119" fmla="*/ f11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2" t="f83" r="f84" b="f85"/>
            <a:pathLst>
              <a:path>
                <a:moveTo>
                  <a:pt x="f118" y="f119"/>
                </a:moveTo>
                <a:arcTo wR="f59" hR="f60" stAng="f46" swAng="f61"/>
                <a:lnTo>
                  <a:pt x="f65" y="f66"/>
                </a:lnTo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Marcador de posición de imagen 6">
            <a:extLst>
              <a:ext uri="{FF2B5EF4-FFF2-40B4-BE49-F238E27FC236}">
                <a16:creationId xmlns:a16="http://schemas.microsoft.com/office/drawing/2014/main" id="{93CCD04E-46D7-61EC-D622-A1B99DBB178E}"/>
              </a:ext>
            </a:extLst>
          </p:cNvPr>
          <p:cNvPicPr>
            <a:picLocks noGrp="1" noChangeAspect="1"/>
          </p:cNvPicPr>
          <p:nvPr>
            <p:ph type="pic" idx="4294967295"/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9144000" cy="5143499"/>
          </a:xfrm>
          <a:solidFill>
            <a:srgbClr val="FFE2B6"/>
          </a:solidFill>
        </p:spPr>
      </p:pic>
      <p:sp>
        <p:nvSpPr>
          <p:cNvPr id="3" name="자유형: 도형 39">
            <a:extLst>
              <a:ext uri="{FF2B5EF4-FFF2-40B4-BE49-F238E27FC236}">
                <a16:creationId xmlns:a16="http://schemas.microsoft.com/office/drawing/2014/main" id="{C45A90D1-E146-01CB-C24F-4149302D0DD0}"/>
              </a:ext>
            </a:extLst>
          </p:cNvPr>
          <p:cNvSpPr/>
          <p:nvPr/>
        </p:nvSpPr>
        <p:spPr>
          <a:xfrm>
            <a:off x="4778005" y="0"/>
            <a:ext cx="4365994" cy="362474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026415"/>
              <a:gd name="f7" fmla="val 6663713"/>
              <a:gd name="f8" fmla="val 941173"/>
              <a:gd name="f9" fmla="val 5654392"/>
              <a:gd name="f10" fmla="val 900483"/>
              <a:gd name="f11" fmla="val 5688697"/>
              <a:gd name="f12" fmla="val 885658"/>
              <a:gd name="f13" fmla="val 5700223"/>
              <a:gd name="f14" fmla="val 885892"/>
              <a:gd name="f15" fmla="val 5696206"/>
              <a:gd name="f16" fmla="val 887974"/>
              <a:gd name="f17" fmla="val 5694180"/>
              <a:gd name="f18" fmla="val 887289"/>
              <a:gd name="f19" fmla="val 5693299"/>
              <a:gd name="f20" fmla="val 893216"/>
              <a:gd name="f21" fmla="val 5688690"/>
              <a:gd name="f22" fmla="val 892532"/>
              <a:gd name="f23" fmla="val 5687809"/>
              <a:gd name="f24" fmla="val 886195"/>
              <a:gd name="f25" fmla="val 5690989"/>
              <a:gd name="f26" fmla="val 886251"/>
              <a:gd name="f27" fmla="val 5690021"/>
              <a:gd name="f28" fmla="val 896248"/>
              <a:gd name="f29" fmla="val 5682249"/>
              <a:gd name="f30" fmla="val 908104"/>
              <a:gd name="f31" fmla="val 5673032"/>
              <a:gd name="f32" fmla="val 923610"/>
              <a:gd name="f33" fmla="val 5662389"/>
              <a:gd name="f34" fmla="val 6314373"/>
              <a:gd name="f35" fmla="val 5423453"/>
              <a:gd name="f36" fmla="val 6293047"/>
              <a:gd name="f37" fmla="val 5427510"/>
              <a:gd name="f38" fmla="val 6279496"/>
              <a:gd name="f39" fmla="val 5429742"/>
              <a:gd name="f40" fmla="val 6302242"/>
              <a:gd name="f41" fmla="val 5439154"/>
              <a:gd name="f42" fmla="val 6312773"/>
              <a:gd name="f43" fmla="val 5441909"/>
              <a:gd name="f44" fmla="val 6323037"/>
              <a:gd name="f45" fmla="val 5442924"/>
              <a:gd name="f46" fmla="val 6333112"/>
              <a:gd name="f47" fmla="val 5442155"/>
              <a:gd name="f48" fmla="val 6348767"/>
              <a:gd name="f49" fmla="val 5438099"/>
              <a:gd name="f50" fmla="val 6333766"/>
              <a:gd name="f51" fmla="val 5425964"/>
              <a:gd name="f52" fmla="val 6327838"/>
              <a:gd name="f53" fmla="val 5423645"/>
              <a:gd name="f54" fmla="val 6321266"/>
              <a:gd name="f55" fmla="val 5423002"/>
              <a:gd name="f56" fmla="val 6420877"/>
              <a:gd name="f57" fmla="val 5398654"/>
              <a:gd name="f58" fmla="val 6419214"/>
              <a:gd name="f59" fmla="val 5401233"/>
              <a:gd name="f60" fmla="val 6422938"/>
              <a:gd name="f61" fmla="val 5401488"/>
              <a:gd name="f62" fmla="val 6793539"/>
              <a:gd name="f63" fmla="val 5298429"/>
              <a:gd name="f64" fmla="val 6788642"/>
              <a:gd name="f65" fmla="val 5298944"/>
              <a:gd name="f66" fmla="val 6782716"/>
              <a:gd name="f67" fmla="val 5301779"/>
              <a:gd name="f68" fmla="val 6775499"/>
              <a:gd name="f69" fmla="val 5307963"/>
              <a:gd name="f70" fmla="val 6759004"/>
              <a:gd name="f71" fmla="val 5324452"/>
              <a:gd name="f72" fmla="val 6742510"/>
              <a:gd name="f73" fmla="val 5316206"/>
              <a:gd name="f74" fmla="val 6721892"/>
              <a:gd name="f75" fmla="val 5312085"/>
              <a:gd name="f76" fmla="val 6672410"/>
              <a:gd name="f77" fmla="val 5303838"/>
              <a:gd name="f78" fmla="val 6622927"/>
              <a:gd name="f79" fmla="val 5328573"/>
              <a:gd name="f80" fmla="val 6573446"/>
              <a:gd name="f81" fmla="val 5336818"/>
              <a:gd name="f82" fmla="val 6548706"/>
              <a:gd name="f83" fmla="val 5340941"/>
              <a:gd name="f84" fmla="val 6556951"/>
              <a:gd name="f85" fmla="val 5378042"/>
              <a:gd name="f86" fmla="val 6544581"/>
              <a:gd name="f87" fmla="val 6531154"/>
              <a:gd name="f88" fmla="val 5418962"/>
              <a:gd name="f89" fmla="val 6548818"/>
              <a:gd name="f90" fmla="val 5419577"/>
              <a:gd name="f91" fmla="val 6561414"/>
              <a:gd name="f92" fmla="val 5420350"/>
              <a:gd name="f93" fmla="val 6573826"/>
              <a:gd name="f94" fmla="val 5421809"/>
              <a:gd name="f95" fmla="val 6585772"/>
              <a:gd name="f96" fmla="val 5425010"/>
              <a:gd name="f97" fmla="val 6589754"/>
              <a:gd name="f98" fmla="val 5426076"/>
              <a:gd name="f99" fmla="val 6593737"/>
              <a:gd name="f100" fmla="val 5427143"/>
              <a:gd name="f101" fmla="val 6598785"/>
              <a:gd name="f102" fmla="val 5424229"/>
              <a:gd name="f103" fmla="val 6613378"/>
              <a:gd name="f104" fmla="val 5408138"/>
              <a:gd name="f105" fmla="val 6614681"/>
              <a:gd name="f106" fmla="val 5402776"/>
              <a:gd name="f107" fmla="val 6618804"/>
              <a:gd name="f108" fmla="val 5400715"/>
              <a:gd name="f109" fmla="val 6622928"/>
              <a:gd name="f110" fmla="val 6626536"/>
              <a:gd name="f111" fmla="val 5398138"/>
              <a:gd name="f112" fmla="val 6628400"/>
              <a:gd name="f113" fmla="val 5399125"/>
              <a:gd name="f114" fmla="val 6632274"/>
              <a:gd name="f115" fmla="val 5397050"/>
              <a:gd name="f116" fmla="val 6643992"/>
              <a:gd name="f117" fmla="val 5393386"/>
              <a:gd name="f118" fmla="val 6656164"/>
              <a:gd name="f119" fmla="val 5394246"/>
              <a:gd name="f120" fmla="val 6668493"/>
              <a:gd name="f121" fmla="val 5397016"/>
              <a:gd name="f122" fmla="val 6688870"/>
              <a:gd name="f123" fmla="val 5403280"/>
              <a:gd name="f124" fmla="val 6693028"/>
              <a:gd name="f125" fmla="val 6709522"/>
              <a:gd name="f126" fmla="val 5382164"/>
              <a:gd name="f127" fmla="val 6721893"/>
              <a:gd name="f128" fmla="val 5390410"/>
              <a:gd name="f129" fmla="val 6771374"/>
              <a:gd name="f130" fmla="val 6824980"/>
              <a:gd name="f131" fmla="val 5357430"/>
              <a:gd name="f132" fmla="val 6816732"/>
              <a:gd name="f133" fmla="val 6813641"/>
              <a:gd name="f134" fmla="val 5316207"/>
              <a:gd name="f135" fmla="val 6808229"/>
              <a:gd name="f136" fmla="val 5296883"/>
              <a:gd name="f137" fmla="val 8026414"/>
              <a:gd name="f138" fmla="val 4939298"/>
              <a:gd name="f139" fmla="val 5146935"/>
              <a:gd name="f140" fmla="val 7975442"/>
              <a:gd name="f141" fmla="val 5167799"/>
              <a:gd name="f142" fmla="val 7909466"/>
              <a:gd name="f143" fmla="val 5188412"/>
              <a:gd name="f144" fmla="val 7835244"/>
              <a:gd name="f145" fmla="val 5196657"/>
              <a:gd name="f146" fmla="val 7777516"/>
              <a:gd name="f147" fmla="val 5233759"/>
              <a:gd name="f148" fmla="val 7728032"/>
              <a:gd name="f149" fmla="val 5262615"/>
              <a:gd name="f150" fmla="val 7682674"/>
              <a:gd name="f151" fmla="val 5274981"/>
              <a:gd name="f152" fmla="val 7633190"/>
              <a:gd name="f153" fmla="val 5250247"/>
              <a:gd name="f154" fmla="val 5217269"/>
              <a:gd name="f155" fmla="val 7649686"/>
              <a:gd name="f156" fmla="val 5200780"/>
              <a:gd name="f157" fmla="val 7682675"/>
              <a:gd name="f158" fmla="val 5192534"/>
              <a:gd name="f159" fmla="val 7785762"/>
              <a:gd name="f160" fmla="val 5176044"/>
              <a:gd name="f161" fmla="val 7876479"/>
              <a:gd name="f162" fmla="val 5134821"/>
              <a:gd name="f163" fmla="val 7942455"/>
              <a:gd name="f164" fmla="val 5052374"/>
              <a:gd name="f165" fmla="val 7958950"/>
              <a:gd name="f166" fmla="val 5031762"/>
              <a:gd name="f167" fmla="val 8000183"/>
              <a:gd name="f168" fmla="val 5027639"/>
              <a:gd name="f169" fmla="val 7996059"/>
              <a:gd name="f170" fmla="val 5002906"/>
              <a:gd name="f171" fmla="val 7992968"/>
              <a:gd name="f172" fmla="val 4981262"/>
              <a:gd name="f173" fmla="val 7996317"/>
              <a:gd name="f174" fmla="val 4966576"/>
              <a:gd name="f175" fmla="val 8003406"/>
              <a:gd name="f176" fmla="val 4956078"/>
              <a:gd name="f177" fmla="val 1335630"/>
              <a:gd name="f178" fmla="val 3756737"/>
              <a:gd name="f179" fmla="val 1333732"/>
              <a:gd name="f180" fmla="val 3760673"/>
              <a:gd name="f181" fmla="val 1327470"/>
              <a:gd name="f182" fmla="val 3764818"/>
              <a:gd name="f183" fmla="val 1324955"/>
              <a:gd name="f184" fmla="val 3767821"/>
              <a:gd name="f185" fmla="val 1307404"/>
              <a:gd name="f186" fmla="val 3782120"/>
              <a:gd name="f187" fmla="val 1301143"/>
              <a:gd name="f188" fmla="val 3786265"/>
              <a:gd name="f189" fmla="val 1291184"/>
              <a:gd name="f190" fmla="val 3784826"/>
              <a:gd name="f191" fmla="val 1286820"/>
              <a:gd name="f192" fmla="val 3785037"/>
              <a:gd name="f193" fmla="val 1283689"/>
              <a:gd name="f194" fmla="val 3787110"/>
              <a:gd name="f195" fmla="val 1281176"/>
              <a:gd name="f196" fmla="val 3790114"/>
              <a:gd name="f197" fmla="val 1273016"/>
              <a:gd name="f198" fmla="val 3798193"/>
              <a:gd name="f199" fmla="val 1259877"/>
              <a:gd name="f200" fmla="val 3805554"/>
              <a:gd name="f201" fmla="val 1250484"/>
              <a:gd name="f202" fmla="val 3811773"/>
              <a:gd name="f203" fmla="val 1205504"/>
              <a:gd name="f204" fmla="val 3845071"/>
              <a:gd name="f205" fmla="val 1218814"/>
              <a:gd name="f206" fmla="val 3826047"/>
              <a:gd name="f207" fmla="val 1288102"/>
              <a:gd name="f208" fmla="val 3780172"/>
              <a:gd name="f209" fmla="val 1306886"/>
              <a:gd name="f210" fmla="val 3767734"/>
              <a:gd name="f211" fmla="val 1323157"/>
              <a:gd name="f212" fmla="val 3758303"/>
              <a:gd name="f213" fmla="val 1447902"/>
              <a:gd name="f214" fmla="val 3305999"/>
              <a:gd name="f215" fmla="val 1433018"/>
              <a:gd name="f216" fmla="val 3316913"/>
              <a:gd name="f217" fmla="val 1428857"/>
              <a:gd name="f218" fmla="val 3319691"/>
              <a:gd name="f219" fmla="val 1430800"/>
              <a:gd name="f220" fmla="val 3317673"/>
              <a:gd name="f221" fmla="val 1339393"/>
              <a:gd name="f222" fmla="val 2806931"/>
              <a:gd name="f223" fmla="val 1336223"/>
              <a:gd name="f224" fmla="val 2809445"/>
              <a:gd name="f225" fmla="val 1332705"/>
              <a:gd name="f226" fmla="val 2811909"/>
              <a:gd name="f227" fmla="val 1332566"/>
              <a:gd name="f228" fmla="val 2811134"/>
              <a:gd name="f229" fmla="val 1333628"/>
              <a:gd name="f230" fmla="val 2810446"/>
              <a:gd name="f231" fmla="val 1576339"/>
              <a:gd name="f232" fmla="val 2639907"/>
              <a:gd name="f233" fmla="val 1576804"/>
              <a:gd name="f234" fmla="val 2639765"/>
              <a:gd name="f235" fmla="val 1576894"/>
              <a:gd name="f236" fmla="val 2639908"/>
              <a:gd name="f237" fmla="val 1575394"/>
              <a:gd name="f238" fmla="val 2641051"/>
              <a:gd name="f239" fmla="val 1575093"/>
              <a:gd name="f240" fmla="val 2641582"/>
              <a:gd name="f241" fmla="val 1572214"/>
              <a:gd name="f242" fmla="val 2643050"/>
              <a:gd name="f243" fmla="val 1572034"/>
              <a:gd name="f244" fmla="val 2642763"/>
              <a:gd name="f245" fmla="val 1575034"/>
              <a:gd name="f246" fmla="val 2640478"/>
              <a:gd name="f247" fmla="val 1575874"/>
              <a:gd name="f248" fmla="val 2640050"/>
              <a:gd name="f249" fmla="val 1675711"/>
              <a:gd name="f250" fmla="val 2594244"/>
              <a:gd name="f251" fmla="val 1675322"/>
              <a:gd name="f252" fmla="val 2594642"/>
              <a:gd name="f253" fmla="val 1671901"/>
              <a:gd name="f254" fmla="val 2596689"/>
              <a:gd name="f255" fmla="val 384100"/>
              <a:gd name="f256" fmla="val 1289449"/>
              <a:gd name="f257" fmla="val 378360"/>
              <a:gd name="f258" fmla="val 1300633"/>
              <a:gd name="f259" fmla="val 363928"/>
              <a:gd name="f260" fmla="val 1312691"/>
              <a:gd name="f261" fmla="val 345813"/>
              <a:gd name="f262" fmla="val 1326083"/>
              <a:gd name="f263" fmla="val 291466"/>
              <a:gd name="f264" fmla="val 1366261"/>
              <a:gd name="f265" fmla="val 234100"/>
              <a:gd name="f266" fmla="val 1408669"/>
              <a:gd name="f267" fmla="val 179754"/>
              <a:gd name="f268" fmla="val 1448845"/>
              <a:gd name="f269" fmla="val 161638"/>
              <a:gd name="f270" fmla="val 1462239"/>
              <a:gd name="f271" fmla="val 148533"/>
              <a:gd name="f272" fmla="val 1476092"/>
              <a:gd name="f273" fmla="val 129753"/>
              <a:gd name="f274" fmla="val 1488586"/>
              <a:gd name="f275" fmla="val 126734"/>
              <a:gd name="f276" fmla="val 1490818"/>
              <a:gd name="f277" fmla="val 125041"/>
              <a:gd name="f278" fmla="val 1494846"/>
              <a:gd name="f279" fmla="val 122023"/>
              <a:gd name="f280" fmla="val 1497078"/>
              <a:gd name="f281" fmla="val 118340"/>
              <a:gd name="f282" fmla="val 1498412"/>
              <a:gd name="f283" fmla="val 119667"/>
              <a:gd name="f284" fmla="val 1500207"/>
              <a:gd name="f285" fmla="val 120331"/>
              <a:gd name="f286" fmla="val 1501105"/>
              <a:gd name="f287" fmla="val 120994"/>
              <a:gd name="f288" fmla="val 1502003"/>
              <a:gd name="f289" fmla="val 124014"/>
              <a:gd name="f290" fmla="val 1499771"/>
              <a:gd name="f291" fmla="val 130052"/>
              <a:gd name="f292" fmla="val 1495307"/>
              <a:gd name="f293" fmla="val 132408"/>
              <a:gd name="f294" fmla="val 1492176"/>
              <a:gd name="f295" fmla="val 136754"/>
              <a:gd name="f296" fmla="val 1491740"/>
              <a:gd name="f297" fmla="val 133734"/>
              <a:gd name="f298" fmla="val 1493972"/>
              <a:gd name="f299" fmla="val 134398"/>
              <a:gd name="f300" fmla="val 1494869"/>
              <a:gd name="f301" fmla="val 105861"/>
              <a:gd name="f302" fmla="val 1515818"/>
              <a:gd name="f303" fmla="val 90445"/>
              <a:gd name="f304" fmla="val 1505009"/>
              <a:gd name="f305" fmla="val 87593"/>
              <a:gd name="f306" fmla="val 1500660"/>
              <a:gd name="f307" fmla="val 88172"/>
              <a:gd name="f308" fmla="val 1500238"/>
              <a:gd name="f309" fmla="val 98482"/>
              <a:gd name="f310" fmla="val 1493657"/>
              <a:gd name="f311" fmla="val 108535"/>
              <a:gd name="f312" fmla="val 1488308"/>
              <a:gd name="f313" fmla="val 117743"/>
              <a:gd name="f314" fmla="val 1484972"/>
              <a:gd name="f315" fmla="val 128127"/>
              <a:gd name="f316" fmla="val 1480070"/>
              <a:gd name="f317" fmla="val 134165"/>
              <a:gd name="f318" fmla="val 1475607"/>
              <a:gd name="f319" fmla="val 142560"/>
              <a:gd name="f320" fmla="val 1468013"/>
              <a:gd name="f321" fmla="val 153309"/>
              <a:gd name="f322" fmla="val 1457289"/>
              <a:gd name="f323" fmla="val 162367"/>
              <a:gd name="f324" fmla="val 1450593"/>
              <a:gd name="f325" fmla="val 175773"/>
              <a:gd name="f326" fmla="val 1443460"/>
              <a:gd name="f327" fmla="val 182474"/>
              <a:gd name="f328" fmla="val 1439893"/>
              <a:gd name="f329" fmla="val 188512"/>
              <a:gd name="f330" fmla="val 1435430"/>
              <a:gd name="f331" fmla="val 193887"/>
              <a:gd name="f332" fmla="val 1430068"/>
              <a:gd name="f333" fmla="val 201618"/>
              <a:gd name="f334" fmla="val 1421576"/>
              <a:gd name="f335" fmla="val 218040"/>
              <a:gd name="f336" fmla="val 1412211"/>
              <a:gd name="f337" fmla="val 228128"/>
              <a:gd name="f338" fmla="val 1400591"/>
              <a:gd name="f339" fmla="val 230483"/>
              <a:gd name="f340" fmla="val 1397461"/>
              <a:gd name="f341" fmla="val 243224"/>
              <a:gd name="f342" fmla="val 1389430"/>
              <a:gd name="f343" fmla="val 249925"/>
              <a:gd name="f344" fmla="val 1385864"/>
              <a:gd name="f345" fmla="val 270032"/>
              <a:gd name="f346" fmla="val 1375163"/>
              <a:gd name="f347" fmla="val 285129"/>
              <a:gd name="f348" fmla="val 1364003"/>
              <a:gd name="f349" fmla="val 303244"/>
              <a:gd name="f350" fmla="val 1350611"/>
              <a:gd name="f351" fmla="val 312302"/>
              <a:gd name="f352" fmla="val 1343915"/>
              <a:gd name="f353" fmla="val 323715"/>
              <a:gd name="f354" fmla="val 1334090"/>
              <a:gd name="f355" fmla="val 334100"/>
              <a:gd name="f356" fmla="val 1329188"/>
              <a:gd name="f357" fmla="val 337784"/>
              <a:gd name="f358" fmla="val 1327853"/>
              <a:gd name="f359" fmla="val 340802"/>
              <a:gd name="f360" fmla="val 1325622"/>
              <a:gd name="f361" fmla="val 342494"/>
              <a:gd name="f362" fmla="val 1321594"/>
              <a:gd name="f363" fmla="val 344552"/>
              <a:gd name="f364" fmla="val 1311744"/>
              <a:gd name="f365" fmla="val 350589"/>
              <a:gd name="f366" fmla="val 1307280"/>
              <a:gd name="f367" fmla="val 370032"/>
              <a:gd name="f368" fmla="val 1295683"/>
              <a:gd name="f369" fmla="val 373715"/>
              <a:gd name="f370" fmla="val 1294350"/>
              <a:gd name="f371" fmla="val 379753"/>
              <a:gd name="f372" fmla="val 1289884"/>
              <a:gd name="f373" fmla="val 620567"/>
              <a:gd name="f374" fmla="val 1249292"/>
              <a:gd name="f375" fmla="val 624249"/>
              <a:gd name="f376" fmla="val 1247958"/>
              <a:gd name="f377" fmla="val 621894"/>
              <a:gd name="f378" fmla="val 1251087"/>
              <a:gd name="f379" fmla="val 619539"/>
              <a:gd name="f380" fmla="val 1254217"/>
              <a:gd name="f381" fmla="val 613135"/>
              <a:gd name="f382" fmla="val 1264504"/>
              <a:gd name="f383" fmla="val 599068"/>
              <a:gd name="f384" fmla="val 1270739"/>
              <a:gd name="f385" fmla="val 595384"/>
              <a:gd name="f386" fmla="val 1272073"/>
              <a:gd name="f387" fmla="val 584335"/>
              <a:gd name="f388" fmla="val 1276077"/>
              <a:gd name="f389" fmla="val 583672"/>
              <a:gd name="f390" fmla="val 1275179"/>
              <a:gd name="f391" fmla="val 572923"/>
              <a:gd name="f392" fmla="val 1285902"/>
              <a:gd name="f393" fmla="val 561874"/>
              <a:gd name="f394" fmla="val 1289906"/>
              <a:gd name="f395" fmla="val 552816"/>
              <a:gd name="f396" fmla="val 1296601"/>
              <a:gd name="f397" fmla="val 542066"/>
              <a:gd name="f398" fmla="val 1307326"/>
              <a:gd name="f399" fmla="val 526969"/>
              <a:gd name="f400" fmla="val 1318486"/>
              <a:gd name="f401" fmla="val 516585"/>
              <a:gd name="f402" fmla="val 1323386"/>
              <a:gd name="f403" fmla="val 510547"/>
              <a:gd name="f404" fmla="val 1327851"/>
              <a:gd name="f405" fmla="val 506863"/>
              <a:gd name="f406" fmla="val 1329185"/>
              <a:gd name="f407" fmla="val 501489"/>
              <a:gd name="f408" fmla="val 1334547"/>
              <a:gd name="f409" fmla="val 495451"/>
              <a:gd name="f410" fmla="val 1339011"/>
              <a:gd name="f411" fmla="val 488748"/>
              <a:gd name="f412" fmla="val 1342577"/>
              <a:gd name="f413" fmla="val 481018"/>
              <a:gd name="f414" fmla="val 1351069"/>
              <a:gd name="f415" fmla="val 475643"/>
              <a:gd name="f416" fmla="val 1356431"/>
              <a:gd name="f417" fmla="val 464594"/>
              <a:gd name="f418" fmla="val 1360434"/>
              <a:gd name="f419" fmla="val 459219"/>
              <a:gd name="f420" fmla="val 1365796"/>
              <a:gd name="f421" fmla="val 457527"/>
              <a:gd name="f422" fmla="val 1369824"/>
              <a:gd name="f423" fmla="val 450825"/>
              <a:gd name="f424" fmla="val 1373390"/>
              <a:gd name="f425" fmla="val 447807"/>
              <a:gd name="f426" fmla="val 1375622"/>
              <a:gd name="f427" fmla="val 441767"/>
              <a:gd name="f428" fmla="val 1380086"/>
              <a:gd name="f429" fmla="val 443460"/>
              <a:gd name="f430" fmla="val 1376058"/>
              <a:gd name="f431" fmla="val 439777"/>
              <a:gd name="f432" fmla="val 1377393"/>
              <a:gd name="f433" fmla="val 436757"/>
              <a:gd name="f434" fmla="val 1379625"/>
              <a:gd name="f435" fmla="val 430719"/>
              <a:gd name="f436" fmla="val 1384089"/>
              <a:gd name="f437" fmla="val 424680"/>
              <a:gd name="f438" fmla="val 1388553"/>
              <a:gd name="f439" fmla="val 425343"/>
              <a:gd name="f440" fmla="val 1389451"/>
              <a:gd name="f441" fmla="val 422988"/>
              <a:gd name="f442" fmla="val 1392580"/>
              <a:gd name="f443" fmla="val 419969"/>
              <a:gd name="f444" fmla="val 1394812"/>
              <a:gd name="f445" fmla="val 413267"/>
              <a:gd name="f446" fmla="val 1398379"/>
              <a:gd name="f447" fmla="val 414960"/>
              <a:gd name="f448" fmla="val 1394353"/>
              <a:gd name="f449" fmla="val 414295"/>
              <a:gd name="f450" fmla="val 1393454"/>
              <a:gd name="f451" fmla="val 408257"/>
              <a:gd name="f452" fmla="val 1397918"/>
              <a:gd name="f453" fmla="val 402219"/>
              <a:gd name="f454" fmla="val 1402382"/>
              <a:gd name="f455" fmla="val 396180"/>
              <a:gd name="f456" fmla="val 1406846"/>
              <a:gd name="f457" fmla="val 400526"/>
              <a:gd name="f458" fmla="val 1406410"/>
              <a:gd name="f459" fmla="val 394488"/>
              <a:gd name="f460" fmla="val 1410874"/>
              <a:gd name="f461" fmla="val 391469"/>
              <a:gd name="f462" fmla="val 1413106"/>
              <a:gd name="f463" fmla="val 384767"/>
              <a:gd name="f464" fmla="val 1416672"/>
              <a:gd name="f465" fmla="val 387122"/>
              <a:gd name="f466" fmla="val 1413543"/>
              <a:gd name="f467" fmla="val 385795"/>
              <a:gd name="f468" fmla="val 1411748"/>
              <a:gd name="f469" fmla="val 383141"/>
              <a:gd name="f470" fmla="val 1413807"/>
              <a:gd name="f471" fmla="val 383417"/>
              <a:gd name="f472" fmla="val 1412485"/>
              <a:gd name="f473" fmla="val 384488"/>
              <a:gd name="f474" fmla="val 1401607"/>
              <a:gd name="f475" fmla="val 413697"/>
              <a:gd name="f476" fmla="val 1380013"/>
              <a:gd name="f477" fmla="val 428794"/>
              <a:gd name="f478" fmla="val 1368854"/>
              <a:gd name="f479" fmla="val 446910"/>
              <a:gd name="f480" fmla="val 1355461"/>
              <a:gd name="f481" fmla="val 465025"/>
              <a:gd name="f482" fmla="val 1342068"/>
              <a:gd name="f483" fmla="val 465689"/>
              <a:gd name="f484" fmla="val 1342967"/>
              <a:gd name="f485" fmla="val 450593"/>
              <a:gd name="f486" fmla="val 1354126"/>
              <a:gd name="f487" fmla="val 432477"/>
              <a:gd name="f488" fmla="val 1367519"/>
              <a:gd name="f489" fmla="val 415025"/>
              <a:gd name="f490" fmla="val 1381810"/>
              <a:gd name="f491" fmla="val 421728"/>
              <a:gd name="f492" fmla="val 1378242"/>
              <a:gd name="f493" fmla="val 426074"/>
              <a:gd name="f494" fmla="val 1377806"/>
              <a:gd name="f495" fmla="val 429093"/>
              <a:gd name="f496" fmla="val 1375574"/>
              <a:gd name="f497" fmla="val 459949"/>
              <a:gd name="f498" fmla="val 1354150"/>
              <a:gd name="f499" fmla="val 492132"/>
              <a:gd name="f500" fmla="val 1334523"/>
              <a:gd name="f501" fmla="val 521661"/>
              <a:gd name="f502" fmla="val 1311305"/>
              <a:gd name="f503" fmla="val 527699"/>
              <a:gd name="f504" fmla="val 1306841"/>
              <a:gd name="f505" fmla="val 533738"/>
              <a:gd name="f506" fmla="val 1302376"/>
              <a:gd name="f507" fmla="val 539777"/>
              <a:gd name="f508" fmla="val 1297913"/>
              <a:gd name="f509" fmla="val 557893"/>
              <a:gd name="f510" fmla="val 1284520"/>
              <a:gd name="f511" fmla="val 571296"/>
              <a:gd name="f512" fmla="val 1277387"/>
              <a:gd name="f513" fmla="val 583008"/>
              <a:gd name="f514" fmla="val 1274280"/>
              <a:gd name="f515" fmla="val 592066"/>
              <a:gd name="f516" fmla="val 1267585"/>
              <a:gd name="f517" fmla="val 601124"/>
              <a:gd name="f518" fmla="val 1260889"/>
              <a:gd name="f519" fmla="val 610181"/>
              <a:gd name="f520" fmla="val 1254193"/>
              <a:gd name="f521" fmla="val 616220"/>
              <a:gd name="f522" fmla="val 1249728"/>
              <a:gd name="f523" fmla="val 616884"/>
              <a:gd name="f524" fmla="val 1250627"/>
              <a:gd name="f525" fmla="val 275195"/>
              <a:gd name="f526" fmla="val 4807317"/>
              <a:gd name="f527" fmla="val 8012554"/>
              <a:gd name="f528" fmla="val 4825642"/>
              <a:gd name="f529" fmla="val 7991938"/>
              <a:gd name="f530" fmla="val 4858622"/>
              <a:gd name="f531" fmla="val 7975444"/>
              <a:gd name="f532" fmla="val 4903969"/>
              <a:gd name="f533" fmla="val 4924580"/>
              <a:gd name="f534" fmla="val 7901220"/>
              <a:gd name="f535" fmla="val 4953437"/>
              <a:gd name="f536" fmla="val 7864108"/>
              <a:gd name="f537" fmla="val 4990538"/>
              <a:gd name="f538" fmla="val 7826993"/>
              <a:gd name="f539" fmla="val 5023517"/>
              <a:gd name="f540" fmla="val 7715658"/>
              <a:gd name="f541" fmla="val 5122454"/>
              <a:gd name="f542" fmla="val 7587834"/>
              <a:gd name="f543" fmla="val 7464128"/>
              <a:gd name="f544" fmla="val 5274980"/>
              <a:gd name="f545" fmla="val 7418768"/>
              <a:gd name="f546" fmla="val 7369284"/>
              <a:gd name="f547" fmla="val 5295594"/>
              <a:gd name="f548" fmla="val 7336298"/>
              <a:gd name="f549" fmla="val 5258491"/>
              <a:gd name="f550" fmla="val 7307432"/>
              <a:gd name="f551" fmla="val 5225512"/>
              <a:gd name="f552" fmla="val 7270321"/>
              <a:gd name="f553" fmla="val 5229636"/>
              <a:gd name="f554" fmla="val 7245580"/>
              <a:gd name="f555" fmla="val 5209023"/>
              <a:gd name="f556" fmla="val 7187852"/>
              <a:gd name="f557" fmla="val 5155433"/>
              <a:gd name="f558" fmla="val 7200221"/>
              <a:gd name="f559" fmla="val 5242002"/>
              <a:gd name="f560" fmla="val 7171358"/>
              <a:gd name="f561" fmla="val 5242004"/>
              <a:gd name="f562" fmla="val 7158985"/>
              <a:gd name="f563" fmla="val 5246125"/>
              <a:gd name="f564" fmla="val 7150738"/>
              <a:gd name="f565" fmla="val 5254369"/>
              <a:gd name="f566" fmla="val 7138370"/>
              <a:gd name="f567" fmla="val 7093010"/>
              <a:gd name="f568" fmla="val 5279105"/>
              <a:gd name="f569" fmla="val 7051774"/>
              <a:gd name="f570" fmla="val 5299716"/>
              <a:gd name="f571" fmla="val 7018785"/>
              <a:gd name="f572" fmla="val 5340943"/>
              <a:gd name="f573" fmla="val 7006414"/>
              <a:gd name="f574" fmla="val 5353306"/>
              <a:gd name="f575" fmla="val 6989920"/>
              <a:gd name="f576" fmla="val 6977550"/>
              <a:gd name="f577" fmla="val 5369796"/>
              <a:gd name="f578" fmla="val 6950748"/>
              <a:gd name="f579" fmla="val 5394531"/>
              <a:gd name="f580" fmla="val 6913636"/>
              <a:gd name="f581" fmla="val 6877556"/>
              <a:gd name="f582" fmla="val 5409476"/>
              <a:gd name="f583" fmla="val 6860844"/>
              <a:gd name="f584" fmla="val 5415176"/>
              <a:gd name="f585" fmla="val 7228950"/>
              <a:gd name="f586" fmla="val 5413784"/>
              <a:gd name="f587" fmla="val 7250994"/>
              <a:gd name="f588" fmla="val 5411151"/>
              <a:gd name="f589" fmla="val 7275955"/>
              <a:gd name="f590" fmla="val 5413572"/>
              <a:gd name="f591" fmla="val 7300912"/>
              <a:gd name="f592" fmla="val 5415990"/>
              <a:gd name="f593" fmla="val 7317906"/>
              <a:gd name="f594" fmla="val 5416274"/>
              <a:gd name="f595" fmla="val 7342866"/>
              <a:gd name="f596" fmla="val 5418694"/>
              <a:gd name="f597" fmla="val 7344426"/>
              <a:gd name="f598" fmla="val 5444725"/>
              <a:gd name="f599" fmla="val 7343072"/>
              <a:gd name="f600" fmla="val 5465709"/>
              <a:gd name="f601" fmla="val 7317046"/>
              <a:gd name="f602" fmla="val 5467272"/>
              <a:gd name="f603" fmla="val 7304032"/>
              <a:gd name="f604" fmla="val 5468053"/>
              <a:gd name="f605" fmla="val 6973370"/>
              <a:gd name="f606" fmla="val 5507523"/>
              <a:gd name="f607" fmla="val 6815081"/>
              <a:gd name="f608" fmla="val 5524875"/>
              <a:gd name="f609" fmla="val 6658145"/>
              <a:gd name="f610" fmla="val 5521245"/>
              <a:gd name="f611" fmla="val 6503058"/>
              <a:gd name="f612" fmla="val 5526648"/>
              <a:gd name="f613" fmla="val 6491110"/>
              <a:gd name="f614" fmla="val 5523447"/>
              <a:gd name="f615" fmla="val 6478097"/>
              <a:gd name="f616" fmla="val 5524230"/>
              <a:gd name="f617" fmla="val 6465084"/>
              <a:gd name="f618" fmla="val 5525010"/>
              <a:gd name="f619" fmla="val 6456054"/>
              <a:gd name="f620" fmla="val 5526861"/>
              <a:gd name="f621" fmla="val 6445956"/>
              <a:gd name="f622" fmla="val 5532690"/>
              <a:gd name="f623" fmla="val 6447804"/>
              <a:gd name="f624" fmla="val 5541725"/>
              <a:gd name="f625" fmla="val 6445670"/>
              <a:gd name="f626" fmla="val 5549690"/>
              <a:gd name="f627" fmla="val 6455479"/>
              <a:gd name="f628" fmla="val 5560858"/>
              <a:gd name="f629" fmla="val 6464510"/>
              <a:gd name="f630" fmla="val 5559008"/>
              <a:gd name="f631" fmla="val 6569681"/>
              <a:gd name="f632" fmla="val 5548770"/>
              <a:gd name="f633" fmla="val 6664675"/>
              <a:gd name="f634" fmla="val 5608372"/>
              <a:gd name="f635" fmla="val 6766929"/>
              <a:gd name="f636" fmla="val 5593083"/>
              <a:gd name="f637" fmla="val 6774894"/>
              <a:gd name="f638" fmla="val 5595217"/>
              <a:gd name="f639" fmla="val 6783926"/>
              <a:gd name="f640" fmla="val 5593368"/>
              <a:gd name="f641" fmla="val 6789755"/>
              <a:gd name="f642" fmla="val 5603469"/>
              <a:gd name="f643" fmla="val 6794517"/>
              <a:gd name="f644" fmla="val 5617552"/>
              <a:gd name="f645" fmla="val 6792384"/>
              <a:gd name="f646" fmla="val 5625516"/>
              <a:gd name="f647" fmla="val 6782284"/>
              <a:gd name="f648" fmla="val 5631350"/>
              <a:gd name="f649" fmla="val 6748007"/>
              <a:gd name="f650" fmla="val 5647777"/>
              <a:gd name="f651" fmla="val 6716646"/>
              <a:gd name="f652" fmla="val 5669257"/>
              <a:gd name="f653" fmla="val 6678673"/>
              <a:gd name="f654" fmla="val 5667622"/>
              <a:gd name="f655" fmla="val 6644682"/>
              <a:gd name="f656" fmla="val 5667051"/>
              <a:gd name="f657" fmla="val 6619437"/>
              <a:gd name="f658" fmla="val 5681632"/>
              <a:gd name="f659" fmla="val 6604004"/>
              <a:gd name="f660" fmla="val 5707378"/>
              <a:gd name="f661" fmla="val 6587500"/>
              <a:gd name="f662" fmla="val 5737109"/>
              <a:gd name="f663" fmla="val 6567304"/>
              <a:gd name="f664" fmla="val 5748774"/>
              <a:gd name="f665" fmla="val 6532534"/>
              <a:gd name="f666" fmla="val 5735187"/>
              <a:gd name="f667" fmla="val 6470958"/>
              <a:gd name="f668" fmla="val 5710151"/>
              <a:gd name="f669" fmla="val 6407452"/>
              <a:gd name="f670" fmla="val 5740094"/>
              <a:gd name="f671" fmla="val 6346659"/>
              <a:gd name="f672" fmla="val 5728074"/>
              <a:gd name="f673" fmla="val 6239926"/>
              <a:gd name="f674" fmla="val 5712281"/>
              <a:gd name="f675" fmla="val 6132828"/>
              <a:gd name="f676" fmla="val 5777501"/>
              <a:gd name="f677" fmla="val 6020839"/>
              <a:gd name="f678" fmla="val 5717611"/>
              <a:gd name="f679" fmla="val 6055815"/>
              <a:gd name="f680" fmla="val 5778212"/>
              <a:gd name="f681" fmla="val 6125356"/>
              <a:gd name="f682" fmla="val 5805382"/>
              <a:gd name="f683" fmla="val 6200519"/>
              <a:gd name="f684" fmla="val 5795639"/>
              <a:gd name="f685" fmla="val 6261603"/>
              <a:gd name="f686" fmla="val 5790662"/>
              <a:gd name="f687" fmla="val 6321618"/>
              <a:gd name="f688" fmla="val 5789665"/>
              <a:gd name="f689" fmla="val 6384549"/>
              <a:gd name="f690" fmla="val 5793722"/>
              <a:gd name="f691" fmla="val 6401544"/>
              <a:gd name="f692" fmla="val 5794006"/>
              <a:gd name="f693" fmla="val 6415624"/>
              <a:gd name="f694" fmla="val 5789242"/>
              <a:gd name="f695" fmla="val 6426215"/>
              <a:gd name="f696" fmla="val 5813426"/>
              <a:gd name="f697" fmla="val 6365912"/>
              <a:gd name="f698" fmla="val 5831419"/>
              <a:gd name="f699" fmla="val 6302982"/>
              <a:gd name="f700" fmla="val 5827364"/>
              <a:gd name="f701" fmla="val 6241900"/>
              <a:gd name="f702" fmla="val 5832340"/>
              <a:gd name="f703" fmla="val 6267350"/>
              <a:gd name="f704" fmla="val 5864775"/>
              <a:gd name="f705" fmla="val 6275314"/>
              <a:gd name="f706" fmla="val 5866910"/>
              <a:gd name="f707" fmla="val 6310372"/>
              <a:gd name="f708" fmla="val 5863496"/>
              <a:gd name="f709" fmla="val 6328434"/>
              <a:gd name="f710" fmla="val 5859797"/>
              <a:gd name="f711" fmla="val 6345430"/>
              <a:gd name="f712" fmla="val 5860081"/>
              <a:gd name="f713" fmla="val 6363491"/>
              <a:gd name="f714" fmla="val 5856383"/>
              <a:gd name="f715" fmla="val 6381554"/>
              <a:gd name="f716" fmla="val 5852684"/>
              <a:gd name="f717" fmla="val 6394563"/>
              <a:gd name="f718" fmla="val 5851903"/>
              <a:gd name="f719" fmla="val 6398260"/>
              <a:gd name="f720" fmla="val 5869970"/>
              <a:gd name="f721" fmla="val 6404872"/>
              <a:gd name="f722" fmla="val 5893084"/>
              <a:gd name="f723" fmla="val 6387875"/>
              <a:gd name="f724" fmla="val 5892800"/>
              <a:gd name="f725" fmla="val 6377776"/>
              <a:gd name="f726" fmla="val 5898633"/>
              <a:gd name="f727" fmla="val 6409714"/>
              <a:gd name="f728" fmla="val 5912172"/>
              <a:gd name="f729" fmla="val 6516043"/>
              <a:gd name="f730" fmla="val 5932124"/>
              <a:gd name="f731" fmla="val 6589886"/>
              <a:gd name="f732" fmla="val 5951199"/>
              <a:gd name="f733" fmla="val 6673299"/>
              <a:gd name="f734" fmla="val 5926589"/>
              <a:gd name="f735" fmla="val 6743908"/>
              <a:gd name="f736" fmla="val 5949777"/>
              <a:gd name="f737" fmla="val 6820836"/>
              <a:gd name="f738" fmla="val 6013081"/>
              <a:gd name="f739" fmla="val 6619526"/>
              <a:gd name="f740" fmla="val 6031712"/>
              <a:gd name="f741" fmla="val 6429872"/>
              <a:gd name="f742" fmla="val 6070544"/>
              <a:gd name="f743" fmla="val 6240096"/>
              <a:gd name="f744" fmla="val 5998348"/>
              <a:gd name="f745" fmla="val 6241656"/>
              <a:gd name="f746" fmla="val 6024378"/>
              <a:gd name="f747" fmla="val 6280981"/>
              <a:gd name="f748" fmla="val 6005034"/>
              <a:gd name="f749" fmla="val 6274578"/>
              <a:gd name="f750" fmla="val 6028932"/>
              <a:gd name="f751" fmla="val 6268174"/>
              <a:gd name="f752" fmla="val 6052830"/>
              <a:gd name="f753" fmla="val 6240300"/>
              <a:gd name="f754" fmla="val 6045361"/>
              <a:gd name="f755" fmla="val 6224374"/>
              <a:gd name="f756" fmla="val 6041094"/>
              <a:gd name="f757" fmla="val 6139686"/>
              <a:gd name="f758" fmla="val 6022672"/>
              <a:gd name="f759" fmla="val 6053356"/>
              <a:gd name="f760" fmla="val 6042229"/>
              <a:gd name="f761" fmla="val 5967315"/>
              <a:gd name="f762" fmla="val 6044789"/>
              <a:gd name="f763" fmla="val 5898269"/>
              <a:gd name="f764" fmla="val 6047631"/>
              <a:gd name="f765" fmla="val 5830577"/>
              <a:gd name="f766" fmla="val 6029493"/>
              <a:gd name="f767" fmla="val 5766088"/>
              <a:gd name="f768" fmla="val 5999408"/>
              <a:gd name="f769" fmla="val 5721503"/>
              <a:gd name="f770" fmla="val 5974654"/>
              <a:gd name="f771" fmla="val 5676636"/>
              <a:gd name="f772" fmla="val 5966902"/>
              <a:gd name="f773" fmla="val 5628279"/>
              <a:gd name="f774" fmla="val 5988094"/>
              <a:gd name="f775" fmla="val 5588952"/>
              <a:gd name="f776" fmla="val 6007441"/>
              <a:gd name="f777" fmla="val 5540102"/>
              <a:gd name="f778" fmla="val 5998620"/>
              <a:gd name="f779" fmla="val 5494166"/>
              <a:gd name="f780" fmla="val 5994850"/>
              <a:gd name="f781" fmla="val 5477171"/>
              <a:gd name="f782" fmla="val 5994566"/>
              <a:gd name="f783" fmla="val 5443468"/>
              <a:gd name="f784" fmla="val 5976997"/>
              <a:gd name="f785" fmla="val 5453774"/>
              <a:gd name="f786" fmla="val 6018179"/>
              <a:gd name="f787" fmla="val 5459316"/>
              <a:gd name="f788" fmla="val 6045278"/>
              <a:gd name="f789" fmla="val 5433496"/>
              <a:gd name="f790" fmla="val 6093857"/>
              <a:gd name="f791" fmla="val 5492446"/>
              <a:gd name="f792" fmla="val 6096843"/>
              <a:gd name="f793" fmla="val 5510508"/>
              <a:gd name="f794" fmla="val 6093146"/>
              <a:gd name="f795" fmla="val 5526434"/>
              <a:gd name="f796" fmla="val 6097413"/>
              <a:gd name="f797" fmla="val 5545276"/>
              <a:gd name="f798" fmla="val 6106732"/>
              <a:gd name="f799" fmla="val 5586944"/>
              <a:gd name="f800" fmla="val 6126433"/>
              <a:gd name="f801" fmla="val 5618224"/>
              <a:gd name="f802" fmla="val 6168967"/>
              <a:gd name="f803" fmla="val 5660958"/>
              <a:gd name="f804" fmla="val 6184688"/>
              <a:gd name="f805" fmla="val 5699710"/>
              <a:gd name="f806" fmla="val 6199338"/>
              <a:gd name="f807" fmla="val 5749133"/>
              <a:gd name="f808" fmla="val 6174162"/>
              <a:gd name="f809" fmla="val 5788666"/>
              <a:gd name="f810" fmla="val 6201831"/>
              <a:gd name="f811" fmla="val 5788378"/>
              <a:gd name="f812" fmla="val 6218830"/>
              <a:gd name="f813" fmla="val 5779350"/>
              <a:gd name="f814" fmla="val 6220678"/>
              <a:gd name="f815" fmla="val 5766335"/>
              <a:gd name="f816" fmla="val 6221460"/>
              <a:gd name="f817" fmla="val 5686410"/>
              <a:gd name="f818" fmla="val 6217120"/>
              <a:gd name="f819" fmla="val 5601148"/>
              <a:gd name="f820" fmla="val 6232695"/>
              <a:gd name="f821" fmla="val 5519090"/>
              <a:gd name="f822" fmla="val 6236321"/>
              <a:gd name="f823" fmla="val 5489082"/>
              <a:gd name="f824" fmla="val 6236821"/>
              <a:gd name="f825" fmla="val 5463054"/>
              <a:gd name="f826" fmla="val 6238383"/>
              <a:gd name="f827" fmla="val 5462850"/>
              <a:gd name="f828" fmla="val 6191370"/>
              <a:gd name="f829" fmla="val 5467404"/>
              <a:gd name="f830" fmla="val 6158437"/>
              <a:gd name="f831" fmla="val 5436616"/>
              <a:gd name="f832" fmla="val 6145919"/>
              <a:gd name="f833" fmla="val 5404761"/>
              <a:gd name="f834" fmla="val 6137383"/>
              <a:gd name="f835" fmla="val 5392814"/>
              <a:gd name="f836" fmla="val 6134182"/>
              <a:gd name="f837" fmla="val 5378736"/>
              <a:gd name="f838" fmla="val 6138949"/>
              <a:gd name="f839" fmla="val 5362808"/>
              <a:gd name="f840" fmla="val 6134680"/>
              <a:gd name="f841" fmla="val 5341830"/>
              <a:gd name="f842" fmla="val 6133330"/>
              <a:gd name="f843" fmla="val 5328036"/>
              <a:gd name="f844" fmla="val 6121094"/>
              <a:gd name="f845" fmla="val 5324342"/>
              <a:gd name="f846" fmla="val 6103029"/>
              <a:gd name="f847" fmla="val 5317732"/>
              <a:gd name="f848" fmla="val 6079914"/>
              <a:gd name="f849" fmla="val 5336862"/>
              <a:gd name="f850" fmla="val 6072232"/>
              <a:gd name="f851" fmla="val 5350943"/>
              <a:gd name="f852" fmla="val 6067467"/>
              <a:gd name="f853" fmla="val 5365024"/>
              <a:gd name="f854" fmla="val 6062701"/>
              <a:gd name="f855" fmla="val 5379102"/>
              <a:gd name="f856" fmla="val 6057936"/>
              <a:gd name="f857" fmla="val 5378323"/>
              <a:gd name="f858" fmla="val 6044921"/>
              <a:gd name="f859" fmla="val 5376476"/>
              <a:gd name="f860" fmla="val 6035887"/>
              <a:gd name="f861" fmla="val 5370646"/>
              <a:gd name="f862" fmla="val 6025788"/>
              <a:gd name="f863" fmla="val 5362682"/>
              <a:gd name="f864" fmla="val 6023654"/>
              <a:gd name="f865" fmla="val 5347823"/>
              <a:gd name="f866" fmla="val 6015403"/>
              <a:gd name="f867" fmla="val 5346468"/>
              <a:gd name="f868" fmla="val 6036385"/>
              <a:gd name="f869" fmla="val 5336370"/>
              <a:gd name="f870" fmla="val 6042216"/>
              <a:gd name="f871" fmla="val 5325204"/>
              <a:gd name="f872" fmla="val 6052031"/>
              <a:gd name="f873" fmla="val 5315106"/>
              <a:gd name="f874" fmla="val 6057866"/>
              <a:gd name="f875" fmla="val 5303940"/>
              <a:gd name="f876" fmla="val 6067679"/>
              <a:gd name="f877" fmla="val 5271511"/>
              <a:gd name="f878" fmla="val 6093142"/>
              <a:gd name="f879" fmla="val 5245485"/>
              <a:gd name="f880" fmla="val 6094705"/>
              <a:gd name="f881" fmla="val 5222168"/>
              <a:gd name="f882" fmla="val 6054307"/>
              <a:gd name="f883" fmla="val 5201764"/>
              <a:gd name="f884" fmla="val 6018956"/>
              <a:gd name="f885" fmla="val 5168842"/>
              <a:gd name="f886" fmla="val 6014404"/>
              <a:gd name="f887" fmla="val 5135346"/>
              <a:gd name="f888" fmla="val 6043851"/>
              <a:gd name="f889" fmla="val 5134279"/>
              <a:gd name="f890" fmla="val 6047832"/>
              <a:gd name="f891" fmla="val 5051562"/>
              <a:gd name="f892" fmla="val 6149469"/>
              <a:gd name="f893" fmla="val 4934652"/>
              <a:gd name="f894" fmla="val 6203522"/>
              <a:gd name="f895" fmla="val 4823570"/>
              <a:gd name="f896" fmla="val 6267677"/>
              <a:gd name="f897" fmla="val 4778130"/>
              <a:gd name="f898" fmla="val 6293921"/>
              <a:gd name="f899" fmla="val 4747261"/>
              <a:gd name="f900" fmla="val 6345414"/>
              <a:gd name="f901" fmla="val 4683548"/>
              <a:gd name="f902" fmla="val 6328342"/>
              <a:gd name="f903" fmla="val 4671604"/>
              <a:gd name="f904" fmla="val 6325142"/>
              <a:gd name="f905" fmla="val 4658302"/>
              <a:gd name="f906" fmla="val 6342924"/>
              <a:gd name="f907" fmla="val 4651120"/>
              <a:gd name="f908" fmla="val 6353806"/>
              <a:gd name="f909" fmla="val 4623164"/>
              <a:gd name="f910" fmla="val 6410350"/>
              <a:gd name="f911" fmla="val 4578502"/>
              <a:gd name="f912" fmla="val 6449611"/>
              <a:gd name="f913" fmla="val 4526162"/>
              <a:gd name="f914" fmla="val 6469739"/>
              <a:gd name="f915" fmla="val 4469842"/>
              <a:gd name="f916" fmla="val 6488799"/>
              <a:gd name="f917" fmla="val 4410034"/>
              <a:gd name="f918" fmla="val 6536809"/>
              <a:gd name="f919" fmla="val 4351166"/>
              <a:gd name="f920" fmla="val 6469807"/>
              <a:gd name="f921" fmla="val 4328628"/>
              <a:gd name="f922" fmla="val 6442422"/>
              <a:gd name="f923" fmla="val 4311920"/>
              <a:gd name="f924" fmla="val 6425138"/>
              <a:gd name="f925" fmla="val 4321524"/>
              <a:gd name="f926" fmla="val 6389294"/>
              <a:gd name="f927" fmla="val 4327723"/>
              <a:gd name="f928" fmla="val 6373583"/>
              <a:gd name="f929" fmla="val 4331753"/>
              <a:gd name="f930" fmla="val 6371487"/>
              <a:gd name="f931" fmla="val 4332522"/>
              <a:gd name="f932" fmla="val 6372296"/>
              <a:gd name="f933" fmla="val 4383396"/>
              <a:gd name="f934" fmla="val 6333167"/>
              <a:gd name="f935" fmla="val 4385348"/>
              <a:gd name="f936" fmla="val 6329772"/>
              <a:gd name="f937" fmla="val 4396646"/>
              <a:gd name="f938" fmla="val 6314408"/>
              <a:gd name="f939" fmla="val 4415694"/>
              <a:gd name="f940" fmla="val 6296298"/>
              <a:gd name="f941" fmla="val 4426222"/>
              <a:gd name="f942" fmla="val 6280125"/>
              <a:gd name="f943" fmla="val 4432078"/>
              <a:gd name="f944" fmla="val 6269937"/>
              <a:gd name="f945" fmla="val 4442193"/>
              <a:gd name="f946" fmla="val 6258779"/>
              <a:gd name="f947" fmla="val 4452664"/>
              <a:gd name="f948" fmla="val 6253445"/>
              <a:gd name="f949" fmla="val 4465856"/>
              <a:gd name="f950" fmla="val 6245523"/>
              <a:gd name="f951" fmla="val 4480230"/>
              <a:gd name="f952" fmla="val 6233396"/>
              <a:gd name="f953" fmla="val 4493067"/>
              <a:gd name="f954" fmla="val 6219651"/>
              <a:gd name="f955" fmla="val 4498508"/>
              <a:gd name="f956" fmla="val 6214477"/>
              <a:gd name="f957" fmla="val 4506672"/>
              <a:gd name="f958" fmla="val 6206715"/>
              <a:gd name="f959" fmla="val 4514835"/>
              <a:gd name="f960" fmla="val 6198953"/>
              <a:gd name="f961" fmla="val 4520277"/>
              <a:gd name="f962" fmla="val 6193780"/>
              <a:gd name="f963" fmla="val 4522999"/>
              <a:gd name="f964" fmla="val 6191192"/>
              <a:gd name="f965" fmla="val 4524951"/>
              <a:gd name="f966" fmla="val 6187795"/>
              <a:gd name="f967" fmla="val 4530806"/>
              <a:gd name="f968" fmla="val 6177607"/>
              <a:gd name="f969" fmla="val 4542460"/>
              <a:gd name="f970" fmla="val 6168067"/>
              <a:gd name="f971" fmla="val 4553344"/>
              <a:gd name="f972" fmla="val 6157718"/>
              <a:gd name="f973" fmla="val 4556065"/>
              <a:gd name="f974" fmla="val 6155131"/>
              <a:gd name="f975" fmla="val 4562276"/>
              <a:gd name="f976" fmla="val 6150765"/>
              <a:gd name="f977" fmla="val 4563459"/>
              <a:gd name="f978" fmla="val 6146561"/>
              <a:gd name="f979" fmla="val 4573218"/>
              <a:gd name="f980" fmla="val 6129579"/>
              <a:gd name="f981" fmla="val 4582979"/>
              <a:gd name="f982" fmla="val 6112598"/>
              <a:gd name="f983" fmla="val 4580316"/>
              <a:gd name="f984" fmla="val 6104348"/>
              <a:gd name="f985" fmla="val 4579190"/>
              <a:gd name="f986" fmla="val 6097716"/>
              <a:gd name="f987" fmla="val 4573806"/>
              <a:gd name="f988" fmla="val 6092053"/>
              <a:gd name="f989" fmla="val 4595574"/>
              <a:gd name="f990" fmla="val 6071355"/>
              <a:gd name="f991" fmla="val 4603738"/>
              <a:gd name="f992" fmla="val 6063594"/>
              <a:gd name="f993" fmla="val 4609593"/>
              <a:gd name="f994" fmla="val 6053406"/>
              <a:gd name="f995" fmla="val 4607285"/>
              <a:gd name="f996" fmla="val 6050978"/>
              <a:gd name="f997" fmla="val 4607700"/>
              <a:gd name="f998" fmla="val 6045965"/>
              <a:gd name="f999" fmla="val 4608882"/>
              <a:gd name="f1000" fmla="val 6041759"/>
              <a:gd name="f1001" fmla="val 4612017"/>
              <a:gd name="f1002" fmla="val 6034158"/>
              <a:gd name="f1003" fmla="val 4611248"/>
              <a:gd name="f1004" fmla="val 6033349"/>
              <a:gd name="f1005" fmla="val 4610478"/>
              <a:gd name="f1006" fmla="val 6032540"/>
              <a:gd name="f1007" fmla="val 4593027"/>
              <a:gd name="f1008" fmla="val 6041431"/>
              <a:gd name="f1009" fmla="val 4578297"/>
              <a:gd name="f1010" fmla="val 6047734"/>
              <a:gd name="f1011" fmla="val 4561970"/>
              <a:gd name="f1012" fmla="val 6063258"/>
              <a:gd name="f1013" fmla="val 4512990"/>
              <a:gd name="f1014" fmla="val 6109827"/>
              <a:gd name="f1015" fmla="val 4466732"/>
              <a:gd name="f1016" fmla="val 6153810"/>
              <a:gd name="f1017" fmla="val 4420473"/>
              <a:gd name="f1018" fmla="val 6197792"/>
              <a:gd name="f1019" fmla="val 4419113"/>
              <a:gd name="f1020" fmla="val 6199086"/>
              <a:gd name="f1021" fmla="val 4416776"/>
              <a:gd name="f1022" fmla="val 6202078"/>
              <a:gd name="f1023" fmla="val 4414395"/>
              <a:gd name="f1024" fmla="val 6204341"/>
              <a:gd name="f1025" fmla="val 4408198"/>
              <a:gd name="f1026" fmla="val 6206473"/>
              <a:gd name="f1027" fmla="val 4409151"/>
              <a:gd name="f1028" fmla="val 6204866"/>
              <a:gd name="f1029" fmla="val 4411512"/>
              <a:gd name="f1030" fmla="val 6201308"/>
              <a:gd name="f1031" fmla="val 4413893"/>
              <a:gd name="f1032" fmla="val 6199045"/>
              <a:gd name="f1033" fmla="val 4416806"/>
              <a:gd name="f1034" fmla="val 6196660"/>
              <a:gd name="f1035" fmla="val 4418167"/>
              <a:gd name="f1036" fmla="val 6195366"/>
              <a:gd name="f1037" fmla="val 4429051"/>
              <a:gd name="f1038" fmla="val 6185017"/>
              <a:gd name="f1039" fmla="val 4439935"/>
              <a:gd name="f1040" fmla="val 6174668"/>
              <a:gd name="f1041" fmla="val 4448511"/>
              <a:gd name="f1042" fmla="val 6161893"/>
              <a:gd name="f1043" fmla="val 4466079"/>
              <a:gd name="f1044" fmla="val 6131326"/>
              <a:gd name="f1045" fmla="val 4496424"/>
              <a:gd name="f1046" fmla="val 6097852"/>
              <a:gd name="f1047" fmla="val 4531029"/>
              <a:gd name="f1048" fmla="val 6063411"/>
              <a:gd name="f1049" fmla="val 4547356"/>
              <a:gd name="f1050" fmla="val 6047887"/>
              <a:gd name="f1051" fmla="val 4567172"/>
              <a:gd name="f1052" fmla="val 6030586"/>
              <a:gd name="f1053" fmla="val 4584682"/>
              <a:gd name="f1054" fmla="val 6010856"/>
              <a:gd name="f1055" fmla="val 4594028"/>
              <a:gd name="f1056" fmla="val 5998891"/>
              <a:gd name="f1057" fmla="val 4608402"/>
              <a:gd name="f1058" fmla="val 5986763"/>
              <a:gd name="f1059" fmla="val 4620056"/>
              <a:gd name="f1060" fmla="val 5977223"/>
              <a:gd name="f1061" fmla="val 4630940"/>
              <a:gd name="f1062" fmla="val 5966874"/>
              <a:gd name="f1063" fmla="val 4639518"/>
              <a:gd name="f1064" fmla="val 5954099"/>
              <a:gd name="f1065" fmla="val 4651171"/>
              <a:gd name="f1066" fmla="val 5944559"/>
              <a:gd name="f1067" fmla="val 4656613"/>
              <a:gd name="f1068" fmla="val 5939385"/>
              <a:gd name="f1069" fmla="val 4669035"/>
              <a:gd name="f1070" fmla="val 5930653"/>
              <a:gd name="f1071" fmla="val 4663237"/>
              <a:gd name="f1072" fmla="val 5930005"/>
              <a:gd name="f1073" fmla="val 4660930"/>
              <a:gd name="f1074" fmla="val 5927578"/>
              <a:gd name="f1075" fmla="val 4654305"/>
              <a:gd name="f1076" fmla="val 5936958"/>
              <a:gd name="f1077" fmla="val 4648094"/>
              <a:gd name="f1078" fmla="val 5941324"/>
              <a:gd name="f1079" fmla="val 4614671"/>
              <a:gd name="f1080" fmla="val 5971560"/>
              <a:gd name="f1081" fmla="val 4587047"/>
              <a:gd name="f1082" fmla="val 6002446"/>
              <a:gd name="f1083" fmla="val 4554394"/>
              <a:gd name="f1084" fmla="val 6033493"/>
              <a:gd name="f1085" fmla="val 4538067"/>
              <a:gd name="f1086" fmla="val 6049016"/>
              <a:gd name="f1087" fmla="val 4526059"/>
              <a:gd name="f1088" fmla="val 6052733"/>
              <a:gd name="f1089" fmla="val 4508962"/>
              <a:gd name="f1090" fmla="val 6067447"/>
              <a:gd name="f1091" fmla="val 4508193"/>
              <a:gd name="f1092" fmla="val 6066639"/>
              <a:gd name="f1093" fmla="val 4507424"/>
              <a:gd name="f1094" fmla="val 6065830"/>
              <a:gd name="f1095" fmla="val 4506655"/>
              <a:gd name="f1096" fmla="val 6065021"/>
              <a:gd name="f1097" fmla="val 4502396"/>
              <a:gd name="f1098" fmla="val 6065989"/>
              <a:gd name="f1099" fmla="val 4507069"/>
              <a:gd name="f1100" fmla="val 6060006"/>
              <a:gd name="f1101" fmla="val 4515232"/>
              <a:gd name="f1102" fmla="val 6052245"/>
              <a:gd name="f1103" fmla="val 4523396"/>
              <a:gd name="f1104" fmla="val 6044483"/>
              <a:gd name="f1105" fmla="val 4531559"/>
              <a:gd name="f1106" fmla="val 6036722"/>
              <a:gd name="f1107" fmla="val 4539723"/>
              <a:gd name="f1108" fmla="val 6028961"/>
              <a:gd name="f1109" fmla="val 4540905"/>
              <a:gd name="f1110" fmla="val 6024754"/>
              <a:gd name="f1111" fmla="val 4546346"/>
              <a:gd name="f1112" fmla="val 6019580"/>
              <a:gd name="f1113" fmla="val 4549068"/>
              <a:gd name="f1114" fmla="val 6016993"/>
              <a:gd name="f1115" fmla="val 4548299"/>
              <a:gd name="f1116" fmla="val 6016184"/>
              <a:gd name="f1117" fmla="val 4547530"/>
              <a:gd name="f1118" fmla="val 6015375"/>
              <a:gd name="f1119" fmla="val 4546760"/>
              <a:gd name="f1120" fmla="val 6014566"/>
              <a:gd name="f1121" fmla="val 4544039"/>
              <a:gd name="f1122" fmla="val 6017153"/>
              <a:gd name="f1123" fmla="val 4541318"/>
              <a:gd name="f1124" fmla="val 6019741"/>
              <a:gd name="f1125" fmla="val 4533154"/>
              <a:gd name="f1126" fmla="val 6027502"/>
              <a:gd name="f1127" fmla="val 4524991"/>
              <a:gd name="f1128" fmla="val 6035263"/>
              <a:gd name="f1129" fmla="val 4516828"/>
              <a:gd name="f1130" fmla="val 6043025"/>
              <a:gd name="f1131" fmla="val 4514107"/>
              <a:gd name="f1132" fmla="val 6045613"/>
              <a:gd name="f1133" fmla="val 4508665"/>
              <a:gd name="f1134" fmla="val 6050786"/>
              <a:gd name="f1135" fmla="val 4507127"/>
              <a:gd name="f1136" fmla="val 6049169"/>
              <a:gd name="f1137" fmla="val 4506357"/>
              <a:gd name="f1138" fmla="val 6048359"/>
              <a:gd name="f1139" fmla="val 4511799"/>
              <a:gd name="f1140" fmla="val 6043185"/>
              <a:gd name="f1141" fmla="val 4511030"/>
              <a:gd name="f1142" fmla="val 6042376"/>
              <a:gd name="f1143" fmla="val 4519607"/>
              <a:gd name="f1144" fmla="val 6029600"/>
              <a:gd name="f1145" fmla="val 4528953"/>
              <a:gd name="f1146" fmla="val 6017634"/>
              <a:gd name="f1147" fmla="val 4539838"/>
              <a:gd name="f1148" fmla="val 6007285"/>
              <a:gd name="f1149" fmla="val 4558885"/>
              <a:gd name="f1150" fmla="val 5989175"/>
              <a:gd name="f1151" fmla="val 4568644"/>
              <a:gd name="f1152" fmla="val 5972194"/>
              <a:gd name="f1153" fmla="val 4588461"/>
              <a:gd name="f1154" fmla="val 5954892"/>
              <a:gd name="f1155" fmla="val 4587692"/>
              <a:gd name="f1156" fmla="val 5954083"/>
              <a:gd name="f1157" fmla="val 4586923"/>
              <a:gd name="f1158" fmla="val 5953274"/>
              <a:gd name="f1159" fmla="val 4586153"/>
              <a:gd name="f1160" fmla="val 5952465"/>
              <a:gd name="f1161" fmla="val 4583433"/>
              <a:gd name="f1162" fmla="val 5955052"/>
              <a:gd name="f1163" fmla="val 4577990"/>
              <a:gd name="f1164" fmla="val 5960227"/>
              <a:gd name="f1165" fmla="val 4575269"/>
              <a:gd name="f1166" fmla="val 5962813"/>
              <a:gd name="f1167" fmla="val 4563616"/>
              <a:gd name="f1168" fmla="val 5972353"/>
              <a:gd name="f1169" fmla="val 4562847"/>
              <a:gd name="f1170" fmla="val 5971545"/>
              <a:gd name="f1171" fmla="val 4562491"/>
              <a:gd name="f1172" fmla="val 5965722"/>
              <a:gd name="f1173" fmla="val 4564443"/>
              <a:gd name="f1174" fmla="val 5962325"/>
              <a:gd name="f1175" fmla="val 4563674"/>
              <a:gd name="f1176" fmla="val 5961516"/>
              <a:gd name="f1177" fmla="val 4557462"/>
              <a:gd name="f1178" fmla="val 5965882"/>
              <a:gd name="f1179" fmla="val 4548530"/>
              <a:gd name="f1180" fmla="val 5972834"/>
              <a:gd name="f1181" fmla="val 4540366"/>
              <a:gd name="f1182" fmla="val 5980596"/>
              <a:gd name="f1183" fmla="val 4530665"/>
              <a:gd name="f1184" fmla="val 5986740"/>
              <a:gd name="f1185" fmla="val 4538828"/>
              <a:gd name="f1186" fmla="val 5978978"/>
              <a:gd name="f1187" fmla="val 4544271"/>
              <a:gd name="f1188" fmla="val 5973804"/>
              <a:gd name="f1189" fmla="val 4549713"/>
              <a:gd name="f1190" fmla="val 5968629"/>
              <a:gd name="f1191" fmla="val 4555155"/>
              <a:gd name="f1192" fmla="val 5963455"/>
              <a:gd name="f1193" fmla="val 4553616"/>
              <a:gd name="f1194" fmla="val 5961836"/>
              <a:gd name="f1195" fmla="val 4550126"/>
              <a:gd name="f1196" fmla="val 5963615"/>
              <a:gd name="f1197" fmla="val 4549357"/>
              <a:gd name="f1198" fmla="val 5962806"/>
              <a:gd name="f1199" fmla="val 4543915"/>
              <a:gd name="f1200" fmla="val 5967981"/>
              <a:gd name="f1201" fmla="val 4548588"/>
              <a:gd name="f1202" fmla="val 5961997"/>
              <a:gd name="f1203" fmla="val 4550540"/>
              <a:gd name="f1204" fmla="val 5958601"/>
              <a:gd name="f1205" fmla="val 4551309"/>
              <a:gd name="f1206" fmla="val 5959409"/>
              <a:gd name="f1207" fmla="val 4561011"/>
              <a:gd name="f1208" fmla="val 5953267"/>
              <a:gd name="f1209" fmla="val 4571126"/>
              <a:gd name="f1210" fmla="val 5942109"/>
              <a:gd name="f1211" fmla="val 4579289"/>
              <a:gd name="f1212" fmla="val 5934347"/>
              <a:gd name="f1213" fmla="val 4582010"/>
              <a:gd name="f1214" fmla="val 5931760"/>
              <a:gd name="f1215" fmla="val 4584731"/>
              <a:gd name="f1216" fmla="val 5929173"/>
              <a:gd name="f1217" fmla="val 4583961"/>
              <a:gd name="f1218" fmla="val 5928363"/>
              <a:gd name="f1219" fmla="val 4583192"/>
              <a:gd name="f1220" fmla="val 5927555"/>
              <a:gd name="f1221" fmla="val 4579703"/>
              <a:gd name="f1222" fmla="val 5929333"/>
              <a:gd name="f1223" fmla="val 4572722"/>
              <a:gd name="f1224" fmla="val 5932889"/>
              <a:gd name="f1225" fmla="val 4564558"/>
              <a:gd name="f1226" fmla="val 5940651"/>
              <a:gd name="f1227" fmla="val 4560299"/>
              <a:gd name="f1228" fmla="val 5941620"/>
              <a:gd name="f1229" fmla="val 4556040"/>
              <a:gd name="f1230" fmla="val 5942589"/>
              <a:gd name="f1231" fmla="val 4549828"/>
              <a:gd name="f1232" fmla="val 5946955"/>
              <a:gd name="f1233" fmla="val 4553732"/>
              <a:gd name="f1234" fmla="val 5940162"/>
              <a:gd name="f1235" fmla="val 4555684"/>
              <a:gd name="f1236" fmla="val 5936766"/>
              <a:gd name="f1237" fmla="val 4554145"/>
              <a:gd name="f1238" fmla="val 5935148"/>
              <a:gd name="f1239" fmla="val 4556867"/>
              <a:gd name="f1240" fmla="val 5932561"/>
              <a:gd name="f1241" fmla="val 4562309"/>
              <a:gd name="f1242" fmla="val 5927386"/>
              <a:gd name="f1243" fmla="val 4566982"/>
              <a:gd name="f1244" fmla="val 5921403"/>
              <a:gd name="f1245" fmla="val 4570472"/>
              <a:gd name="f1246" fmla="val 5919624"/>
              <a:gd name="f1247" fmla="val 4582895"/>
              <a:gd name="f1248" fmla="val 5910894"/>
              <a:gd name="f1249" fmla="val 4594548"/>
              <a:gd name="f1250" fmla="val 5901354"/>
              <a:gd name="f1251" fmla="val 4606201"/>
              <a:gd name="f1252" fmla="val 5891814"/>
              <a:gd name="f1253" fmla="val 4615904"/>
              <a:gd name="f1254" fmla="val 5885670"/>
              <a:gd name="f1255" fmla="val 4615135"/>
              <a:gd name="f1256" fmla="val 5884861"/>
              <a:gd name="f1257" fmla="val 4618269"/>
              <a:gd name="f1258" fmla="val 5877260"/>
              <a:gd name="f1259" fmla="val 4616731"/>
              <a:gd name="f1260" fmla="val 5875642"/>
              <a:gd name="f1261" fmla="val 4617144"/>
              <a:gd name="f1262" fmla="val 5870628"/>
              <a:gd name="f1263" fmla="val 4621817"/>
              <a:gd name="f1264" fmla="val 5864645"/>
              <a:gd name="f1265" fmla="val 4629980"/>
              <a:gd name="f1266" fmla="val 5856883"/>
              <a:gd name="f1267" fmla="val 4633884"/>
              <a:gd name="f1268" fmla="val 5850090"/>
              <a:gd name="f1269" fmla="val 4644769"/>
              <a:gd name="f1270" fmla="val 5839742"/>
              <a:gd name="f1271" fmla="val 4650980"/>
              <a:gd name="f1272" fmla="val 5835377"/>
              <a:gd name="f1273" fmla="val 4658374"/>
              <a:gd name="f1274" fmla="val 5826806"/>
              <a:gd name="f1275" fmla="val 4667306"/>
              <a:gd name="f1276" fmla="val 5819854"/>
              <a:gd name="f1277" fmla="val 4672749"/>
              <a:gd name="f1278" fmla="val 5814679"/>
              <a:gd name="f1279" fmla="val 4671210"/>
              <a:gd name="f1280" fmla="val 5813061"/>
              <a:gd name="f1281" fmla="val 4670441"/>
              <a:gd name="f1282" fmla="val 5812252"/>
              <a:gd name="f1283" fmla="val 4668903"/>
              <a:gd name="f1284" fmla="val 5810634"/>
              <a:gd name="f1285" fmla="val 4665412"/>
              <a:gd name="f1286" fmla="val 5812412"/>
              <a:gd name="f1287" fmla="val 4662691"/>
              <a:gd name="f1288" fmla="val 5815000"/>
              <a:gd name="f1289" fmla="val 4657249"/>
              <a:gd name="f1290" fmla="val 5820174"/>
              <a:gd name="f1291" fmla="val 4658018"/>
              <a:gd name="f1292" fmla="val 5820982"/>
              <a:gd name="f1293" fmla="val 4655297"/>
              <a:gd name="f1294" fmla="val 5823570"/>
              <a:gd name="f1295" fmla="val 4643231"/>
              <a:gd name="f1296" fmla="val 5838124"/>
              <a:gd name="f1297" fmla="val 4631577"/>
              <a:gd name="f1298" fmla="val 5847663"/>
              <a:gd name="f1299" fmla="val 4620337"/>
              <a:gd name="f1300" fmla="val 5852189"/>
              <a:gd name="f1301" fmla="val 4616076"/>
              <a:gd name="f1302" fmla="val 5853159"/>
              <a:gd name="f1303" fmla="val 4619981"/>
              <a:gd name="f1304" fmla="val 5846366"/>
              <a:gd name="f1305" fmla="val 4613000"/>
              <a:gd name="f1306" fmla="val 5849922"/>
              <a:gd name="f1307" fmla="val 4604837"/>
              <a:gd name="f1308" fmla="val 5857684"/>
              <a:gd name="f1309" fmla="val 4596674"/>
              <a:gd name="f1310" fmla="val 5865445"/>
              <a:gd name="f1311" fmla="val 4588510"/>
              <a:gd name="f1312" fmla="val 5873207"/>
              <a:gd name="f1313" fmla="val 4582299"/>
              <a:gd name="f1314" fmla="val 5877573"/>
              <a:gd name="f1315" fmla="val 4575675"/>
              <a:gd name="f1316" fmla="val 5886952"/>
              <a:gd name="f1317" fmla="val 4565973"/>
              <a:gd name="f1318" fmla="val 5893096"/>
              <a:gd name="f1319" fmla="val 4555501"/>
              <a:gd name="f1320" fmla="val 5898431"/>
              <a:gd name="f1321" fmla="val 4555857"/>
              <a:gd name="f1322" fmla="val 5904253"/>
              <a:gd name="f1323" fmla="val 4547694"/>
              <a:gd name="f1324" fmla="val 5912015"/>
              <a:gd name="f1325" fmla="val 4522435"/>
              <a:gd name="f1326" fmla="val 5934492"/>
              <a:gd name="f1327" fmla="val 4502974"/>
              <a:gd name="f1328" fmla="val 5957616"/>
              <a:gd name="f1329" fmla="val 4480436"/>
              <a:gd name="f1330" fmla="val 5977505"/>
              <a:gd name="f1331" fmla="val 4469552"/>
              <a:gd name="f1332" fmla="val 5987853"/>
              <a:gd name="f1333" fmla="val 4461389"/>
              <a:gd name="f1334" fmla="val 5995615"/>
              <a:gd name="f1335" fmla="val 4450504"/>
              <a:gd name="f1336" fmla="val 6005964"/>
              <a:gd name="f1337" fmla="val 4434178"/>
              <a:gd name="f1338" fmla="val 6021487"/>
              <a:gd name="f1339" fmla="val 4420572"/>
              <a:gd name="f1340" fmla="val 6034423"/>
              <a:gd name="f1341" fmla="val 4408091"/>
              <a:gd name="f1342" fmla="val 6053991"/>
              <a:gd name="f1343" fmla="val 4404601"/>
              <a:gd name="f1344" fmla="val 6055770"/>
              <a:gd name="f1345" fmla="val 4403062"/>
              <a:gd name="f1346" fmla="val 6054151"/>
              <a:gd name="f1347" fmla="val 4400342"/>
              <a:gd name="f1348" fmla="val 6056739"/>
              <a:gd name="f1349" fmla="val 4385612"/>
              <a:gd name="f1350" fmla="val 6063042"/>
              <a:gd name="f1351" fmla="val 4382891"/>
              <a:gd name="f1352" fmla="val 6065630"/>
              <a:gd name="f1353" fmla="val 4369641"/>
              <a:gd name="f1354" fmla="val 6084389"/>
              <a:gd name="f1355" fmla="val 4365736"/>
              <a:gd name="f1356" fmla="val 6091181"/>
              <a:gd name="f1357" fmla="val 4359112"/>
              <a:gd name="f1358" fmla="val 6100561"/>
              <a:gd name="f1359" fmla="val 4350949"/>
              <a:gd name="f1360" fmla="val 6108322"/>
              <a:gd name="f1361" fmla="val 4343554"/>
              <a:gd name="f1362" fmla="val 6116892"/>
              <a:gd name="f1363" fmla="val 4339651"/>
              <a:gd name="f1364" fmla="val 6123685"/>
              <a:gd name="f1365" fmla="val 4333440"/>
              <a:gd name="f1366" fmla="val 6128051"/>
              <a:gd name="f1367" fmla="val 4318295"/>
              <a:gd name="f1368" fmla="val 6139369"/>
              <a:gd name="f1369" fmla="val 4301969"/>
              <a:gd name="f1370" fmla="val 6154892"/>
              <a:gd name="f1371" fmla="val 4289191"/>
              <a:gd name="f1372" fmla="val 6157799"/>
              <a:gd name="f1373" fmla="val 4281440"/>
              <a:gd name="f1374" fmla="val 6160547"/>
              <a:gd name="f1375" fmla="val 4271739"/>
              <a:gd name="f1376" fmla="val 6166691"/>
              <a:gd name="f1377" fmla="val 4264345"/>
              <a:gd name="f1378" fmla="val 6175261"/>
              <a:gd name="f1379" fmla="val 4260441"/>
              <a:gd name="f1380" fmla="val 6182054"/>
              <a:gd name="f1381" fmla="val 4254999"/>
              <a:gd name="f1382" fmla="val 6187229"/>
              <a:gd name="f1383" fmla="val 4249557"/>
              <a:gd name="f1384" fmla="val 6192402"/>
              <a:gd name="f1385" fmla="val 4241394"/>
              <a:gd name="f1386" fmla="val 6200165"/>
              <a:gd name="f1387" fmla="val 4236721"/>
              <a:gd name="f1388" fmla="val 6206148"/>
              <a:gd name="f1389" fmla="val 4238259"/>
              <a:gd name="f1390" fmla="val 6207766"/>
              <a:gd name="f1391" fmla="val 4237076"/>
              <a:gd name="f1392" fmla="val 6211971"/>
              <a:gd name="f1393" fmla="val 4235123"/>
              <a:gd name="f1394" fmla="val 6215367"/>
              <a:gd name="f1395" fmla="val 4236662"/>
              <a:gd name="f1396" fmla="val 6216985"/>
              <a:gd name="f1397" fmla="val 4234297"/>
              <a:gd name="f1398" fmla="val 6225395"/>
              <a:gd name="f1399" fmla="val 4222644"/>
              <a:gd name="f1400" fmla="val 6234935"/>
              <a:gd name="f1401" fmla="val 4214895"/>
              <a:gd name="f1402" fmla="val 6237683"/>
              <a:gd name="f1403" fmla="val 4210635"/>
              <a:gd name="f1404" fmla="val 6238651"/>
              <a:gd name="f1405" fmla="val 4205606"/>
              <a:gd name="f1406" fmla="val 6238812"/>
              <a:gd name="f1407" fmla="val 4200164"/>
              <a:gd name="f1408" fmla="val 6243986"/>
              <a:gd name="f1409" fmla="val 4192001"/>
              <a:gd name="f1410" fmla="val 6251748"/>
              <a:gd name="f1411" fmla="val 4186559"/>
              <a:gd name="f1412" fmla="val 6256923"/>
              <a:gd name="f1413" fmla="val 4181886"/>
              <a:gd name="f1414" fmla="val 6262906"/>
              <a:gd name="f1415" fmla="val 4175261"/>
              <a:gd name="f1416" fmla="val 6272285"/>
              <a:gd name="f1417" fmla="val 4160117"/>
              <a:gd name="f1418" fmla="val 6283604"/>
              <a:gd name="f1419" fmla="val 4154262"/>
              <a:gd name="f1420" fmla="val 6293792"/>
              <a:gd name="f1421" fmla="val 4151540"/>
              <a:gd name="f1422" fmla="val 6296379"/>
              <a:gd name="f1423" fmla="val 4148820"/>
              <a:gd name="f1424" fmla="val 6298966"/>
              <a:gd name="f1425" fmla="val 4145329"/>
              <a:gd name="f1426" fmla="val 6300744"/>
              <a:gd name="f1427" fmla="val 4135627"/>
              <a:gd name="f1428" fmla="val 6306889"/>
              <a:gd name="f1429" fmla="val 4131368"/>
              <a:gd name="f1430" fmla="val 6307857"/>
              <a:gd name="f1431" fmla="val 4129060"/>
              <a:gd name="f1432" fmla="val 6305430"/>
              <a:gd name="f1433" fmla="val 4128291"/>
              <a:gd name="f1434" fmla="val 6304621"/>
              <a:gd name="f1435" fmla="val 4124031"/>
              <a:gd name="f1436" fmla="val 6305591"/>
              <a:gd name="f1437" fmla="val 4119359"/>
              <a:gd name="f1438" fmla="val 6311574"/>
              <a:gd name="f1439" fmla="val 4111551"/>
              <a:gd name="f1440" fmla="val 6325159"/>
              <a:gd name="f1441" fmla="val 4099484"/>
              <a:gd name="f1442" fmla="val 6339713"/>
              <a:gd name="f1443" fmla="val 4087416"/>
              <a:gd name="f1444" fmla="val 6354267"/>
              <a:gd name="f1445" fmla="val 4084696"/>
              <a:gd name="f1446" fmla="val 6356854"/>
              <a:gd name="f1447" fmla="val 4082743"/>
              <a:gd name="f1448" fmla="val 6360250"/>
              <a:gd name="f1449" fmla="val 4083513"/>
              <a:gd name="f1450" fmla="val 6361059"/>
              <a:gd name="f1451" fmla="val 4084282"/>
              <a:gd name="f1452" fmla="val 6361868"/>
              <a:gd name="f1453" fmla="val 4087003"/>
              <a:gd name="f1454" fmla="val 6359281"/>
              <a:gd name="f1455" fmla="val 4090493"/>
              <a:gd name="f1456" fmla="val 6357503"/>
              <a:gd name="f1457" fmla="val 4101378"/>
              <a:gd name="f1458" fmla="val 6347153"/>
              <a:gd name="f1459" fmla="val 4118060"/>
              <a:gd name="f1460" fmla="val 6337454"/>
              <a:gd name="f1461" fmla="val 4129358"/>
              <a:gd name="f1462" fmla="val 6322091"/>
              <a:gd name="f1463" fmla="val 4132080"/>
              <a:gd name="f1464" fmla="val 6319503"/>
              <a:gd name="f1465" fmla="val 4137522"/>
              <a:gd name="f1466" fmla="val 6314329"/>
              <a:gd name="f1467" fmla="val 4138291"/>
              <a:gd name="f1468" fmla="val 6315138"/>
              <a:gd name="f1469" fmla="val 4140598"/>
              <a:gd name="f1470" fmla="val 6317565"/>
              <a:gd name="f1471" fmla="val 4148761"/>
              <a:gd name="f1472" fmla="val 6309804"/>
              <a:gd name="f1473" fmla="val 4154204"/>
              <a:gd name="f1474" fmla="val 6304629"/>
              <a:gd name="f1475" fmla="val 4159646"/>
              <a:gd name="f1476" fmla="val 6299455"/>
              <a:gd name="f1477" fmla="val 4163905"/>
              <a:gd name="f1478" fmla="val 6298486"/>
              <a:gd name="f1479" fmla="val 4162722"/>
              <a:gd name="f1480" fmla="val 6302691"/>
              <a:gd name="f1481" fmla="val 4163492"/>
              <a:gd name="f1482" fmla="val 6303500"/>
              <a:gd name="f1483" fmla="val 4158819"/>
              <a:gd name="f1484" fmla="val 6309483"/>
              <a:gd name="f1485" fmla="val 4157636"/>
              <a:gd name="f1486" fmla="val 6313688"/>
              <a:gd name="f1487" fmla="val 4163078"/>
              <a:gd name="f1488" fmla="val 6308514"/>
              <a:gd name="f1489" fmla="val 4166569"/>
              <a:gd name="f1490" fmla="val 6306736"/>
              <a:gd name="f1491" fmla="val 4168520"/>
              <a:gd name="f1492" fmla="val 6303340"/>
              <a:gd name="f1493" fmla="val 4172424"/>
              <a:gd name="f1494" fmla="val 6296547"/>
              <a:gd name="f1495" fmla="val 4181356"/>
              <a:gd name="f1496" fmla="val 6289595"/>
              <a:gd name="f1497" fmla="val 4186799"/>
              <a:gd name="f1498" fmla="val 6284420"/>
              <a:gd name="f1499" fmla="val 4194193"/>
              <a:gd name="f1500" fmla="val 6275850"/>
              <a:gd name="f1501" fmla="val 4201943"/>
              <a:gd name="f1502" fmla="val 6273103"/>
              <a:gd name="f1503" fmla="val 4209337"/>
              <a:gd name="f1504" fmla="val 6264531"/>
              <a:gd name="f1505" fmla="val 4219451"/>
              <a:gd name="f1506" fmla="val 6253374"/>
              <a:gd name="f1507" fmla="val 4219807"/>
              <a:gd name="f1508" fmla="val 6259197"/>
              <a:gd name="f1509" fmla="val 4226788"/>
              <a:gd name="f1510" fmla="val 6255641"/>
              <a:gd name="f1511" fmla="val 4230278"/>
              <a:gd name="f1512" fmla="val 6253863"/>
              <a:gd name="f1513" fmla="val 4235721"/>
              <a:gd name="f1514" fmla="val 6248689"/>
              <a:gd name="f1515" fmla="val 4238441"/>
              <a:gd name="f1516" fmla="val 6246101"/>
              <a:gd name="f1517" fmla="val 4252046"/>
              <a:gd name="f1518" fmla="val 6233165"/>
              <a:gd name="f1519" fmla="val 4265652"/>
              <a:gd name="f1520" fmla="val 6220229"/>
              <a:gd name="f1521" fmla="val 4281978"/>
              <a:gd name="f1522" fmla="val 6204706"/>
              <a:gd name="f1523" fmla="val 4295584"/>
              <a:gd name="f1524" fmla="val 6191769"/>
              <a:gd name="f1525" fmla="val 4311910"/>
              <a:gd name="f1526" fmla="val 6176247"/>
              <a:gd name="f1527" fmla="val 4328237"/>
              <a:gd name="f1528" fmla="val 6160723"/>
              <a:gd name="f1529" fmla="val 4329007"/>
              <a:gd name="f1530" fmla="val 6161532"/>
              <a:gd name="f1531" fmla="val 4315401"/>
              <a:gd name="f1532" fmla="val 6174469"/>
              <a:gd name="f1533" fmla="val 4299075"/>
              <a:gd name="f1534" fmla="val 6189992"/>
              <a:gd name="f1535" fmla="val 4283517"/>
              <a:gd name="f1536" fmla="val 6206324"/>
              <a:gd name="f1537" fmla="val 4289728"/>
              <a:gd name="f1538" fmla="val 6201958"/>
              <a:gd name="f1539" fmla="val 4293988"/>
              <a:gd name="f1540" fmla="val 6200989"/>
              <a:gd name="f1541" fmla="val 4296709"/>
              <a:gd name="f1542" fmla="val 6198403"/>
              <a:gd name="f1543" fmla="val 4324689"/>
              <a:gd name="f1544" fmla="val 6173338"/>
              <a:gd name="f1545" fmla="val 4354208"/>
              <a:gd name="f1546" fmla="val 6149894"/>
              <a:gd name="f1547" fmla="val 4380650"/>
              <a:gd name="f1548" fmla="val 6123213"/>
              <a:gd name="f1549" fmla="val 4386091"/>
              <a:gd name="f1550" fmla="val 6118039"/>
              <a:gd name="f1551" fmla="val 4391534"/>
              <a:gd name="f1552" fmla="val 6112864"/>
              <a:gd name="f1553" fmla="val 4396976"/>
              <a:gd name="f1554" fmla="val 6107690"/>
              <a:gd name="f1555" fmla="val 4413303"/>
              <a:gd name="f1556" fmla="val 6092166"/>
              <a:gd name="f1557" fmla="val 4425725"/>
              <a:gd name="f1558" fmla="val 6083435"/>
              <a:gd name="f1559" fmla="val 4436965"/>
              <a:gd name="f1560" fmla="val 6078909"/>
              <a:gd name="f1561" fmla="val 4445128"/>
              <a:gd name="f1562" fmla="val 6071148"/>
              <a:gd name="f1563" fmla="val 4453291"/>
              <a:gd name="f1564" fmla="val 6063386"/>
              <a:gd name="f1565" fmla="val 4461454"/>
              <a:gd name="f1566" fmla="val 6055625"/>
              <a:gd name="f1567" fmla="val 4466897"/>
              <a:gd name="f1568" fmla="val 6050450"/>
              <a:gd name="f1569" fmla="val 4467667"/>
              <a:gd name="f1570" fmla="val 6051260"/>
              <a:gd name="f1571" fmla="val 4471157"/>
              <a:gd name="f1572" fmla="val 6049481"/>
              <a:gd name="f1573" fmla="val 4474646"/>
              <a:gd name="f1574" fmla="val 6047703"/>
              <a:gd name="f1575" fmla="val 4472696"/>
              <a:gd name="f1576" fmla="val 6051099"/>
              <a:gd name="f1577" fmla="val 4470743"/>
              <a:gd name="f1578" fmla="val 6054495"/>
              <a:gd name="f1579" fmla="val 4465657"/>
              <a:gd name="f1580" fmla="val 6065493"/>
              <a:gd name="f1581" fmla="val 4452465"/>
              <a:gd name="f1582" fmla="val 6073415"/>
              <a:gd name="f1583" fmla="val 4448974"/>
              <a:gd name="f1584" fmla="val 6075193"/>
              <a:gd name="f1585" fmla="val 4438504"/>
              <a:gd name="f1586" fmla="val 6080528"/>
              <a:gd name="f1587" fmla="val 4437735"/>
              <a:gd name="f1588" fmla="val 6079719"/>
              <a:gd name="f1589" fmla="val 4428388"/>
              <a:gd name="f1590" fmla="val 6091685"/>
              <a:gd name="f1591" fmla="val 4417917"/>
              <a:gd name="f1592" fmla="val 6097020"/>
              <a:gd name="f1593" fmla="val 4409754"/>
              <a:gd name="f1594" fmla="val 6104781"/>
              <a:gd name="f1595" fmla="val 4400408"/>
              <a:gd name="f1596" fmla="val 6116748"/>
              <a:gd name="f1597" fmla="val 4386803"/>
              <a:gd name="f1598" fmla="val 6129685"/>
              <a:gd name="f1599" fmla="val 4377101"/>
              <a:gd name="f1600" fmla="val 6135828"/>
              <a:gd name="f1601" fmla="val 4371658"/>
              <a:gd name="f1602" fmla="val 6141003"/>
              <a:gd name="f1603" fmla="val 4368169"/>
              <a:gd name="f1604" fmla="val 6142781"/>
              <a:gd name="f1605" fmla="val 4363495"/>
              <a:gd name="f1606" fmla="val 6148764"/>
              <a:gd name="f1607" fmla="val 4358053"/>
              <a:gd name="f1608" fmla="val 6153938"/>
              <a:gd name="f1609" fmla="val 4351842"/>
              <a:gd name="f1610" fmla="val 6158305"/>
              <a:gd name="f1611" fmla="val 4345217"/>
              <a:gd name="f1612" fmla="val 6167684"/>
              <a:gd name="f1613" fmla="val 4340544"/>
              <a:gd name="f1614" fmla="val 6173667"/>
              <a:gd name="f1615" fmla="val 4330074"/>
              <a:gd name="f1616" fmla="val 6179002"/>
              <a:gd name="f1617" fmla="val 4325400"/>
              <a:gd name="f1618" fmla="val 6184985"/>
              <a:gd name="f1619" fmla="val 4324217"/>
              <a:gd name="f1620" fmla="val 6189191"/>
              <a:gd name="f1621" fmla="val 4318007"/>
              <a:gd name="f1622" fmla="val 6193556"/>
              <a:gd name="f1623" fmla="val 4315285"/>
              <a:gd name="f1624" fmla="val 6196143"/>
              <a:gd name="f1625" fmla="val 4309843"/>
              <a:gd name="f1626" fmla="val 6201317"/>
              <a:gd name="f1627" fmla="val 4311026"/>
              <a:gd name="f1628" fmla="val 6197112"/>
              <a:gd name="f1629" fmla="val 4307536"/>
              <a:gd name="f1630" fmla="val 6198891"/>
              <a:gd name="f1631" fmla="val 4304815"/>
              <a:gd name="f1632" fmla="val 6201478"/>
              <a:gd name="f1633" fmla="val 4299373"/>
              <a:gd name="f1634" fmla="val 6206652"/>
              <a:gd name="f1635" fmla="val 4293930"/>
              <a:gd name="f1636" fmla="val 6211827"/>
              <a:gd name="f1637" fmla="val 4291017"/>
              <a:gd name="f1638" fmla="val 6216894"/>
              <a:gd name="f1639" fmla="val 4288284"/>
              <a:gd name="f1640" fmla="val 6219188"/>
              <a:gd name="f1641" fmla="val 4285087"/>
              <a:gd name="f1642" fmla="val 6220235"/>
              <a:gd name="f1643" fmla="val 4284510"/>
              <a:gd name="f1644" fmla="val 6219628"/>
              <a:gd name="f1645" fmla="val 4284613"/>
              <a:gd name="f1646" fmla="val 6218375"/>
              <a:gd name="f1647" fmla="val 4284228"/>
              <a:gd name="f1648" fmla="val 6217970"/>
              <a:gd name="f1649" fmla="val 4278786"/>
              <a:gd name="f1650" fmla="val 6223144"/>
              <a:gd name="f1651" fmla="val 4273344"/>
              <a:gd name="f1652" fmla="val 6228319"/>
              <a:gd name="f1653" fmla="val 4267902"/>
              <a:gd name="f1654" fmla="val 6233493"/>
              <a:gd name="f1655" fmla="val 4272161"/>
              <a:gd name="f1656" fmla="val 6232524"/>
              <a:gd name="f1657" fmla="val 4266719"/>
              <a:gd name="f1658" fmla="val 6237699"/>
              <a:gd name="f1659" fmla="val 4263998"/>
              <a:gd name="f1660" fmla="val 6240286"/>
              <a:gd name="f1661" fmla="val 4257787"/>
              <a:gd name="f1662" fmla="val 6244651"/>
              <a:gd name="f1663" fmla="val 4259738"/>
              <a:gd name="f1664" fmla="val 6241255"/>
              <a:gd name="f1665" fmla="val 4258200"/>
              <a:gd name="f1666" fmla="val 6239637"/>
              <a:gd name="f1667" fmla="val 4244595"/>
              <a:gd name="f1668" fmla="val 6252573"/>
              <a:gd name="f1669" fmla="val 4229807"/>
              <a:gd name="f1670" fmla="val 6269715"/>
              <a:gd name="f1671" fmla="val 4213894"/>
              <a:gd name="f1672" fmla="val 6280223"/>
              <a:gd name="f1673" fmla="val 4210403"/>
              <a:gd name="f1674" fmla="val 6282001"/>
              <a:gd name="f1675" fmla="val 4207682"/>
              <a:gd name="f1676" fmla="val 6284589"/>
              <a:gd name="f1677" fmla="val 4205731"/>
              <a:gd name="f1678" fmla="val 6287984"/>
              <a:gd name="f1679" fmla="val 4204548"/>
              <a:gd name="f1680" fmla="val 6292190"/>
              <a:gd name="f1681" fmla="val 4199106"/>
              <a:gd name="f1682" fmla="val 6297364"/>
              <a:gd name="f1683" fmla="val 4195616"/>
              <a:gd name="f1684" fmla="val 6299143"/>
              <a:gd name="f1685" fmla="val 4185931"/>
              <a:gd name="f1686" fmla="val 6309081"/>
              <a:gd name="f1687" fmla="val 4086691"/>
              <a:gd name="f1688" fmla="val 6379730"/>
              <a:gd name="f1689" fmla="val 3989859"/>
              <a:gd name="f1690" fmla="val 6443151"/>
              <a:gd name="f1691" fmla="val 3999217"/>
              <a:gd name="f1692" fmla="val 6430425"/>
              <a:gd name="f1693" fmla="val 3976411"/>
              <a:gd name="f1694" fmla="val 6452109"/>
              <a:gd name="f1695" fmla="val 3876295"/>
              <a:gd name="f1696" fmla="val 6521863"/>
              <a:gd name="f1697" fmla="val 3865663"/>
              <a:gd name="f1698" fmla="val 6529687"/>
              <a:gd name="f1699" fmla="val 3852312"/>
              <a:gd name="f1700" fmla="val 6535715"/>
              <a:gd name="f1701" fmla="val 3838596"/>
              <a:gd name="f1702" fmla="val 6541111"/>
              <a:gd name="f1703" fmla="val 3830960"/>
              <a:gd name="f1704" fmla="val 6544071"/>
              <a:gd name="f1705" fmla="val 3882854"/>
              <a:gd name="f1706" fmla="val 6493311"/>
              <a:gd name="f1707" fmla="val 3905807"/>
              <a:gd name="f1708" fmla="val 6468408"/>
              <a:gd name="f1709" fmla="val 3928344"/>
              <a:gd name="f1710" fmla="val 6448520"/>
              <a:gd name="f1711" fmla="val 3953603"/>
              <a:gd name="f1712" fmla="val 6426044"/>
              <a:gd name="f1713" fmla="val 3975372"/>
              <a:gd name="f1714" fmla="val 6405346"/>
              <a:gd name="f1715" fmla="val 3995603"/>
              <a:gd name="f1716" fmla="val 6383031"/>
              <a:gd name="f1717" fmla="val 4019679"/>
              <a:gd name="f1718" fmla="val 6364761"/>
              <a:gd name="f1719" fmla="val 4023169"/>
              <a:gd name="f1720" fmla="val 6362982"/>
              <a:gd name="f1721" fmla="val 4025890"/>
              <a:gd name="f1722" fmla="val 6360395"/>
              <a:gd name="f1723" fmla="val 4027842"/>
              <a:gd name="f1724" fmla="val 6356998"/>
              <a:gd name="f1725" fmla="val 4047304"/>
              <a:gd name="f1726" fmla="val 6333874"/>
              <a:gd name="f1727" fmla="val 4070610"/>
              <a:gd name="f1728" fmla="val 6314793"/>
              <a:gd name="f1729" fmla="val 4091610"/>
              <a:gd name="f1730" fmla="val 6293288"/>
              <a:gd name="f1731" fmla="val 4105215"/>
              <a:gd name="f1732" fmla="val 6280351"/>
              <a:gd name="f1733" fmla="val 4122311"/>
              <a:gd name="f1734" fmla="val 6265637"/>
              <a:gd name="f1735" fmla="val 4134734"/>
              <a:gd name="f1736" fmla="val 6256906"/>
              <a:gd name="f1737" fmla="val 4149108"/>
              <a:gd name="f1738" fmla="val 6244779"/>
              <a:gd name="f1739" fmla="val 4163483"/>
              <a:gd name="f1740" fmla="val 6232653"/>
              <a:gd name="f1741" fmla="val 4173598"/>
              <a:gd name="f1742" fmla="val 6221494"/>
              <a:gd name="f1743" fmla="val 4182944"/>
              <a:gd name="f1744" fmla="val 6209528"/>
              <a:gd name="f1745" fmla="val 4197319"/>
              <a:gd name="f1746" fmla="val 6197401"/>
              <a:gd name="f1747" fmla="val 4206664"/>
              <a:gd name="f1748" fmla="val 6185435"/>
              <a:gd name="f1749" fmla="val 4231981"/>
              <a:gd name="f1750" fmla="val 6152121"/>
              <a:gd name="f1751" fmla="val 4262327"/>
              <a:gd name="f1752" fmla="val 6118648"/>
              <a:gd name="f1753" fmla="val 4294981"/>
              <a:gd name="f1754" fmla="val 6087602"/>
              <a:gd name="f1755" fmla="val 4314028"/>
              <a:gd name="f1756" fmla="val 6069491"/>
              <a:gd name="f1757" fmla="val 4330354"/>
              <a:gd name="f1758" fmla="val 6053968"/>
              <a:gd name="f1759" fmla="val 4349402"/>
              <a:gd name="f1760" fmla="val 6035857"/>
              <a:gd name="f1761" fmla="val 4352123"/>
              <a:gd name="f1762" fmla="val 6033270"/>
              <a:gd name="f1763" fmla="val 4358335"/>
              <a:gd name="f1764" fmla="val 6028904"/>
              <a:gd name="f1765" fmla="val 4359516"/>
              <a:gd name="f1766" fmla="val 6024699"/>
              <a:gd name="f1767" fmla="val 4360699"/>
              <a:gd name="f1768" fmla="val 6020495"/>
              <a:gd name="f1769" fmla="val 4353719"/>
              <a:gd name="f1770" fmla="val 6024050"/>
              <a:gd name="f1771" fmla="val 4350998"/>
              <a:gd name="f1772" fmla="val 6026637"/>
              <a:gd name="f1773" fmla="val 4339345"/>
              <a:gd name="f1774" fmla="val 6036177"/>
              <a:gd name="f1775" fmla="val 4329643"/>
              <a:gd name="f1776" fmla="val 6042320"/>
              <a:gd name="f1777" fmla="val 4317989"/>
              <a:gd name="f1778" fmla="val 6051861"/>
              <a:gd name="f1779" fmla="val 4303615"/>
              <a:gd name="f1780" fmla="val 6063989"/>
              <a:gd name="f1781" fmla="val 4290010"/>
              <a:gd name="f1782" fmla="val 6076924"/>
              <a:gd name="f1783" fmla="val 4274096"/>
              <a:gd name="f1784" fmla="val 6087433"/>
              <a:gd name="f1785" fmla="val 4278769"/>
              <a:gd name="f1786" fmla="val 6081450"/>
              <a:gd name="f1787" fmla="val 4277230"/>
              <a:gd name="f1788" fmla="val 6079832"/>
              <a:gd name="f1789" fmla="val 4282674"/>
              <a:gd name="f1790" fmla="val 6074658"/>
              <a:gd name="f1791" fmla="val 4293557"/>
              <a:gd name="f1792" fmla="val 6064308"/>
              <a:gd name="f1793" fmla="val 4299413"/>
              <a:gd name="f1794" fmla="val 6054120"/>
              <a:gd name="f1795" fmla="val 4306807"/>
              <a:gd name="f1796" fmla="val 6045549"/>
              <a:gd name="f1797" fmla="val 4309528"/>
              <a:gd name="f1798" fmla="val 6042962"/>
              <a:gd name="f1799" fmla="val 4310710"/>
              <a:gd name="f1800" fmla="val 6038757"/>
              <a:gd name="f1801" fmla="val 4309941"/>
              <a:gd name="f1802" fmla="val 6037948"/>
              <a:gd name="f1803" fmla="val 4305682"/>
              <a:gd name="f1804" fmla="val 6038917"/>
              <a:gd name="f1805" fmla="val 4303731"/>
              <a:gd name="f1806" fmla="val 6042313"/>
              <a:gd name="f1807" fmla="val 4301009"/>
              <a:gd name="f1808" fmla="val 6044901"/>
              <a:gd name="f1809" fmla="val 4298289"/>
              <a:gd name="f1810" fmla="val 6047488"/>
              <a:gd name="f1811" fmla="val 4295567"/>
              <a:gd name="f1812" fmla="val 6050075"/>
              <a:gd name="f1813" fmla="val 4290125"/>
              <a:gd name="f1814" fmla="val 6055250"/>
              <a:gd name="f1815" fmla="val 4274981"/>
              <a:gd name="f1816" fmla="val 6066567"/>
              <a:gd name="f1817" fmla="val 4264452"/>
              <a:gd name="f1818" fmla="val 6082739"/>
              <a:gd name="f1819" fmla="val 4247357"/>
              <a:gd name="f1820" fmla="val 6097453"/>
              <a:gd name="f1821" fmla="val 4239194"/>
              <a:gd name="f1822" fmla="val 6105215"/>
              <a:gd name="f1823" fmla="val 4228309"/>
              <a:gd name="f1824" fmla="val 6115564"/>
              <a:gd name="f1825" fmla="val 4220146"/>
              <a:gd name="f1826" fmla="val 6123325"/>
              <a:gd name="f1827" fmla="val 4212751"/>
              <a:gd name="f1828" fmla="val 6131896"/>
              <a:gd name="f1829" fmla="val 4205002"/>
              <a:gd name="f1830" fmla="val 6134643"/>
              <a:gd name="f1831" fmla="val 4194117"/>
              <a:gd name="f1832" fmla="val 6144992"/>
              <a:gd name="f1833" fmla="val 4168445"/>
              <a:gd name="f1834" fmla="val 6172483"/>
              <a:gd name="f1835" fmla="val 4138158"/>
              <a:gd name="f1836" fmla="val 6195118"/>
              <a:gd name="f1837" fmla="val 4111716"/>
              <a:gd name="f1838" fmla="val 6221800"/>
              <a:gd name="f1839" fmla="val 4108995"/>
              <a:gd name="f1840" fmla="val 6224386"/>
              <a:gd name="f1841" fmla="val 4106274"/>
              <a:gd name="f1842" fmla="val 6226974"/>
              <a:gd name="f1843" fmla="val 4102783"/>
              <a:gd name="f1844" fmla="val 6228752"/>
              <a:gd name="f1845" fmla="val 4099293"/>
              <a:gd name="f1846" fmla="val 6230530"/>
              <a:gd name="f1847" fmla="val 4096572"/>
              <a:gd name="f1848" fmla="val 6233117"/>
              <a:gd name="f1849" fmla="val 4087995"/>
              <a:gd name="f1850" fmla="val 6245893"/>
              <a:gd name="f1851" fmla="val 4076342"/>
              <a:gd name="f1852" fmla="val 6255433"/>
              <a:gd name="f1853" fmla="val 4066996"/>
              <a:gd name="f1854" fmla="val 6267400"/>
              <a:gd name="f1855" fmla="val 4054928"/>
              <a:gd name="f1856" fmla="val 6281954"/>
              <a:gd name="f1857" fmla="val 4042092"/>
              <a:gd name="f1858" fmla="val 6295698"/>
              <a:gd name="f1859" fmla="val 4027362"/>
              <a:gd name="f1860" fmla="val 6302003"/>
              <a:gd name="f1861" fmla="val 4024641"/>
              <a:gd name="f1862" fmla="val 6304590"/>
              <a:gd name="f1863" fmla="val 4021920"/>
              <a:gd name="f1864" fmla="val 6307177"/>
              <a:gd name="f1865" fmla="val 4011036"/>
              <a:gd name="f1866" fmla="val 6317526"/>
              <a:gd name="f1867" fmla="val 3999382"/>
              <a:gd name="f1868" fmla="val 6327066"/>
              <a:gd name="f1869" fmla="val 3991988"/>
              <a:gd name="f1870" fmla="val 6335637"/>
              <a:gd name="f1871" fmla="val 3978383"/>
              <a:gd name="f1872" fmla="val 6348572"/>
              <a:gd name="f1873" fmla="val 3967912"/>
              <a:gd name="f1874" fmla="val 6353907"/>
              <a:gd name="f1875" fmla="val 3957796"/>
              <a:gd name="f1876" fmla="val 6365064"/>
              <a:gd name="f1877" fmla="val 3944960"/>
              <a:gd name="f1878" fmla="val 6378810"/>
              <a:gd name="f1879" fmla="val 3929817"/>
              <a:gd name="f1880" fmla="val 6390127"/>
              <a:gd name="f1881" fmla="val 3914259"/>
              <a:gd name="f1882" fmla="val 6406460"/>
              <a:gd name="f1883" fmla="val 3901423"/>
              <a:gd name="f1884" fmla="val 6420206"/>
              <a:gd name="f1885" fmla="val 3888586"/>
              <a:gd name="f1886" fmla="val 6433950"/>
              <a:gd name="f1887" fmla="val 3875750"/>
              <a:gd name="f1888" fmla="val 6447695"/>
              <a:gd name="f1889" fmla="val 3858241"/>
              <a:gd name="f1890" fmla="val 6467424"/>
              <a:gd name="f1891" fmla="val 3837241"/>
              <a:gd name="f1892" fmla="val 6488930"/>
              <a:gd name="f1893" fmla="val 3816242"/>
              <a:gd name="f1894" fmla="val 6510436"/>
              <a:gd name="f1895" fmla="val 3799915"/>
              <a:gd name="f1896" fmla="val 6525960"/>
              <a:gd name="f1897" fmla="val 3788617"/>
              <a:gd name="f1898" fmla="val 6541322"/>
              <a:gd name="f1899" fmla="val 3768801"/>
              <a:gd name="f1900" fmla="val 6558624"/>
              <a:gd name="f1901" fmla="val 3773060"/>
              <a:gd name="f1902" fmla="val 6557656"/>
              <a:gd name="f1903" fmla="val 3776550"/>
              <a:gd name="f1904" fmla="val 6555877"/>
              <a:gd name="f1905" fmla="val 3784713"/>
              <a:gd name="f1906" fmla="val 6548116"/>
              <a:gd name="f1907" fmla="val 3787435"/>
              <a:gd name="f1908" fmla="val 6545528"/>
              <a:gd name="f1909" fmla="val 3792877"/>
              <a:gd name="f1910" fmla="val 6540354"/>
              <a:gd name="f1911" fmla="val 3798319"/>
              <a:gd name="f1912" fmla="val 6535179"/>
              <a:gd name="f1913" fmla="val 3816953"/>
              <a:gd name="f1914" fmla="val 6522083"/>
              <a:gd name="f1915" fmla="val 3836770"/>
              <a:gd name="f1916" fmla="val 6504782"/>
              <a:gd name="f1917" fmla="val 3853097"/>
              <a:gd name="f1918" fmla="val 6489258"/>
              <a:gd name="f1919" fmla="val 3866702"/>
              <a:gd name="f1920" fmla="val 6476322"/>
              <a:gd name="f1921" fmla="val 3883028"/>
              <a:gd name="f1922" fmla="val 6460799"/>
              <a:gd name="f1923" fmla="val 3896634"/>
              <a:gd name="f1924" fmla="val 6447863"/>
              <a:gd name="f1925" fmla="val 3910239"/>
              <a:gd name="f1926" fmla="val 6434927"/>
              <a:gd name="f1927" fmla="val 3923076"/>
              <a:gd name="f1928" fmla="val 6421182"/>
              <a:gd name="f1929" fmla="val 3933605"/>
              <a:gd name="f1930" fmla="val 6405010"/>
              <a:gd name="f1931" fmla="val 3935556"/>
              <a:gd name="f1932" fmla="val 6401614"/>
              <a:gd name="f1933" fmla="val 3940229"/>
              <a:gd name="f1934" fmla="val 6395631"/>
              <a:gd name="f1935" fmla="val 3945672"/>
              <a:gd name="f1936" fmla="val 6390456"/>
              <a:gd name="f1937" fmla="val 3963950"/>
              <a:gd name="f1938" fmla="val 6371537"/>
              <a:gd name="f1939" fmla="val 3983767"/>
              <a:gd name="f1940" fmla="val 6354235"/>
              <a:gd name="f1941" fmla="val 4001218"/>
              <a:gd name="f1942" fmla="val 6345345"/>
              <a:gd name="f1943" fmla="val 4010920"/>
              <a:gd name="f1944" fmla="val 6339200"/>
              <a:gd name="f1945" fmla="val 4016362"/>
              <a:gd name="f1946" fmla="val 6334026"/>
              <a:gd name="f1947" fmla="val 4023756"/>
              <a:gd name="f1948" fmla="val 6325456"/>
              <a:gd name="f1949" fmla="val 4033102"/>
              <a:gd name="f1950" fmla="val 6313489"/>
              <a:gd name="f1951" fmla="val 4041265"/>
              <a:gd name="f1952" fmla="val 6305728"/>
              <a:gd name="f1953" fmla="val 4053689"/>
              <a:gd name="f1954" fmla="val 6296996"/>
              <a:gd name="f1955" fmla="val 4059900"/>
              <a:gd name="f1956" fmla="val 6292631"/>
              <a:gd name="f1957" fmla="val 4065341"/>
              <a:gd name="f1958" fmla="val 6287457"/>
              <a:gd name="f1959" fmla="val 4070015"/>
              <a:gd name="f1960" fmla="val 6281473"/>
              <a:gd name="f1961" fmla="val 4076639"/>
              <a:gd name="f1962" fmla="val 6272093"/>
              <a:gd name="f1963" fmla="val 4091783"/>
              <a:gd name="f1964" fmla="val 6260776"/>
              <a:gd name="f1965" fmla="val 4100361"/>
              <a:gd name="f1966" fmla="val 6247999"/>
              <a:gd name="f1967" fmla="val 4102312"/>
              <a:gd name="f1968" fmla="val 6244604"/>
              <a:gd name="f1969" fmla="val 4113966"/>
              <a:gd name="f1970" fmla="val 6235064"/>
              <a:gd name="f1971" fmla="val 4120176"/>
              <a:gd name="f1972" fmla="val 6230698"/>
              <a:gd name="f1973" fmla="val 4138811"/>
              <a:gd name="f1974" fmla="val 6217602"/>
              <a:gd name="f1975" fmla="val 4152417"/>
              <a:gd name="f1976" fmla="val 6204665"/>
              <a:gd name="f1977" fmla="val 4168743"/>
              <a:gd name="f1978" fmla="val 6189142"/>
              <a:gd name="f1979" fmla="val 4176906"/>
              <a:gd name="f1980" fmla="val 6181381"/>
              <a:gd name="f1981" fmla="val 4187022"/>
              <a:gd name="f1982" fmla="val 6170223"/>
              <a:gd name="f1983" fmla="val 4196723"/>
              <a:gd name="f1984" fmla="val 6164080"/>
              <a:gd name="f1985" fmla="val 4200214"/>
              <a:gd name="f1986" fmla="val 6162302"/>
              <a:gd name="f1987" fmla="val 4202934"/>
              <a:gd name="f1988" fmla="val 6159715"/>
              <a:gd name="f1989" fmla="val 4204117"/>
              <a:gd name="f1990" fmla="val 6155509"/>
              <a:gd name="f1991" fmla="val 4204944"/>
              <a:gd name="f1992" fmla="val 6145481"/>
              <a:gd name="f1993" fmla="val 4210386"/>
              <a:gd name="f1994" fmla="val 6140306"/>
              <a:gd name="f1995" fmla="val 4228251"/>
              <a:gd name="f1996" fmla="val 6126401"/>
              <a:gd name="f1997" fmla="val 4231741"/>
              <a:gd name="f1998" fmla="val 6124623"/>
              <a:gd name="f1999" fmla="val 4237184"/>
              <a:gd name="f2000" fmla="val 6119448"/>
              <a:gd name="f2001" fmla="val 4241444"/>
              <a:gd name="f2002" fmla="val 6118480"/>
              <a:gd name="f2003" fmla="val 4237125"/>
              <a:gd name="f2004" fmla="val 6130286"/>
              <a:gd name="f2005" fmla="val 4224289"/>
              <a:gd name="f2006" fmla="val 6144031"/>
              <a:gd name="f2007" fmla="val 4207963"/>
              <a:gd name="f2008" fmla="val 6159554"/>
              <a:gd name="f2009" fmla="val 4158984"/>
              <a:gd name="f2010" fmla="val 6206124"/>
              <a:gd name="f2011" fmla="val 4107284"/>
              <a:gd name="f2012" fmla="val 6255280"/>
              <a:gd name="f2013" fmla="val 4058304"/>
              <a:gd name="f2014" fmla="val 6301850"/>
              <a:gd name="f2015" fmla="val 4041977"/>
              <a:gd name="f2016" fmla="val 6317374"/>
              <a:gd name="f2017" fmla="val 4030679"/>
              <a:gd name="f2018" fmla="val 6332737"/>
              <a:gd name="f2019" fmla="val 4013583"/>
              <a:gd name="f2020" fmla="val 6347451"/>
              <a:gd name="f2021" fmla="val 4010862"/>
              <a:gd name="f2022" fmla="val 6350038"/>
              <a:gd name="f2023" fmla="val 4009679"/>
              <a:gd name="f2024" fmla="val 6354244"/>
              <a:gd name="f2025" fmla="val 4006958"/>
              <a:gd name="f2026" fmla="val 6356830"/>
              <a:gd name="f2027" fmla="val 4003468"/>
              <a:gd name="f2028" fmla="val 6358609"/>
              <a:gd name="f2029" fmla="val 4005006"/>
              <a:gd name="f2030" fmla="val 6360226"/>
              <a:gd name="f2031" fmla="val 4005775"/>
              <a:gd name="f2032" fmla="val 6361035"/>
              <a:gd name="f2033" fmla="val 4006545"/>
              <a:gd name="f2034" fmla="val 6361845"/>
              <a:gd name="f2035" fmla="val 4009266"/>
              <a:gd name="f2036" fmla="val 6359257"/>
              <a:gd name="f2037" fmla="val 4014708"/>
              <a:gd name="f2038" fmla="val 6354083"/>
              <a:gd name="f2039" fmla="val 4016660"/>
              <a:gd name="f2040" fmla="val 6350686"/>
              <a:gd name="f2041" fmla="val 4020919"/>
              <a:gd name="f2042" fmla="val 6349717"/>
              <a:gd name="f2043" fmla="val 4018198"/>
              <a:gd name="f2044" fmla="val 6352305"/>
              <a:gd name="f2045" fmla="val 4018967"/>
              <a:gd name="f2046" fmla="val 6353113"/>
              <a:gd name="f2047" fmla="val 3977382"/>
              <a:gd name="f2048" fmla="val 6391113"/>
              <a:gd name="f2049" fmla="val 3940825"/>
              <a:gd name="f2050" fmla="val 6428952"/>
              <a:gd name="f2051" fmla="val 3897701"/>
              <a:gd name="f2052" fmla="val 6465333"/>
              <a:gd name="f2053" fmla="val 3883326"/>
              <a:gd name="f2054" fmla="val 6477460"/>
              <a:gd name="f2055" fmla="val 3869721"/>
              <a:gd name="f2056" fmla="val 6490395"/>
              <a:gd name="f2057" fmla="val 3856885"/>
              <a:gd name="f2058" fmla="val 6504141"/>
              <a:gd name="f2059" fmla="val 3844048"/>
              <a:gd name="f2060" fmla="val 6517886"/>
              <a:gd name="f2061" fmla="val 3827366"/>
              <a:gd name="f2062" fmla="val 6527586"/>
              <a:gd name="f2063" fmla="val 3816068"/>
              <a:gd name="f2064" fmla="val 6542949"/>
              <a:gd name="f2065" fmla="val 3813347"/>
              <a:gd name="f2066" fmla="val 6545537"/>
              <a:gd name="f2067" fmla="val 3810626"/>
              <a:gd name="f2068" fmla="val 6548123"/>
              <a:gd name="f2069" fmla="val 3799778"/>
              <a:gd name="f2070" fmla="val 6556158"/>
              <a:gd name="f2071" fmla="val 3798710"/>
              <a:gd name="f2072" fmla="val 6556572"/>
              <a:gd name="f2073" fmla="val 3779581"/>
              <a:gd name="f2074" fmla="val 6564253"/>
              <a:gd name="f2075" fmla="val 3760449"/>
              <a:gd name="f2076" fmla="val 6571933"/>
              <a:gd name="f2077" fmla="val 3754909"/>
              <a:gd name="f2078" fmla="val 6544836"/>
              <a:gd name="f2079" fmla="val 3750146"/>
              <a:gd name="f2080" fmla="val 6530750"/>
              <a:gd name="f2081" fmla="val 3736065"/>
              <a:gd name="f2082" fmla="val 6535516"/>
              <a:gd name="f2083" fmla="val 3727034"/>
              <a:gd name="f2084" fmla="val 6537366"/>
              <a:gd name="f2085" fmla="val 3671781"/>
              <a:gd name="f2086" fmla="val 6552445"/>
              <a:gd name="f2087" fmla="val 3651091"/>
              <a:gd name="f2088" fmla="val 6534091"/>
              <a:gd name="f2089" fmla="val 3653021"/>
              <a:gd name="f2090" fmla="val 6479113"/>
              <a:gd name="f2091" fmla="val 3654088"/>
              <a:gd name="f2092" fmla="val 6475130"/>
              <a:gd name="f2093" fmla="val 3652238"/>
              <a:gd name="f2094" fmla="val 6466097"/>
              <a:gd name="f2095" fmla="val 3648257"/>
              <a:gd name="f2096" fmla="val 6465030"/>
              <a:gd name="f2097" fmla="val 3585122"/>
              <a:gd name="f2098" fmla="val 6413961"/>
              <a:gd name="f2099" fmla="val 3638815"/>
              <a:gd name="f2100" fmla="val 6372851"/>
              <a:gd name="f2101" fmla="val 3659587"/>
              <a:gd name="f2102" fmla="val 6327188"/>
              <a:gd name="f2103" fmla="val 3677933"/>
              <a:gd name="f2104" fmla="val 6306491"/>
              <a:gd name="f2105" fmla="val 3718902"/>
              <a:gd name="f2106" fmla="val 6249164"/>
              <a:gd name="f2107" fmla="val 3709378"/>
              <a:gd name="f2108" fmla="val 6220999"/>
              <a:gd name="f2109" fmla="val 3645667"/>
              <a:gd name="f2110" fmla="val 6203927"/>
              <a:gd name="f2111" fmla="val 3641686"/>
              <a:gd name="f2112" fmla="val 6202861"/>
              <a:gd name="f2113" fmla="val 3637703"/>
              <a:gd name="f2114" fmla="val 6201794"/>
              <a:gd name="f2115" fmla="val 3636635"/>
              <a:gd name="f2116" fmla="val 6205777"/>
              <a:gd name="f2117" fmla="val 3606833"/>
              <a:gd name="f2118" fmla="val 6253288"/>
              <a:gd name="f2119" fmla="val 3533311"/>
              <a:gd name="f2120" fmla="val 6225051"/>
              <a:gd name="f2121" fmla="val 3505359"/>
              <a:gd name="f2122" fmla="val 6281596"/>
              <a:gd name="f2123" fmla="val 3486721"/>
              <a:gd name="f2124" fmla="val 6319290"/>
              <a:gd name="f2125" fmla="val 3456427"/>
              <a:gd name="f2126" fmla="val 6336786"/>
              <a:gd name="f2127" fmla="val 3410491"/>
              <a:gd name="f2128" fmla="val 6333016"/>
              <a:gd name="f2129" fmla="val 3450804"/>
              <a:gd name="f2130" fmla="val 6373701"/>
              <a:gd name="f2131" fmla="val 3450228"/>
              <a:gd name="f2132" fmla="val 6407699"/>
              <a:gd name="f2133" fmla="val 3415378"/>
              <a:gd name="f2134" fmla="val 6458126"/>
              <a:gd name="f2135" fmla="val 3409262"/>
              <a:gd name="f2136" fmla="val 6465026"/>
              <a:gd name="f2137" fmla="val 3402080"/>
              <a:gd name="f2138" fmla="val 6475909"/>
              <a:gd name="f2139" fmla="val 3391201"/>
              <a:gd name="f2140" fmla="val 6468724"/>
              <a:gd name="f2141" fmla="val 3380320"/>
              <a:gd name="f2142" fmla="val 6461539"/>
              <a:gd name="f2143" fmla="val 3387505"/>
              <a:gd name="f2144" fmla="val 6450657"/>
              <a:gd name="f2145" fmla="val 3393622"/>
              <a:gd name="f2146" fmla="val 6443759"/>
              <a:gd name="f2147" fmla="val 3400806"/>
              <a:gd name="f2148" fmla="val 6432875"/>
              <a:gd name="f2149" fmla="val 3407988"/>
              <a:gd name="f2150" fmla="val 6421994"/>
              <a:gd name="f2151" fmla="val 3404296"/>
              <a:gd name="f2152" fmla="val 6403928"/>
              <a:gd name="f2153" fmla="val 3384384"/>
              <a:gd name="f2154" fmla="val 6398593"/>
              <a:gd name="f2155" fmla="val 3376133"/>
              <a:gd name="f2156" fmla="val 6413457"/>
              <a:gd name="f2157" fmla="val 3372932"/>
              <a:gd name="f2158" fmla="val 6425406"/>
              <a:gd name="f2159" fmla="val 3361190"/>
              <a:gd name="f2160" fmla="val 6469223"/>
              <a:gd name="f2161" fmla="val 3333524"/>
              <a:gd name="f2162" fmla="val 6508767"/>
              <a:gd name="f2163" fmla="val 3313822"/>
              <a:gd name="f2164" fmla="val 6550446"/>
              <a:gd name="f2165" fmla="val 3288002"/>
              <a:gd name="f2166" fmla="val 6599023"/>
              <a:gd name="f2167" fmla="val 3254503"/>
              <a:gd name="f2168" fmla="val 6628469"/>
              <a:gd name="f2169" fmla="val 3196625"/>
              <a:gd name="f2170" fmla="val 6621497"/>
              <a:gd name="f2171" fmla="val 3183610"/>
              <a:gd name="f2172" fmla="val 6622281"/>
              <a:gd name="f2173" fmla="val 3171664"/>
              <a:gd name="f2174" fmla="val 6619080"/>
              <a:gd name="f2175" fmla="val 3163414"/>
              <a:gd name="f2176" fmla="val 6633945"/>
              <a:gd name="f2177" fmla="val 3141862"/>
              <a:gd name="f2178" fmla="val 6666591"/>
              <a:gd name="f2179" fmla="val 3107872"/>
              <a:gd name="f2180" fmla="val 6666020"/>
              <a:gd name="f2181" fmla="val 3074950"/>
              <a:gd name="f2182" fmla="val 6661469"/>
              <a:gd name="f2183" fmla="val 3055040"/>
              <a:gd name="f2184" fmla="val 6656134"/>
              <a:gd name="f2185" fmla="val 3017725"/>
              <a:gd name="f2186" fmla="val 6556485"/>
              <a:gd name="f2187" fmla="val 3028111"/>
              <a:gd name="f2188" fmla="val 6533655"/>
              <a:gd name="f2189" fmla="val 3176626"/>
              <a:gd name="f2190" fmla="val 6266084"/>
              <a:gd name="f2191" fmla="val 3190992"/>
              <a:gd name="f2192" fmla="val 6244320"/>
              <a:gd name="f2193" fmla="val 3211188"/>
              <a:gd name="f2194" fmla="val 6232656"/>
              <a:gd name="f2195" fmla="val 3232947"/>
              <a:gd name="f2196" fmla="val 6247022"/>
              <a:gd name="f2197" fmla="val 3258687"/>
              <a:gd name="f2198" fmla="val 6262458"/>
              <a:gd name="f2199" fmla="val 3240336"/>
              <a:gd name="f2200" fmla="val 6283155"/>
              <a:gd name="f2201" fmla="val 3231020"/>
              <a:gd name="f2202" fmla="val 3226749"/>
              <a:gd name="f2203" fmla="val 6317936"/>
              <a:gd name="f2204" fmla="val 3210533"/>
              <a:gd name="f2205" fmla="val 6330667"/>
              <a:gd name="f2206" fmla="val 3208112"/>
              <a:gd name="f2207" fmla="val 6355631"/>
              <a:gd name="f2208" fmla="val 3287832"/>
              <a:gd name="f2209" fmla="val 6312956"/>
              <a:gd name="f2210" fmla="val 3329867"/>
              <a:gd name="f2211" fmla="val 6251648"/>
              <a:gd name="f2212" fmla="val 3371121"/>
              <a:gd name="f2213" fmla="val 6177323"/>
              <a:gd name="f2214" fmla="val 3327033"/>
              <a:gd name="f2215" fmla="val 6182585"/>
              <a:gd name="f2216" fmla="val 3315581"/>
              <a:gd name="f2217" fmla="val 6209398"/>
              <a:gd name="f2218" fmla="val 3296165"/>
              <a:gd name="f2219" fmla="val 6234079"/>
              <a:gd name="f2220" fmla="val 3288979"/>
              <a:gd name="f2221" fmla="val 6244960"/>
              <a:gd name="f2222" fmla="val 3278884"/>
              <a:gd name="f2223" fmla="val 6250794"/>
              <a:gd name="f2224" fmla="val 3264021"/>
              <a:gd name="f2225" fmla="val 6242542"/>
              <a:gd name="f2226" fmla="val 3249162"/>
              <a:gd name="f2227" fmla="val 6234291"/>
              <a:gd name="f2228" fmla="val 3239350"/>
              <a:gd name="f2229" fmla="val 6223125"/>
              <a:gd name="f2230" fmla="val 3239636"/>
              <a:gd name="f2231" fmla="val 6206127"/>
              <a:gd name="f2232" fmla="val 3240991"/>
              <a:gd name="f2233" fmla="val 6185143"/>
              <a:gd name="f2234" fmla="val 3252938"/>
              <a:gd name="f2235" fmla="val 6188344"/>
              <a:gd name="f2236" fmla="val 3264883"/>
              <a:gd name="f2237" fmla="val 6191545"/>
              <a:gd name="f2238" fmla="val 3290910"/>
              <a:gd name="f2239" fmla="val 6189982"/>
              <a:gd name="f2240" fmla="val 3294112"/>
              <a:gd name="f2241" fmla="val 6178033"/>
              <a:gd name="f2242" fmla="val 3290416"/>
              <a:gd name="f2243" fmla="val 6159968"/>
              <a:gd name="f2244" fmla="val 3275062"/>
              <a:gd name="f2245" fmla="val 6121701"/>
              <a:gd name="f2246" fmla="val 3294478"/>
              <a:gd name="f2247" fmla="val 6097021"/>
              <a:gd name="f2248" fmla="val 3310981"/>
              <a:gd name="f2249" fmla="val 6067291"/>
              <a:gd name="f2250" fmla="val 3320299"/>
              <a:gd name="f2251" fmla="val 6048441"/>
              <a:gd name="f2252" fmla="val 3329332"/>
              <a:gd name="f2253" fmla="val 6046591"/>
              <a:gd name="f2254" fmla="val 3347105"/>
              <a:gd name="f2255" fmla="val 6059893"/>
              <a:gd name="f2256" fmla="val 3364880"/>
              <a:gd name="f2257" fmla="val 6073193"/>
              <a:gd name="f2258" fmla="val 3372351"/>
              <a:gd name="f2259" fmla="val 6045313"/>
              <a:gd name="f2260" fmla="val 3329903"/>
              <a:gd name="f2261" fmla="val 6012596"/>
              <a:gd name="f2262" fmla="val 3362618"/>
              <a:gd name="f2263" fmla="val 5970133"/>
              <a:gd name="f2264" fmla="val 3354162"/>
              <a:gd name="f2265" fmla="val 5937985"/>
              <a:gd name="f2266" fmla="val 3351248"/>
              <a:gd name="f2267" fmla="val 5932934"/>
              <a:gd name="f2268" fmla="val 3347268"/>
              <a:gd name="f2269" fmla="val 5931868"/>
              <a:gd name="f2270" fmla="val 3320174"/>
              <a:gd name="f2271" fmla="val 5937414"/>
              <a:gd name="f2272" fmla="val 3339797"/>
              <a:gd name="f2273" fmla="val 5959749"/>
              <a:gd name="f2274" fmla="val 3331543"/>
              <a:gd name="f2275" fmla="val 5974614"/>
              <a:gd name="f2276" fmla="val 3327275"/>
              <a:gd name="f2277" fmla="val 5990546"/>
              <a:gd name="f2278" fmla="val 3317178"/>
              <a:gd name="f2279" fmla="val 5996377"/>
              <a:gd name="f2280" fmla="val 3305232"/>
              <a:gd name="f2281" fmla="val 5993176"/>
              <a:gd name="f2282" fmla="val 3293285"/>
              <a:gd name="f2283" fmla="val 5989975"/>
              <a:gd name="f2284" fmla="val 3291437"/>
              <a:gd name="f2285" fmla="val 5980943"/>
              <a:gd name="f2286" fmla="val 3294640"/>
              <a:gd name="f2287" fmla="val 5968994"/>
              <a:gd name="f2288" fmla="val 3299484"/>
              <a:gd name="f2289" fmla="val 5919065"/>
              <a:gd name="f2290" fmla="val 3331134"/>
              <a:gd name="f2291" fmla="val 5880585"/>
              <a:gd name="f2292" fmla="val 3351123"/>
              <a:gd name="f2293" fmla="val 5821908"/>
              <a:gd name="f2294" fmla="val 3303547"/>
              <a:gd name="f2295" fmla="val 5856119"/>
              <a:gd name="f2296" fmla="val 3267137"/>
              <a:gd name="f2297" fmla="val 5880515"/>
              <a:gd name="f2298" fmla="val 3224115"/>
              <a:gd name="f2299" fmla="val 5881793"/>
              <a:gd name="f2300" fmla="val 3215084"/>
              <a:gd name="f2301" fmla="val 5883643"/>
              <a:gd name="f2302" fmla="val 3207900"/>
              <a:gd name="f2303" fmla="val 5894525"/>
              <a:gd name="f2304" fmla="val 3209747"/>
              <a:gd name="f2305" fmla="val 5903557"/>
              <a:gd name="f2306" fmla="val 3208887"/>
              <a:gd name="f2307" fmla="val 5954554"/>
              <a:gd name="f2308" fmla="val 3166646"/>
              <a:gd name="f2309" fmla="val 5968852"/>
              <a:gd name="f2310" fmla="val 3138197"/>
              <a:gd name="f2311" fmla="val 5995377"/>
              <a:gd name="f2312" fmla="val 3083150"/>
              <a:gd name="f2313" fmla="val 6057471"/>
              <a:gd name="f2314" fmla="val 2998463"/>
              <a:gd name="f2315" fmla="val 6039047"/>
              <a:gd name="f2316" fmla="val 2934672"/>
              <a:gd name="f2317" fmla="val 6085989"/>
              <a:gd name="f2318" fmla="val 2912341"/>
              <a:gd name="f2319" fmla="val 6105620"/>
              <a:gd name="f2320" fmla="val 2886600"/>
              <a:gd name="f2321" fmla="val 6090184"/>
              <a:gd name="f2322" fmla="val 2879212"/>
              <a:gd name="f2323" fmla="val 6054053"/>
              <a:gd name="f2324" fmla="val 2868125"/>
              <a:gd name="f2325" fmla="val 5999856"/>
              <a:gd name="f2326" fmla="val 2838981"/>
              <a:gd name="f2327" fmla="val 5949355"/>
              <a:gd name="f2328" fmla="val 2875964"/>
              <a:gd name="f2329" fmla="val 5890963"/>
              <a:gd name="f2330" fmla="val 2886349"/>
              <a:gd name="f2331" fmla="val 5868130"/>
              <a:gd name="f2332" fmla="val 2868862"/>
              <a:gd name="f2333" fmla="val 5837832"/>
              <a:gd name="f2334" fmla="val 2858273"/>
              <a:gd name="f2335" fmla="val 5813647"/>
              <a:gd name="f2336" fmla="val 2838937"/>
              <a:gd name="f2337" fmla="val 5774315"/>
              <a:gd name="f2338" fmla="val 2842425"/>
              <a:gd name="f2339" fmla="val 5745368"/>
              <a:gd name="f2340" fmla="val 2875921"/>
              <a:gd name="f2341" fmla="val 5715921"/>
              <a:gd name="f2342" fmla="val 2894271"/>
              <a:gd name="f2343" fmla="val 5695225"/>
              <a:gd name="f2344" fmla="val 2922718"/>
              <a:gd name="f2345" fmla="val 5668695"/>
              <a:gd name="f2346" fmla="val 2904163"/>
              <a:gd name="f2347" fmla="val 5642380"/>
              <a:gd name="f2348" fmla="val 2878712"/>
              <a:gd name="f2349" fmla="val 5609945"/>
              <a:gd name="f2350" fmla="val 2845502"/>
              <a:gd name="f2351" fmla="val 5622393"/>
              <a:gd name="f2352" fmla="val 2815206"/>
              <a:gd name="f2353" fmla="val 5639887"/>
              <a:gd name="f2354" fmla="val 2741603"/>
              <a:gd name="f2355" fmla="val 5675664"/>
              <a:gd name="f2356" fmla="val 2668002"/>
              <a:gd name="f2357" fmla="val 5711438"/>
              <a:gd name="f2358" fmla="val 2590704"/>
              <a:gd name="f2359" fmla="val 5729147"/>
              <a:gd name="f2360" fmla="val 2563609"/>
              <a:gd name="f2361" fmla="val 5734694"/>
              <a:gd name="f2362" fmla="val 2547681"/>
              <a:gd name="f2363" fmla="val 5730425"/>
              <a:gd name="f2364" fmla="val 2547190"/>
              <a:gd name="f2365" fmla="val 5700411"/>
              <a:gd name="f2366" fmla="val 2550391"/>
              <a:gd name="f2367" fmla="val 5688463"/>
              <a:gd name="f2368" fmla="val 2548542"/>
              <a:gd name="f2369" fmla="val 5679428"/>
              <a:gd name="f2370" fmla="val 2537666"/>
              <a:gd name="f2371" fmla="val 5672247"/>
              <a:gd name="f2372" fmla="val 2518989"/>
              <a:gd name="f2373" fmla="val 5648886"/>
              <a:gd name="f2374" fmla="val 2652347"/>
              <a:gd name="f2375" fmla="val 5560978"/>
              <a:gd name="f2376" fmla="val 2667346"/>
              <a:gd name="f2377" fmla="val 5549613"/>
              <a:gd name="f2378" fmla="val 2683705"/>
              <a:gd name="f2379" fmla="val 5540308"/>
              <a:gd name="f2380" fmla="val 2698026"/>
              <a:gd name="f2381" fmla="val 5527912"/>
              <a:gd name="f2382" fmla="val 2730638"/>
              <a:gd name="f2383" fmla="val 5506414"/>
              <a:gd name="f2384" fmla="val 2762536"/>
              <a:gd name="f2385" fmla="val 5501975"/>
              <a:gd name="f2386" fmla="val 2779531"/>
              <a:gd name="f2387" fmla="val 5502259"/>
              <a:gd name="f2388" fmla="val 2790698"/>
              <a:gd name="f2389" fmla="val 5492444"/>
              <a:gd name="f2390" fmla="val 2796034"/>
              <a:gd name="f2391" fmla="val 5472529"/>
              <a:gd name="f2392" fmla="val 2809620"/>
              <a:gd name="f2393" fmla="val 5437750"/>
              <a:gd name="f2394" fmla="val 2844677"/>
              <a:gd name="f2395" fmla="val 5434334"/>
              <a:gd name="f2396" fmla="val 2871197"/>
              <a:gd name="f2397" fmla="val 5462786"/>
              <a:gd name="f2398" fmla="val 2882075"/>
              <a:gd name="f2399" fmla="val 5469970"/>
              <a:gd name="f2400" fmla="val 2891888"/>
              <a:gd name="f2401" fmla="val 5481136"/>
              <a:gd name="f2402" fmla="val 2903052"/>
              <a:gd name="f2403" fmla="val 5471322"/>
              <a:gd name="f2404" fmla="val 2918200"/>
              <a:gd name="f2405" fmla="val 5462574"/>
              <a:gd name="f2406" fmla="val 2912369"/>
              <a:gd name="f2407" fmla="val 5452473"/>
              <a:gd name="f2408" fmla="val 2906541"/>
              <a:gd name="f2409" fmla="val 5442374"/>
              <a:gd name="f2410" fmla="val 2890901"/>
              <a:gd name="f2411" fmla="val 5421107"/>
              <a:gd name="f2412" fmla="val 2898083"/>
              <a:gd name="f2413" fmla="val 5410226"/>
              <a:gd name="f2414" fmla="val 2920128"/>
              <a:gd name="f2415" fmla="val 5407592"/>
              <a:gd name="f2416" fmla="val 2957782"/>
              <a:gd name="f2417" fmla="val 5398472"/>
              <a:gd name="f2418" fmla="val 2942557"/>
              <a:gd name="f2419" fmla="val 5389590"/>
              <a:gd name="f2420" fmla="val 2930583"/>
              <a:gd name="f2421" fmla="val 5379779"/>
              <a:gd name="f2422" fmla="val 2925565"/>
              <a:gd name="f2423" fmla="val 5373990"/>
              <a:gd name="f2424" fmla="val 2947334"/>
              <a:gd name="f2425" fmla="val 5359284"/>
              <a:gd name="f2426" fmla="val 2965443"/>
              <a:gd name="f2427" fmla="val 5351966"/>
              <a:gd name="f2428" fmla="val 2979425"/>
              <a:gd name="f2429" fmla="val 5345574"/>
              <a:gd name="f2430" fmla="val 2992314"/>
              <a:gd name="f2431" fmla="val 5337288"/>
              <a:gd name="f2432" fmla="val 3002556"/>
              <a:gd name="f2433" fmla="val 5322956"/>
              <a:gd name="f2434" fmla="val 3002563"/>
              <a:gd name="f2435" fmla="val 5322732"/>
              <a:gd name="f2436" fmla="val 3018981"/>
              <a:gd name="f2437" fmla="val 5311909"/>
              <a:gd name="f2438" fmla="val 3040931"/>
              <a:gd name="f2439" fmla="val 5297439"/>
              <a:gd name="f2440" fmla="val 3059747"/>
              <a:gd name="f2441" fmla="val 5285037"/>
              <a:gd name="f2442" fmla="val 3081019"/>
              <a:gd name="f2443" fmla="val 5269537"/>
              <a:gd name="f2444" fmla="val 3102290"/>
              <a:gd name="f2445" fmla="val 5254037"/>
              <a:gd name="f2446" fmla="val 3124241"/>
              <a:gd name="f2447" fmla="val 5239567"/>
              <a:gd name="f2448" fmla="val 3146192"/>
              <a:gd name="f2449" fmla="val 5225097"/>
              <a:gd name="f2450" fmla="val 3149328"/>
              <a:gd name="f2451" fmla="val 5223031"/>
              <a:gd name="f2452" fmla="val 3152464"/>
              <a:gd name="f2453" fmla="val 5220963"/>
              <a:gd name="f2454" fmla="val 3158736"/>
              <a:gd name="f2455" fmla="val 5216829"/>
              <a:gd name="f2456" fmla="val 3168823"/>
              <a:gd name="f2457" fmla="val 5211658"/>
              <a:gd name="f2458" fmla="val 3170600"/>
              <a:gd name="f2459" fmla="val 5207530"/>
              <a:gd name="f2460" fmla="val 3183143"/>
              <a:gd name="f2461" fmla="val 5199262"/>
              <a:gd name="f2462" fmla="val 3194328"/>
              <a:gd name="f2463" fmla="val 5188933"/>
              <a:gd name="f2464" fmla="val 3206872"/>
              <a:gd name="f2465" fmla="val 5180665"/>
              <a:gd name="f2466" fmla="val 3213144"/>
              <a:gd name="f2467" fmla="val 5176530"/>
              <a:gd name="f2468" fmla="val 3216280"/>
              <a:gd name="f2469" fmla="val 5174464"/>
              <a:gd name="f2470" fmla="val 3221872"/>
              <a:gd name="f2471" fmla="val 5169298"/>
              <a:gd name="f2472" fmla="val 3227464"/>
              <a:gd name="f2473" fmla="val 5164134"/>
              <a:gd name="f2474" fmla="val 3234416"/>
              <a:gd name="f2475" fmla="val 5161029"/>
              <a:gd name="f2476" fmla="val 3243823"/>
              <a:gd name="f2477" fmla="val 5154830"/>
              <a:gd name="f2478" fmla="val 3250095"/>
              <a:gd name="f2479" fmla="val 5150694"/>
              <a:gd name="f2480" fmla="val 3255008"/>
              <a:gd name="f2481" fmla="val 5144500"/>
              <a:gd name="f2482" fmla="val 3264416"/>
              <a:gd name="f2483" fmla="val 5138299"/>
              <a:gd name="f2484" fmla="val 3267552"/>
              <a:gd name="f2485" fmla="val 5136231"/>
              <a:gd name="f2486" fmla="val 3271366"/>
              <a:gd name="f2487" fmla="val 5135194"/>
              <a:gd name="f2488" fmla="val 3278317"/>
              <a:gd name="f2489" fmla="val 5132090"/>
              <a:gd name="f2490" fmla="val 3284589"/>
              <a:gd name="f2491" fmla="val 5127957"/>
              <a:gd name="f2492" fmla="val 3279416"/>
              <a:gd name="f2493" fmla="val 5126932"/>
              <a:gd name="f2494" fmla="val 3282552"/>
              <a:gd name="f2495" fmla="val 5124865"/>
              <a:gd name="f2496" fmla="val 3285687"/>
              <a:gd name="f2497" fmla="val 5122798"/>
              <a:gd name="f2498" fmla="val 3288823"/>
              <a:gd name="f2499" fmla="val 5120731"/>
              <a:gd name="f2500" fmla="val 3304503"/>
              <a:gd name="f2501" fmla="val 5110396"/>
              <a:gd name="f2502" fmla="val 3322638"/>
              <a:gd name="f2503" fmla="val 5096963"/>
              <a:gd name="f2504" fmla="val 3337639"/>
              <a:gd name="f2505" fmla="val 5085596"/>
              <a:gd name="f2506" fmla="val 3350182"/>
              <a:gd name="f2507" fmla="val 5077329"/>
              <a:gd name="f2508" fmla="val 3362046"/>
              <a:gd name="f2509" fmla="val 5068029"/>
              <a:gd name="f2510" fmla="val 3373910"/>
              <a:gd name="f2511" fmla="val 5058731"/>
              <a:gd name="f2512" fmla="val 3392047"/>
              <a:gd name="f2513" fmla="val 5045298"/>
              <a:gd name="f2514" fmla="val 3411540"/>
              <a:gd name="f2515" fmla="val 5033926"/>
              <a:gd name="f2516" fmla="val 3418491"/>
              <a:gd name="f2517" fmla="val 5030822"/>
              <a:gd name="f2518" fmla="val 3425442"/>
              <a:gd name="f2519" fmla="val 5027717"/>
              <a:gd name="f2520" fmla="val 3422726"/>
              <a:gd name="f2521" fmla="val 5023597"/>
              <a:gd name="f2522" fmla="val 3421367"/>
              <a:gd name="f2523" fmla="val 5021536"/>
              <a:gd name="f2524" fmla="val 3430096"/>
              <a:gd name="f2525" fmla="val 5014304"/>
              <a:gd name="f2526" fmla="val 3437047"/>
              <a:gd name="f2527" fmla="val 5011200"/>
              <a:gd name="f2528" fmla="val 3451627"/>
              <a:gd name="f2529" fmla="val 5006023"/>
              <a:gd name="f2530" fmla="val 3459676"/>
              <a:gd name="f2531" fmla="val 4997762"/>
              <a:gd name="f2532" fmla="val 3472220"/>
              <a:gd name="f2533" fmla="val 4989493"/>
              <a:gd name="f2534" fmla="val 3479170"/>
              <a:gd name="f2535" fmla="val 4986389"/>
              <a:gd name="f2536" fmla="val 3488998"/>
              <a:gd name="f2537" fmla="val 4973999"/>
              <a:gd name="f2538" fmla="val 3484504"/>
              <a:gd name="f2539" fmla="val 4974006"/>
              <a:gd name="f2540" fmla="val 3481107"/>
              <a:gd name="f2541" fmla="val 4968854"/>
              <a:gd name="f2542" fmla="val 3482206"/>
              <a:gd name="f2543" fmla="val 4963696"/>
              <a:gd name="f2544" fmla="val 3491613"/>
              <a:gd name="f2545" fmla="val 4957495"/>
              <a:gd name="f2546" fmla="val 3504157"/>
              <a:gd name="f2547" fmla="val 4949226"/>
              <a:gd name="f2548" fmla="val 3512206"/>
              <a:gd name="f2549" fmla="val 4940965"/>
              <a:gd name="f2550" fmla="val 3524750"/>
              <a:gd name="f2551" fmla="val 4932696"/>
              <a:gd name="f2552" fmla="val 3537294"/>
              <a:gd name="f2553" fmla="val 4924428"/>
              <a:gd name="f2554" fmla="val 3550516"/>
              <a:gd name="f2555" fmla="val 4917190"/>
              <a:gd name="f2556" fmla="val 3565516"/>
              <a:gd name="f2557" fmla="val 4905824"/>
              <a:gd name="f2558" fmla="val 3577379"/>
              <a:gd name="f2559" fmla="val 4896525"/>
              <a:gd name="f2560" fmla="val 3589923"/>
              <a:gd name="f2561" fmla="val 4888256"/>
              <a:gd name="f2562" fmla="val 3603145"/>
              <a:gd name="f2563" fmla="val 4881019"/>
              <a:gd name="f2564" fmla="val 3613232"/>
              <a:gd name="f2565" fmla="val 4875847"/>
              <a:gd name="f2566" fmla="val 3614331"/>
              <a:gd name="f2567" fmla="val 4870689"/>
              <a:gd name="f2568" fmla="val 3616109"/>
              <a:gd name="f2569" fmla="val 4866562"/>
              <a:gd name="f2570" fmla="val 3619794"/>
              <a:gd name="f2571" fmla="val 4861916"/>
              <a:gd name="f2572" fmla="val 3620512"/>
              <a:gd name="f2573" fmla="val 4859595"/>
              <a:gd name="f2574" fmla="val 3618742"/>
              <a:gd name="f2575" fmla="val 4859468"/>
              <a:gd name="f2576" fmla="val 3616972"/>
              <a:gd name="f2577" fmla="val 4859342"/>
              <a:gd name="f2578" fmla="val 3612712"/>
              <a:gd name="f2579" fmla="val 4861410"/>
              <a:gd name="f2580" fmla="val 3606441"/>
              <a:gd name="f2581" fmla="val 4865545"/>
              <a:gd name="f2582" fmla="val 3603305"/>
              <a:gd name="f2583" fmla="val 4867611"/>
              <a:gd name="f2584" fmla="val 3597033"/>
              <a:gd name="f2585" fmla="val 4871746"/>
              <a:gd name="f2586" fmla="val 3590762"/>
              <a:gd name="f2587" fmla="val 4875880"/>
              <a:gd name="f2588" fmla="val 3583811"/>
              <a:gd name="f2589" fmla="val 4878983"/>
              <a:gd name="f2590" fmla="val 3574403"/>
              <a:gd name="f2591" fmla="val 4885185"/>
              <a:gd name="f2592" fmla="val 3573045"/>
              <a:gd name="f2593" fmla="val 4883125"/>
              <a:gd name="f2594" fmla="val 3569649"/>
              <a:gd name="f2595" fmla="val 4877973"/>
              <a:gd name="f2596" fmla="val 3560241"/>
              <a:gd name="f2597" fmla="val 4884174"/>
              <a:gd name="f2598" fmla="val 3550834"/>
              <a:gd name="f2599" fmla="val 4890376"/>
              <a:gd name="f2600" fmla="val 3538291"/>
              <a:gd name="f2601" fmla="val 4898644"/>
              <a:gd name="f2602" fmla="val 3528883"/>
              <a:gd name="f2603" fmla="val 4904845"/>
              <a:gd name="f2604" fmla="val 3520574"/>
              <a:gd name="f2605" fmla="val 4905889"/>
              <a:gd name="f2606" fmla="val 3512944"/>
              <a:gd name="f2607" fmla="val 4907962"/>
              <a:gd name="f2608" fmla="val 3500400"/>
              <a:gd name="f2609" fmla="val 4916231"/>
              <a:gd name="f2610" fmla="val 3492351"/>
              <a:gd name="f2611" fmla="val 4924494"/>
              <a:gd name="f2612" fmla="val 3481846"/>
              <a:gd name="f2613" fmla="val 4935852"/>
              <a:gd name="f2614" fmla="val 3464807"/>
              <a:gd name="f2615" fmla="val 4944128"/>
              <a:gd name="f2616" fmla="val 3449128"/>
              <a:gd name="f2617" fmla="val 4954462"/>
              <a:gd name="f2618" fmla="val 3445993"/>
              <a:gd name="f2619" fmla="val 4956531"/>
              <a:gd name="f2620" fmla="val 3445314"/>
              <a:gd name="f2621" fmla="val 4955500"/>
              <a:gd name="f2622" fmla="val 3442178"/>
              <a:gd name="f2623" fmla="val 4957566"/>
              <a:gd name="f2624" fmla="val 3437683"/>
              <a:gd name="f2625" fmla="val 4957573"/>
              <a:gd name="f2626" fmla="val 3440140"/>
              <a:gd name="f2627" fmla="val 4954475"/>
              <a:gd name="f2628" fmla="val 3443276"/>
              <a:gd name="f2629" fmla="val 4952409"/>
              <a:gd name="f2630" fmla="val 3452684"/>
              <a:gd name="f2631" fmla="val 4946207"/>
              <a:gd name="f2632" fmla="val 3458955"/>
              <a:gd name="f2633" fmla="val 4942072"/>
              <a:gd name="f2634" fmla="val 3460733"/>
              <a:gd name="f2635" fmla="val 4937945"/>
              <a:gd name="f2636" fmla="val 3468103"/>
              <a:gd name="f2637" fmla="val 4928652"/>
              <a:gd name="f2638" fmla="val 3463609"/>
              <a:gd name="f2639" fmla="val 4928659"/>
              <a:gd name="f2640" fmla="val 3462250"/>
              <a:gd name="f2641" fmla="val 4926599"/>
              <a:gd name="f2642" fmla="val 3452843"/>
              <a:gd name="f2643" fmla="val 4932800"/>
              <a:gd name="f2644" fmla="val 3442756"/>
              <a:gd name="f2645" fmla="val 4937972"/>
              <a:gd name="f2646" fmla="val 3430212"/>
              <a:gd name="f2647" fmla="val 4946240"/>
              <a:gd name="f2648" fmla="val 3435805"/>
              <a:gd name="f2649" fmla="val 4941076"/>
              <a:gd name="f2650" fmla="val 3438941"/>
              <a:gd name="f2651" fmla="val 4939008"/>
              <a:gd name="f2652" fmla="val 3442077"/>
              <a:gd name="f2653" fmla="val 4936941"/>
              <a:gd name="f2654" fmla="val 3451484"/>
              <a:gd name="f2655" fmla="val 4930739"/>
              <a:gd name="f2656" fmla="val 3460213"/>
              <a:gd name="f2657" fmla="val 4923508"/>
              <a:gd name="f2658" fmla="val 3470300"/>
              <a:gd name="f2659" fmla="val 4918336"/>
              <a:gd name="f2660" fmla="val 3483522"/>
              <a:gd name="f2661" fmla="val 4911099"/>
              <a:gd name="f2662" fmla="val 3484621"/>
              <a:gd name="f2663" fmla="val 4905941"/>
              <a:gd name="f2664" fmla="val 3496485"/>
              <a:gd name="f2665" fmla="val 4896643"/>
              <a:gd name="f2666" fmla="val 3508349"/>
              <a:gd name="f2667" fmla="val 4887343"/>
              <a:gd name="f2668" fmla="val 3507671"/>
              <a:gd name="f2669" fmla="val 4886313"/>
              <a:gd name="f2670" fmla="val 3498682"/>
              <a:gd name="f2671" fmla="val 4886325"/>
              <a:gd name="f2672" fmla="val 3493508"/>
              <a:gd name="f2673" fmla="val 4885302"/>
              <a:gd name="f2674" fmla="val 3486557"/>
              <a:gd name="f2675" fmla="val 4888407"/>
              <a:gd name="f2676" fmla="val 3480965"/>
              <a:gd name="f2677" fmla="val 4893570"/>
              <a:gd name="f2678" fmla="val 3472916"/>
              <a:gd name="f2679" fmla="val 4901832"/>
              <a:gd name="f2680" fmla="val 3462829"/>
              <a:gd name="f2681" fmla="val 4907004"/>
              <a:gd name="f2682" fmla="val 3456557"/>
              <a:gd name="f2683" fmla="val 4911138"/>
              <a:gd name="f2684" fmla="val 3438421"/>
              <a:gd name="f2685" fmla="val 4924571"/>
              <a:gd name="f2686" fmla="val 3421384"/>
              <a:gd name="f2687" fmla="val 4932846"/>
              <a:gd name="f2688" fmla="val 3404606"/>
              <a:gd name="f2689" fmla="val 4948339"/>
              <a:gd name="f2690" fmla="val 3401470"/>
              <a:gd name="f2691" fmla="val 4950406"/>
              <a:gd name="f2692" fmla="val 3397655"/>
              <a:gd name="f2693" fmla="val 4951443"/>
              <a:gd name="f2694" fmla="val 3380617"/>
              <a:gd name="f2695" fmla="val 4959718"/>
              <a:gd name="f2696" fmla="val 3368074"/>
              <a:gd name="f2697" fmla="val 4967986"/>
              <a:gd name="f2698" fmla="val 3352395"/>
              <a:gd name="f2699" fmla="val 4978322"/>
              <a:gd name="f2700" fmla="val 3329765"/>
              <a:gd name="f2701" fmla="val 4991761"/>
              <a:gd name="f2702" fmla="val 3306456"/>
              <a:gd name="f2703" fmla="val 5004171"/>
              <a:gd name="f2704" fmla="val 3285184"/>
              <a:gd name="f2705" fmla="val 5019671"/>
              <a:gd name="f2706" fmla="val 3282048"/>
              <a:gd name="f2707" fmla="val 5021738"/>
              <a:gd name="f2708" fmla="val 3281369"/>
              <a:gd name="f2709" fmla="val 5020707"/>
              <a:gd name="f2710" fmla="val 3280690"/>
              <a:gd name="f2711" fmla="val 5019678"/>
              <a:gd name="f2712" fmla="val 3280010"/>
              <a:gd name="f2713" fmla="val 5018647"/>
              <a:gd name="f2714" fmla="val 3283147"/>
              <a:gd name="f2715" fmla="val 5016580"/>
              <a:gd name="f2716" fmla="val 3286282"/>
              <a:gd name="f2717" fmla="val 5014513"/>
              <a:gd name="f2718" fmla="val 3289418"/>
              <a:gd name="f2719" fmla="val 5012445"/>
              <a:gd name="f2720" fmla="val 3292554"/>
              <a:gd name="f2721" fmla="val 5010379"/>
              <a:gd name="f2722" fmla="val 3311369"/>
              <a:gd name="f2723" fmla="val 4997976"/>
              <a:gd name="f2724" fmla="val 3330184"/>
              <a:gd name="f2725" fmla="val 4985573"/>
              <a:gd name="f2726" fmla="val 3348999"/>
              <a:gd name="f2727" fmla="val 4973170"/>
              <a:gd name="f2728" fmla="val 3352135"/>
              <a:gd name="f2729" fmla="val 4971103"/>
              <a:gd name="f2730" fmla="val 3358407"/>
              <a:gd name="f2731" fmla="val 4966969"/>
              <a:gd name="f2732" fmla="val 3357049"/>
              <a:gd name="f2733" fmla="val 4964909"/>
              <a:gd name="f2734" fmla="val 3351196"/>
              <a:gd name="f2735" fmla="val 4962854"/>
              <a:gd name="f2736" fmla="val 3363740"/>
              <a:gd name="f2737" fmla="val 4954586"/>
              <a:gd name="f2738" fmla="val 3370011"/>
              <a:gd name="f2739" fmla="val 4950451"/>
              <a:gd name="f2740" fmla="val 3382554"/>
              <a:gd name="f2741" fmla="val 4942184"/>
              <a:gd name="f2742" fmla="val 3395098"/>
              <a:gd name="f2743" fmla="val 4933915"/>
              <a:gd name="f2744" fmla="val 3407641"/>
              <a:gd name="f2745" fmla="val 4925647"/>
              <a:gd name="f2746" fmla="val 3417048"/>
              <a:gd name="f2747" fmla="val 4919445"/>
              <a:gd name="f2748" fmla="val 3425778"/>
              <a:gd name="f2749" fmla="val 4912214"/>
              <a:gd name="f2750" fmla="val 3434505"/>
              <a:gd name="f2751" fmla="val 4904982"/>
              <a:gd name="f2752" fmla="val 3430011"/>
              <a:gd name="f2753" fmla="val 4904988"/>
              <a:gd name="f2754" fmla="val 3423061"/>
              <a:gd name="f2755" fmla="val 4908092"/>
              <a:gd name="f2756" fmla="val 3416789"/>
              <a:gd name="f2757" fmla="val 4912227"/>
              <a:gd name="f2758" fmla="val 3391702"/>
              <a:gd name="f2759" fmla="val 4928764"/>
              <a:gd name="f2760" fmla="val 3367973"/>
              <a:gd name="f2761" fmla="val 4947360"/>
              <a:gd name="f2762" fmla="val 3340849"/>
              <a:gd name="f2763" fmla="val 4960807"/>
              <a:gd name="f2764" fmla="val 3300083"/>
              <a:gd name="f2765" fmla="val 4987680"/>
              <a:gd name="f2766" fmla="val 3259317"/>
              <a:gd name="f2767" fmla="val 5014551"/>
              <a:gd name="f2768" fmla="val 3221687"/>
              <a:gd name="f2769" fmla="val 5039357"/>
              <a:gd name="f2770" fmla="val 3215416"/>
              <a:gd name="f2771" fmla="val 5043492"/>
              <a:gd name="f2772" fmla="val 3214317"/>
              <a:gd name="f2773" fmla="val 5048649"/>
              <a:gd name="f2774" fmla="val 3206687"/>
              <a:gd name="f2775" fmla="val 5050722"/>
              <a:gd name="f2776" fmla="val 3195242"/>
              <a:gd name="f2777" fmla="val 5053833"/>
              <a:gd name="f2778" fmla="val 3184057"/>
              <a:gd name="f2779" fmla="val 5064163"/>
              <a:gd name="f2780" fmla="val 3174649"/>
              <a:gd name="f2781" fmla="val 5070363"/>
              <a:gd name="f2782" fmla="val 3165241"/>
              <a:gd name="f2783" fmla="val 5076565"/>
              <a:gd name="f2784" fmla="val 3152019"/>
              <a:gd name="f2785" fmla="val 5083803"/>
              <a:gd name="f2786" fmla="val 3143970"/>
              <a:gd name="f2787" fmla="val 5092065"/>
              <a:gd name="f2788" fmla="val 3138378"/>
              <a:gd name="f2789" fmla="val 5097229"/>
              <a:gd name="f2790" fmla="val 3128290"/>
              <a:gd name="f2791" fmla="val 5102400"/>
              <a:gd name="f2792" fmla="val 3122019"/>
              <a:gd name="f2793" fmla="val 5106534"/>
              <a:gd name="f2794" fmla="val 3104982"/>
              <a:gd name="f2795" fmla="val 5114809"/>
              <a:gd name="f2796" fmla="val 3085488"/>
              <a:gd name="f2797" fmla="val 5126181"/>
              <a:gd name="f2798" fmla="val 3066672"/>
              <a:gd name="f2799" fmla="val 5138585"/>
              <a:gd name="f2800" fmla="val 3060400"/>
              <a:gd name="f2801" fmla="val 5142718"/>
              <a:gd name="f2802" fmla="val 3058623"/>
              <a:gd name="f2803" fmla="val 5146846"/>
              <a:gd name="f2804" fmla="val 3055487"/>
              <a:gd name="f2805" fmla="val 5148914"/>
              <a:gd name="f2806" fmla="val 3048536"/>
              <a:gd name="f2807" fmla="val 5152017"/>
              <a:gd name="f2808" fmla="val 3041586"/>
              <a:gd name="f2809" fmla="val 5155121"/>
              <a:gd name="f2810" fmla="val 3035313"/>
              <a:gd name="f2811" fmla="val 5159255"/>
              <a:gd name="f2812" fmla="val 2997684"/>
              <a:gd name="f2813" fmla="val 5184060"/>
              <a:gd name="f2814" fmla="val 2963189"/>
              <a:gd name="f2815" fmla="val 5206799"/>
              <a:gd name="f2816" fmla="val 2925559"/>
              <a:gd name="f2817" fmla="val 5231604"/>
              <a:gd name="f2818" fmla="val 2831020"/>
              <a:gd name="f2819" fmla="val 5292621"/>
              <a:gd name="f2820" fmla="val 2825967"/>
              <a:gd name="f2821" fmla="val 5295116"/>
              <a:gd name="f2822" fmla="val 2777484"/>
              <a:gd name="f2823" fmla="val 5320102"/>
              <a:gd name="f2824" fmla="val 2726308"/>
              <a:gd name="f2825" fmla="val 5347834"/>
              <a:gd name="f2826" fmla="val 2687824"/>
              <a:gd name="f2827" fmla="val 5366693"/>
              <a:gd name="f2828" fmla="val 2628012"/>
              <a:gd name="f2829" fmla="val 5414701"/>
              <a:gd name="f2830" fmla="val 2545954"/>
              <a:gd name="f2831" fmla="val 5418327"/>
              <a:gd name="f2832" fmla="val 2486143"/>
              <a:gd name="f2833" fmla="val 5466334"/>
              <a:gd name="f2834" fmla="val 2476045"/>
              <a:gd name="f2835" fmla="val 5472169"/>
              <a:gd name="f2836" fmla="val 2460117"/>
              <a:gd name="f2837" fmla="val 5467901"/>
              <a:gd name="f2838" fmla="val 2448170"/>
              <a:gd name="f2839" fmla="val 5464700"/>
              <a:gd name="f2840" fmla="val 2427195"/>
              <a:gd name="f2841" fmla="val 5463348"/>
              <a:gd name="f2842" fmla="val 2400389"/>
              <a:gd name="f2843" fmla="val 5451896"/>
              <a:gd name="f2844" fmla="val 2406710"/>
              <a:gd name="f2845" fmla="val 5492012"/>
              <a:gd name="f2846" fmla="val 2407490"/>
              <a:gd name="f2847" fmla="val 5505028"/>
              <a:gd name="f2848" fmla="val 2393410"/>
              <a:gd name="f2849" fmla="val 5509792"/>
              <a:gd name="f2850" fmla="val 2384380"/>
              <a:gd name="f2851" fmla="val 5511641"/>
              <a:gd name="f2852" fmla="val 2299405"/>
              <a:gd name="f2853" fmla="val 5510218"/>
              <a:gd name="f2854" fmla="val 2247272"/>
              <a:gd name="f2855" fmla="val 5577360"/>
              <a:gd name="f2856" fmla="val 2176871"/>
              <a:gd name="f2857" fmla="val 5601185"/>
              <a:gd name="f2858" fmla="val 2077243"/>
              <a:gd name="f2859" fmla="val 5638525"/>
              <a:gd name="f2860" fmla="val 1997727"/>
              <a:gd name="f2861" fmla="val 5728212"/>
              <a:gd name="f2862" fmla="val 1883527"/>
              <a:gd name="f2863" fmla="val 5740302"/>
              <a:gd name="f2864" fmla="val 1866531"/>
              <a:gd name="f2865" fmla="val 5740017"/>
              <a:gd name="f2866" fmla="val 1851383"/>
              <a:gd name="f2867" fmla="val 5748763"/>
              <a:gd name="f2868" fmla="val 1832256"/>
              <a:gd name="f2869" fmla="val 5756447"/>
              <a:gd name="f2870" fmla="val 1820596"/>
              <a:gd name="f2871" fmla="val 5736248"/>
              <a:gd name="f2872" fmla="val 1825932"/>
              <a:gd name="f2873" fmla="val 5716331"/>
              <a:gd name="f2874" fmla="val 1810292"/>
              <a:gd name="f2875" fmla="val 5695064"/>
              <a:gd name="f2876" fmla="val 1780857"/>
              <a:gd name="f2877" fmla="val 5661564"/>
              <a:gd name="f2878" fmla="val 1788902"/>
              <a:gd name="f2879" fmla="val 5599686"/>
              <a:gd name="f2880" fmla="val 1827450"/>
              <a:gd name="f2881" fmla="val 5567323"/>
              <a:gd name="f2882" fmla="val 1858811"/>
              <a:gd name="f2883" fmla="val 5545843"/>
              <a:gd name="f2884" fmla="val 1899985"/>
              <a:gd name="f2885" fmla="val 5535532"/>
              <a:gd name="f2886" fmla="val 1911725"/>
              <a:gd name="f2887" fmla="val 5491718"/>
              <a:gd name="f2888" fmla="val 1915995"/>
              <a:gd name="f2889" fmla="val 5475785"/>
              <a:gd name="f2890" fmla="val 1935904"/>
              <a:gd name="f2891" fmla="val 5481120"/>
              <a:gd name="f2892" fmla="val 1948916"/>
              <a:gd name="f2893" fmla="val 5480340"/>
              <a:gd name="f2894" fmla="val 1985820"/>
              <a:gd name="f2895" fmla="val 5485959"/>
              <a:gd name="f2896" fmla="val 2016114"/>
              <a:gd name="f2897" fmla="val 5468462"/>
              <a:gd name="f2898" fmla="val 2046409"/>
              <a:gd name="f2899" fmla="val 5450965"/>
              <a:gd name="f2900" fmla="val 2071655"/>
              <a:gd name="f2901" fmla="val 5436384"/>
              <a:gd name="f2902" fmla="val 2082823"/>
              <a:gd name="f2903" fmla="val 5426570"/>
              <a:gd name="f2904" fmla="val 2064266"/>
              <a:gd name="f2905" fmla="val 5400254"/>
              <a:gd name="f2906" fmla="val 2058437"/>
              <a:gd name="f2907" fmla="val 5390153"/>
              <a:gd name="f2908" fmla="val 2057655"/>
              <a:gd name="f2909" fmla="val 5377137"/>
              <a:gd name="f2910" fmla="val 2067755"/>
              <a:gd name="f2911" fmla="val 5371304"/>
              <a:gd name="f2912" fmla="val 2083970"/>
              <a:gd name="f2913" fmla="val 5358572"/>
              <a:gd name="f2914" fmla="val 2092712"/>
              <a:gd name="f2915" fmla="val 5373724"/>
              <a:gd name="f2916" fmla="val 2098544"/>
              <a:gd name="f2917" fmla="val 5383823"/>
              <a:gd name="f2918" fmla="val 2123996"/>
              <a:gd name="f2919" fmla="val 5416258"/>
              <a:gd name="f2920" fmla="val 2144192"/>
              <a:gd name="f2921" fmla="val 5404595"/>
              <a:gd name="f2922" fmla="val 2163609"/>
              <a:gd name="f2923" fmla="val 5379911"/>
              <a:gd name="f2924" fmla="val 2218656"/>
              <a:gd name="f2925" fmla="val 5317820"/>
              <a:gd name="f2926" fmla="val 2276618"/>
              <a:gd name="f2927" fmla="val 5260781"/>
              <a:gd name="f2928" fmla="val 2347305"/>
              <a:gd name="f2929" fmla="val 5219956"/>
              <a:gd name="f2930" fmla="val 2378668"/>
              <a:gd name="f2931" fmla="val 5198475"/>
              <a:gd name="f2932" fmla="val 2367583"/>
              <a:gd name="f2933" fmla="val 5144278"/>
              <a:gd name="f2934" fmla="val 2419635"/>
              <a:gd name="f2935" fmla="val 5141150"/>
              <a:gd name="f2936" fmla="val 2423616"/>
              <a:gd name="f2937" fmla="val 5142216"/>
              <a:gd name="f2938" fmla="val 2419922"/>
              <a:gd name="f2939" fmla="val 5124151"/>
              <a:gd name="f2940" fmla="val 2417009"/>
              <a:gd name="f2941" fmla="val 5119100"/>
              <a:gd name="f2942" fmla="val 2405350"/>
              <a:gd name="f2943" fmla="val 5098901"/>
              <a:gd name="f2944" fmla="val 2389423"/>
              <a:gd name="f2945" fmla="val 5094632"/>
              <a:gd name="f2946" fmla="val 2371360"/>
              <a:gd name="f2947" fmla="val 5098329"/>
              <a:gd name="f2948" fmla="val 2358348"/>
              <a:gd name="f2949" fmla="val 5099112"/>
              <a:gd name="f2950" fmla="val 2336304"/>
              <a:gd name="f2951" fmla="val 5101745"/>
              <a:gd name="f2952" fmla="val 2343978"/>
              <a:gd name="f2953" fmla="val 5120877"/>
              <a:gd name="f2954" fmla="val 2348455"/>
              <a:gd name="f2955" fmla="val 5151960"/>
              <a:gd name="f2956" fmla="val 2326410"/>
              <a:gd name="f2957" fmla="val 5154589"/>
              <a:gd name="f2958" fmla="val 2306213"/>
              <a:gd name="f2959" fmla="val 5166254"/>
              <a:gd name="f2960" fmla="val 2238726"/>
              <a:gd name="f2961" fmla="val 5195129"/>
              <a:gd name="f2962" fmla="val 2163565"/>
              <a:gd name="f2963" fmla="val 5204872"/>
              <a:gd name="f2964" fmla="val 2106667"/>
              <a:gd name="f2965" fmla="val 5257931"/>
              <a:gd name="f2966" fmla="val 2089388"/>
              <a:gd name="f2967" fmla="val 5274647"/>
              <a:gd name="f2968" fmla="val 2075595"/>
              <a:gd name="f2969" fmla="val 5262412"/>
              <a:gd name="f2970" fmla="val 2060733"/>
              <a:gd name="f2971" fmla="val 5254162"/>
              <a:gd name="f2972" fmla="val 2033147"/>
              <a:gd name="f2973" fmla="val 5229694"/>
              <a:gd name="f2974" fmla="val 2010035"/>
              <a:gd name="f2975" fmla="val 5236308"/>
              <a:gd name="f2976" fmla="val 1982654"/>
              <a:gd name="f2977" fmla="val 5258854"/>
              <a:gd name="f2978" fmla="val 1939061"/>
              <a:gd name="f2979" fmla="val 5294131"/>
              <a:gd name="f2980" fmla="val 1911187"/>
              <a:gd name="f2981" fmla="val 5286662"/>
              <a:gd name="f2982" fmla="val 1892138"/>
              <a:gd name="f2983" fmla="val 5230331"/>
              <a:gd name="f2984" fmla="val 1881545"/>
              <a:gd name="f2985" fmla="val 5206149"/>
              <a:gd name="f2986" fmla="val 1873295"/>
              <a:gd name="f2987" fmla="val 5221015"/>
              <a:gd name="f2988" fmla="val 1864264"/>
              <a:gd name="f2989" fmla="val 5222862"/>
              <a:gd name="f2990" fmla="val 1815907"/>
              <a:gd name="f2991" fmla="val 5244056"/>
              <a:gd name="f2992" fmla="val 1767549"/>
              <a:gd name="f2993" fmla="val 5265252"/>
              <a:gd name="f2994" fmla="val 1722108"/>
              <a:gd name="f2995" fmla="val 5291497"/>
              <a:gd name="f2996" fmla="val 1627240"/>
              <a:gd name="f2997" fmla="val 5342919"/>
              <a:gd name="f2998" fmla="val 1523631"/>
              <a:gd name="f2999" fmla="val 5379191"/>
              <a:gd name="f3000" fmla="val 1437508"/>
              <a:gd name="f3001" fmla="val 5445762"/>
              <a:gd name="f3002" fmla="val 1381679"/>
              <a:gd name="f3003" fmla="val 5494838"/>
              <a:gd name="f3004" fmla="val 1304384"/>
              <a:gd name="f3005" fmla="val 5512547"/>
              <a:gd name="f3006" fmla="val 1232914"/>
              <a:gd name="f3007" fmla="val 5540357"/>
              <a:gd name="f3008" fmla="val 1208736"/>
              <a:gd name="f3009" fmla="val 5550954"/>
              <a:gd name="f3010" fmla="val 1198636"/>
              <a:gd name="f3011" fmla="val 5556785"/>
              <a:gd name="f3012" fmla="val 1188252"/>
              <a:gd name="f3013" fmla="val 5579618"/>
              <a:gd name="f3014" fmla="val 1173884"/>
              <a:gd name="f3015" fmla="val 5601380"/>
              <a:gd name="f3016" fmla="val 1161076"/>
              <a:gd name="f3017" fmla="val 5649178"/>
              <a:gd name="f3018" fmla="val 1117850"/>
              <a:gd name="f3019" fmla="val 5603442"/>
              <a:gd name="f3020" fmla="val 1108039"/>
              <a:gd name="f3021" fmla="val 5592278"/>
              <a:gd name="f3022" fmla="val 1088908"/>
              <a:gd name="f3023" fmla="val 5599957"/>
              <a:gd name="f3024" fmla="val 1089691"/>
              <a:gd name="f3025" fmla="val 5612973"/>
              <a:gd name="f3026" fmla="val 1094658"/>
              <a:gd name="f3027" fmla="val 5674070"/>
              <a:gd name="f3028" fmla="val 1043674"/>
              <a:gd name="f3029" fmla="val 5673217"/>
              <a:gd name="f3030" fmla="val 1012310"/>
              <a:gd name="f3031" fmla="val 5694695"/>
              <a:gd name="f3032" fmla="val 987064"/>
              <a:gd name="f3033" fmla="val 5709274"/>
              <a:gd name="f3034" fmla="val 962888"/>
              <a:gd name="f3035" fmla="val 5719873"/>
              <a:gd name="f3036" fmla="val 938706"/>
              <a:gd name="f3037" fmla="val 5730469"/>
              <a:gd name="f3038" fmla="val 927151"/>
              <a:gd name="f3039" fmla="val 5733776"/>
              <a:gd name="f3040" fmla="val 917622"/>
              <a:gd name="f3041" fmla="val 5735493"/>
              <a:gd name="f3042" fmla="val 909951"/>
              <a:gd name="f3043" fmla="val 5735505"/>
              <a:gd name="f3044" fmla="val 900129"/>
              <a:gd name="f3045" fmla="val 5732613"/>
              <a:gd name="f3046" fmla="val 905311"/>
              <a:gd name="f3047" fmla="val 5727186"/>
              <a:gd name="f3048" fmla="val 905054"/>
              <a:gd name="f3049" fmla="val 5726855"/>
              <a:gd name="f3050" fmla="val 902489"/>
              <a:gd name="f3051" fmla="val 5728143"/>
              <a:gd name="f3052" fmla="val 897357"/>
              <a:gd name="f3053" fmla="val 5730719"/>
              <a:gd name="f3054" fmla="val 895587"/>
              <a:gd name="f3055" fmla="val 5731276"/>
              <a:gd name="f3056" fmla="val 893229"/>
              <a:gd name="f3057" fmla="val 5730582"/>
              <a:gd name="f3058" fmla="val 895301"/>
              <a:gd name="f3059" fmla="val 5728075"/>
              <a:gd name="f3060" fmla="val 900545"/>
              <a:gd name="f3061" fmla="val 5722584"/>
              <a:gd name="f3062" fmla="val 902823"/>
              <a:gd name="f3063" fmla="val 5719399"/>
              <a:gd name="f3064" fmla="val 898489"/>
              <a:gd name="f3065" fmla="val 5719940"/>
              <a:gd name="f3066" fmla="val 889543"/>
              <a:gd name="f3067" fmla="val 5724325"/>
              <a:gd name="f3068" fmla="val 884843"/>
              <a:gd name="f3069" fmla="val 5714236"/>
              <a:gd name="f3070" fmla="val 884861"/>
              <a:gd name="f3071" fmla="val 5713914"/>
              <a:gd name="f3072" fmla="val 912610"/>
              <a:gd name="f3073" fmla="val 5689165"/>
              <a:gd name="f3074" fmla="val 915575"/>
              <a:gd name="f3075" fmla="val 5686860"/>
              <a:gd name="f3076" fmla="val 923782"/>
              <a:gd name="f3077" fmla="val 5679066"/>
              <a:gd name="f3078" fmla="val 927432"/>
              <a:gd name="f3079" fmla="val 5677642"/>
              <a:gd name="f3080" fmla="val 938380"/>
              <a:gd name="f3081" fmla="val 5673373"/>
              <a:gd name="f3082" fmla="val 945903"/>
              <a:gd name="f3083" fmla="val 5664697"/>
              <a:gd name="f3084" fmla="val 952517"/>
              <a:gd name="f3085" fmla="val 5660968"/>
              <a:gd name="f3086" fmla="val 961409"/>
              <a:gd name="f3087" fmla="val 5654054"/>
              <a:gd name="f3088" fmla="val 966653"/>
              <a:gd name="f3089" fmla="val 5648565"/>
              <a:gd name="f3090" fmla="val 965283"/>
              <a:gd name="f3091" fmla="val 5646802"/>
              <a:gd name="f3092" fmla="val 953977"/>
              <a:gd name="f3093" fmla="val 5650094"/>
              <a:gd name="f3094" fmla="val 975150"/>
              <a:gd name="f3095" fmla="val 5630803"/>
              <a:gd name="f3096" fmla="val 978114"/>
              <a:gd name="f3097" fmla="val 5628500"/>
              <a:gd name="f3098" fmla="val 980394"/>
              <a:gd name="f3099" fmla="val 5625314"/>
              <a:gd name="f3100" fmla="val 982672"/>
              <a:gd name="f3101" fmla="val 5622127"/>
              <a:gd name="f3102" fmla="val 988140"/>
              <a:gd name="f3103" fmla="val 5610808"/>
              <a:gd name="f3104" fmla="val 1003646"/>
              <a:gd name="f3105" fmla="val 5600165"/>
              <a:gd name="f3106" fmla="val 1019152"/>
              <a:gd name="f3107" fmla="val 5589525"/>
              <a:gd name="f3108" fmla="val 1028731"/>
              <a:gd name="f3109" fmla="val 5583491"/>
              <a:gd name="f3110" fmla="val 1047202"/>
              <a:gd name="f3111" fmla="val 5570546"/>
              <a:gd name="f3112" fmla="val 1056555"/>
              <a:gd name="f3113" fmla="val 5570343"/>
              <a:gd name="f3114" fmla="val 1058611"/>
              <a:gd name="f3115" fmla="val 5572986"/>
              <a:gd name="f3116" fmla="val 1068190"/>
              <a:gd name="f3117" fmla="val 5566954"/>
              <a:gd name="f3118" fmla="val 1076397"/>
              <a:gd name="f3119" fmla="val 5559158"/>
              <a:gd name="f3120" fmla="val 1078675"/>
              <a:gd name="f3121" fmla="val 5555973"/>
              <a:gd name="f3122" fmla="val 1077990"/>
              <a:gd name="f3123" fmla="val 5555092"/>
              <a:gd name="f3124" fmla="val 1080955"/>
              <a:gd name="f3125" fmla="val 5552787"/>
              <a:gd name="f3126" fmla="val 1105354"/>
              <a:gd name="f3127" fmla="val 5535232"/>
              <a:gd name="f3128" fmla="val 1129292"/>
              <a:gd name="f3129" fmla="val 5510965"/>
              <a:gd name="f3130" fmla="val 1154377"/>
              <a:gd name="f3131" fmla="val 5494292"/>
              <a:gd name="f3132" fmla="val 1185388"/>
              <a:gd name="f3133" fmla="val 5473008"/>
              <a:gd name="f3134" fmla="val 1216626"/>
              <a:gd name="f3135" fmla="val 5445896"/>
              <a:gd name="f3136" fmla="val 1250379"/>
              <a:gd name="f3137" fmla="val 5428136"/>
              <a:gd name="f3138" fmla="val 1256993"/>
              <a:gd name="f3139" fmla="val 5424410"/>
              <a:gd name="f3140" fmla="val 1262236"/>
              <a:gd name="f3141" fmla="val 5418919"/>
              <a:gd name="f3142" fmla="val 1268850"/>
              <a:gd name="f3143" fmla="val 5415191"/>
              <a:gd name="f3144" fmla="val 1277742"/>
              <a:gd name="f3145" fmla="val 5408277"/>
              <a:gd name="f3146" fmla="val 1278652"/>
              <a:gd name="f3147" fmla="val 5403329"/>
              <a:gd name="f3148" fmla="val 1280245"/>
              <a:gd name="f3149" fmla="val 5399261"/>
              <a:gd name="f3150" fmla="val 1283209"/>
              <a:gd name="f3151" fmla="val 5396957"/>
              <a:gd name="f3152" fmla="val 1275911"/>
              <a:gd name="f3153" fmla="val 5399803"/>
              <a:gd name="f3154" fmla="val 1269983"/>
              <a:gd name="f3155" fmla="val 5404413"/>
              <a:gd name="f3156" fmla="val 1264054"/>
              <a:gd name="f3157" fmla="val 5409021"/>
              <a:gd name="f3158" fmla="val 1262683"/>
              <a:gd name="f3159" fmla="val 5407259"/>
              <a:gd name="f3160" fmla="val 1264962"/>
              <a:gd name="f3161" fmla="val 5404073"/>
              <a:gd name="f3162" fmla="val 1264276"/>
              <a:gd name="f3163" fmla="val 5403192"/>
              <a:gd name="f3164" fmla="val 1270205"/>
              <a:gd name="f3165" fmla="val 5398583"/>
              <a:gd name="f3166" fmla="val 1273170"/>
              <a:gd name="f3167" fmla="val 5396278"/>
              <a:gd name="f3168" fmla="val 1290046"/>
              <a:gd name="f3169" fmla="val 5387399"/>
              <a:gd name="f3170" fmla="val 1307147"/>
              <a:gd name="f3171" fmla="val 5372691"/>
              <a:gd name="f3172" fmla="val 1320151"/>
              <a:gd name="f3173" fmla="val 5371064"/>
              <a:gd name="f3174" fmla="val 1332693"/>
              <a:gd name="f3175" fmla="val 5362727"/>
              <a:gd name="f3176" fmla="val 1340678"/>
              <a:gd name="f3177" fmla="val 5360762"/>
              <a:gd name="f3178" fmla="val 1352534"/>
              <a:gd name="f3179" fmla="val 5351544"/>
              <a:gd name="f3180" fmla="val 1361426"/>
              <a:gd name="f3181" fmla="val 5344630"/>
              <a:gd name="f3182" fmla="val 1371004"/>
              <a:gd name="f3183" fmla="val 5338598"/>
              <a:gd name="f3184" fmla="val 1374192"/>
              <a:gd name="f3185" fmla="val 5330463"/>
              <a:gd name="f3186" fmla="val 1375101"/>
              <a:gd name="f3187" fmla="val 5325514"/>
              <a:gd name="f3188" fmla="val 1386959"/>
              <a:gd name="f3189" fmla="val 5316296"/>
              <a:gd name="f3190" fmla="val 1391517"/>
              <a:gd name="f3191" fmla="val 5309925"/>
              <a:gd name="f3192" fmla="val 1396760"/>
              <a:gd name="f3193" fmla="val 5304434"/>
              <a:gd name="f3194" fmla="val 1401780"/>
              <a:gd name="f3195" fmla="val 5304774"/>
              <a:gd name="f3196" fmla="val 1410672"/>
              <a:gd name="f3197" fmla="val 5297860"/>
              <a:gd name="f3198" fmla="val 1413637"/>
              <a:gd name="f3199" fmla="val 5295555"/>
              <a:gd name="f3200" fmla="val 1415007"/>
              <a:gd name="f3201" fmla="val 5297318"/>
              <a:gd name="f3202" fmla="val 1412043"/>
              <a:gd name="f3203" fmla="val 5299623"/>
              <a:gd name="f3204" fmla="val 1406800"/>
              <a:gd name="f3205" fmla="val 5305113"/>
              <a:gd name="f3206" fmla="val 1404520"/>
              <a:gd name="f3207" fmla="val 5308299"/>
              <a:gd name="f3208" fmla="val 1399278"/>
              <a:gd name="f3209" fmla="val 5313790"/>
              <a:gd name="f3210" fmla="val 1396313"/>
              <a:gd name="f3211" fmla="val 5316094"/>
              <a:gd name="f3212" fmla="val 1393349"/>
              <a:gd name="f3213" fmla="val 5318399"/>
              <a:gd name="f3214" fmla="val 1394719"/>
              <a:gd name="f3215" fmla="val 5320161"/>
              <a:gd name="f3216" fmla="val 1395404"/>
              <a:gd name="f3217" fmla="val 5321043"/>
              <a:gd name="f3218" fmla="val 1401333"/>
              <a:gd name="f3219" fmla="val 5316434"/>
              <a:gd name="f3220" fmla="val 1404296"/>
              <a:gd name="f3221" fmla="val 5314129"/>
              <a:gd name="f3222" fmla="val 1436903"/>
              <a:gd name="f3223" fmla="val 5288778"/>
              <a:gd name="f3224" fmla="val 1473160"/>
              <a:gd name="f3225" fmla="val 5262005"/>
              <a:gd name="f3226" fmla="val 1505082"/>
              <a:gd name="f3227" fmla="val 5235773"/>
              <a:gd name="f3228" fmla="val 1539283"/>
              <a:gd name="f3229" fmla="val 5206354"/>
              <a:gd name="f3230" fmla="val 1575538"/>
              <a:gd name="f3231" fmla="val 5179581"/>
              <a:gd name="f3232" fmla="val 1610425"/>
              <a:gd name="f3233" fmla="val 5151044"/>
              <a:gd name="f3234" fmla="val 1616354"/>
              <a:gd name="f3235" fmla="val 5146435"/>
              <a:gd name="f3236" fmla="val 1620002"/>
              <a:gd name="f3237" fmla="val 5145013"/>
              <a:gd name="f3238" fmla="val 1621596"/>
              <a:gd name="f3239" fmla="val 5140945"/>
              <a:gd name="f3240" fmla="val 1620226"/>
              <a:gd name="f3241" fmla="val 5139182"/>
              <a:gd name="f3242" fmla="val 1612928"/>
              <a:gd name="f3243" fmla="val 5142029"/>
              <a:gd name="f3244" fmla="val 1609963"/>
              <a:gd name="f3245" fmla="val 5144333"/>
              <a:gd name="f3246" fmla="val 1601070"/>
              <a:gd name="f3247" fmla="val 5151247"/>
              <a:gd name="f3248" fmla="val 1591493"/>
              <a:gd name="f3249" fmla="val 5157280"/>
              <a:gd name="f3250" fmla="val 1583971"/>
              <a:gd name="f3251" fmla="val 5165957"/>
              <a:gd name="f3252" fmla="val 1570520"/>
              <a:gd name="f3253" fmla="val 5179241"/>
              <a:gd name="f3254" fmla="val 1551363"/>
              <a:gd name="f3255" fmla="val 5191307"/>
              <a:gd name="f3256" fmla="val 1537227"/>
              <a:gd name="f3257" fmla="val 5203711"/>
              <a:gd name="f3258" fmla="val 1526279"/>
              <a:gd name="f3259" fmla="val 5207980"/>
              <a:gd name="f3260" fmla="val 1518070"/>
              <a:gd name="f3261" fmla="val 5215776"/>
              <a:gd name="f3262" fmla="val 1512143"/>
              <a:gd name="f3263" fmla="val 5220384"/>
              <a:gd name="f3264" fmla="val 1500285"/>
              <a:gd name="f3265" fmla="val 5229604"/>
              <a:gd name="f3266" fmla="val 1491392"/>
              <a:gd name="f3267" fmla="val 5236516"/>
              <a:gd name="f3268" fmla="val 1485688"/>
              <a:gd name="f3269" fmla="val 5235296"/>
              <a:gd name="f3270" fmla="val 1484318"/>
              <a:gd name="f3271" fmla="val 5233534"/>
              <a:gd name="f3272" fmla="val 1477704"/>
              <a:gd name="f3273" fmla="val 5237261"/>
              <a:gd name="f3274" fmla="val 1474055"/>
              <a:gd name="f3275" fmla="val 5238685"/>
              <a:gd name="f3276" fmla="val 1475649"/>
              <a:gd name="f3277" fmla="val 5234618"/>
              <a:gd name="f3278" fmla="val 1485912"/>
              <a:gd name="f3279" fmla="val 5229467"/>
              <a:gd name="f3280" fmla="val 1488191"/>
              <a:gd name="f3281" fmla="val 5226281"/>
              <a:gd name="f3282" fmla="val 1517834"/>
              <a:gd name="f3283" fmla="val 5203235"/>
              <a:gd name="f3284" fmla="val 1544512"/>
              <a:gd name="f3285" fmla="val 5182495"/>
              <a:gd name="f3286" fmla="val 1571190"/>
              <a:gd name="f3287" fmla="val 5161753"/>
              <a:gd name="f3288" fmla="val 1588976"/>
              <a:gd name="f3289" fmla="val 5147925"/>
              <a:gd name="f3290" fmla="val 1604482"/>
              <a:gd name="f3291" fmla="val 5137284"/>
              <a:gd name="f3292" fmla="val 1620897"/>
              <a:gd name="f3293" fmla="val 5121694"/>
              <a:gd name="f3294" fmla="val 1631384"/>
              <a:gd name="f3295" fmla="val 5110713"/>
              <a:gd name="f3296" fmla="val 1642556"/>
              <a:gd name="f3297" fmla="val 5100613"/>
              <a:gd name="f3298" fmla="val 1658063"/>
              <a:gd name="f3299" fmla="val 5089971"/>
              <a:gd name="f3300" fmla="val 1663990"/>
              <a:gd name="f3301" fmla="val 5085362"/>
              <a:gd name="f3302" fmla="val 1666270"/>
              <a:gd name="f3303" fmla="val 5082176"/>
              <a:gd name="f3304" fmla="val 1668549"/>
              <a:gd name="f3305" fmla="val 5078989"/>
              <a:gd name="f3306" fmla="val 1670828"/>
              <a:gd name="f3307" fmla="val 5075804"/>
              <a:gd name="f3308" fmla="val 1670143"/>
              <a:gd name="f3309" fmla="val 5074923"/>
              <a:gd name="f3310" fmla="val 1666494"/>
              <a:gd name="f3311" fmla="val 5076346"/>
              <a:gd name="f3312" fmla="val 1659195"/>
              <a:gd name="f3313" fmla="val 5079193"/>
              <a:gd name="f3314" fmla="val 1654859"/>
              <a:gd name="f3315" fmla="val 5079735"/>
              <a:gd name="f3316" fmla="val 1643002"/>
              <a:gd name="f3317" fmla="val 5088954"/>
              <a:gd name="f3318" fmla="val 1634795"/>
              <a:gd name="f3319" fmla="val 5096749"/>
              <a:gd name="f3320" fmla="val 1625217"/>
              <a:gd name="f3321" fmla="val 5102781"/>
              <a:gd name="f3322" fmla="val 1610396"/>
              <a:gd name="f3323" fmla="val 5114304"/>
              <a:gd name="f3324" fmla="val 1620882"/>
              <a:gd name="f3325" fmla="val 5103323"/>
              <a:gd name="f3326" fmla="val 1627497"/>
              <a:gd name="f3327" fmla="val 5099594"/>
              <a:gd name="f3328" fmla="val 1636390"/>
              <a:gd name="f3329" fmla="val 5092681"/>
              <a:gd name="f3330" fmla="val 1656454"/>
              <a:gd name="f3331" fmla="val 5075669"/>
              <a:gd name="f3332" fmla="val 1677205"/>
              <a:gd name="f3333" fmla="val 5059537"/>
              <a:gd name="f3334" fmla="val 1698639"/>
              <a:gd name="f3335" fmla="val 5044286"/>
              <a:gd name="f3336" fmla="val 1704567"/>
              <a:gd name="f3337" fmla="val 5039675"/>
              <a:gd name="f3338" fmla="val 1706160"/>
              <a:gd name="f3339" fmla="val 5035608"/>
              <a:gd name="f3340" fmla="val 1705476"/>
              <a:gd name="f3341" fmla="val 5034728"/>
              <a:gd name="f3342" fmla="val 1704105"/>
              <a:gd name="f3343" fmla="val 5032965"/>
              <a:gd name="f3344" fmla="val 1700457"/>
              <a:gd name="f3345" fmla="val 5034387"/>
              <a:gd name="f3346" fmla="val 1694528"/>
              <a:gd name="f3347" fmla="val 5038997"/>
              <a:gd name="f3348" fmla="val 1685635"/>
              <a:gd name="f3349" fmla="val 5045911"/>
              <a:gd name="f3350" fmla="val 1674462"/>
              <a:gd name="f3351" fmla="val 5056010"/>
              <a:gd name="f3352" fmla="val 1667849"/>
              <a:gd name="f3353" fmla="val 5059738"/>
              <a:gd name="f3354" fmla="val 1657587"/>
              <a:gd name="f3355" fmla="val 5064890"/>
              <a:gd name="f3356" fmla="val 1650063"/>
              <a:gd name="f3357" fmla="val 5073566"/>
              <a:gd name="f3358" fmla="val 1639115"/>
              <a:gd name="f3359" fmla="val 5077835"/>
              <a:gd name="f3360" fmla="val 1635466"/>
              <a:gd name="f3361" fmla="val 5079259"/>
              <a:gd name="f3362" fmla="val 1624295"/>
              <a:gd name="f3363" fmla="val 5089358"/>
              <a:gd name="f3364" fmla="val 1618366"/>
              <a:gd name="f3365" fmla="val 5093968"/>
              <a:gd name="f3366" fmla="val 1619275"/>
              <a:gd name="f3367" fmla="val 5089020"/>
              <a:gd name="f3368" fmla="val 1625888"/>
              <a:gd name="f3369" fmla="val 5085292"/>
              <a:gd name="f3370" fmla="val 1628853"/>
              <a:gd name="f3371" fmla="val 5082987"/>
              <a:gd name="f3372" fmla="val 1655532"/>
              <a:gd name="f3373" fmla="val 5062246"/>
              <a:gd name="f3374" fmla="val 1679244"/>
              <a:gd name="f3375" fmla="val 5043809"/>
              <a:gd name="f3376" fmla="val 1702959"/>
              <a:gd name="f3377" fmla="val 5025373"/>
              <a:gd name="f3378" fmla="val 1708888"/>
              <a:gd name="f3379" fmla="val 5020763"/>
              <a:gd name="f3380" fmla="val 1715501"/>
              <a:gd name="f3381" fmla="val 5017035"/>
              <a:gd name="f3382" fmla="val 1714131"/>
              <a:gd name="f3383" fmla="val 5015273"/>
              <a:gd name="f3384" fmla="val 1712075"/>
              <a:gd name="f3385" fmla="val 5012628"/>
              <a:gd name="f3386" fmla="val 1706147"/>
              <a:gd name="f3387" fmla="val 5017237"/>
              <a:gd name="f3388" fmla="val 1703868"/>
              <a:gd name="f3389" fmla="val 5020423"/>
              <a:gd name="f3390" fmla="val 1686082"/>
              <a:gd name="f3391" fmla="val 5034252"/>
              <a:gd name="f3392" fmla="val 1669206"/>
              <a:gd name="f3393" fmla="val 5043131"/>
              <a:gd name="f3394" fmla="val 1653700"/>
              <a:gd name="f3395" fmla="val 5053773"/>
              <a:gd name="f3396" fmla="val 1668520"/>
              <a:gd name="f3397" fmla="val 5042249"/>
              <a:gd name="f3398" fmla="val 1683342"/>
              <a:gd name="f3399" fmla="val 5030726"/>
              <a:gd name="f3400" fmla="val 1698163"/>
              <a:gd name="f3401" fmla="val 5019204"/>
              <a:gd name="f3402" fmla="val 1701128"/>
              <a:gd name="f3403" fmla="val 5016898"/>
              <a:gd name="f3404" fmla="val 1704092"/>
              <a:gd name="f3405" fmla="val 5014594"/>
              <a:gd name="f3406" fmla="val 1702722"/>
              <a:gd name="f3407" fmla="val 5012831"/>
              <a:gd name="f3408" fmla="val 1702036"/>
              <a:gd name="f3409" fmla="val 5011950"/>
              <a:gd name="f3410" fmla="val 1700665"/>
              <a:gd name="f3411" fmla="val 5010187"/>
              <a:gd name="f3412" fmla="val 1697701"/>
              <a:gd name="f3413" fmla="val 5012492"/>
              <a:gd name="f3414" fmla="val 1692458"/>
              <a:gd name="f3415" fmla="val 5017982"/>
              <a:gd name="f3416" fmla="val 1686753"/>
              <a:gd name="f3417" fmla="val 5016761"/>
              <a:gd name="f3418" fmla="val 1681509"/>
              <a:gd name="f3419" fmla="val 5022252"/>
              <a:gd name="f3420" fmla="val 1679230"/>
              <a:gd name="f3421" fmla="val 5025439"/>
              <a:gd name="f3422" fmla="val 1672616"/>
              <a:gd name="f3423" fmla="val 5029167"/>
              <a:gd name="f3424" fmla="val 1669652"/>
              <a:gd name="f3425" fmla="val 5031472"/>
              <a:gd name="f3426" fmla="val 1643660"/>
              <a:gd name="f3427" fmla="val 5053094"/>
              <a:gd name="f3428" fmla="val 1615611"/>
              <a:gd name="f3429" fmla="val 5072073"/>
              <a:gd name="f3430" fmla="val 1591212"/>
              <a:gd name="f3431" fmla="val 5089628"/>
              <a:gd name="f3432" fmla="val 1592805"/>
              <a:gd name="f3433" fmla="val 5085560"/>
              <a:gd name="f3434" fmla="val 1598734"/>
              <a:gd name="f3435" fmla="val 5080951"/>
              <a:gd name="f3436" fmla="val 1602383"/>
              <a:gd name="f3437" fmla="val 5079529"/>
              <a:gd name="f3438" fmla="val 1614926"/>
              <a:gd name="f3439" fmla="val 5071191"/>
              <a:gd name="f3440" fmla="val 1624042"/>
              <a:gd name="f3441" fmla="val 5058447"/>
              <a:gd name="f3442" fmla="val 1640234"/>
              <a:gd name="f3443" fmla="val 5048686"/>
              <a:gd name="f3444" fmla="val 1653461"/>
              <a:gd name="f3445" fmla="val 5041231"/>
              <a:gd name="f3446" fmla="val 1667597"/>
              <a:gd name="f3447" fmla="val 5028828"/>
              <a:gd name="f3448" fmla="val 1679454"/>
              <a:gd name="f3449" fmla="val 5019609"/>
              <a:gd name="f3450" fmla="val 1685383"/>
              <a:gd name="f3451" fmla="val 5014999"/>
              <a:gd name="f3452" fmla="val 1688347"/>
              <a:gd name="f3453" fmla="val 5012695"/>
              <a:gd name="f3454" fmla="val 1694275"/>
              <a:gd name="f3455" fmla="val 5008087"/>
              <a:gd name="f3456" fmla="val 1696555"/>
              <a:gd name="f3457" fmla="val 5004899"/>
              <a:gd name="f3458" fmla="val 1695869"/>
              <a:gd name="f3459" fmla="val 5004019"/>
              <a:gd name="f3460" fmla="val 1695184"/>
              <a:gd name="f3461" fmla="val 5003137"/>
              <a:gd name="f3462" fmla="val 1691534"/>
              <a:gd name="f3463" fmla="val 5004560"/>
              <a:gd name="f3464" fmla="val 1687200"/>
              <a:gd name="f3465" fmla="val 5005103"/>
              <a:gd name="f3466" fmla="val 1681272"/>
              <a:gd name="f3467" fmla="val 5009712"/>
              <a:gd name="f3468" fmla="val 1673064"/>
              <a:gd name="f3469" fmla="val 5017508"/>
              <a:gd name="f3470" fmla="val 1664171"/>
              <a:gd name="f3471" fmla="val 5024421"/>
              <a:gd name="f3472" fmla="val 1655278"/>
              <a:gd name="f3473" fmla="val 5031334"/>
              <a:gd name="f3474" fmla="val 1643421"/>
              <a:gd name="f3475" fmla="val 5040553"/>
              <a:gd name="f3476" fmla="val 1631564"/>
              <a:gd name="f3477" fmla="val 5049771"/>
              <a:gd name="f3478" fmla="val 1619707"/>
              <a:gd name="f3479" fmla="val 5058990"/>
              <a:gd name="f3480" fmla="val 1608074"/>
              <a:gd name="f3481" fmla="val 5062378"/>
              <a:gd name="f3482" fmla="val 1595994"/>
              <a:gd name="f3483" fmla="val 5077425"/>
              <a:gd name="f3484" fmla="val 1584360"/>
              <a:gd name="f3485" fmla="val 5080815"/>
              <a:gd name="f3486" fmla="val 1573188"/>
              <a:gd name="f3487" fmla="val 5090914"/>
              <a:gd name="f3488" fmla="val 1562239"/>
              <a:gd name="f3489" fmla="val 5095184"/>
              <a:gd name="f3490" fmla="val 1550383"/>
              <a:gd name="f3491" fmla="val 5104402"/>
              <a:gd name="f3492" fmla="val 1541490"/>
              <a:gd name="f3493" fmla="val 5111316"/>
              <a:gd name="f3494" fmla="val 1537841"/>
              <a:gd name="f3495" fmla="val 5112740"/>
              <a:gd name="f3496" fmla="val 1534191"/>
              <a:gd name="f3497" fmla="val 5114163"/>
              <a:gd name="f3498" fmla="val 1536470"/>
              <a:gd name="f3499" fmla="val 5110977"/>
              <a:gd name="f3500" fmla="val 1535100"/>
              <a:gd name="f3501" fmla="val 5109215"/>
              <a:gd name="f3502" fmla="val 1537378"/>
              <a:gd name="f3503" fmla="val 5106028"/>
              <a:gd name="f3504" fmla="val 1536693"/>
              <a:gd name="f3505" fmla="val 5105148"/>
              <a:gd name="f3506" fmla="val 1542622"/>
              <a:gd name="f3507" fmla="val 5100538"/>
              <a:gd name="f3508" fmla="val 1545587"/>
              <a:gd name="f3509" fmla="val 5098233"/>
              <a:gd name="f3510" fmla="val 1569300"/>
              <a:gd name="f3511" fmla="val 5079796"/>
              <a:gd name="f3512" fmla="val 1593015"/>
              <a:gd name="f3513" fmla="val 5061360"/>
              <a:gd name="f3514" fmla="val 1616729"/>
              <a:gd name="f3515" fmla="val 5042923"/>
              <a:gd name="f3516" fmla="val 1619693"/>
              <a:gd name="f3517" fmla="val 5040618"/>
              <a:gd name="f3518" fmla="val 1623342"/>
              <a:gd name="f3519" fmla="val 5039195"/>
              <a:gd name="f3520" fmla="val 1621972"/>
              <a:gd name="f3521" fmla="val 5037434"/>
              <a:gd name="f3522" fmla="val 1621287"/>
              <a:gd name="f3523" fmla="val 5036552"/>
              <a:gd name="f3524" fmla="val 1617637"/>
              <a:gd name="f3525" fmla="val 5037975"/>
              <a:gd name="f3526" fmla="val 1614673"/>
              <a:gd name="f3527" fmla="val 5040280"/>
              <a:gd name="f3528" fmla="val 1603725"/>
              <a:gd name="f3529" fmla="val 5044548"/>
              <a:gd name="f3530" fmla="val 1592553"/>
              <a:gd name="f3531" fmla="val 5054650"/>
              <a:gd name="f3532" fmla="val 1580697"/>
              <a:gd name="f3533" fmla="val 5063868"/>
              <a:gd name="f3534" fmla="val 1571804"/>
              <a:gd name="f3535" fmla="val 5070782"/>
              <a:gd name="f3536" fmla="val 1569524"/>
              <a:gd name="f3537" fmla="val 5073967"/>
              <a:gd name="f3538" fmla="val 1566784"/>
              <a:gd name="f3539" fmla="val 5070442"/>
              <a:gd name="f3540" fmla="val 1561078"/>
              <a:gd name="f3541" fmla="val 5069222"/>
              <a:gd name="f3542" fmla="val 1548536"/>
              <a:gd name="f3543" fmla="val 5077558"/>
              <a:gd name="f3544" fmla="val 1539643"/>
              <a:gd name="f3545" fmla="val 5084472"/>
              <a:gd name="f3546" fmla="val 1535995"/>
              <a:gd name="f3547" fmla="val 5085895"/>
              <a:gd name="f3548" fmla="val 1530066"/>
              <a:gd name="f3549" fmla="val 5090505"/>
              <a:gd name="f3550" fmla="val 1524138"/>
              <a:gd name="f3551" fmla="val 5095114"/>
              <a:gd name="f3552" fmla="val 1526416"/>
              <a:gd name="f3553" fmla="val 5091928"/>
              <a:gd name="f3554" fmla="val 1567916"/>
              <a:gd name="f3555" fmla="val 5059665"/>
              <a:gd name="f3556" fmla="val 1606452"/>
              <a:gd name="f3557" fmla="val 5029704"/>
              <a:gd name="f3558" fmla="val 1644987"/>
              <a:gd name="f3559" fmla="val 4999745"/>
              <a:gd name="f3560" fmla="val 1647951"/>
              <a:gd name="f3561" fmla="val 4997440"/>
              <a:gd name="f3562" fmla="val 1647266"/>
              <a:gd name="f3563" fmla="val 4996558"/>
              <a:gd name="f3564" fmla="val 1639282"/>
              <a:gd name="f3565" fmla="val 4998524"/>
              <a:gd name="f3566" fmla="val 1625146"/>
              <a:gd name="f3567" fmla="val 5010928"/>
              <a:gd name="f3568" fmla="val 1615568"/>
              <a:gd name="f3569" fmla="val 5016961"/>
              <a:gd name="f3570" fmla="val 1618755"/>
              <a:gd name="f3571" fmla="val 5008826"/>
              <a:gd name="f3572" fmla="val 1629927"/>
              <a:gd name="f3573" fmla="val 4998727"/>
              <a:gd name="f3574" fmla="val 1634486"/>
              <a:gd name="f3575" fmla="val 4992354"/>
              <a:gd name="f3576" fmla="val 1641323"/>
              <a:gd name="f3577" fmla="val 4982799"/>
              <a:gd name="f3578" fmla="val 1629689"/>
              <a:gd name="f3579" fmla="val 4986185"/>
              <a:gd name="f3580" fmla="val 1626725"/>
              <a:gd name="f3581" fmla="val 4988491"/>
              <a:gd name="f3582" fmla="val 1626040"/>
              <a:gd name="f3583" fmla="val 4987610"/>
              <a:gd name="f3584" fmla="val 1621705"/>
              <a:gd name="f3585" fmla="val 4988151"/>
              <a:gd name="f3586" fmla="val 1624670"/>
              <a:gd name="f3587" fmla="val 4985846"/>
              <a:gd name="f3588" fmla="val 1638805"/>
              <a:gd name="f3589" fmla="val 4973443"/>
              <a:gd name="f3590" fmla="val 1629228"/>
              <a:gd name="f3591" fmla="val 4979475"/>
              <a:gd name="f3592" fmla="val 1624894"/>
              <a:gd name="f3593" fmla="val 4980016"/>
              <a:gd name="f3594" fmla="val 1617594"/>
              <a:gd name="f3595" fmla="val 4982864"/>
              <a:gd name="f3596" fmla="val 1625802"/>
              <a:gd name="f3597" fmla="val 4975068"/>
              <a:gd name="f3598" fmla="val 1631731"/>
              <a:gd name="f3599" fmla="val 4970459"/>
              <a:gd name="f3600" fmla="val 1634694"/>
              <a:gd name="f3601" fmla="val 4968155"/>
              <a:gd name="f3602" fmla="val 1633324"/>
              <a:gd name="f3603" fmla="val 4966393"/>
              <a:gd name="f3604" fmla="val 1631954"/>
              <a:gd name="f3605" fmla="val 4964629"/>
              <a:gd name="f3606" fmla="val 1631268"/>
              <a:gd name="f3607" fmla="val 4963749"/>
              <a:gd name="f3608" fmla="val 1622376"/>
              <a:gd name="f3609" fmla="val 4970662"/>
              <a:gd name="f3610" fmla="val 1609834"/>
              <a:gd name="f3611" fmla="val 4979000"/>
              <a:gd name="f3612" fmla="val 1596607"/>
              <a:gd name="f3613" fmla="val 4986455"/>
              <a:gd name="f3614" fmla="val 1584065"/>
              <a:gd name="f3615" fmla="val 4994792"/>
              <a:gd name="f3616" fmla="val 1574486"/>
              <a:gd name="f3617" fmla="val 5000824"/>
              <a:gd name="f3618" fmla="val 1567187"/>
              <a:gd name="f3619" fmla="val 5003671"/>
              <a:gd name="f3620" fmla="val 1556925"/>
              <a:gd name="f3621" fmla="val 5008821"/>
              <a:gd name="f3622" fmla="val 1553960"/>
              <a:gd name="f3623" fmla="val 5011127"/>
              <a:gd name="f3624" fmla="val 1548032"/>
              <a:gd name="f3625" fmla="val 5015736"/>
              <a:gd name="f3626" fmla="val 1542103"/>
              <a:gd name="f3627" fmla="val 5020345"/>
              <a:gd name="f3628" fmla="val 1533210"/>
              <a:gd name="f3629" fmla="val 5027259"/>
              <a:gd name="f3630" fmla="val 1521353"/>
              <a:gd name="f3631" fmla="val 5036478"/>
              <a:gd name="f3632" fmla="val 1512461"/>
              <a:gd name="f3633" fmla="val 5043391"/>
              <a:gd name="f3634" fmla="val 1503568"/>
              <a:gd name="f3635" fmla="val 5050304"/>
              <a:gd name="f3636" fmla="val 1491711"/>
              <a:gd name="f3637" fmla="val 5059522"/>
              <a:gd name="f3638" fmla="val 1482818"/>
              <a:gd name="f3639" fmla="val 5066437"/>
              <a:gd name="f3640" fmla="val 1482133"/>
              <a:gd name="f3641" fmla="val 5065555"/>
              <a:gd name="f3642" fmla="val 1479168"/>
              <a:gd name="f3643" fmla="val 5067860"/>
              <a:gd name="f3644" fmla="val 1478484"/>
              <a:gd name="f3645" fmla="val 5066979"/>
              <a:gd name="f3646" fmla="val 1480763"/>
              <a:gd name="f3647" fmla="val 5063792"/>
              <a:gd name="f3648" fmla="val 1488970"/>
              <a:gd name="f3649" fmla="val 5055997"/>
              <a:gd name="f3650" fmla="val 1501512"/>
              <a:gd name="f3651" fmla="val 5047661"/>
              <a:gd name="f3652" fmla="val 1510405"/>
              <a:gd name="f3653" fmla="val 5040747"/>
              <a:gd name="f3654" fmla="val 1512685"/>
              <a:gd name="f3655" fmla="val 5037560"/>
              <a:gd name="f3656" fmla="val 1516333"/>
              <a:gd name="f3657" fmla="val 5036139"/>
              <a:gd name="f3658" fmla="val 1518612"/>
              <a:gd name="f3659" fmla="val 5032953"/>
              <a:gd name="f3660" fmla="val 1517927"/>
              <a:gd name="f3661" fmla="val 5032071"/>
              <a:gd name="f3662" fmla="val 1517242"/>
              <a:gd name="f3663" fmla="val 5031189"/>
              <a:gd name="f3664" fmla="val 1501736"/>
              <a:gd name="f3665" fmla="val 5041831"/>
              <a:gd name="f3666" fmla="val 1504924"/>
              <a:gd name="f3667" fmla="val 5033697"/>
              <a:gd name="f3668" fmla="val 1502868"/>
              <a:gd name="f3669" fmla="val 5031053"/>
              <a:gd name="f3670" fmla="val 1499903"/>
              <a:gd name="f3671" fmla="val 5033358"/>
              <a:gd name="f3672" fmla="val 1496940"/>
              <a:gd name="f3673" fmla="val 5035662"/>
              <a:gd name="f3674" fmla="val 1493976"/>
              <a:gd name="f3675" fmla="val 5037966"/>
              <a:gd name="f3676" fmla="val 1460904"/>
              <a:gd name="f3677" fmla="val 5061761"/>
              <a:gd name="f3678" fmla="val 1461949"/>
              <a:gd name="f3679" fmla="val 5052968"/>
              <a:gd name="f3680" fmla="val 1480287"/>
              <a:gd name="f3681" fmla="val 5038711"/>
              <a:gd name="f3682" fmla="val 1492829"/>
              <a:gd name="f3683" fmla="val 5030374"/>
              <a:gd name="f3684" fmla="val 1505371"/>
              <a:gd name="f3685" fmla="val 5022038"/>
              <a:gd name="f3686" fmla="val 1517228"/>
              <a:gd name="f3687" fmla="val 5012819"/>
              <a:gd name="f3688" fmla="val 1520193"/>
              <a:gd name="f3689" fmla="val 5010515"/>
              <a:gd name="f3690" fmla="val 1523157"/>
              <a:gd name="f3691" fmla="val 5008209"/>
              <a:gd name="f3692" fmla="val 1524751"/>
              <a:gd name="f3693" fmla="val 5004143"/>
              <a:gd name="f3694" fmla="val 1524065"/>
              <a:gd name="f3695" fmla="val 5003262"/>
              <a:gd name="f3696" fmla="val 1518137"/>
              <a:gd name="f3697" fmla="val 5007871"/>
              <a:gd name="f3698" fmla="val 1517451"/>
              <a:gd name="f3699" fmla="val 5006989"/>
              <a:gd name="f3700" fmla="val 1510153"/>
              <a:gd name="f3701" fmla="val 5009836"/>
              <a:gd name="f3702" fmla="val 1501944"/>
              <a:gd name="f3703" fmla="val 5017631"/>
              <a:gd name="f3704" fmla="val 1491681"/>
              <a:gd name="f3705" fmla="val 5022782"/>
              <a:gd name="f3706" fmla="val 1512432"/>
              <a:gd name="f3707" fmla="val 5006650"/>
              <a:gd name="f3708" fmla="val 1527253"/>
              <a:gd name="f3709" fmla="val 4995126"/>
              <a:gd name="f3710" fmla="val 1545038"/>
              <a:gd name="f3711" fmla="val 4981299"/>
              <a:gd name="f3712" fmla="val 1556896"/>
              <a:gd name="f3713" fmla="val 4972081"/>
              <a:gd name="f3714" fmla="val 1565103"/>
              <a:gd name="f3715" fmla="val 4964287"/>
              <a:gd name="f3716" fmla="val 1576275"/>
              <a:gd name="f3717" fmla="val 4954186"/>
              <a:gd name="f3718" fmla="val 1582204"/>
              <a:gd name="f3719" fmla="val 4949577"/>
              <a:gd name="f3720" fmla="val 1583797"/>
              <a:gd name="f3721" fmla="val 4945510"/>
              <a:gd name="f3722" fmla="val 1582427"/>
              <a:gd name="f3723" fmla="val 4943748"/>
              <a:gd name="f3724" fmla="val 1581056"/>
              <a:gd name="f3725" fmla="val 4941986"/>
              <a:gd name="f3726" fmla="val 1574443"/>
              <a:gd name="f3727" fmla="val 4945713"/>
              <a:gd name="f3728" fmla="val 1565551"/>
              <a:gd name="f3729" fmla="val 4952626"/>
              <a:gd name="f3730" fmla="val 1560307"/>
              <a:gd name="f3731" fmla="val 4958118"/>
              <a:gd name="f3732" fmla="val 1550044"/>
              <a:gd name="f3733" fmla="val 4963268"/>
              <a:gd name="f3734" fmla="val 1543207"/>
              <a:gd name="f3735" fmla="val 4972825"/>
              <a:gd name="f3736" fmla="val 1540928"/>
              <a:gd name="f3737" fmla="val 4976012"/>
              <a:gd name="f3738" fmla="val 1531350"/>
              <a:gd name="f3739" fmla="val 4982044"/>
              <a:gd name="f3740" fmla="val 1528385"/>
              <a:gd name="f3741" fmla="val 4984348"/>
              <a:gd name="f3742" fmla="val 1511199"/>
              <a:gd name="f3743" fmla="val 4994871"/>
              <a:gd name="f3744" fmla="val 1510324"/>
              <a:gd name="f3745" fmla="val 4982879"/>
              <a:gd name="f3746" fmla="val 1503427"/>
              <a:gd name="f3747" fmla="val 4976762"/>
              <a:gd name="f3748" fmla="val 1495464"/>
              <a:gd name="f3749" fmla="val 4974629"/>
              <a:gd name="f3750" fmla="val 1490414"/>
              <a:gd name="f3751" fmla="val 4977544"/>
              <a:gd name="f3752" fmla="val 1418706"/>
              <a:gd name="f3753" fmla="val 5021819"/>
              <a:gd name="f3754" fmla="val 1437820"/>
              <a:gd name="f3755" fmla="val 5002442"/>
              <a:gd name="f3756" fmla="val 1422539"/>
              <a:gd name="f3757" fmla="val 5007254"/>
              <a:gd name="f3758" fmla="val 1406808"/>
              <a:gd name="f3759" fmla="val 5023725"/>
              <a:gd name="f3760" fmla="val 1391302"/>
              <a:gd name="f3761" fmla="val 5034367"/>
              <a:gd name="f3762" fmla="val 1387653"/>
              <a:gd name="f3763" fmla="val 5035790"/>
              <a:gd name="f3764" fmla="val 1390616"/>
              <a:gd name="f3765" fmla="val 5033485"/>
              <a:gd name="f3766" fmla="val 1392895"/>
              <a:gd name="f3767" fmla="val 5030300"/>
              <a:gd name="f3768" fmla="val 1399047"/>
              <a:gd name="f3769" fmla="val 5019861"/>
              <a:gd name="f3770" fmla="val 1395398"/>
              <a:gd name="f3771" fmla="val 5021283"/>
              <a:gd name="f3772" fmla="val 1382171"/>
              <a:gd name="f3773" fmla="val 5028740"/>
              <a:gd name="f3774" fmla="val 1342887"/>
              <a:gd name="f3775" fmla="val 5057005"/>
              <a:gd name="f3776" fmla="val 1312913"/>
              <a:gd name="f3777" fmla="val 5066590"/>
              <a:gd name="f3778" fmla="val 1282214"/>
              <a:gd name="f3779" fmla="val 5103676"/>
              <a:gd name="f3780" fmla="val 1257357"/>
              <a:gd name="f3781" fmla="val 5124363"/>
              <a:gd name="f3782" fmla="val 1236543"/>
              <a:gd name="f3783" fmla="val 5143654"/>
              <a:gd name="f3784" fmla="val 1204244"/>
              <a:gd name="f3785" fmla="val 5165542"/>
              <a:gd name="f3786" fmla="val 1148463"/>
              <a:gd name="f3787" fmla="val 5197575"/>
              <a:gd name="f3788" fmla="val 1150035"/>
              <a:gd name="f3789" fmla="val 5195075"/>
              <a:gd name="f3790" fmla="val 1148665"/>
              <a:gd name="f3791" fmla="val 5193313"/>
              <a:gd name="f3792" fmla="val 1142051"/>
              <a:gd name="f3793" fmla="val 5197041"/>
              <a:gd name="f3794" fmla="val 1139087"/>
              <a:gd name="f3795" fmla="val 5199346"/>
              <a:gd name="f3796" fmla="val 1135438"/>
              <a:gd name="f3797" fmla="val 5200769"/>
              <a:gd name="f3798" fmla="val 1129510"/>
              <a:gd name="f3799" fmla="val 5205377"/>
              <a:gd name="f3800" fmla="val 1126545"/>
              <a:gd name="f3801" fmla="val 5207683"/>
              <a:gd name="f3802" fmla="val 1105795"/>
              <a:gd name="f3803" fmla="val 5223814"/>
              <a:gd name="f3804" fmla="val 1085044"/>
              <a:gd name="f3805" fmla="val 5239948"/>
              <a:gd name="f3806" fmla="val 1061331"/>
              <a:gd name="f3807" fmla="val 5258383"/>
              <a:gd name="f3808" fmla="val 1044445"/>
              <a:gd name="f3809" fmla="val 5270794"/>
              <a:gd name="f3810" fmla="val 1035379"/>
              <a:gd name="f3811" fmla="val 5276113"/>
              <a:gd name="f3812" fmla="val 1023788"/>
              <a:gd name="f3813" fmla="val 5281545"/>
              <a:gd name="f3814" fmla="val 1011771"/>
              <a:gd name="f3815" fmla="val 5282594"/>
              <a:gd name="f3816" fmla="val 998511"/>
              <a:gd name="f3817" fmla="val 5268368"/>
              <a:gd name="f3818" fmla="val 971993"/>
              <a:gd name="f3819" fmla="val 5239917"/>
              <a:gd name="f3820" fmla="val 999372"/>
              <a:gd name="f3821" fmla="val 5217371"/>
              <a:gd name="f3822" fmla="val 1013738"/>
              <a:gd name="f3823" fmla="val 5195608"/>
              <a:gd name="f3824" fmla="val 1031309"/>
              <a:gd name="f3825" fmla="val 5161894"/>
              <a:gd name="f3826" fmla="val 1059755"/>
              <a:gd name="f3827" fmla="val 5135364"/>
              <a:gd name="f3828" fmla="val 1094032"/>
              <a:gd name="f3829" fmla="val 5118935"/>
              <a:gd name="f3830" fmla="val 1166856"/>
              <a:gd name="f3831" fmla="val 5070144"/>
              <a:gd name="f3832" fmla="val 1220057"/>
              <a:gd name="f3833" fmla="val 4999018"/>
              <a:gd name="f3834" fmla="val 1288897"/>
              <a:gd name="f3835" fmla="val 4949163"/>
              <a:gd name="f3836" fmla="val 1310160"/>
              <a:gd name="f3837" fmla="val 4933514"/>
              <a:gd name="f3838" fmla="val 1293738"/>
              <a:gd name="f3839" fmla="val 4899232"/>
              <a:gd name="f3840" fmla="val 1313156"/>
              <a:gd name="f3841" fmla="val 4874551"/>
              <a:gd name="f3842" fmla="val 1328591"/>
              <a:gd name="f3843" fmla="val 4848805"/>
              <a:gd name="f3844" fmla="val 1336061"/>
              <a:gd name="f3845" fmla="val 4820922"/>
              <a:gd name="f3846" fmla="val 1294395"/>
              <a:gd name="f3847" fmla="val 4801221"/>
              <a:gd name="f3848" fmla="val 1271570"/>
              <a:gd name="f3849" fmla="val 4790835"/>
              <a:gd name="f3850" fmla="val 1287006"/>
              <a:gd name="f3851" fmla="val 4765089"/>
              <a:gd name="f3852" fmla="val 1300304"/>
              <a:gd name="f3853" fmla="val 4747306"/>
              <a:gd name="f3854" fmla="val 1312538"/>
              <a:gd name="f3855" fmla="val 4733510"/>
              <a:gd name="f3856" fmla="val 1326619"/>
              <a:gd name="f3857" fmla="val 4728744"/>
              <a:gd name="f3858" fmla="val 1339345"/>
              <a:gd name="f3859" fmla="val 4744961"/>
              <a:gd name="f3860" fmla="val 1345172"/>
              <a:gd name="f3861" fmla="val 4755062"/>
              <a:gd name="f3862" fmla="val 1353918"/>
              <a:gd name="f3863" fmla="val 4770211"/>
              <a:gd name="f3864" fmla="val 1374114"/>
              <a:gd name="f3865" fmla="val 4758546"/>
              <a:gd name="f3866" fmla="val 1370133"/>
              <a:gd name="f3867" fmla="val 4757480"/>
              <a:gd name="f3868" fmla="val 1368284"/>
              <a:gd name="f3869" fmla="val 4748447"/>
              <a:gd name="f3870" fmla="val 1321365"/>
              <a:gd name="f3871" fmla="val 4684647"/>
              <a:gd name="f3872" fmla="val 1333884"/>
              <a:gd name="f3873" fmla="val 4653850"/>
              <a:gd name="f3874" fmla="val 1406131"/>
              <a:gd name="f3875" fmla="val 4639056"/>
              <a:gd name="f3876" fmla="val 1429242"/>
              <a:gd name="f3877" fmla="val 4632442"/>
              <a:gd name="f3878" fmla="val 1462944"/>
              <a:gd name="f3879" fmla="val 4650009"/>
              <a:gd name="f3880" fmla="val 1473331"/>
              <a:gd name="f3881" fmla="val 4627180"/>
              <a:gd name="f3882" fmla="val 1494101"/>
              <a:gd name="f3883" fmla="val 4581518"/>
              <a:gd name="f3884" fmla="val 1530801"/>
              <a:gd name="f3885" fmla="val 4540123"/>
              <a:gd name="f3886" fmla="val 1535642"/>
              <a:gd name="f3887" fmla="val 4490192"/>
              <a:gd name="f3888" fmla="val 1536997"/>
              <a:gd name="f3889" fmla="val 4469211"/>
              <a:gd name="f3890" fmla="val 1533302"/>
              <a:gd name="f3891" fmla="val 4451144"/>
              <a:gd name="f3892" fmla="val 1553500"/>
              <a:gd name="f3893" fmla="val 4439481"/>
              <a:gd name="f3894" fmla="val 1584862"/>
              <a:gd name="f3895" fmla="val 4418001"/>
              <a:gd name="f3896" fmla="val 1559121"/>
              <a:gd name="f3897" fmla="val 4402566"/>
              <a:gd name="f3898" fmla="val 1544262"/>
              <a:gd name="f3899" fmla="val 4394317"/>
              <a:gd name="f3900" fmla="val 1518522"/>
              <a:gd name="f3901" fmla="val 4378881"/>
              <a:gd name="f3902" fmla="val 1464831"/>
              <a:gd name="f3903" fmla="val 4419993"/>
              <a:gd name="f3904" fmla="val 1465323"/>
              <a:gd name="f3905" fmla="val 4450005"/>
              <a:gd name="f3906" fmla="val 1467952"/>
              <a:gd name="f3907" fmla="val 4472055"/>
              <a:gd name="f3908" fmla="val 1464750"/>
              <a:gd name="f3909" fmla="val 4484005"/>
              <a:gd name="f3910" fmla="val 1444552"/>
              <a:gd name="f3911" fmla="val 4495668"/>
              <a:gd name="f3912" fmla="val 1424355"/>
              <a:gd name="f3913" fmla="val 4507333"/>
              <a:gd name="f3914" fmla="val 1383182"/>
              <a:gd name="f3915" fmla="val 4517645"/>
              <a:gd name="f3916" fmla="val 1425630"/>
              <a:gd name="f3917" fmla="val 4550363"/>
              <a:gd name="f3918" fmla="val 1432525"/>
              <a:gd name="f3919" fmla="val 4556481"/>
              <a:gd name="f3920" fmla="val 1426409"/>
              <a:gd name="f3921" fmla="val 4563379"/>
              <a:gd name="f3922" fmla="val 1420294"/>
              <a:gd name="f3923" fmla="val 4570279"/>
              <a:gd name="f3924" fmla="val 1383102"/>
              <a:gd name="f3925" fmla="val 4581657"/>
              <a:gd name="f3926" fmla="val 1373863"/>
              <a:gd name="f3927" fmla="val 4536492"/>
              <a:gd name="f3928" fmla="val 1340941"/>
              <a:gd name="f3929" fmla="val 4531941"/>
              <a:gd name="f3930" fmla="val 1325013"/>
              <a:gd name="f3931" fmla="val 4527672"/>
              <a:gd name="f3932" fmla="val 1342296"/>
              <a:gd name="f3933" fmla="val 4510958"/>
              <a:gd name="f3934" fmla="val 1350546"/>
              <a:gd name="f3935" fmla="val 4496092"/>
              <a:gd name="f3936" fmla="val 1367048"/>
              <a:gd name="f3937" fmla="val 4466362"/>
              <a:gd name="f3938" fmla="val 1406374"/>
              <a:gd name="f3939" fmla="val 4447018"/>
              <a:gd name="f3940" fmla="val 1396072"/>
              <a:gd name="f3941" fmla="val 4405835"/>
              <a:gd name="f3942" fmla="val 1393153"/>
              <a:gd name="f3943" fmla="val 4400787"/>
              <a:gd name="f3944" fmla="val 1399273"/>
              <a:gd name="f3945" fmla="val 4393886"/>
              <a:gd name="f3946" fmla="val 1404322"/>
              <a:gd name="f3947" fmla="val 4390971"/>
              <a:gd name="f3948" fmla="val 1483754"/>
              <a:gd name="f3949" fmla="val 4365295"/>
              <a:gd name="f3950" fmla="val 1484408"/>
              <a:gd name="f3951" fmla="val 4267283"/>
              <a:gd name="f3952" fmla="val 1546066"/>
              <a:gd name="f3953" fmla="val 1561211"/>
              <a:gd name="f3954" fmla="val 4219561"/>
              <a:gd name="f3955" fmla="val 1569465"/>
              <a:gd name="f3956" fmla="val 4204695"/>
              <a:gd name="f3957" fmla="val 1584610"/>
              <a:gd name="f3958" fmla="val 4195948"/>
              <a:gd name="f3959" fmla="val 1632969"/>
              <a:gd name="f3960" fmla="val 4174753"/>
              <a:gd name="f3961" fmla="val 1663550"/>
              <a:gd name="f3962" fmla="val 4140256"/>
              <a:gd name="f3963" fmla="val 1695201"/>
              <a:gd name="f3964" fmla="val 4101778"/>
              <a:gd name="f3965" fmla="val 1702383"/>
              <a:gd name="f3966" fmla="val 4090897"/>
              <a:gd name="f3967" fmla="val 1712481"/>
              <a:gd name="f3968" fmla="val 4085065"/>
              <a:gd name="f3969" fmla="val 1719667"/>
              <a:gd name="f3970" fmla="val 4074181"/>
              <a:gd name="f3971" fmla="val 1727137"/>
              <a:gd name="f3972" fmla="val 4046301"/>
              <a:gd name="f3973" fmla="val 1807556"/>
              <a:gd name="f3974" fmla="val 4080655"/>
              <a:gd name="f3975" fmla="val 1770732"/>
              <a:gd name="f3976" fmla="val 4011023"/>
              <a:gd name="f3977" fmla="val 1767355"/>
              <a:gd name="f3978" fmla="val 4003715"/>
              <a:gd name="f3979" fmla="val 1765672"/>
              <a:gd name="f3980" fmla="val 3996060"/>
              <a:gd name="f3981" fmla="val 1764666"/>
              <a:gd name="f3982" fmla="val 3988120"/>
              <a:gd name="f3983" fmla="val 1763642"/>
              <a:gd name="f3984" fmla="val 3975547"/>
              <a:gd name="f3985" fmla="val 1722206"/>
              <a:gd name="f3986" fmla="val 4005024"/>
              <a:gd name="f3987" fmla="val 1668086"/>
              <a:gd name="f3988" fmla="val 4039614"/>
              <a:gd name="f3989" fmla="val 1609325"/>
              <a:gd name="f3990" fmla="val 4068987"/>
              <a:gd name="f3991" fmla="val 1559842"/>
              <a:gd name="f3992" fmla="val 4112272"/>
              <a:gd name="f3993" fmla="val 1535101"/>
              <a:gd name="f3994" fmla="val 4141130"/>
              <a:gd name="f3995" fmla="val 1502113"/>
              <a:gd name="f3996" fmla="val 4161741"/>
              <a:gd name="f3997" fmla="val 1465001"/>
              <a:gd name="f3998" fmla="val 4169987"/>
              <a:gd name="f3999" fmla="val 1440260"/>
              <a:gd name="f4000" fmla="val 4178230"/>
              <a:gd name="f4001" fmla="val 1411397"/>
              <a:gd name="f4002" fmla="val 4198841"/>
              <a:gd name="f4003" fmla="val 1390779"/>
              <a:gd name="f4004" fmla="val 4165864"/>
              <a:gd name="f4005" fmla="val 1370159"/>
              <a:gd name="f4006" fmla="val 4132883"/>
              <a:gd name="f4007" fmla="val 1407272"/>
              <a:gd name="f4008" fmla="val 4120518"/>
              <a:gd name="f4009" fmla="val 1419642"/>
              <a:gd name="f4010" fmla="val 4099904"/>
              <a:gd name="f4011" fmla="val 1423767"/>
              <a:gd name="f4012" fmla="val 4095783"/>
              <a:gd name="f4013" fmla="val 1427891"/>
              <a:gd name="f4014" fmla="val 1432012"/>
              <a:gd name="f4015" fmla="val 4091661"/>
              <a:gd name="f4016" fmla="val 1518608"/>
              <a:gd name="f4017" fmla="val 4042193"/>
              <a:gd name="f4018" fmla="val 1563967"/>
              <a:gd name="f4019" fmla="val 3939131"/>
              <a:gd name="f4020" fmla="val 1667054"/>
              <a:gd name="f4021" fmla="val 3914398"/>
              <a:gd name="f4022" fmla="val 1683548"/>
              <a:gd name="f4023" fmla="val 3883481"/>
              <a:gd name="f4024" fmla="val 1704166"/>
              <a:gd name="f4025" fmla="val 3857715"/>
              <a:gd name="f4026" fmla="val 1726844"/>
              <a:gd name="f4027" fmla="val 3834010"/>
              <a:gd name="f4028" fmla="val 1736221"/>
              <a:gd name="f4029" fmla="val 3825172"/>
              <a:gd name="f4030" fmla="val 1737599"/>
              <a:gd name="f4031" fmla="val 3820886"/>
              <a:gd name="f4032" fmla="val 1738977"/>
              <a:gd name="f4033" fmla="val 3816600"/>
              <a:gd name="f4034" fmla="val 1740354"/>
              <a:gd name="f4035" fmla="val 3812313"/>
              <a:gd name="f4036" fmla="val 1745952"/>
              <a:gd name="f4037" fmla="val 3801873"/>
              <a:gd name="f4038" fmla="val 1753684"/>
              <a:gd name="f4039" fmla="val 3791939"/>
              <a:gd name="f4040" fmla="val 1763586"/>
              <a:gd name="f4041" fmla="val 3782853"/>
              <a:gd name="f4042" fmla="val 1799007"/>
              <a:gd name="f4043" fmla="val 3750261"/>
              <a:gd name="f4044" fmla="val 1799009"/>
              <a:gd name="f4045" fmla="val 3745381"/>
              <a:gd name="f4046" fmla="val 1790759"/>
              <a:gd name="f4047" fmla="val 3737135"/>
              <a:gd name="f4048" fmla="val 1782513"/>
              <a:gd name="f4049" fmla="val 3741257"/>
              <a:gd name="f4050" fmla="val 1778390"/>
              <a:gd name="f4051" fmla="val 3749503"/>
              <a:gd name="f4052" fmla="val 1761895"/>
              <a:gd name="f4053" fmla="val 3765992"/>
              <a:gd name="f4054" fmla="val 1741276"/>
              <a:gd name="f4055" fmla="val 3778358"/>
              <a:gd name="f4056" fmla="val 1720660"/>
              <a:gd name="f4057" fmla="val 3774237"/>
              <a:gd name="f4058" fmla="val 1687622"/>
              <a:gd name="f4059" fmla="val 3769462"/>
              <a:gd name="f4060" fmla="val 1641307"/>
              <a:gd name="f4061" fmla="val 3807746"/>
              <a:gd name="f4062" fmla="val 1628053"/>
              <a:gd name="f4063" fmla="val 3819973"/>
              <a:gd name="f4064" fmla="val 1616760"/>
              <a:gd name="f4065" fmla="val 3825523"/>
              <a:gd name="f4066" fmla="val 1605066"/>
              <a:gd name="f4067" fmla="val 3820077"/>
              <a:gd name="f4068" fmla="val 1593946"/>
              <a:gd name="f4069" fmla="val 3811426"/>
              <a:gd name="f4070" fmla="val 1580461"/>
              <a:gd name="f4071" fmla="val 3823705"/>
              <a:gd name="f4072" fmla="val 1506239"/>
              <a:gd name="f4073" fmla="val 3889663"/>
              <a:gd name="f4074" fmla="val 3959746"/>
              <a:gd name="f4075" fmla="val 1333051"/>
              <a:gd name="f4076" fmla="val 4000968"/>
              <a:gd name="f4077" fmla="val 1312430"/>
              <a:gd name="f4078" fmla="val 4009214"/>
              <a:gd name="f4079" fmla="val 1300062"/>
              <a:gd name="f4080" fmla="val 4029825"/>
              <a:gd name="f4081" fmla="val 1287691"/>
              <a:gd name="f4082" fmla="val 4050436"/>
              <a:gd name="f4083" fmla="val 1238208"/>
              <a:gd name="f4084" fmla="val 4124639"/>
              <a:gd name="f4085" fmla="val 1163986"/>
              <a:gd name="f4086" fmla="val 1089760"/>
              <a:gd name="f4087" fmla="val 4215330"/>
              <a:gd name="f4088" fmla="val 1048525"/>
              <a:gd name="f4089" fmla="val 4244188"/>
              <a:gd name="f4090" fmla="val 1007291"/>
              <a:gd name="f4091" fmla="val 4223577"/>
              <a:gd name="f4092" fmla="val 986674"/>
              <a:gd name="f4093" fmla="val 978428"/>
              <a:gd name="f4094" fmla="val 4165863"/>
              <a:gd name="f4095" fmla="val 970180"/>
              <a:gd name="f4096" fmla="val 957809"/>
              <a:gd name="f4097" fmla="val 912450"/>
              <a:gd name="f4098" fmla="val 904202"/>
              <a:gd name="f4099" fmla="val 4145252"/>
              <a:gd name="f4100" fmla="val 928945"/>
              <a:gd name="f4101" fmla="val 4104028"/>
              <a:gd name="f4102" fmla="val 945438"/>
              <a:gd name="f4103" fmla="val 4083415"/>
              <a:gd name="f4104" fmla="val 961935"/>
              <a:gd name="f4105" fmla="val 4062805"/>
              <a:gd name="f4106" fmla="val 982549"/>
              <a:gd name="f4107" fmla="val 1011413"/>
              <a:gd name="f4108" fmla="val 4017457"/>
              <a:gd name="f4109" fmla="val 1023786"/>
              <a:gd name="f4110" fmla="val 3967988"/>
              <a:gd name="f4111" fmla="val 1081516"/>
              <a:gd name="f4112" fmla="val 3988600"/>
              <a:gd name="f4113" fmla="val 1093885"/>
              <a:gd name="f4114" fmla="val 3992724"/>
              <a:gd name="f4115" fmla="val 1106254"/>
              <a:gd name="f4116" fmla="val 3976234"/>
              <a:gd name="f4117" fmla="val 1098010"/>
              <a:gd name="f4118" fmla="val 3963867"/>
              <a:gd name="f4119" fmla="val 1088759"/>
              <a:gd name="f4120" fmla="val 3937593"/>
              <a:gd name="f4121" fmla="val 1102576"/>
              <a:gd name="f4122" fmla="val 3928445"/>
              <a:gd name="f4123" fmla="val 1105707"/>
              <a:gd name="f4124" fmla="val 3926371"/>
              <a:gd name="f4125" fmla="val 1108838"/>
              <a:gd name="f4126" fmla="val 3924299"/>
              <a:gd name="f4127" fmla="val 1113559"/>
              <a:gd name="f4128" fmla="val 3917826"/>
              <a:gd name="f4129" fmla="val 1119987"/>
              <a:gd name="f4130" fmla="val 3912232"/>
              <a:gd name="f4131" fmla="val 1127345"/>
              <a:gd name="f4132" fmla="val 3907193"/>
              <a:gd name="f4133" fmla="val 1133970"/>
              <a:gd name="f4134" fmla="val 3903404"/>
              <a:gd name="f4135" fmla="val 1139243"/>
              <a:gd name="f4136" fmla="val 3902031"/>
              <a:gd name="f4137" fmla="val 1151614"/>
              <a:gd name="f4138" fmla="val 3899970"/>
              <a:gd name="f4139" fmla="val 1159861"/>
              <a:gd name="f4140" fmla="val 3896877"/>
              <a:gd name="f4141" fmla="val 1167078"/>
              <a:gd name="f4142" fmla="val 3891724"/>
              <a:gd name="f4143" fmla="val 1179738"/>
              <a:gd name="f4144" fmla="val 3878465"/>
              <a:gd name="f4145" fmla="val 1191469"/>
              <a:gd name="f4146" fmla="val 3872268"/>
              <a:gd name="f4147" fmla="val 1194600"/>
              <a:gd name="f4148" fmla="val 3870195"/>
              <a:gd name="f4149" fmla="val 1197114"/>
              <a:gd name="f4150" fmla="val 3867191"/>
              <a:gd name="f4151" fmla="val 1199628"/>
              <a:gd name="f4152" fmla="val 3864187"/>
              <a:gd name="f4153" fmla="val 1202759"/>
              <a:gd name="f4154" fmla="val 3862114"/>
              <a:gd name="f4155" fmla="val 1205890"/>
              <a:gd name="f4156" fmla="val 3860042"/>
              <a:gd name="f4157" fmla="val 1237812"/>
              <a:gd name="f4158" fmla="val 3840244"/>
              <a:gd name="f4159" fmla="val 1266656"/>
              <a:gd name="f4160" fmla="val 3815792"/>
              <a:gd name="f4161" fmla="val 1299195"/>
              <a:gd name="f4162" fmla="val 3796926"/>
              <a:gd name="f4163" fmla="val 1311718"/>
              <a:gd name="f4164" fmla="val 3788635"/>
              <a:gd name="f4165" fmla="val 1316131"/>
              <a:gd name="f4166" fmla="val 3781698"/>
              <a:gd name="f4167" fmla="val 1326139"/>
              <a:gd name="f4168" fmla="val 3776409"/>
              <a:gd name="f4169" fmla="val 1335531"/>
              <a:gd name="f4170" fmla="val 3770191"/>
              <a:gd name="f4171" fmla="val 1348054"/>
              <a:gd name="f4172" fmla="val 3761900"/>
              <a:gd name="f4173" fmla="val 1357446"/>
              <a:gd name="f4174" fmla="val 3755681"/>
              <a:gd name="f4175" fmla="val 1375614"/>
              <a:gd name="f4176" fmla="val 3742313"/>
              <a:gd name="f4177" fmla="val 1393733"/>
              <a:gd name="f4178" fmla="val 3735672"/>
              <a:gd name="f4179" fmla="val 1408153"/>
              <a:gd name="f4180" fmla="val 3723446"/>
              <a:gd name="f4181" fmla="val 1414415"/>
              <a:gd name="f4182" fmla="val 3719300"/>
              <a:gd name="f4183" fmla="val 1417546"/>
              <a:gd name="f4184" fmla="val 3717228"/>
              <a:gd name="f4185" fmla="val 1420676"/>
              <a:gd name="f4186" fmla="val 3715155"/>
              <a:gd name="f4187" fmla="val 1423807"/>
              <a:gd name="f4188" fmla="val 3713083"/>
              <a:gd name="f4189" fmla="val 1427555"/>
              <a:gd name="f4190" fmla="val 3711941"/>
              <a:gd name="f4191" fmla="val 1429453"/>
              <a:gd name="f4192" fmla="val 3708006"/>
              <a:gd name="f4193" fmla="val 1428836"/>
              <a:gd name="f4194" fmla="val 3707076"/>
              <a:gd name="f4195" fmla="val 1424473"/>
              <a:gd name="f4196" fmla="val 3707286"/>
              <a:gd name="f4197" fmla="val 1421342"/>
              <a:gd name="f4198" fmla="val 3709359"/>
              <a:gd name="f4199" fmla="val 1411334"/>
              <a:gd name="f4200" fmla="val 3714647"/>
              <a:gd name="f4201" fmla="val 1400092"/>
              <a:gd name="f4202" fmla="val 3718073"/>
              <a:gd name="f4203" fmla="val 1387570"/>
              <a:gd name="f4204" fmla="val 3726364"/>
              <a:gd name="f4205" fmla="val 1381308"/>
              <a:gd name="f4206" fmla="val 3730510"/>
              <a:gd name="f4207" fmla="val 1380075"/>
              <a:gd name="f4208" fmla="val 3728649"/>
              <a:gd name="f4209" fmla="val 1373199"/>
              <a:gd name="f4210" fmla="val 3731864"/>
              <a:gd name="f4211" fmla="val 1387002"/>
              <a:gd name="f4212" fmla="val 3718708"/>
              <a:gd name="f4213" fmla="val 1402657"/>
              <a:gd name="f4214" fmla="val 3708342"/>
              <a:gd name="f4215" fmla="val 1417694"/>
              <a:gd name="f4216" fmla="val 3697047"/>
              <a:gd name="f4217" fmla="val 1429601"/>
              <a:gd name="f4218" fmla="val 3687826"/>
              <a:gd name="f4219" fmla="val 1437761"/>
              <a:gd name="f4220" fmla="val 3679746"/>
              <a:gd name="f4221" fmla="val 1449668"/>
              <a:gd name="f4222" fmla="val 3670524"/>
              <a:gd name="f4223" fmla="val 1452797"/>
              <a:gd name="f4224" fmla="val 3668452"/>
              <a:gd name="f4225" fmla="val 1457827"/>
              <a:gd name="f4226" fmla="val 3662444"/>
              <a:gd name="f4227" fmla="val 1453464"/>
              <a:gd name="f4228" fmla="val 3662656"/>
              <a:gd name="f4229" fmla="val 1449100"/>
              <a:gd name="f4230" fmla="val 3662867"/>
              <a:gd name="f4231" fmla="val 1443455"/>
              <a:gd name="f4232" fmla="val 3667943"/>
              <a:gd name="f4233" fmla="val 1440324"/>
              <a:gd name="f4234" fmla="val 3670016"/>
              <a:gd name="f4235" fmla="val 1418409"/>
              <a:gd name="f4236" fmla="val 3684526"/>
              <a:gd name="f4237" fmla="val 1399626"/>
              <a:gd name="f4238" fmla="val 3696962"/>
              <a:gd name="f4239" fmla="val 1377710"/>
              <a:gd name="f4240" fmla="val 3711471"/>
              <a:gd name="f4241" fmla="val 1340142"/>
              <a:gd name="f4242" fmla="val 3736346"/>
              <a:gd name="f4243" fmla="val 1300724"/>
              <a:gd name="f4244" fmla="val 3758428"/>
              <a:gd name="f4245" fmla="val 1262588"/>
              <a:gd name="f4246" fmla="val 3775645"/>
              <a:gd name="f4247" fmla="val 1248470"/>
              <a:gd name="f4248" fmla="val 3783659"/>
              <a:gd name="f4249" fmla="val 1254703"/>
              <a:gd name="f4250" fmla="val 3774752"/>
              <a:gd name="f4251" fmla="val 1277382"/>
              <a:gd name="f4252" fmla="val 3744349"/>
              <a:gd name="f4253" fmla="val 1302124"/>
              <a:gd name="f4254" fmla="val 3716523"/>
              <a:gd name="f4255" fmla="val 3695911"/>
              <a:gd name="f4256" fmla="val 1354699"/>
              <a:gd name="f4257" fmla="val 3679421"/>
              <a:gd name="f4258" fmla="val 1373027"/>
              <a:gd name="f4259" fmla="val 3662273"/>
              <a:gd name="f4260" fmla="val 1389501"/>
              <a:gd name="f4261" fmla="val 3644602"/>
              <a:gd name="f4262" fmla="val 1391425"/>
              <a:gd name="f4263" fmla="val 3642291"/>
              <a:gd name="f4264" fmla="val 1397556"/>
              <a:gd name="f4265" fmla="val 3639425"/>
              <a:gd name="f4266" fmla="val 1418805"/>
              <a:gd name="f4267" fmla="val 3630712"/>
              <a:gd name="f4268" fmla="val 1421936"/>
              <a:gd name="f4269" fmla="val 3628639"/>
              <a:gd name="f4270" fmla="val 1431378"/>
              <a:gd name="f4271" fmla="val 3615694"/>
              <a:gd name="f4272" fmla="val 1434508"/>
              <a:gd name="f4273" fmla="val 3613621"/>
              <a:gd name="f4274" fmla="val 1433275"/>
              <a:gd name="f4275" fmla="val 3611760"/>
              <a:gd name="f4276" fmla="val 1435790"/>
              <a:gd name="f4277" fmla="val 3608756"/>
              <a:gd name="f4278" fmla="val 1457655"/>
              <a:gd name="f4279" fmla="val 3600973"/>
              <a:gd name="f4280" fmla="val 1473308"/>
              <a:gd name="f4281" fmla="val 3590608"/>
              <a:gd name="f4282" fmla="val 1492093"/>
              <a:gd name="f4283" fmla="val 3578172"/>
              <a:gd name="f4284" fmla="val 1504615"/>
              <a:gd name="f4285" fmla="val 3569881"/>
              <a:gd name="f4286" fmla="val 1514008"/>
              <a:gd name="f4287" fmla="val 3563662"/>
              <a:gd name="f4288" fmla="val 1526530"/>
              <a:gd name="f4289" fmla="val 3555371"/>
              <a:gd name="f4290" fmla="val 1550960"/>
              <a:gd name="f4291" fmla="val 3537858"/>
              <a:gd name="f4292" fmla="val 1577856"/>
              <a:gd name="f4293" fmla="val 3524067"/>
              <a:gd name="f4294" fmla="val 1605415"/>
              <a:gd name="f4295" fmla="val 3504482"/>
              <a:gd name="f4296" fmla="val 1614807"/>
              <a:gd name="f4297" fmla="val 3498263"/>
              <a:gd name="f4298" fmla="val 1620403"/>
              <a:gd name="f4299" fmla="val 3499914"/>
              <a:gd name="f4300" fmla="val 1627947"/>
              <a:gd name="f4301" fmla="val 3490902"/>
              <a:gd name="f4302" fmla="val 1636105"/>
              <a:gd name="f4303" fmla="val 3482822"/>
              <a:gd name="f4304" fmla="val 1646731"/>
              <a:gd name="f4305" fmla="val 3478465"/>
              <a:gd name="f4306" fmla="val 1652375"/>
              <a:gd name="f4307" fmla="val 3473389"/>
              <a:gd name="f4308" fmla="val 1661767"/>
              <a:gd name="f4309" fmla="val 3467171"/>
              <a:gd name="f4310" fmla="val 1671160"/>
              <a:gd name="f4311" fmla="val 3460953"/>
              <a:gd name="f4312" fmla="val 1680553"/>
              <a:gd name="f4313" fmla="val 3454734"/>
              <a:gd name="f4314" fmla="val 1685581"/>
              <a:gd name="f4315" fmla="val 3448726"/>
              <a:gd name="f4316" fmla="val 1678087"/>
              <a:gd name="f4317" fmla="val 3451011"/>
              <a:gd name="f4318" fmla="val 1679985"/>
              <a:gd name="f4319" fmla="val 3447076"/>
              <a:gd name="f4320" fmla="val 1686912"/>
              <a:gd name="f4321" fmla="val 3437135"/>
              <a:gd name="f4322" fmla="val 1698819"/>
              <a:gd name="f4323" fmla="val 3427911"/>
              <a:gd name="f4324" fmla="val 1715705"/>
              <a:gd name="f4325" fmla="val 3419409"/>
              <a:gd name="f4326" fmla="val 1718837"/>
              <a:gd name="f4327" fmla="val 3417337"/>
              <a:gd name="f4328" fmla="val 1719452"/>
              <a:gd name="f4329" fmla="val 3418268"/>
              <a:gd name="f4330" fmla="val 1725713"/>
              <a:gd name="f4331" fmla="val 3414122"/>
              <a:gd name="f4332" fmla="val 1728844"/>
              <a:gd name="f4333" fmla="val 3412049"/>
              <a:gd name="f4334" fmla="val 1731359"/>
              <a:gd name="f4335" fmla="val 3409046"/>
              <a:gd name="f4336" fmla="val 1730126"/>
              <a:gd name="f4337" fmla="val 3407184"/>
              <a:gd name="f4338" fmla="val 1729510"/>
              <a:gd name="f4339" fmla="val 3406253"/>
              <a:gd name="f4340" fmla="val 1728278"/>
              <a:gd name="f4341" fmla="val 3404392"/>
              <a:gd name="f4342" fmla="val 1722016"/>
              <a:gd name="f4343" fmla="val 3408538"/>
              <a:gd name="f4344" fmla="val 1713240"/>
              <a:gd name="f4345" fmla="val 3415688"/>
              <a:gd name="f4346" fmla="val 1703232"/>
              <a:gd name="f4347" fmla="val 3420975"/>
              <a:gd name="f4348" fmla="val 1697587"/>
              <a:gd name="f4349" fmla="val 3426051"/>
              <a:gd name="f4350" fmla="val 1685063"/>
              <a:gd name="f4351" fmla="val 3434342"/>
              <a:gd name="f4352" fmla="val 1677570"/>
              <a:gd name="f4353" fmla="val 3436627"/>
              <a:gd name="f4354" fmla="val 1668177"/>
              <a:gd name="f4355" fmla="val 3442844"/>
              <a:gd name="f4356" fmla="val 1661300"/>
              <a:gd name="f4357" fmla="val 3446060"/>
              <a:gd name="f4358" fmla="val 1656321"/>
              <a:gd name="f4359" fmla="val 3445340"/>
              <a:gd name="f4360" fmla="val 1655088"/>
              <a:gd name="f4361" fmla="val 3443478"/>
              <a:gd name="f4362" fmla="val 1646978"/>
              <a:gd name="f4363" fmla="val 3444832"/>
              <a:gd name="f4364" fmla="val 1646361"/>
              <a:gd name="f4365" fmla="val 3443900"/>
              <a:gd name="f4366" fmla="val 1638201"/>
              <a:gd name="f4367" fmla="val 3451982"/>
              <a:gd name="f4368" fmla="val 1626295"/>
              <a:gd name="f4369" fmla="val 3461203"/>
              <a:gd name="f4370" fmla="val 1614389"/>
              <a:gd name="f4371" fmla="val 3470425"/>
              <a:gd name="f4372" fmla="val 1603097"/>
              <a:gd name="f4373" fmla="val 3480578"/>
              <a:gd name="f4374" fmla="val 1600583"/>
              <a:gd name="f4375" fmla="val 3483581"/>
              <a:gd name="f4376" fmla="val 1593706"/>
              <a:gd name="f4377" fmla="val 3486797"/>
              <a:gd name="f4378" fmla="val 1587444"/>
              <a:gd name="f4379" fmla="val 3490942"/>
              <a:gd name="f4380" fmla="val 1584314"/>
              <a:gd name="f4381" fmla="val 3493015"/>
              <a:gd name="f4382" fmla="val 1583081"/>
              <a:gd name="f4383" fmla="val 3491153"/>
              <a:gd name="f4384" fmla="val 1579335"/>
              <a:gd name="f4385" fmla="val 3492296"/>
              <a:gd name="f4386" fmla="val 1571841"/>
              <a:gd name="f4387" fmla="val 3494580"/>
              <a:gd name="f4388" fmla="val 1577486"/>
              <a:gd name="f4389" fmla="val 3489503"/>
              <a:gd name="f4390" fmla="val 1579384"/>
              <a:gd name="f4391" fmla="val 3485569"/>
              <a:gd name="f4392" fmla="val 1583008"/>
              <a:gd name="f4393" fmla="val 3481980"/>
              <a:gd name="f4394" fmla="val 1593519"/>
              <a:gd name="f4395" fmla="val 3475021"/>
              <a:gd name="f4396" fmla="val 1602911"/>
              <a:gd name="f4397" fmla="val 3468802"/>
              <a:gd name="f4398" fmla="val 1609172"/>
              <a:gd name="f4399" fmla="val 3464656"/>
              <a:gd name="f4400" fmla="val 1614201"/>
              <a:gd name="f4401" fmla="val 3458650"/>
              <a:gd name="f4402" fmla="val 1627390"/>
              <a:gd name="f4403" fmla="val 3444563"/>
              <a:gd name="f4404" fmla="val 1636783"/>
              <a:gd name="f4405" fmla="val 3438344"/>
              <a:gd name="f4406" fmla="val 1658031"/>
              <a:gd name="f4407" fmla="val 3429629"/>
              <a:gd name="f4408" fmla="val 1668656"/>
              <a:gd name="f4409" fmla="val 3425273"/>
              <a:gd name="f4410" fmla="val 1681795"/>
              <a:gd name="f4411" fmla="val 3417912"/>
              <a:gd name="f4412" fmla="val 1694934"/>
              <a:gd name="f4413" fmla="val 3410552"/>
              <a:gd name="f4414" fmla="val 1708074"/>
              <a:gd name="f4415" fmla="val 3403191"/>
              <a:gd name="f4416" fmla="val 1718748"/>
              <a:gd name="f4417" fmla="val 3392108"/>
              <a:gd name="f4418" fmla="val 1734402"/>
              <a:gd name="f4419" fmla="val 3381744"/>
              <a:gd name="f4420" fmla="val 1736916"/>
              <a:gd name="f4421" fmla="val 3378740"/>
              <a:gd name="f4422" fmla="val 1736300"/>
              <a:gd name="f4423" fmla="val 3377809"/>
              <a:gd name="f4424" fmla="val 1741944"/>
              <a:gd name="f4425" fmla="val 3372733"/>
              <a:gd name="f4426" fmla="val 1744459"/>
              <a:gd name="f4427" fmla="val 3369729"/>
              <a:gd name="f4428" fmla="val 1746974"/>
              <a:gd name="f4429" fmla="val 3366726"/>
              <a:gd name="f4430" fmla="val 1757031"/>
              <a:gd name="f4431" fmla="val 3354711"/>
              <a:gd name="f4432" fmla="val 1769554"/>
              <a:gd name="f4433" fmla="val 3346420"/>
              <a:gd name="f4434" fmla="val 1787057"/>
              <a:gd name="f4435" fmla="val 3338848"/>
              <a:gd name="f4436" fmla="val 1790804"/>
              <a:gd name="f4437" fmla="val 3337706"/>
              <a:gd name="f4438" fmla="val 1794551"/>
              <a:gd name="f4439" fmla="val 3336564"/>
              <a:gd name="f4440" fmla="val 1798298"/>
              <a:gd name="f4441" fmla="val 3335422"/>
              <a:gd name="f4442" fmla="val 1802661"/>
              <a:gd name="f4443" fmla="val 3335211"/>
              <a:gd name="f4444" fmla="val 1830788"/>
              <a:gd name="f4445" fmla="val 3323283"/>
              <a:gd name="f4446" fmla="val 1833919"/>
              <a:gd name="f4447" fmla="val 3321209"/>
              <a:gd name="f4448" fmla="val 1842078"/>
              <a:gd name="f4449" fmla="val 3313130"/>
              <a:gd name="f4450" fmla="val 1847674"/>
              <a:gd name="f4451" fmla="val 3314780"/>
              <a:gd name="f4452" fmla="val 1856451"/>
              <a:gd name="f4453" fmla="val 3307631"/>
              <a:gd name="f4454" fmla="val 1871488"/>
              <a:gd name="f4455" fmla="val 3296335"/>
              <a:gd name="f4456" fmla="val 3284321"/>
              <a:gd name="f4457" fmla="val 1900329"/>
              <a:gd name="f4458" fmla="val 3271885"/>
              <a:gd name="f4459" fmla="val 1903460"/>
              <a:gd name="f4460" fmla="val 3269812"/>
              <a:gd name="f4461" fmla="val 1902844"/>
              <a:gd name="f4462" fmla="val 3268881"/>
              <a:gd name="f4463" fmla="val 1902227"/>
              <a:gd name="f4464" fmla="val 3267950"/>
              <a:gd name="f4465" fmla="val 1910387"/>
              <a:gd name="f4466" fmla="val 3259870"/>
              <a:gd name="f4467" fmla="val 1917931"/>
              <a:gd name="f4468" fmla="val 3250859"/>
              <a:gd name="f4469" fmla="val 1927939"/>
              <a:gd name="f4470" fmla="val 3245571"/>
              <a:gd name="f4471" fmla="val 1937331"/>
              <a:gd name="f4472" fmla="val 3239353"/>
              <a:gd name="f4473" fmla="val 1950471"/>
              <a:gd name="f4474" fmla="val 3231993"/>
              <a:gd name="f4475" fmla="val 1959197"/>
              <a:gd name="f4476" fmla="val 3231570"/>
              <a:gd name="f4477" fmla="val 1959812"/>
              <a:gd name="f4478" fmla="val 3232501"/>
              <a:gd name="f4479" fmla="val 2016733"/>
              <a:gd name="f4480" fmla="val 3202847"/>
              <a:gd name="f4481" fmla="val 2019247"/>
              <a:gd name="f4482" fmla="val 3199844"/>
              <a:gd name="f4483" fmla="val 2033052"/>
              <a:gd name="f4484" fmla="val 3186688"/>
              <a:gd name="f4485" fmla="val 2054967"/>
              <a:gd name="f4486" fmla="val 3172178"/>
              <a:gd name="f4487" fmla="val 2068155"/>
              <a:gd name="f4488" fmla="val 3158090"/>
              <a:gd name="f4489" fmla="val 2075699"/>
              <a:gd name="f4490" fmla="val 3149080"/>
              <a:gd name="f4491" fmla="val 2087606"/>
              <a:gd name="f4492" fmla="val 3139857"/>
              <a:gd name="f4493" fmla="val 2098846"/>
              <a:gd name="f4494" fmla="val 3136432"/>
              <a:gd name="f4495" fmla="val 2113218"/>
              <a:gd name="f4496" fmla="val 3130932"/>
              <a:gd name="f4497" fmla="val 2129487"/>
              <a:gd name="f4498" fmla="val 3121500"/>
              <a:gd name="f4499" fmla="val 2144525"/>
              <a:gd name="f4500" fmla="val 3110204"/>
              <a:gd name="f4501" fmla="val 2150786"/>
              <a:gd name="f4502" fmla="val 3106059"/>
              <a:gd name="f4503" fmla="val 2160179"/>
              <a:gd name="f4504" fmla="val 3099840"/>
              <a:gd name="f4505" fmla="val 2169571"/>
              <a:gd name="f4506" fmla="val 3093622"/>
              <a:gd name="f4507" fmla="val 2175832"/>
              <a:gd name="f4508" fmla="val 3089476"/>
              <a:gd name="f4509" fmla="val 2178964"/>
              <a:gd name="f4510" fmla="val 3087403"/>
              <a:gd name="f4511" fmla="val 2181478"/>
              <a:gd name="f4512" fmla="val 3084400"/>
              <a:gd name="f4513" fmla="val 2189021"/>
              <a:gd name="f4514" fmla="val 3075389"/>
              <a:gd name="f4515" fmla="val 2202160"/>
              <a:gd name="f4516" fmla="val 3068028"/>
              <a:gd name="f4517" fmla="val 2214683"/>
              <a:gd name="f4518" fmla="val 3059737"/>
              <a:gd name="f4519" fmla="val 2217813"/>
              <a:gd name="f4520" fmla="val 3057665"/>
              <a:gd name="f4521" fmla="val 2224691"/>
              <a:gd name="f4522" fmla="val 3054449"/>
              <a:gd name="f4523" fmla="val 2226591"/>
              <a:gd name="f4524" fmla="val 3050515"/>
              <a:gd name="f4525" fmla="val 2239161"/>
              <a:gd name="f4526" fmla="val 3035497"/>
              <a:gd name="f4527" fmla="val 2251734"/>
              <a:gd name="f4528" fmla="val 3020479"/>
              <a:gd name="f4529" fmla="val 2250552"/>
              <a:gd name="f4530" fmla="val 3011891"/>
              <a:gd name="f4531" fmla="val 2250600"/>
              <a:gd name="f4532" fmla="val 3005164"/>
              <a:gd name="f4533" fmla="val 2246286"/>
              <a:gd name="f4534" fmla="val 2998649"/>
              <a:gd name="f4535" fmla="val 2271332"/>
              <a:gd name="f4536" fmla="val 2982067"/>
              <a:gd name="f4537" fmla="val 2280724"/>
              <a:gd name="f4538" fmla="val 2975848"/>
              <a:gd name="f4539" fmla="val 2288267"/>
              <a:gd name="f4540" fmla="val 2966837"/>
              <a:gd name="f4541" fmla="val 2286419"/>
              <a:gd name="f4542" fmla="val 2964045"/>
              <a:gd name="f4543" fmla="val 2287701"/>
              <a:gd name="f4544" fmla="val 2959180"/>
              <a:gd name="f4545" fmla="val 2289599"/>
              <a:gd name="f4546" fmla="val 2955245"/>
              <a:gd name="f4547" fmla="val 2294012"/>
              <a:gd name="f4548" fmla="val 2948308"/>
              <a:gd name="f4549" fmla="val 2293396"/>
              <a:gd name="f4550" fmla="val 2947377"/>
              <a:gd name="f4551" fmla="val 2292778"/>
              <a:gd name="f4552" fmla="val 2946446"/>
              <a:gd name="f4553" fmla="val 2274045"/>
              <a:gd name="f4554" fmla="val 2952156"/>
              <a:gd name="f4555" fmla="val 2258440"/>
              <a:gd name="f4556" fmla="val 2955793"/>
              <a:gd name="f4557" fmla="val 2239655"/>
              <a:gd name="f4558" fmla="val 2968229"/>
              <a:gd name="f4559" fmla="val 2183302"/>
              <a:gd name="f4560" fmla="val 3005541"/>
              <a:gd name="f4561" fmla="val 2130081"/>
              <a:gd name="f4562" fmla="val 3040779"/>
              <a:gd name="f4563" fmla="val 2076859"/>
              <a:gd name="f4564" fmla="val 3076016"/>
              <a:gd name="f4565" fmla="val 2073728"/>
              <a:gd name="f4566" fmla="val 3078089"/>
              <a:gd name="f4567" fmla="val 2065569"/>
              <a:gd name="f4568" fmla="val 3086169"/>
              <a:gd name="f4569" fmla="val 2063103"/>
              <a:gd name="f4570" fmla="val 3082447"/>
              <a:gd name="f4571" fmla="val 2061871"/>
              <a:gd name="f4572" fmla="val 3080585"/>
              <a:gd name="f4573" fmla="val 2071880"/>
              <a:gd name="f4574" fmla="val 3075299"/>
              <a:gd name="f4575" fmla="val 2075010"/>
              <a:gd name="f4576" fmla="val 3073224"/>
              <a:gd name="f4577" fmla="val 2087533"/>
              <a:gd name="f4578" fmla="val 3064933"/>
              <a:gd name="f4579" fmla="val 2100056"/>
              <a:gd name="f4580" fmla="val 3056643"/>
              <a:gd name="f4581" fmla="val 2110729"/>
              <a:gd name="f4582" fmla="val 3045559"/>
              <a:gd name="f4583" fmla="val 2133360"/>
              <a:gd name="f4584" fmla="val 3018526"/>
              <a:gd name="f4585" fmla="val 2169080"/>
              <a:gd name="f4586" fmla="val 2990859"/>
              <a:gd name="f4587" fmla="val 2209162"/>
              <a:gd name="f4588" fmla="val 2962982"/>
              <a:gd name="f4589" fmla="val 2227946"/>
              <a:gd name="f4590" fmla="val 2950545"/>
              <a:gd name="f4591" fmla="val 2250478"/>
              <a:gd name="f4592" fmla="val 2936967"/>
              <a:gd name="f4593" fmla="val 2271160"/>
              <a:gd name="f4594" fmla="val 2920595"/>
              <a:gd name="f4595" fmla="val 2282450"/>
              <a:gd name="f4596" fmla="val 2910443"/>
              <a:gd name="f4597" fmla="val 2298721"/>
              <a:gd name="f4598" fmla="val 2901009"/>
              <a:gd name="f4599" fmla="val 2311860"/>
              <a:gd name="f4600" fmla="val 2893648"/>
              <a:gd name="f4601" fmla="val 2324383"/>
              <a:gd name="f4602" fmla="val 2885357"/>
              <a:gd name="f4603" fmla="val 2335058"/>
              <a:gd name="f4604" fmla="val 2874274"/>
              <a:gd name="f4605" fmla="val 2348196"/>
              <a:gd name="f4606" fmla="val 2866912"/>
              <a:gd name="f4607" fmla="val 2354458"/>
              <a:gd name="f4608" fmla="val 2862768"/>
              <a:gd name="f4609" fmla="val 2368213"/>
              <a:gd name="f4610" fmla="val 2856338"/>
              <a:gd name="f4611" fmla="val 2362617"/>
              <a:gd name="f4612" fmla="val 2854688"/>
              <a:gd name="f4613" fmla="val 2360768"/>
              <a:gd name="f4614" fmla="val 2851896"/>
              <a:gd name="f4615" fmla="val 2352608"/>
              <a:gd name="f4616" fmla="val 2859976"/>
              <a:gd name="f4617" fmla="val 2345731"/>
              <a:gd name="f4618" fmla="val 2863190"/>
              <a:gd name="f4619" fmla="val 2307546"/>
              <a:gd name="f4620" fmla="val 2887133"/>
              <a:gd name="f4621" fmla="val 2274957"/>
              <a:gd name="f4622" fmla="val 2912726"/>
              <a:gd name="f4623" fmla="val 2237388"/>
              <a:gd name="f4624" fmla="val 2937601"/>
              <a:gd name="f4625" fmla="val 2218604"/>
              <a:gd name="f4626" fmla="val 2950036"/>
              <a:gd name="f4627" fmla="val 2206131"/>
              <a:gd name="f4628" fmla="val 2951602"/>
              <a:gd name="f4629" fmla="val 2186729"/>
              <a:gd name="f4630" fmla="val 2963108"/>
              <a:gd name="f4631" fmla="val 2186114"/>
              <a:gd name="f4632" fmla="val 2962177"/>
              <a:gd name="f4633" fmla="val 2185498"/>
              <a:gd name="f4634" fmla="val 2961247"/>
              <a:gd name="f4635" fmla="val 2184881"/>
              <a:gd name="f4636" fmla="val 2960316"/>
              <a:gd name="f4637" fmla="val 2180519"/>
              <a:gd name="f4638" fmla="val 2960527"/>
              <a:gd name="f4639" fmla="val 2186164"/>
              <a:gd name="f4640" fmla="val 2955451"/>
              <a:gd name="f4641" fmla="val 2195556"/>
              <a:gd name="f4642" fmla="val 2949232"/>
              <a:gd name="f4643" fmla="val 2204949"/>
              <a:gd name="f4644" fmla="val 2943013"/>
              <a:gd name="f4645" fmla="val 2214340"/>
              <a:gd name="f4646" fmla="val 2936795"/>
              <a:gd name="f4647" fmla="val 2223732"/>
              <a:gd name="f4648" fmla="val 2930577"/>
              <a:gd name="f4649" fmla="val 2225630"/>
              <a:gd name="f4650" fmla="val 2926642"/>
              <a:gd name="f4651" fmla="val 2231892"/>
              <a:gd name="f4652" fmla="val 2922497"/>
              <a:gd name="f4653" fmla="val 2235023"/>
              <a:gd name="f4654" fmla="val 2920424"/>
              <a:gd name="f4655" fmla="val 2234407"/>
              <a:gd name="f4656" fmla="val 2919494"/>
              <a:gd name="f4657" fmla="val 2233791"/>
              <a:gd name="f4658" fmla="val 2918563"/>
              <a:gd name="f4659" fmla="val 2233174"/>
              <a:gd name="f4660" fmla="val 2917631"/>
              <a:gd name="f4661" fmla="val 2230043"/>
              <a:gd name="f4662" fmla="val 2919705"/>
              <a:gd name="f4663" fmla="val 2226911"/>
              <a:gd name="f4664" fmla="val 2921777"/>
              <a:gd name="f4665" fmla="val 2217519"/>
              <a:gd name="f4666" fmla="val 2927996"/>
              <a:gd name="f4667" fmla="val 2208127"/>
              <a:gd name="f4668" fmla="val 2934214"/>
              <a:gd name="f4669" fmla="val 2198735"/>
              <a:gd name="f4670" fmla="val 2940432"/>
              <a:gd name="f4671" fmla="val 2195605"/>
              <a:gd name="f4672" fmla="val 2942505"/>
              <a:gd name="f4673" fmla="val 2189344"/>
              <a:gd name="f4674" fmla="val 2946650"/>
              <a:gd name="f4675" fmla="val 2188112"/>
              <a:gd name="f4676" fmla="val 2944790"/>
              <a:gd name="f4677" fmla="val 2187495"/>
              <a:gd name="f4678" fmla="val 2943858"/>
              <a:gd name="f4679" fmla="val 2193756"/>
              <a:gd name="f4680" fmla="val 2939713"/>
              <a:gd name="f4681" fmla="val 2193140"/>
              <a:gd name="f4682" fmla="val 2938783"/>
              <a:gd name="f4683" fmla="val 2203814"/>
              <a:gd name="f4684" fmla="val 2927698"/>
              <a:gd name="f4685" fmla="val 2215105"/>
              <a:gd name="f4686" fmla="val 2917546"/>
              <a:gd name="f4687" fmla="val 2227628"/>
              <a:gd name="f4688" fmla="val 2909255"/>
              <a:gd name="f4689" fmla="val 2249542"/>
              <a:gd name="f4690" fmla="val 2894745"/>
              <a:gd name="f4691" fmla="val 2262114"/>
              <a:gd name="f4692" fmla="val 2879727"/>
              <a:gd name="f4693" fmla="val 2284646"/>
              <a:gd name="f4694" fmla="val 2866148"/>
              <a:gd name="f4695" fmla="val 2284030"/>
              <a:gd name="f4696" fmla="val 2865217"/>
              <a:gd name="f4697" fmla="val 2283413"/>
              <a:gd name="f4698" fmla="val 2864287"/>
              <a:gd name="f4699" fmla="val 2282797"/>
              <a:gd name="f4700" fmla="val 2863354"/>
              <a:gd name="f4701" fmla="val 2279666"/>
              <a:gd name="f4702" fmla="val 2865428"/>
              <a:gd name="f4703" fmla="val 2273404"/>
              <a:gd name="f4704" fmla="val 2869574"/>
              <a:gd name="f4705" fmla="val 2270274"/>
              <a:gd name="f4706" fmla="val 2871646"/>
              <a:gd name="f4707" fmla="val 2257135"/>
              <a:gd name="f4708" fmla="val 2879007"/>
              <a:gd name="f4709" fmla="val 2256519"/>
              <a:gd name="f4710" fmla="val 2878076"/>
              <a:gd name="f4711" fmla="val 2257184"/>
              <a:gd name="f4712" fmla="val 2872281"/>
              <a:gd name="f4713" fmla="val 2259698"/>
              <a:gd name="f4714" fmla="val 2869277"/>
              <a:gd name="f4715" fmla="val 2259082"/>
              <a:gd name="f4716" fmla="val 2868346"/>
              <a:gd name="f4717" fmla="val 2252205"/>
              <a:gd name="f4718" fmla="val 2871561"/>
              <a:gd name="f4719" fmla="val 2242197"/>
              <a:gd name="f4720" fmla="val 2876847"/>
              <a:gd name="f4721" fmla="val 2232804"/>
              <a:gd name="f4722" fmla="val 2883067"/>
              <a:gd name="f4723" fmla="val 2222180"/>
              <a:gd name="f4724" fmla="val 2887424"/>
              <a:gd name="f4725" fmla="val 2231572"/>
              <a:gd name="f4726" fmla="val 2881206"/>
              <a:gd name="f4727" fmla="val 2237834"/>
              <a:gd name="f4728" fmla="val 2877061"/>
              <a:gd name="f4729" fmla="val 2244094"/>
              <a:gd name="f4730" fmla="val 2872915"/>
              <a:gd name="f4731" fmla="val 2250357"/>
              <a:gd name="f4732" fmla="val 2868769"/>
              <a:gd name="f4733" fmla="val 2249123"/>
              <a:gd name="f4734" fmla="val 2866908"/>
              <a:gd name="f4735" fmla="val 2245377"/>
              <a:gd name="f4736" fmla="val 2868049"/>
              <a:gd name="f4737" fmla="val 2244760"/>
              <a:gd name="f4738" fmla="val 2867119"/>
              <a:gd name="f4739" fmla="val 2238500"/>
              <a:gd name="f4740" fmla="val 2871264"/>
              <a:gd name="f4741" fmla="val 2244144"/>
              <a:gd name="f4742" fmla="val 2866187"/>
              <a:gd name="f4743" fmla="val 2246658"/>
              <a:gd name="f4744" fmla="val 2863184"/>
              <a:gd name="f4745" fmla="val 2247275"/>
              <a:gd name="f4746" fmla="val 2864114"/>
              <a:gd name="f4747" fmla="val 2257900"/>
              <a:gd name="f4748" fmla="val 2859758"/>
              <a:gd name="f4749" fmla="val 2269806"/>
              <a:gd name="f4750" fmla="val 2850536"/>
              <a:gd name="f4751" fmla="val 2279199"/>
              <a:gd name="f4752" fmla="val 2844317"/>
              <a:gd name="f4753" fmla="val 2282329"/>
              <a:gd name="f4754" fmla="val 2842244"/>
              <a:gd name="f4755" fmla="val 2285459"/>
              <a:gd name="f4756" fmla="val 2840172"/>
              <a:gd name="f4757" fmla="val 2284843"/>
              <a:gd name="f4758" fmla="val 2839241"/>
              <a:gd name="f4759" fmla="val 2284227"/>
              <a:gd name="f4760" fmla="val 2838310"/>
              <a:gd name="f4761" fmla="val 2280481"/>
              <a:gd name="f4762" fmla="val 2839453"/>
              <a:gd name="f4763" fmla="val 2272986"/>
              <a:gd name="f4764" fmla="val 2841736"/>
              <a:gd name="f4765" fmla="val 2263595"/>
              <a:gd name="f4766" fmla="val 2847955"/>
              <a:gd name="f4767" fmla="val 2259231"/>
              <a:gd name="f4768" fmla="val 2848167"/>
              <a:gd name="f4769" fmla="val 2254868"/>
              <a:gd name="f4770" fmla="val 2848376"/>
              <a:gd name="f4771" fmla="val 2247990"/>
              <a:gd name="f4772" fmla="val 2851593"/>
              <a:gd name="f4773" fmla="val 2253020"/>
              <a:gd name="f4774" fmla="val 2845585"/>
              <a:gd name="f4775" fmla="val 2255533"/>
              <a:gd name="f4776" fmla="val 2842581"/>
              <a:gd name="f4777" fmla="val 2254301"/>
              <a:gd name="f4778" fmla="val 2840720"/>
              <a:gd name="f4779" fmla="val 2257432"/>
              <a:gd name="f4780" fmla="val 2838647"/>
              <a:gd name="f4781" fmla="val 2263693"/>
              <a:gd name="f4782" fmla="val 2834501"/>
              <a:gd name="f4783" fmla="val 2269338"/>
              <a:gd name="f4784" fmla="val 2829425"/>
              <a:gd name="f4785" fmla="val 2273085"/>
              <a:gd name="f4786" fmla="val 2828283"/>
              <a:gd name="f4787" fmla="val 2286841"/>
              <a:gd name="f4788" fmla="val 2821853"/>
              <a:gd name="f4789" fmla="val 2299979"/>
              <a:gd name="f4790" fmla="val 2814491"/>
              <a:gd name="f4791" fmla="val 2313117"/>
              <a:gd name="f4792" fmla="val 2807132"/>
              <a:gd name="f4793" fmla="val 2323744"/>
              <a:gd name="f4794" fmla="val 2802775"/>
              <a:gd name="f4795" fmla="val 2323127"/>
              <a:gd name="f4796" fmla="val 2801845"/>
              <a:gd name="f4797" fmla="val 2327541"/>
              <a:gd name="f4798" fmla="val 2794907"/>
              <a:gd name="f4799" fmla="val 2326307"/>
              <a:gd name="f4800" fmla="val 2793044"/>
              <a:gd name="f4801" fmla="val 2327589"/>
              <a:gd name="f4802" fmla="val 2788179"/>
              <a:gd name="f4803" fmla="val 2333234"/>
              <a:gd name="f4804" fmla="val 2783104"/>
              <a:gd name="f4805" fmla="val 2342626"/>
              <a:gd name="f4806" fmla="val 2776885"/>
              <a:gd name="f4807" fmla="val 2347656"/>
              <a:gd name="f4808" fmla="val 2770878"/>
              <a:gd name="f4809" fmla="val 2360178"/>
              <a:gd name="f4810" fmla="val 2762587"/>
              <a:gd name="f4811" fmla="val 2367056"/>
              <a:gd name="f4812" fmla="val 2759372"/>
              <a:gd name="f4813" fmla="val 2375832"/>
              <a:gd name="f4814" fmla="val 2752222"/>
              <a:gd name="f4815" fmla="val 2385840"/>
              <a:gd name="f4816" fmla="val 2746936"/>
              <a:gd name="f4817" fmla="val 2392102"/>
              <a:gd name="f4818" fmla="val 2742789"/>
              <a:gd name="f4819" fmla="val 2390869"/>
              <a:gd name="f4820" fmla="val 2740928"/>
              <a:gd name="f4821" fmla="val 2390253"/>
              <a:gd name="f4822" fmla="val 2739996"/>
              <a:gd name="f4823" fmla="val 2389021"/>
              <a:gd name="f4824" fmla="val 2738135"/>
              <a:gd name="f4825" fmla="val 2385273"/>
              <a:gd name="f4826" fmla="val 2739277"/>
              <a:gd name="f4827" fmla="val 2382142"/>
              <a:gd name="f4828" fmla="val 2741350"/>
              <a:gd name="f4829" fmla="val 2375881"/>
              <a:gd name="f4830" fmla="val 2745495"/>
              <a:gd name="f4831" fmla="val 2376498"/>
              <a:gd name="f4832" fmla="val 2746426"/>
              <a:gd name="f4833" fmla="val 2373367"/>
              <a:gd name="f4834" fmla="val 2748499"/>
              <a:gd name="f4835" fmla="val 2358946"/>
              <a:gd name="f4836" fmla="val 2760725"/>
              <a:gd name="f4837" fmla="val 2345806"/>
              <a:gd name="f4838" fmla="val 2768085"/>
              <a:gd name="f4839" fmla="val 2333949"/>
              <a:gd name="f4840" fmla="val 2770580"/>
              <a:gd name="f4841" fmla="val 2329586"/>
              <a:gd name="f4842" fmla="val 2770792"/>
              <a:gd name="f4843" fmla="val 2334615"/>
              <a:gd name="f4844" fmla="val 2764785"/>
              <a:gd name="f4845" fmla="val 2327121"/>
              <a:gd name="f4846" fmla="val 2767069"/>
              <a:gd name="f4847" fmla="val 2317729"/>
              <a:gd name="f4848" fmla="val 2773287"/>
              <a:gd name="f4849" fmla="val 2308337"/>
              <a:gd name="f4850" fmla="val 2779506"/>
              <a:gd name="f4851" fmla="val 2298944"/>
              <a:gd name="f4852" fmla="val 2785725"/>
              <a:gd name="f4853" fmla="val 2292067"/>
              <a:gd name="f4854" fmla="val 2788939"/>
              <a:gd name="f4855" fmla="val 2283908"/>
              <a:gd name="f4856" fmla="val 2797020"/>
              <a:gd name="f4857" fmla="val 2273283"/>
              <a:gd name="f4858" fmla="val 2801376"/>
              <a:gd name="f4859" fmla="val 2262041"/>
              <a:gd name="f4860" fmla="val 2804803"/>
              <a:gd name="f4861" fmla="val 2261376"/>
              <a:gd name="f4862" fmla="val 2810597"/>
              <a:gd name="f4863" fmla="val 2251984"/>
              <a:gd name="f4864" fmla="val 2816815"/>
              <a:gd name="f4865" fmla="val 2223191"/>
              <a:gd name="f4866" fmla="val 2834541"/>
              <a:gd name="f4867" fmla="val 2199994"/>
              <a:gd name="f4868" fmla="val 2853916"/>
              <a:gd name="f4869" fmla="val 2174332"/>
              <a:gd name="f4870" fmla="val 2869568"/>
              <a:gd name="f4871" fmla="val 2161810"/>
              <a:gd name="f4872" fmla="val 2877859"/>
              <a:gd name="f4873" fmla="val 2152417"/>
              <a:gd name="f4874" fmla="val 2884078"/>
              <a:gd name="f4875" fmla="val 2139894"/>
              <a:gd name="f4876" fmla="val 2892369"/>
              <a:gd name="f4877" fmla="val 2121110"/>
              <a:gd name="f4878" fmla="val 2904805"/>
              <a:gd name="f4879" fmla="val 2105456"/>
              <a:gd name="f4880" fmla="val 2915170"/>
              <a:gd name="f4881" fmla="val 2089754"/>
              <a:gd name="f4882" fmla="val 2932259"/>
              <a:gd name="f4883" fmla="val 2086006"/>
              <a:gd name="f4884" fmla="val 2933403"/>
              <a:gd name="f4885" fmla="val 2084774"/>
              <a:gd name="f4886" fmla="val 2931541"/>
              <a:gd name="f4887" fmla="val 2081643"/>
              <a:gd name="f4888" fmla="val 2933614"/>
              <a:gd name="f4889" fmla="val 2066040"/>
              <a:gd name="f4890" fmla="val 2937251"/>
              <a:gd name="f4891" fmla="val 2062908"/>
              <a:gd name="f4892" fmla="val 2939324"/>
              <a:gd name="f4893" fmla="val 2046590"/>
              <a:gd name="f4894" fmla="val 2955484"/>
              <a:gd name="f4895" fmla="val 2041559"/>
              <a:gd name="f4896" fmla="val 2961491"/>
              <a:gd name="f4897" fmla="val 2033401"/>
              <a:gd name="f4898" fmla="val 2969571"/>
              <a:gd name="f4899" fmla="val 2024008"/>
              <a:gd name="f4900" fmla="val 2975790"/>
              <a:gd name="f4901" fmla="val 2015233"/>
              <a:gd name="f4902" fmla="val 2982939"/>
              <a:gd name="f4903" fmla="val 2010203"/>
              <a:gd name="f4904" fmla="val 2988946"/>
              <a:gd name="f4905" fmla="val 2003326"/>
              <a:gd name="f4906" fmla="val 2992160"/>
              <a:gd name="f4907" fmla="val 1986439"/>
              <a:gd name="f4908" fmla="val 3000663"/>
              <a:gd name="f4909" fmla="val 1967656"/>
              <a:gd name="f4910" fmla="val 3013100"/>
              <a:gd name="f4911" fmla="val 1954566"/>
              <a:gd name="f4912" fmla="val 3013734"/>
              <a:gd name="f4913" fmla="val 1946455"/>
              <a:gd name="f4914" fmla="val 3015087"/>
              <a:gd name="f4915" fmla="val 1935831"/>
              <a:gd name="f4916" fmla="val 3019445"/>
              <a:gd name="f4917" fmla="val 1927055"/>
              <a:gd name="f4918" fmla="val 3026593"/>
              <a:gd name="f4919" fmla="val 1922026"/>
              <a:gd name="f4920" fmla="val 3032602"/>
              <a:gd name="f4921" fmla="val 1915765"/>
              <a:gd name="f4922" fmla="val 3036747"/>
              <a:gd name="f4923" fmla="val 1909505"/>
              <a:gd name="f4924" fmla="val 3040892"/>
              <a:gd name="f4925" fmla="val 1900111"/>
              <a:gd name="f4926" fmla="val 3047111"/>
              <a:gd name="f4927" fmla="val 1894466"/>
              <a:gd name="f4928" fmla="val 3052186"/>
              <a:gd name="f4929" fmla="val 1895699"/>
              <a:gd name="f4930" fmla="val 3054049"/>
              <a:gd name="f4931" fmla="val 1893800"/>
              <a:gd name="f4932" fmla="val 3057983"/>
              <a:gd name="f4933" fmla="val 1891285"/>
              <a:gd name="f4934" fmla="val 3060987"/>
              <a:gd name="f4935" fmla="val 1892518"/>
              <a:gd name="f4936" fmla="val 3062849"/>
              <a:gd name="f4937" fmla="val 1888722"/>
              <a:gd name="f4938" fmla="val 3070716"/>
              <a:gd name="f4939" fmla="val 1875583"/>
              <a:gd name="f4940" fmla="val 3078077"/>
              <a:gd name="f4941" fmla="val 1867473"/>
              <a:gd name="f4942" fmla="val 3079430"/>
              <a:gd name="f4943" fmla="val 1863109"/>
              <a:gd name="f4944" fmla="val 3079641"/>
              <a:gd name="f4945" fmla="val 1858130"/>
              <a:gd name="f4946" fmla="val 3078923"/>
              <a:gd name="f4947" fmla="val 1851869"/>
              <a:gd name="f4948" fmla="val 3083069"/>
              <a:gd name="f4949" fmla="val 1842477"/>
              <a:gd name="f4950" fmla="val 3089287"/>
              <a:gd name="f4951" fmla="val 1836215"/>
              <a:gd name="f4952" fmla="val 3093433"/>
              <a:gd name="f4953" fmla="val 1830569"/>
              <a:gd name="f4954" fmla="val 3098508"/>
              <a:gd name="f4955" fmla="val 1822410"/>
              <a:gd name="f4956" fmla="val 3106588"/>
              <a:gd name="f4957" fmla="val 1805524"/>
              <a:gd name="f4958" fmla="val 3115091"/>
              <a:gd name="f4959" fmla="val 1797982"/>
              <a:gd name="f4960" fmla="val 3124102"/>
              <a:gd name="f4961" fmla="val 1794850"/>
              <a:gd name="f4962" fmla="val 3126175"/>
              <a:gd name="f4963" fmla="val 1791720"/>
              <a:gd name="f4964" fmla="val 3128247"/>
              <a:gd name="f4965" fmla="val 1787972"/>
              <a:gd name="f4966" fmla="val 3129389"/>
              <a:gd name="f4967" fmla="val 1777347"/>
              <a:gd name="f4968" fmla="val 3133747"/>
              <a:gd name="f4969" fmla="val 1772985"/>
              <a:gd name="f4970" fmla="val 3133957"/>
              <a:gd name="f4971" fmla="val 1771136"/>
              <a:gd name="f4972" fmla="val 3131164"/>
              <a:gd name="f4973" fmla="val 1770520"/>
              <a:gd name="f4974" fmla="val 3130235"/>
              <a:gd name="f4975" fmla="val 1766156"/>
              <a:gd name="f4976" fmla="val 3130445"/>
              <a:gd name="f4977" fmla="val 1760512"/>
              <a:gd name="f4978" fmla="val 3135522"/>
              <a:gd name="f4979" fmla="val 1750453"/>
              <a:gd name="f4980" fmla="val 3147537"/>
              <a:gd name="f4981" fmla="val 1736032"/>
              <a:gd name="f4982" fmla="val 3159762"/>
              <a:gd name="f4983" fmla="val 1721611"/>
              <a:gd name="f4984" fmla="val 3171988"/>
              <a:gd name="f4985" fmla="val 1718481"/>
              <a:gd name="f4986" fmla="val 3174060"/>
              <a:gd name="f4987" fmla="val 1715966"/>
              <a:gd name="f4988" fmla="val 3177063"/>
              <a:gd name="f4989" fmla="val 1716582"/>
              <a:gd name="f4990" fmla="val 3177996"/>
              <a:gd name="f4991" fmla="val 1717199"/>
              <a:gd name="f4992" fmla="val 3178926"/>
              <a:gd name="f4993" fmla="val 1720330"/>
              <a:gd name="f4994" fmla="val 3176852"/>
              <a:gd name="f4995" fmla="val 1724076"/>
              <a:gd name="f4996" fmla="val 3175711"/>
              <a:gd name="f4997" fmla="val 1736600"/>
              <a:gd name="f4998" fmla="val 3167419"/>
              <a:gd name="f4999" fmla="val 1754718"/>
              <a:gd name="f5000" fmla="val 3160779"/>
              <a:gd name="f5001" fmla="val 1768523"/>
              <a:gd name="f5002" fmla="val 3147622"/>
              <a:gd name="f5003" fmla="val 1771654"/>
              <a:gd name="f5004" fmla="val 3145549"/>
              <a:gd name="f5005" fmla="val 1777915"/>
              <a:gd name="f5006" fmla="val 3141404"/>
              <a:gd name="f5007" fmla="val 1778531"/>
              <a:gd name="f5008" fmla="val 3142334"/>
              <a:gd name="f5009" fmla="val 1780381"/>
              <a:gd name="f5010" fmla="val 3145127"/>
              <a:gd name="f5011" fmla="val 1789772"/>
              <a:gd name="f5012" fmla="val 3138909"/>
              <a:gd name="f5013" fmla="val 1796033"/>
              <a:gd name="f5014" fmla="val 3134763"/>
              <a:gd name="f5015" fmla="val 1802295"/>
              <a:gd name="f5016" fmla="val 3130618"/>
              <a:gd name="f5017" fmla="val 1806657"/>
              <a:gd name="f5018" fmla="val 3130407"/>
              <a:gd name="f5019" fmla="val 1804759"/>
              <a:gd name="f5020" fmla="val 3134340"/>
              <a:gd name="f5021" fmla="val 1805377"/>
              <a:gd name="f5022" fmla="val 3135271"/>
              <a:gd name="f5023" fmla="val 1799731"/>
              <a:gd name="f5024" fmla="val 3140347"/>
              <a:gd name="f5025" fmla="val 1797833"/>
              <a:gd name="f5026" fmla="val 3144282"/>
              <a:gd name="f5027" fmla="val 1804094"/>
              <a:gd name="f5028" fmla="val 3140136"/>
              <a:gd name="f5029" fmla="val 1807841"/>
              <a:gd name="f5030" fmla="val 3138995"/>
              <a:gd name="f5031" fmla="val 1810355"/>
              <a:gd name="f5032" fmla="val 3135991"/>
              <a:gd name="f5033" fmla="val 1815384"/>
              <a:gd name="f5034" fmla="val 3129983"/>
              <a:gd name="f5035" fmla="val 1825393"/>
              <a:gd name="f5036" fmla="val 3124696"/>
              <a:gd name="f5037" fmla="val 1831655"/>
              <a:gd name="f5038" fmla="val 3120549"/>
              <a:gd name="f5039" fmla="val 1840430"/>
              <a:gd name="f5040" fmla="val 3113400"/>
              <a:gd name="f5041" fmla="val 1848540"/>
              <a:gd name="f5042" fmla="val 3112048"/>
              <a:gd name="f5043" fmla="val 1857317"/>
              <a:gd name="f5044" fmla="val 3104898"/>
              <a:gd name="f5045" fmla="val 1869223"/>
              <a:gd name="f5046" fmla="val 3095677"/>
              <a:gd name="f5047" fmla="val 1868557"/>
              <a:gd name="f5048" fmla="val 3101472"/>
              <a:gd name="f5049" fmla="val 1876051"/>
              <a:gd name="f5050" fmla="val 3099188"/>
              <a:gd name="f5051" fmla="val 1879798"/>
              <a:gd name="f5052" fmla="val 3098046"/>
              <a:gd name="f5053" fmla="val 1886059"/>
              <a:gd name="f5054" fmla="val 3093901"/>
              <a:gd name="f5055" fmla="val 1889190"/>
              <a:gd name="f5056" fmla="val 3091827"/>
              <a:gd name="f5057" fmla="val 1904843"/>
              <a:gd name="f5058" fmla="val 3081464"/>
              <a:gd name="f5059" fmla="val 1920497"/>
              <a:gd name="f5060" fmla="val 3071099"/>
              <a:gd name="f5061" fmla="val 1939281"/>
              <a:gd name="f5062" fmla="val 3058663"/>
              <a:gd name="f5063" fmla="val 1954935"/>
              <a:gd name="f5064" fmla="val 3048299"/>
              <a:gd name="f5065" fmla="val 1973719"/>
              <a:gd name="f5066" fmla="val 3035862"/>
              <a:gd name="f5067" fmla="val 1992503"/>
              <a:gd name="f5068" fmla="val 3023424"/>
              <a:gd name="f5069" fmla="val 1993121"/>
              <a:gd name="f5070" fmla="val 3024356"/>
              <a:gd name="f5071" fmla="val 1977467"/>
              <a:gd name="f5072" fmla="val 3034720"/>
              <a:gd name="f5073" fmla="val 1958682"/>
              <a:gd name="f5074" fmla="val 3047156"/>
              <a:gd name="f5075" fmla="val 1940514"/>
              <a:gd name="f5076" fmla="val 3060524"/>
              <a:gd name="f5077" fmla="val 1947392"/>
              <a:gd name="f5078" fmla="val 3057309"/>
              <a:gd name="f5079" fmla="val 1951756"/>
              <a:gd name="f5080" fmla="val 3057098"/>
              <a:gd name="f5081" fmla="val 1954886"/>
              <a:gd name="f5082" fmla="val 3055026"/>
              <a:gd name="f5083" fmla="val 1986810"/>
              <a:gd name="f5084" fmla="val 3035228"/>
              <a:gd name="f5085" fmla="val 2019965"/>
              <a:gd name="f5086" fmla="val 3017291"/>
              <a:gd name="f5087" fmla="val 2050657"/>
              <a:gd name="f5088" fmla="val 2995633"/>
              <a:gd name="f5089" fmla="val 2056917"/>
              <a:gd name="f5090" fmla="val 2991489"/>
              <a:gd name="f5091" fmla="val 2063179"/>
              <a:gd name="f5092" fmla="val 2987342"/>
              <a:gd name="f5093" fmla="val 2069440"/>
              <a:gd name="f5094" fmla="val 2983197"/>
              <a:gd name="f5095" fmla="val 2088225"/>
              <a:gd name="f5096" fmla="val 2970759"/>
              <a:gd name="f5097" fmla="val 2101980"/>
              <a:gd name="f5098" fmla="val 2964329"/>
              <a:gd name="f5099" fmla="val 2113837"/>
              <a:gd name="f5100" fmla="val 2961834"/>
              <a:gd name="f5101" fmla="val 2123229"/>
              <a:gd name="f5102" fmla="val 2955616"/>
              <a:gd name="f5103" fmla="val 2132621"/>
              <a:gd name="f5104" fmla="val 2949397"/>
              <a:gd name="f5105" fmla="val 2142013"/>
              <a:gd name="f5106" fmla="val 2943179"/>
              <a:gd name="f5107" fmla="val 2148275"/>
              <a:gd name="f5108" fmla="val 2939033"/>
              <a:gd name="f5109" fmla="val 2148892"/>
              <a:gd name="f5110" fmla="val 2939964"/>
              <a:gd name="f5111" fmla="val 2152639"/>
              <a:gd name="f5112" fmla="val 2938822"/>
              <a:gd name="f5113" fmla="val 2156384"/>
              <a:gd name="f5114" fmla="val 2937680"/>
              <a:gd name="f5115" fmla="val 2153872"/>
              <a:gd name="f5116" fmla="val 2940683"/>
              <a:gd name="f5117" fmla="val 2151357"/>
              <a:gd name="f5118" fmla="val 2943688"/>
              <a:gd name="f5119" fmla="val 2144430"/>
              <a:gd name="f5120" fmla="val 2953628"/>
              <a:gd name="f5121" fmla="val 2130057"/>
              <a:gd name="f5122" fmla="val 2959127"/>
              <a:gd name="f5123" fmla="val 2126310"/>
              <a:gd name="f5124" fmla="val 2960270"/>
              <a:gd name="f5125" fmla="val 2115069"/>
              <a:gd name="f5126" fmla="val 2963696"/>
              <a:gd name="f5127" fmla="val 2114453"/>
              <a:gd name="f5128" fmla="val 2962765"/>
              <a:gd name="f5129" fmla="val 2103163"/>
              <a:gd name="f5130" fmla="val 2972918"/>
              <a:gd name="f5131" fmla="val 2091922"/>
              <a:gd name="f5132" fmla="val 2976343"/>
              <a:gd name="f5133" fmla="val 2082530"/>
              <a:gd name="f5134" fmla="val 2982562"/>
              <a:gd name="f5135" fmla="val 2071240"/>
              <a:gd name="f5136" fmla="val 2992715"/>
              <a:gd name="f5137" fmla="val 2055586"/>
              <a:gd name="f5138" fmla="val 3003079"/>
              <a:gd name="f5139" fmla="val 2044961"/>
              <a:gd name="f5140" fmla="val 3007436"/>
              <a:gd name="f5141" fmla="val 2038699"/>
              <a:gd name="f5142" fmla="val 3011582"/>
              <a:gd name="f5143" fmla="val 2034953"/>
              <a:gd name="f5144" fmla="val 3012724"/>
              <a:gd name="f5145" fmla="val 2029308"/>
              <a:gd name="f5146" fmla="val 3017800"/>
              <a:gd name="f5147" fmla="val 2023047"/>
              <a:gd name="f5148" fmla="val 3021946"/>
              <a:gd name="f5149" fmla="val 2016169"/>
              <a:gd name="f5150" fmla="val 3025161"/>
              <a:gd name="f5151" fmla="val 2008009"/>
              <a:gd name="f5152" fmla="val 3033241"/>
              <a:gd name="f5153" fmla="val 2002364"/>
              <a:gd name="f5154" fmla="val 3038317"/>
              <a:gd name="f5155" fmla="val 1991123"/>
              <a:gd name="f5156" fmla="val 3041742"/>
              <a:gd name="f5157" fmla="val 1985477"/>
              <a:gd name="f5158" fmla="val 3046819"/>
              <a:gd name="f5159" fmla="val 1983579"/>
              <a:gd name="f5160" fmla="val 3050754"/>
              <a:gd name="f5161" fmla="val 1976702"/>
              <a:gd name="f5162" fmla="val 3053969"/>
              <a:gd name="f5163" fmla="val 1973571"/>
              <a:gd name="f5164" fmla="val 3056043"/>
              <a:gd name="f5165" fmla="val 1967310"/>
              <a:gd name="f5166" fmla="val 3060187"/>
              <a:gd name="f5167" fmla="val 1969208"/>
              <a:gd name="f5168" fmla="val 3056252"/>
              <a:gd name="f5169" fmla="val 1965460"/>
              <a:gd name="f5170" fmla="val 3057396"/>
              <a:gd name="f5171" fmla="val 1962330"/>
              <a:gd name="f5172" fmla="val 3059468"/>
              <a:gd name="f5173" fmla="val 1956069"/>
              <a:gd name="f5174" fmla="val 3063614"/>
              <a:gd name="f5175" fmla="val 1949808"/>
              <a:gd name="f5176" fmla="val 3067759"/>
              <a:gd name="f5177" fmla="val 1950423"/>
              <a:gd name="f5178" fmla="val 3068690"/>
              <a:gd name="f5179" fmla="val 1947909"/>
              <a:gd name="f5180" fmla="val 3071694"/>
              <a:gd name="f5181" fmla="val 1944778"/>
              <a:gd name="f5182" fmla="val 3073766"/>
              <a:gd name="f5183" fmla="val 1937900"/>
              <a:gd name="f5184" fmla="val 3076981"/>
              <a:gd name="f5185" fmla="val 1939799"/>
              <a:gd name="f5186" fmla="val 3073047"/>
              <a:gd name="f5187" fmla="val 1939182"/>
              <a:gd name="f5188" fmla="val 3072116"/>
              <a:gd name="f5189" fmla="val 1932921"/>
              <a:gd name="f5190" fmla="val 3076261"/>
              <a:gd name="f5191" fmla="val 1926659"/>
              <a:gd name="f5192" fmla="val 3080407"/>
              <a:gd name="f5193" fmla="val 1920398"/>
              <a:gd name="f5194" fmla="val 3084553"/>
              <a:gd name="f5195" fmla="val 1924762"/>
              <a:gd name="f5196" fmla="val 3084342"/>
              <a:gd name="f5197" fmla="val 1918501"/>
              <a:gd name="f5198" fmla="val 3088487"/>
              <a:gd name="f5199" fmla="val 1915370"/>
              <a:gd name="f5200" fmla="val 3090561"/>
              <a:gd name="f5201" fmla="val 1908493"/>
              <a:gd name="f5202" fmla="val 3093775"/>
              <a:gd name="f5203" fmla="val 1911006"/>
              <a:gd name="f5204" fmla="val 3090772"/>
              <a:gd name="f5205" fmla="val 1909773"/>
              <a:gd name="f5206" fmla="val 3088911"/>
              <a:gd name="f5207" fmla="val 1894121"/>
              <a:gd name="f5208" fmla="val 3099274"/>
              <a:gd name="f5209" fmla="val 1876569"/>
              <a:gd name="f5210" fmla="val 3113573"/>
              <a:gd name="f5211" fmla="val 1859066"/>
              <a:gd name="f5212" fmla="val 3121144"/>
              <a:gd name="f5213" fmla="val 1855319"/>
              <a:gd name="f5214" fmla="val 3122286"/>
              <a:gd name="f5215" fmla="val 1852189"/>
              <a:gd name="f5216" fmla="val 3124359"/>
              <a:gd name="f5217" fmla="val 1849675"/>
              <a:gd name="f5218" fmla="val 3127362"/>
              <a:gd name="f5219" fmla="val 1847776"/>
              <a:gd name="f5220" fmla="val 3131297"/>
              <a:gd name="f5221" fmla="val 1841515"/>
              <a:gd name="f5222" fmla="val 3135442"/>
              <a:gd name="f5223" fmla="val 1837768"/>
              <a:gd name="f5224" fmla="val 3136585"/>
              <a:gd name="f5225" fmla="val 1828376"/>
              <a:gd name="f5226" fmla="val 3142803"/>
              <a:gd name="f5227" fmla="val 1816469"/>
              <a:gd name="f5228" fmla="val 3152025"/>
              <a:gd name="f5229" fmla="val 1810824"/>
              <a:gd name="f5230" fmla="val 3157101"/>
              <a:gd name="f5231" fmla="val 1802664"/>
              <a:gd name="f5232" fmla="val 3165182"/>
              <a:gd name="f5233" fmla="val 1793271"/>
              <a:gd name="f5234" fmla="val 3171400"/>
              <a:gd name="f5235" fmla="val 1782647"/>
              <a:gd name="f5236" fmla="val 3175757"/>
              <a:gd name="f5237" fmla="val 1775770"/>
              <a:gd name="f5238" fmla="val 3178972"/>
              <a:gd name="f5239" fmla="val 1765761"/>
              <a:gd name="f5240" fmla="val 3184260"/>
              <a:gd name="f5241" fmla="val 1753239"/>
              <a:gd name="f5242" fmla="val 3192551"/>
              <a:gd name="f5243" fmla="val 1747593"/>
              <a:gd name="f5244" fmla="val 3197627"/>
              <a:gd name="f5245" fmla="val 1737585"/>
              <a:gd name="f5246" fmla="val 3202914"/>
              <a:gd name="f5247" fmla="val 1731323"/>
              <a:gd name="f5248" fmla="val 3207061"/>
              <a:gd name="f5249" fmla="val 1730041"/>
              <a:gd name="f5250" fmla="val 3211925"/>
              <a:gd name="f5251" fmla="val 1723163"/>
              <a:gd name="f5252" fmla="val 3215140"/>
              <a:gd name="f5253" fmla="val 1720032"/>
              <a:gd name="f5254" fmla="val 3217213"/>
              <a:gd name="f5255" fmla="val 1713771"/>
              <a:gd name="f5256" fmla="val 3221359"/>
              <a:gd name="f5257" fmla="val 1710640"/>
              <a:gd name="f5258" fmla="val 3223432"/>
              <a:gd name="f5259" fmla="val 1704379"/>
              <a:gd name="f5260" fmla="val 3227578"/>
              <a:gd name="f5261" fmla="val 1696835"/>
              <a:gd name="f5262" fmla="val 3236588"/>
              <a:gd name="f5263" fmla="val 1687443"/>
              <a:gd name="f5264" fmla="val 3242806"/>
              <a:gd name="f5265" fmla="val 1676203"/>
              <a:gd name="f5266" fmla="val 3246233"/>
              <a:gd name="f5267" fmla="val 1673072"/>
              <a:gd name="f5268" fmla="val 3248305"/>
              <a:gd name="f5269" fmla="val 1648026"/>
              <a:gd name="f5270" fmla="val 3264888"/>
              <a:gd name="f5271" fmla="val 1634936"/>
              <a:gd name="f5272" fmla="val 3265522"/>
              <a:gd name="f5273" fmla="val 1634320"/>
              <a:gd name="f5274" fmla="val 3264591"/>
              <a:gd name="f5275" fmla="val 1633703"/>
              <a:gd name="f5276" fmla="val 3263661"/>
              <a:gd name="f5277" fmla="val 1625594"/>
              <a:gd name="f5278" fmla="val 3265013"/>
              <a:gd name="f5279" fmla="val 1626876"/>
              <a:gd name="f5280" fmla="val 3260149"/>
              <a:gd name="f5281" fmla="val 1639399"/>
              <a:gd name="f5282" fmla="val 3251857"/>
              <a:gd name="f5283" fmla="val 1645660"/>
              <a:gd name="f5284" fmla="val 3247712"/>
              <a:gd name="f5285" fmla="val 1655052"/>
              <a:gd name="f5286" fmla="val 3241494"/>
              <a:gd name="f5287" fmla="val 1664444"/>
              <a:gd name="f5288" fmla="val 3235275"/>
              <a:gd name="f5289" fmla="val 1670705"/>
              <a:gd name="f5290" fmla="val 3231129"/>
              <a:gd name="f5291" fmla="val 1673837"/>
              <a:gd name="f5292" fmla="val 3229056"/>
              <a:gd name="f5293" fmla="val 1672604"/>
              <a:gd name="f5294" fmla="val 3227195"/>
              <a:gd name="f5295" fmla="val 1671372"/>
              <a:gd name="f5296" fmla="val 3225333"/>
              <a:gd name="f5297" fmla="val 1668857"/>
              <a:gd name="f5298" fmla="val 3228336"/>
              <a:gd name="f5299" fmla="val 1662596"/>
              <a:gd name="f5300" fmla="val 3232482"/>
              <a:gd name="f5301" fmla="val 1659465"/>
              <a:gd name="f5302" fmla="val 3234556"/>
              <a:gd name="f5303" fmla="val 1652587"/>
              <a:gd name="f5304" fmla="val 3237771"/>
              <a:gd name="f5305" fmla="val 1650689"/>
              <a:gd name="f5306" fmla="val 3241704"/>
              <a:gd name="f5307" fmla="val 1645044"/>
              <a:gd name="f5308" fmla="val 3246781"/>
              <a:gd name="f5309" fmla="val 1638783"/>
              <a:gd name="f5310" fmla="val 3250927"/>
              <a:gd name="f5311" fmla="val 1635035"/>
              <a:gd name="f5312" fmla="val 3252069"/>
              <a:gd name="f5313" fmla="val 1623194"/>
              <a:gd name="f5314" fmla="val 3259291"/>
              <a:gd name="f5315" fmla="val 1625040"/>
              <a:gd name="f5316" fmla="val 3253946"/>
              <a:gd name="f5317" fmla="val 1588718"/>
              <a:gd name="f5318" fmla="val 3257298"/>
              <a:gd name="f5319" fmla="val 1607673"/>
              <a:gd name="f5320" fmla="val 3244749"/>
              <a:gd name="f5321" fmla="val 1614550"/>
              <a:gd name="f5322" fmla="val 3241533"/>
              <a:gd name="f5323" fmla="val 1619579"/>
              <a:gd name="f5324" fmla="val 3235525"/>
              <a:gd name="f5325" fmla="val 1621478"/>
              <a:gd name="f5326" fmla="val 3231592"/>
              <a:gd name="f5327" fmla="val 1581669"/>
              <a:gd name="f5328" fmla="val 3257949"/>
              <a:gd name="f5329" fmla="val 1575820"/>
              <a:gd name="f5330" fmla="val 3258489"/>
              <a:gd name="f5331" fmla="val 1550315"/>
              <a:gd name="f5332" fmla="val 3261683"/>
              <a:gd name="f5333" fmla="val 1525513"/>
              <a:gd name="f5334" fmla="val 3266594"/>
              <a:gd name="f5335" fmla="val 1501639"/>
              <a:gd name="f5336" fmla="val 3275555"/>
              <a:gd name="f5337" fmla="val 1471166"/>
              <a:gd name="f5338" fmla="val 3290117"/>
              <a:gd name="f5339" fmla="val 1495929"/>
              <a:gd name="f5340" fmla="val 3273213"/>
              <a:gd name="f5341" fmla="val 1522874"/>
              <a:gd name="f5342" fmla="val 3252696"/>
              <a:gd name="f5343" fmla="val 1548535"/>
              <a:gd name="f5344" fmla="val 3237044"/>
              <a:gd name="f5345" fmla="val 1577328"/>
              <a:gd name="f5346" fmla="val 3219319"/>
              <a:gd name="f5347" fmla="val 1602373"/>
              <a:gd name="f5348" fmla="val 3202737"/>
              <a:gd name="f5349" fmla="val 1626187"/>
              <a:gd name="f5350" fmla="val 3184293"/>
              <a:gd name="f5351" fmla="val 1653081"/>
              <a:gd name="f5352" fmla="val 3170504"/>
              <a:gd name="f5353" fmla="val 1656829"/>
              <a:gd name="f5354" fmla="val 3169361"/>
              <a:gd name="f5355" fmla="val 1659959"/>
              <a:gd name="f5356" fmla="val 3167288"/>
              <a:gd name="f5357" fmla="val 1662474"/>
              <a:gd name="f5358" fmla="val 3164285"/>
              <a:gd name="f5359" fmla="val 1685671"/>
              <a:gd name="f5360" fmla="val 3144910"/>
              <a:gd name="f5361" fmla="val 1711949"/>
              <a:gd name="f5362" fmla="val 3130187"/>
              <a:gd name="f5363" fmla="val 1736378"/>
              <a:gd name="f5364" fmla="val 3112675"/>
              <a:gd name="f5365" fmla="val 1752032"/>
              <a:gd name="f5366" fmla="val 3102311"/>
              <a:gd name="f5367" fmla="val 1771432"/>
              <a:gd name="f5368" fmla="val 3090804"/>
              <a:gd name="f5369" fmla="val 1785188"/>
              <a:gd name="f5370" fmla="val 3084375"/>
              <a:gd name="f5371" fmla="val 1801457"/>
              <a:gd name="f5372" fmla="val 3074941"/>
              <a:gd name="f5373" fmla="val 1817727"/>
              <a:gd name="f5374" fmla="val 3065509"/>
              <a:gd name="f5375" fmla="val 1829633"/>
              <a:gd name="f5376" fmla="val 3056286"/>
              <a:gd name="f5377" fmla="val 1840925"/>
              <a:gd name="f5378" fmla="val 3046134"/>
              <a:gd name="f5379" fmla="val 1857194"/>
              <a:gd name="f5380" fmla="val 3036701"/>
              <a:gd name="f5381" fmla="val 1868484"/>
              <a:gd name="f5382" fmla="val 3026547"/>
              <a:gd name="f5383" fmla="val 1899225"/>
              <a:gd name="f5384" fmla="val 2998162"/>
              <a:gd name="f5385" fmla="val 1934945"/>
              <a:gd name="f5386" fmla="val 2970496"/>
              <a:gd name="f5387" fmla="val 1972513"/>
              <a:gd name="f5388" fmla="val 2945622"/>
              <a:gd name="f5389" fmla="val 1994429"/>
              <a:gd name="f5390" fmla="val 2931113"/>
              <a:gd name="f5391" fmla="val 2013212"/>
              <a:gd name="f5392" fmla="val 2918676"/>
              <a:gd name="f5393" fmla="val 2035127"/>
              <a:gd name="f5394" fmla="val 2904166"/>
              <a:gd name="f5395" fmla="val 2038258"/>
              <a:gd name="f5396" fmla="val 2902093"/>
              <a:gd name="f5397" fmla="val 2045136"/>
              <a:gd name="f5398" fmla="val 2898878"/>
              <a:gd name="f5399" fmla="val 2047033"/>
              <a:gd name="f5400" fmla="val 2894943"/>
              <a:gd name="f5401" fmla="val 2048933"/>
              <a:gd name="f5402" fmla="val 2891009"/>
              <a:gd name="f5403" fmla="val 2041439"/>
              <a:gd name="f5404" fmla="val 2893293"/>
              <a:gd name="f5405" fmla="val 2038308"/>
              <a:gd name="f5406" fmla="val 2895366"/>
              <a:gd name="f5407" fmla="val 2025169"/>
              <a:gd name="f5408" fmla="val 2902727"/>
              <a:gd name="f5409" fmla="val 2014544"/>
              <a:gd name="f5410" fmla="val 2907083"/>
              <a:gd name="f5411" fmla="val 2001405"/>
              <a:gd name="f5412" fmla="val 2914444"/>
              <a:gd name="f5413" fmla="val 1985135"/>
              <a:gd name="f5414" fmla="val 2923878"/>
              <a:gd name="f5415" fmla="val 1969482"/>
              <a:gd name="f5416" fmla="val 2934242"/>
              <a:gd name="f5417" fmla="val 1951979"/>
              <a:gd name="f5418" fmla="val 2941814"/>
              <a:gd name="f5419" fmla="val 1957624"/>
              <a:gd name="f5420" fmla="val 2936737"/>
              <a:gd name="f5421" fmla="val 1956391"/>
              <a:gd name="f5422" fmla="val 2934876"/>
              <a:gd name="f5423" fmla="val 1962653"/>
              <a:gd name="f5424" fmla="val 2930729"/>
              <a:gd name="f5425" fmla="val 1975177"/>
              <a:gd name="f5426" fmla="val 2922438"/>
              <a:gd name="f5427" fmla="val 1982719"/>
              <a:gd name="f5428" fmla="val 2913428"/>
              <a:gd name="f5429" fmla="val 1991495"/>
              <a:gd name="f5430" fmla="val 2906279"/>
              <a:gd name="f5431" fmla="val 1994626"/>
              <a:gd name="f5432" fmla="val 2904205"/>
              <a:gd name="f5433" fmla="val 1996523"/>
              <a:gd name="f5434" fmla="val 2900271"/>
              <a:gd name="f5435" fmla="val 1995907"/>
              <a:gd name="f5436" fmla="val 2899341"/>
              <a:gd name="f5437" fmla="val 1991545"/>
              <a:gd name="f5438" fmla="val 2899551"/>
              <a:gd name="f5439" fmla="val 1989030"/>
              <a:gd name="f5440" fmla="val 2902556"/>
              <a:gd name="f5441" fmla="val 1985899"/>
              <a:gd name="f5442" fmla="val 2904629"/>
              <a:gd name="f5443" fmla="val 1982769"/>
              <a:gd name="f5444" fmla="val 2906702"/>
              <a:gd name="f5445" fmla="val 1979638"/>
              <a:gd name="f5446" fmla="val 2908774"/>
              <a:gd name="f5447" fmla="val 1973376"/>
              <a:gd name="f5448" fmla="val 2912919"/>
              <a:gd name="f5449" fmla="val 1956491"/>
              <a:gd name="f5450" fmla="val 2921421"/>
              <a:gd name="f5451" fmla="val 1943301"/>
              <a:gd name="f5452" fmla="val 2935509"/>
              <a:gd name="f5453" fmla="val 1923902"/>
              <a:gd name="f5454" fmla="val 2947015"/>
              <a:gd name="f5455" fmla="val 1914509"/>
              <a:gd name="f5456" fmla="val 2953234"/>
              <a:gd name="f5457" fmla="val 1901986"/>
              <a:gd name="f5458" fmla="val 2961524"/>
              <a:gd name="f5459" fmla="val 1892595"/>
              <a:gd name="f5460" fmla="val 2967744"/>
              <a:gd name="f5461" fmla="val 1883817"/>
              <a:gd name="f5462" fmla="val 2974893"/>
              <a:gd name="f5463" fmla="val 1875708"/>
              <a:gd name="f5464" fmla="val 2976245"/>
              <a:gd name="f5465" fmla="val 1863185"/>
              <a:gd name="f5466" fmla="val 2984537"/>
              <a:gd name="f5467" fmla="val 1833111"/>
              <a:gd name="f5468" fmla="val 3007127"/>
              <a:gd name="f5469" fmla="val 1799339"/>
              <a:gd name="f5470" fmla="val 3024132"/>
              <a:gd name="f5471" fmla="val 1768647"/>
              <a:gd name="f5472" fmla="val 3045791"/>
              <a:gd name="f5473" fmla="val 1765517"/>
              <a:gd name="f5474" fmla="val 3047863"/>
              <a:gd name="f5475" fmla="val 1762386"/>
              <a:gd name="f5476" fmla="val 3049937"/>
              <a:gd name="f5477" fmla="val 1758640"/>
              <a:gd name="f5478" fmla="val 3051079"/>
              <a:gd name="f5479" fmla="val 1754892"/>
              <a:gd name="f5480" fmla="val 3052221"/>
              <a:gd name="f5481" fmla="val 1751760"/>
              <a:gd name="f5482" fmla="val 3054293"/>
              <a:gd name="f5483" fmla="val 1741087"/>
              <a:gd name="f5484" fmla="val 3065377"/>
              <a:gd name="f5485" fmla="val 1727948"/>
              <a:gd name="f5486" fmla="val 3072737"/>
              <a:gd name="f5487" fmla="val 1716658"/>
              <a:gd name="f5488" fmla="val 3082891"/>
              <a:gd name="f5489" fmla="val 1702236"/>
              <a:gd name="f5490" fmla="val 3095116"/>
              <a:gd name="f5491" fmla="val 1687199"/>
              <a:gd name="f5492" fmla="val 3106411"/>
              <a:gd name="f5493" fmla="val 1671595"/>
              <a:gd name="f5494" fmla="val 3110048"/>
              <a:gd name="f5495" fmla="val 1668464"/>
              <a:gd name="f5496" fmla="val 3112121"/>
              <a:gd name="f5497" fmla="val 1665334"/>
              <a:gd name="f5498" fmla="val 3114193"/>
              <a:gd name="f5499" fmla="val 1652811"/>
              <a:gd name="f5500" fmla="val 3122485"/>
              <a:gd name="f5501" fmla="val 1639672"/>
              <a:gd name="f5502" fmla="val 3129846"/>
              <a:gd name="f5503" fmla="val 1630896"/>
              <a:gd name="f5504" fmla="val 3136995"/>
              <a:gd name="f5505" fmla="val 1615243"/>
              <a:gd name="f5506" fmla="val 3147359"/>
              <a:gd name="f5507" fmla="val 1604001"/>
              <a:gd name="f5508" fmla="val 3150785"/>
              <a:gd name="f5509" fmla="val 1592095"/>
              <a:gd name="f5510" fmla="val 3160007"/>
              <a:gd name="f5511" fmla="val 1577058"/>
              <a:gd name="f5512" fmla="val 3171303"/>
              <a:gd name="f5513" fmla="val 1560172"/>
              <a:gd name="f5514" fmla="val 3179804"/>
              <a:gd name="f5515" fmla="val 1542003"/>
              <a:gd name="f5516" fmla="val 3193172"/>
              <a:gd name="f5517" fmla="val 1526966"/>
              <a:gd name="f5518" fmla="val 3204467"/>
              <a:gd name="f5519" fmla="val 1511929"/>
              <a:gd name="f5520" fmla="val 3215762"/>
              <a:gd name="f5521" fmla="val 1496891"/>
              <a:gd name="f5522" fmla="val 3227057"/>
              <a:gd name="f5523" fmla="val 1476209"/>
              <a:gd name="f5524" fmla="val 3243429"/>
              <a:gd name="f5525" fmla="val 1451779"/>
              <a:gd name="f5526" fmla="val 3260942"/>
              <a:gd name="f5527" fmla="val 1427350"/>
              <a:gd name="f5528" fmla="val 3278454"/>
              <a:gd name="f5529" fmla="val 1408565"/>
              <a:gd name="f5530" fmla="val 3290891"/>
              <a:gd name="f5531" fmla="val 1394761"/>
              <a:gd name="f5532" fmla="val 3304048"/>
              <a:gd name="f5533" fmla="val 1372230"/>
              <a:gd name="f5534" fmla="val 3317627"/>
              <a:gd name="f5535" fmla="val 1376593"/>
              <a:gd name="f5536" fmla="val 3317416"/>
              <a:gd name="f5537" fmla="val 1380340"/>
              <a:gd name="f5538" fmla="val 3316274"/>
              <a:gd name="f5539" fmla="val 1389732"/>
              <a:gd name="f5540" fmla="val 3310056"/>
              <a:gd name="f5541" fmla="val 1392862"/>
              <a:gd name="f5542" fmla="val 3307983"/>
              <a:gd name="f5543" fmla="val 1399124"/>
              <a:gd name="f5544" fmla="val 3303837"/>
              <a:gd name="f5545" fmla="val 1405385"/>
              <a:gd name="f5546" fmla="val 3299691"/>
              <a:gd name="f5547" fmla="val 1426019"/>
              <a:gd name="f5548" fmla="val 3290046"/>
              <a:gd name="f5549" fmla="val 1448550"/>
              <a:gd name="f5550" fmla="val 3276467"/>
              <a:gd name="f5551" fmla="val 1467334"/>
              <a:gd name="f5552" fmla="val 3264030"/>
              <a:gd name="f5553" fmla="val 1482988"/>
              <a:gd name="f5554" fmla="val 3253667"/>
              <a:gd name="f5555" fmla="val 1501772"/>
              <a:gd name="f5556" fmla="val 3241230"/>
              <a:gd name="f5557" fmla="val 1517426"/>
              <a:gd name="f5558" fmla="val 3230866"/>
              <a:gd name="f5559" fmla="val 1533079"/>
              <a:gd name="f5560" fmla="val 3220501"/>
              <a:gd name="f5561" fmla="val 1548117"/>
              <a:gd name="f5562" fmla="val 3209206"/>
              <a:gd name="f5563" fmla="val 1561305"/>
              <a:gd name="f5564" fmla="val 3195120"/>
              <a:gd name="f5565" fmla="val 1563819"/>
              <a:gd name="f5566" fmla="val 3192116"/>
              <a:gd name="f5567" fmla="val 3187040"/>
              <a:gd name="f5568" fmla="val 1575726"/>
              <a:gd name="f5569" fmla="val 3182894"/>
              <a:gd name="f5570" fmla="val 1597025"/>
              <a:gd name="f5571" fmla="val 3167454"/>
              <a:gd name="f5572" fmla="val 1619556"/>
              <a:gd name="f5573" fmla="val 3153875"/>
              <a:gd name="f5574" fmla="val 1638290"/>
              <a:gd name="f5575" fmla="val 3148165"/>
              <a:gd name="f5576" fmla="val 1648915"/>
              <a:gd name="f5577" fmla="val 3143807"/>
              <a:gd name="f5578" fmla="val 1655177"/>
              <a:gd name="f5579" fmla="val 3139662"/>
              <a:gd name="f5580" fmla="val 1663952"/>
              <a:gd name="f5581" fmla="val 3132513"/>
              <a:gd name="f5582" fmla="val 1675243"/>
              <a:gd name="f5583" fmla="val 3122359"/>
              <a:gd name="f5584" fmla="val 1684635"/>
              <a:gd name="f5585" fmla="val 3116141"/>
              <a:gd name="f5586" fmla="val 1698392"/>
              <a:gd name="f5587" fmla="val 3109711"/>
              <a:gd name="f5588" fmla="val 1705269"/>
              <a:gd name="f5589" fmla="val 3106496"/>
              <a:gd name="f5590" fmla="val 1711530"/>
              <a:gd name="f5591" fmla="val 3102351"/>
              <a:gd name="f5592" fmla="val 1717176"/>
              <a:gd name="f5593" fmla="val 3097275"/>
              <a:gd name="f5594" fmla="val 1725335"/>
              <a:gd name="f5595" fmla="val 3089195"/>
              <a:gd name="f5596" fmla="val 1742220"/>
              <a:gd name="f5597" fmla="val 3080692"/>
              <a:gd name="f5598" fmla="val 1752896"/>
              <a:gd name="f5599" fmla="val 3069608"/>
              <a:gd name="f5600" fmla="val 1755410"/>
              <a:gd name="f5601" fmla="val 3066605"/>
              <a:gd name="f5602" fmla="val 1768549"/>
              <a:gd name="f5603" fmla="val 3059244"/>
              <a:gd name="f5604" fmla="val 1775426"/>
              <a:gd name="f5605" fmla="val 3056029"/>
              <a:gd name="f5606" fmla="val 1796059"/>
              <a:gd name="f5607" fmla="val 3046385"/>
              <a:gd name="f5608" fmla="val 1811714"/>
              <a:gd name="f5609" fmla="val 3036020"/>
              <a:gd name="f5610" fmla="val 1830497"/>
              <a:gd name="f5611" fmla="val 3023583"/>
              <a:gd name="f5612" fmla="val 1839889"/>
              <a:gd name="f5613" fmla="val 3017365"/>
              <a:gd name="f5614" fmla="val 1851797"/>
              <a:gd name="f5615" fmla="val 3008143"/>
              <a:gd name="f5616" fmla="val 1862420"/>
              <a:gd name="f5617" fmla="val 3003787"/>
              <a:gd name="f5618" fmla="val 1866168"/>
              <a:gd name="f5619" fmla="val 3002645"/>
              <a:gd name="f5620" fmla="val 1869298"/>
              <a:gd name="f5621" fmla="val 3000573"/>
              <a:gd name="f5622" fmla="val 1871196"/>
              <a:gd name="f5623" fmla="val 2996638"/>
              <a:gd name="f5624" fmla="val 1873760"/>
              <a:gd name="f5625" fmla="val 2986906"/>
              <a:gd name="f5626" fmla="val 1880021"/>
              <a:gd name="f5627" fmla="val 2982760"/>
              <a:gd name="f5628" fmla="val 1900038"/>
              <a:gd name="f5629" fmla="val 2972187"/>
              <a:gd name="f5630" fmla="val 1903785"/>
              <a:gd name="f5631" fmla="val 2971044"/>
              <a:gd name="f5632" fmla="val 1910047"/>
              <a:gd name="f5633" fmla="val 2966898"/>
              <a:gd name="f5634" fmla="val 1914410"/>
              <a:gd name="f5635" fmla="val 2966687"/>
              <a:gd name="f5636" fmla="val 1908099"/>
              <a:gd name="f5637" fmla="val 2977559"/>
              <a:gd name="f5638" fmla="val 1893062"/>
              <a:gd name="f5639" fmla="val 2988855"/>
              <a:gd name="f5640" fmla="val 1874278"/>
              <a:gd name="f5641" fmla="val 3001291"/>
              <a:gd name="f5642" fmla="val 1817925"/>
              <a:gd name="f5643" fmla="val 3038603"/>
              <a:gd name="f5644" fmla="val 1758442"/>
              <a:gd name="f5645" fmla="val 3077985"/>
              <a:gd name="f5646" fmla="val 1702089"/>
              <a:gd name="f5647" fmla="val 3115297"/>
              <a:gd name="f5648" fmla="val 1683304"/>
              <a:gd name="f5649" fmla="val 3127733"/>
              <a:gd name="f5650" fmla="val 1669499"/>
              <a:gd name="f5651" fmla="val 3140890"/>
              <a:gd name="f5652" fmla="val 1650099"/>
              <a:gd name="f5653" fmla="val 3152396"/>
              <a:gd name="f5654" fmla="val 1646967"/>
              <a:gd name="f5655" fmla="val 3154468"/>
              <a:gd name="f5656" fmla="val 1645070"/>
              <a:gd name="f5657" fmla="val 3158403"/>
              <a:gd name="f5658" fmla="val 1641939"/>
              <a:gd name="f5659" fmla="val 3160476"/>
              <a:gd name="f5660" fmla="val 1638193"/>
              <a:gd name="f5661" fmla="val 3161619"/>
              <a:gd name="f5662" fmla="val 1639425"/>
              <a:gd name="f5663" fmla="val 3163479"/>
              <a:gd name="f5664" fmla="val 1640041"/>
              <a:gd name="f5665" fmla="val 3164410"/>
              <a:gd name="f5666" fmla="val 1640657"/>
              <a:gd name="f5667" fmla="val 3165342"/>
              <a:gd name="f5668" fmla="val 1643789"/>
              <a:gd name="f5669" fmla="val 3163268"/>
              <a:gd name="f5670" fmla="val 1650049"/>
              <a:gd name="f5671" fmla="val 3159123"/>
              <a:gd name="f5672" fmla="val 1652564"/>
              <a:gd name="f5673" fmla="val 3156118"/>
              <a:gd name="f5674" fmla="val 1656928"/>
              <a:gd name="f5675" fmla="val 3155907"/>
              <a:gd name="f5676" fmla="val 1653796"/>
              <a:gd name="f5677" fmla="val 3157981"/>
              <a:gd name="f5678" fmla="val 1654413"/>
              <a:gd name="f5679" fmla="val 3158911"/>
              <a:gd name="f5680" fmla="val 1606835"/>
              <a:gd name="f5681" fmla="val 3189072"/>
              <a:gd name="f5682" fmla="val 1564238"/>
              <a:gd name="f5683" fmla="val 3219953"/>
              <a:gd name="f5684" fmla="val 1515429"/>
              <a:gd name="f5685" fmla="val 3248253"/>
              <a:gd name="f5686" fmla="val 1499158"/>
              <a:gd name="f5687" fmla="val 3257687"/>
              <a:gd name="f5688" fmla="val 1483505"/>
              <a:gd name="f5689" fmla="val 3268050"/>
              <a:gd name="f5690" fmla="val 1468468"/>
              <a:gd name="f5691" fmla="val 3279346"/>
              <a:gd name="f5692" fmla="val 1453430"/>
              <a:gd name="f5693" fmla="val 3290642"/>
              <a:gd name="f5694" fmla="val 1435312"/>
              <a:gd name="f5695" fmla="val 3297282"/>
              <a:gd name="f5696" fmla="val 1421508"/>
              <a:gd name="f5697" fmla="val 3310439"/>
              <a:gd name="f5698" fmla="val 1418376"/>
              <a:gd name="f5699" fmla="val 3312511"/>
              <a:gd name="f5700" fmla="val 1415246"/>
              <a:gd name="f5701" fmla="val 3314583"/>
              <a:gd name="f5702" fmla="val 1404005"/>
              <a:gd name="f5703" fmla="val 3318009"/>
              <a:gd name="f5704" fmla="val 1392098"/>
              <a:gd name="f5705" fmla="val 3327231"/>
              <a:gd name="f5706" fmla="val 1379575"/>
              <a:gd name="f5707" fmla="val 3335523"/>
              <a:gd name="f5708" fmla="val 1360791"/>
              <a:gd name="f5709" fmla="val 3347960"/>
              <a:gd name="f5710" fmla="val 1342007"/>
              <a:gd name="f5711" fmla="val 3360397"/>
              <a:gd name="f5712" fmla="val 1320092"/>
              <a:gd name="f5713" fmla="val 3374907"/>
              <a:gd name="f5714" fmla="val 1314963"/>
              <a:gd name="f5715" fmla="val 3377616"/>
              <a:gd name="f5716" fmla="val 1301004"/>
              <a:gd name="f5717" fmla="val 3383431"/>
              <a:gd name="f5718" fmla="val 1320757"/>
              <a:gd name="f5719" fmla="val 3369111"/>
              <a:gd name="f5720" fmla="val 1327339"/>
              <a:gd name="f5721" fmla="val 3363749"/>
              <a:gd name="f5722" fmla="val 1333921"/>
              <a:gd name="f5723" fmla="val 3358387"/>
              <a:gd name="f5724" fmla="val 1342057"/>
              <a:gd name="f5725" fmla="val 3353671"/>
              <a:gd name="f5726" fmla="val 1337077"/>
              <a:gd name="f5727" fmla="val 3352951"/>
              <a:gd name="f5728" fmla="val 1339591"/>
              <a:gd name="f5729" fmla="val 3349947"/>
              <a:gd name="f5730" fmla="val 1348983"/>
              <a:gd name="f5731" fmla="val 3343728"/>
              <a:gd name="f5732" fmla="val 1355244"/>
              <a:gd name="f5733" fmla="val 3339583"/>
              <a:gd name="f5734" fmla="val 1358375"/>
              <a:gd name="f5735" fmla="val 3337510"/>
              <a:gd name="f5736" fmla="val 1361506"/>
              <a:gd name="f5737" fmla="val 3335437"/>
              <a:gd name="f5738" fmla="val 1360890"/>
              <a:gd name="f5739" fmla="val 3334506"/>
              <a:gd name="f5740" fmla="val 1360273"/>
              <a:gd name="f5741" fmla="val 3333576"/>
              <a:gd name="f5742" fmla="val 1359658"/>
              <a:gd name="f5743" fmla="val 3332646"/>
              <a:gd name="f5744" fmla="val 1353395"/>
              <a:gd name="f5745" fmla="val 3336791"/>
              <a:gd name="f5746" fmla="val 1347134"/>
              <a:gd name="f5747" fmla="val 3340937"/>
              <a:gd name="f5748" fmla="val 1344003"/>
              <a:gd name="f5749" fmla="val 3343009"/>
              <a:gd name="f5750" fmla="val 1337742"/>
              <a:gd name="f5751" fmla="val 3347155"/>
              <a:gd name="f5752" fmla="val 1334612"/>
              <a:gd name="f5753" fmla="val 3349228"/>
              <a:gd name="f5754" fmla="val 1331480"/>
              <a:gd name="f5755" fmla="val 3351301"/>
              <a:gd name="f5756" fmla="val 1328351"/>
              <a:gd name="f5757" fmla="val 3353373"/>
              <a:gd name="f5758" fmla="val 1322705"/>
              <a:gd name="f5759" fmla="val 3358450"/>
              <a:gd name="f5760" fmla="val 1321472"/>
              <a:gd name="f5761" fmla="val 3356588"/>
              <a:gd name="f5762" fmla="val 1316494"/>
              <a:gd name="f5763" fmla="val 3355868"/>
              <a:gd name="f5764" fmla="val 1323371"/>
              <a:gd name="f5765" fmla="val 3352654"/>
              <a:gd name="f5766" fmla="val 1329015"/>
              <a:gd name="f5767" fmla="val 3347578"/>
              <a:gd name="f5768" fmla="val 1331531"/>
              <a:gd name="f5769" fmla="val 3344574"/>
              <a:gd name="f5770" fmla="val 1327783"/>
              <a:gd name="f5771" fmla="val 3345716"/>
              <a:gd name="f5772" fmla="val 1327167"/>
              <a:gd name="f5773" fmla="val 3344785"/>
              <a:gd name="f5774" fmla="val 1319057"/>
              <a:gd name="f5775" fmla="val 3346139"/>
              <a:gd name="f5776" fmla="val 1309665"/>
              <a:gd name="f5777" fmla="val 3352357"/>
              <a:gd name="f5778" fmla="val 1299657"/>
              <a:gd name="f5779" fmla="val 3357645"/>
              <a:gd name="f5780" fmla="val 1288699"/>
              <a:gd name="f5781" fmla="val 3364899"/>
              <a:gd name="f5782" fmla="val 1278204"/>
              <a:gd name="f5783" fmla="val 3372852"/>
              <a:gd name="f5784" fmla="val 1268023"/>
              <a:gd name="f5785" fmla="val 3380429"/>
              <a:gd name="f5786" fmla="val 1245731"/>
              <a:gd name="f5787" fmla="val 3395816"/>
              <a:gd name="f5788" fmla="val 1242762"/>
              <a:gd name="f5789" fmla="val 3394313"/>
              <a:gd name="f5790" fmla="val 1239968"/>
              <a:gd name="f5791" fmla="val 3389197"/>
              <a:gd name="f5792" fmla="val 1243452"/>
              <a:gd name="f5793" fmla="val 3377326"/>
              <a:gd name="f5794" fmla="val 1244611"/>
              <a:gd name="f5795" fmla="val 3373370"/>
              <a:gd name="f5796" fmla="val 1255479"/>
              <a:gd name="f5797" fmla="val 3358295"/>
              <a:gd name="f5798" fmla="val 1264264"/>
              <a:gd name="f5799" fmla="val 3342071"/>
              <a:gd name="f5800" fmla="val 1271889"/>
              <a:gd name="f5801" fmla="val 3325238"/>
              <a:gd name="f5802" fmla="val 1280722"/>
              <a:gd name="f5803" fmla="val 3302699"/>
              <a:gd name="f5804" fmla="val 1246454"/>
              <a:gd name="f5805" fmla="val 3304286"/>
              <a:gd name="f5806" fmla="val 1222743"/>
              <a:gd name="f5807" fmla="val 3301193"/>
              <a:gd name="f5808" fmla="val 1201096"/>
              <a:gd name="f5809" fmla="val 3289857"/>
              <a:gd name="f5810" fmla="val 1188726"/>
              <a:gd name="f5811" fmla="val 3271306"/>
              <a:gd name="f5812" fmla="val 1172232"/>
              <a:gd name="f5813" fmla="val 3250695"/>
              <a:gd name="f5814" fmla="val 1151613"/>
              <a:gd name="f5815" fmla="val 3250694"/>
              <a:gd name="f5816" fmla="val 1135118"/>
              <a:gd name="f5817" fmla="val 3234204"/>
              <a:gd name="f5818" fmla="val 1147492"/>
              <a:gd name="f5819" fmla="val 3217715"/>
              <a:gd name="f5820" fmla="val 3205347"/>
              <a:gd name="f5821" fmla="val 3188858"/>
              <a:gd name="f5822" fmla="val 1184603"/>
              <a:gd name="f5823" fmla="val 3135267"/>
              <a:gd name="f5824" fmla="val 1221714"/>
              <a:gd name="f5825" fmla="val 3095075"/>
              <a:gd name="f5826" fmla="val 1261405"/>
              <a:gd name="f5827" fmla="val 3057459"/>
              <a:gd name="f5828" fmla="val 1263668"/>
              <a:gd name="f5829" fmla="val 3055339"/>
              <a:gd name="f5830" fmla="val 1259492"/>
              <a:gd name="f5831" fmla="val 3048522"/>
              <a:gd name="f5832" fmla="val 1257726"/>
              <a:gd name="f5833" fmla="val 3043101"/>
              <a:gd name="f5834" fmla="val 1256500"/>
              <a:gd name="f5835" fmla="val 3036296"/>
              <a:gd name="f5836" fmla="val 1255566"/>
              <a:gd name="f5837" fmla="val 3028502"/>
              <a:gd name="f5838" fmla="val 1247868"/>
              <a:gd name="f5839" fmla="val 2996163"/>
              <a:gd name="f5840" fmla="val 1271816"/>
              <a:gd name="f5841" fmla="val 2973108"/>
              <a:gd name="f5842" fmla="val 1279942"/>
              <a:gd name="f5843" fmla="val 2945411"/>
              <a:gd name="f5844" fmla="val 1294343"/>
              <a:gd name="f5845" fmla="val 2910960"/>
              <a:gd name="f5846" fmla="val 1312701"/>
              <a:gd name="f5847" fmla="val 2877669"/>
              <a:gd name="f5848" fmla="val 1327104"/>
              <a:gd name="f5849" fmla="val 2843219"/>
              <a:gd name="f5850" fmla="val 1328846"/>
              <a:gd name="f5851" fmla="val 2837283"/>
              <a:gd name="f5852" fmla="val 1332855"/>
              <a:gd name="f5853" fmla="val 2830939"/>
              <a:gd name="f5854" fmla="val 1335090"/>
              <a:gd name="f5855" fmla="val 2825149"/>
              <a:gd name="f5856" fmla="val 1333492"/>
              <a:gd name="f5857" fmla="val 2816276"/>
              <a:gd name="f5858" fmla="val 1346477"/>
              <a:gd name="f5859" fmla="val 2808114"/>
              <a:gd name="f5860" fmla="val 1356495"/>
              <a:gd name="f5861" fmla="val 2802880"/>
              <a:gd name="f5862" fmla="val 1368975"/>
              <a:gd name="f5863" fmla="val 2794505"/>
              <a:gd name="f5864" fmla="val 1378515"/>
              <a:gd name="f5865" fmla="val 2788508"/>
              <a:gd name="f5866" fmla="val 1384156"/>
              <a:gd name="f5867" fmla="val 2783368"/>
              <a:gd name="f5868" fmla="val 1397594"/>
              <a:gd name="f5869" fmla="val 2776516"/>
              <a:gd name="f5870" fmla="val 1409834"/>
              <a:gd name="f5871" fmla="val 2767759"/>
              <a:gd name="f5872" fmla="val 1418656"/>
              <a:gd name="f5873" fmla="val 2760620"/>
              <a:gd name="f5874" fmla="val 1426214"/>
              <a:gd name="f5875" fmla="val 2758527"/>
              <a:gd name="f5876" fmla="val 1438932"/>
              <a:gd name="f5877" fmla="val 2750532"/>
              <a:gd name="f5878" fmla="val 1442112"/>
              <a:gd name="f5879" fmla="val 2748534"/>
              <a:gd name="f5880" fmla="val 1441872"/>
              <a:gd name="f5881" fmla="val 2748152"/>
              <a:gd name="f5882" fmla="val 1438453"/>
              <a:gd name="f5883" fmla="val 2749771"/>
              <a:gd name="f5884" fmla="val 1444574"/>
              <a:gd name="f5885" fmla="val 2745392"/>
              <a:gd name="f5886" fmla="val 1447754"/>
              <a:gd name="f5887" fmla="val 2743394"/>
              <a:gd name="f5888" fmla="val 1450933"/>
              <a:gd name="f5889" fmla="val 2741395"/>
              <a:gd name="f5890" fmla="val 1451411"/>
              <a:gd name="f5891" fmla="val 2742157"/>
              <a:gd name="f5892" fmla="val 1454591"/>
              <a:gd name="f5893" fmla="val 2740157"/>
              <a:gd name="f5894" fmla="val 1460952"/>
              <a:gd name="f5895" fmla="val 2736160"/>
              <a:gd name="f5896" fmla="val 1464131"/>
              <a:gd name="f5897" fmla="val 2734161"/>
              <a:gd name="f5898" fmla="val 1467312"/>
              <a:gd name="f5899" fmla="val 2732162"/>
              <a:gd name="f5900" fmla="val 1470492"/>
              <a:gd name="f5901" fmla="val 2730164"/>
              <a:gd name="f5902" fmla="val 1470731"/>
              <a:gd name="f5903" fmla="val 2730545"/>
              <a:gd name="f5904" fmla="val 1480510"/>
              <a:gd name="f5905" fmla="val 2724930"/>
              <a:gd name="f5906" fmla="val 1486152"/>
              <a:gd name="f5907" fmla="val 2719789"/>
              <a:gd name="f5908" fmla="val 1495450"/>
              <a:gd name="f5909" fmla="val 2713413"/>
              <a:gd name="f5910" fmla="val 1495211"/>
              <a:gd name="f5911" fmla="val 2713032"/>
              <a:gd name="f5912" fmla="val 1491793"/>
              <a:gd name="f5913" fmla="val 2714649"/>
              <a:gd name="f5914" fmla="val 1497913"/>
              <a:gd name="f5915" fmla="val 2710271"/>
              <a:gd name="f5916" fmla="val 1501093"/>
              <a:gd name="f5917" fmla="val 2708273"/>
              <a:gd name="f5918" fmla="val 1507453"/>
              <a:gd name="f5919" fmla="val 2704275"/>
              <a:gd name="f5920" fmla="val 1510633"/>
              <a:gd name="f5921" fmla="val 2702276"/>
              <a:gd name="f5922" fmla="val 1514292"/>
              <a:gd name="f5923" fmla="val 2701038"/>
              <a:gd name="f5924" fmla="val 1511591"/>
              <a:gd name="f5925" fmla="val 2703800"/>
              <a:gd name="f5926" fmla="val 1515249"/>
              <a:gd name="f5927" fmla="val 2702562"/>
              <a:gd name="f5928" fmla="val 1515728"/>
              <a:gd name="f5929" fmla="val 2703324"/>
              <a:gd name="f5930" fmla="val 1522088"/>
              <a:gd name="f5931" fmla="val 2699327"/>
              <a:gd name="f5932" fmla="val 1525268"/>
              <a:gd name="f5933" fmla="val 2697328"/>
              <a:gd name="f5934" fmla="val 1528447"/>
              <a:gd name="f5935" fmla="val 2695330"/>
              <a:gd name="f5936" fmla="val 1534807"/>
              <a:gd name="f5937" fmla="val 2691332"/>
              <a:gd name="f5938" fmla="val 1537987"/>
              <a:gd name="f5939" fmla="val 2689333"/>
              <a:gd name="f5940" fmla="val 1544347"/>
              <a:gd name="f5941" fmla="val 2685336"/>
              <a:gd name="f5942" fmla="val 1547526"/>
              <a:gd name="f5943" fmla="val 2683337"/>
              <a:gd name="f5944" fmla="val 1550706"/>
              <a:gd name="f5945" fmla="val 2681339"/>
              <a:gd name="f5946" fmla="val 1553886"/>
              <a:gd name="f5947" fmla="val 2679340"/>
              <a:gd name="f5948" fmla="val 1554125"/>
              <a:gd name="f5949" fmla="val 2679720"/>
              <a:gd name="f5950" fmla="val 1564623"/>
              <a:gd name="f5951" fmla="val 2675247"/>
              <a:gd name="f5952" fmla="val 1574163"/>
              <a:gd name="f5953" fmla="val 2669252"/>
              <a:gd name="f5954" fmla="val 1586881"/>
              <a:gd name="f5955" fmla="val 2661257"/>
              <a:gd name="f5956" fmla="val 1581480"/>
              <a:gd name="f5957" fmla="val 2666778"/>
              <a:gd name="f5958" fmla="val 1587839"/>
              <a:gd name="f5959" fmla="val 2662781"/>
              <a:gd name="f5960" fmla="val 1600799"/>
              <a:gd name="f5961" fmla="val 2655166"/>
              <a:gd name="f5962" fmla="val 1603739"/>
              <a:gd name="f5963" fmla="val 2652786"/>
              <a:gd name="f5964" fmla="val 1606201"/>
              <a:gd name="f5965" fmla="val 2649645"/>
              <a:gd name="f5966" fmla="val 1611843"/>
              <a:gd name="f5967" fmla="val 2644505"/>
              <a:gd name="f5968" fmla="val 1607945"/>
              <a:gd name="f5969" fmla="val 2645361"/>
              <a:gd name="f5970" fmla="val 1607705"/>
              <a:gd name="f5971" fmla="val 2644981"/>
              <a:gd name="f5972" fmla="val 1610646"/>
              <a:gd name="f5973" fmla="val 2642600"/>
              <a:gd name="f5974" fmla="val 1624562"/>
              <a:gd name="f5975" fmla="val 2636511"/>
              <a:gd name="f5976" fmla="val 1639982"/>
              <a:gd name="f5977" fmla="val 2625756"/>
              <a:gd name="f5978" fmla="val 1655883"/>
              <a:gd name="f5979" fmla="val 2615761"/>
              <a:gd name="f5980" fmla="val 1662480"/>
              <a:gd name="f5981" fmla="val 2612145"/>
              <a:gd name="f5982" fmla="val 1668601"/>
              <a:gd name="f5983" fmla="val 2607766"/>
              <a:gd name="f5984" fmla="val 1678140"/>
              <a:gd name="f5985" fmla="val 2601771"/>
              <a:gd name="f5986" fmla="val 1677901"/>
              <a:gd name="f5987" fmla="val 2601390"/>
              <a:gd name="f5988" fmla="val 1681081"/>
              <a:gd name="f5989" fmla="val 2599392"/>
              <a:gd name="f5990" fmla="val 1687920"/>
              <a:gd name="f5991" fmla="val 2596155"/>
              <a:gd name="f5992" fmla="val 1697220"/>
              <a:gd name="f5993" fmla="val 2589777"/>
              <a:gd name="f5994" fmla="val 1704060"/>
              <a:gd name="f5995" fmla="val 2586542"/>
              <a:gd name="f5996" fmla="val 1717017"/>
              <a:gd name="f5997" fmla="val 2578928"/>
              <a:gd name="f5998" fmla="val 1729257"/>
              <a:gd name="f5999" fmla="val 2570172"/>
              <a:gd name="f6000" fmla="val 1731480"/>
              <a:gd name="f6001" fmla="val 2566649"/>
              <a:gd name="f6002" fmla="val 1731241"/>
              <a:gd name="f6003" fmla="val 2566268"/>
              <a:gd name="f6004" fmla="val 1734181"/>
              <a:gd name="f6005" fmla="val 2563890"/>
              <a:gd name="f6006" fmla="val 1737361"/>
              <a:gd name="f6007" fmla="val 2561890"/>
              <a:gd name="f6008" fmla="val 1740302"/>
              <a:gd name="f6009" fmla="val 2559510"/>
              <a:gd name="f6010" fmla="val 1743482"/>
              <a:gd name="f6011" fmla="val 2557512"/>
              <a:gd name="f6012" fmla="val 1743961"/>
              <a:gd name="f6013" fmla="val 2558274"/>
              <a:gd name="f6014" fmla="val 1756680"/>
              <a:gd name="f6015" fmla="val 2550279"/>
              <a:gd name="f6016" fmla="val 1762321"/>
              <a:gd name="f6017" fmla="val 2545139"/>
              <a:gd name="f6018" fmla="val 1771622"/>
              <a:gd name="f6019" fmla="val 2538762"/>
              <a:gd name="f6020" fmla="val 1771143"/>
              <a:gd name="f6021" fmla="val 2538000"/>
              <a:gd name="f6022" fmla="val 1774083"/>
              <a:gd name="f6023" fmla="val 2535621"/>
              <a:gd name="f6024" fmla="val 1780682"/>
              <a:gd name="f6025" fmla="val 2532004"/>
              <a:gd name="f6026" fmla="val 1793403"/>
              <a:gd name="f6027" fmla="val 2524009"/>
              <a:gd name="f6028" fmla="val 1805403"/>
              <a:gd name="f6029" fmla="val 2514872"/>
              <a:gd name="f6030" fmla="val 1818362"/>
              <a:gd name="f6031" fmla="val 2507258"/>
              <a:gd name="f6032" fmla="val 1821541"/>
              <a:gd name="f6033" fmla="val 2505258"/>
              <a:gd name="f6034" fmla="val 1821303"/>
              <a:gd name="f6035" fmla="val 2504878"/>
              <a:gd name="f6036" fmla="val 1821063"/>
              <a:gd name="f6037" fmla="val 2504497"/>
              <a:gd name="f6038" fmla="val 1820824"/>
              <a:gd name="f6039" fmla="val 2504116"/>
              <a:gd name="f6040" fmla="val 1817643"/>
              <a:gd name="f6041" fmla="val 2506115"/>
              <a:gd name="f6042" fmla="val 1811284"/>
              <a:gd name="f6043" fmla="val 2510112"/>
              <a:gd name="f6044" fmla="val 1808104"/>
              <a:gd name="f6045" fmla="val 2512111"/>
              <a:gd name="f6046" fmla="val 1804924"/>
              <a:gd name="f6047" fmla="val 2514110"/>
              <a:gd name="f6048" fmla="val 1801745"/>
              <a:gd name="f6049" fmla="val 2516108"/>
              <a:gd name="f6050" fmla="val 1798564"/>
              <a:gd name="f6051" fmla="val 2518106"/>
              <a:gd name="f6052" fmla="val 1795145"/>
              <a:gd name="f6053" fmla="val 2519725"/>
              <a:gd name="f6054" fmla="val 1786351"/>
              <a:gd name="f6055" fmla="val 2523713"/>
              <a:gd name="f6056" fmla="val 1814365"/>
              <a:gd name="f6057" fmla="val 2506029"/>
              <a:gd name="f6058" fmla="val 1836625"/>
              <a:gd name="f6059" fmla="val 2492037"/>
              <a:gd name="f6060" fmla="val 1862063"/>
              <a:gd name="f6061" fmla="val 2476048"/>
              <a:gd name="f6062" fmla="val 1887503"/>
              <a:gd name="f6063" fmla="val 2460057"/>
              <a:gd name="f6064" fmla="val 1897043"/>
              <a:gd name="f6065" fmla="val 2454062"/>
              <a:gd name="f6066" fmla="val 1906221"/>
              <a:gd name="f6067" fmla="val 2447493"/>
              <a:gd name="f6068" fmla="val 1915762"/>
              <a:gd name="f6069" fmla="val 2441496"/>
              <a:gd name="f6070" fmla="val 1925482"/>
              <a:gd name="f6071" fmla="val 2435787"/>
              <a:gd name="f6072" fmla="val 1934841"/>
              <a:gd name="f6073" fmla="val 2429504"/>
              <a:gd name="f6074" fmla="val 1947379"/>
              <a:gd name="f6075" fmla="val 2421223"/>
              <a:gd name="f6076" fmla="val 1959919"/>
              <a:gd name="f6077" fmla="val 2412942"/>
              <a:gd name="f6078" fmla="val 1976000"/>
              <a:gd name="f6079" fmla="val 2403234"/>
              <a:gd name="f6080" fmla="val 1988718"/>
              <a:gd name="f6081" fmla="val 2395239"/>
              <a:gd name="f6082" fmla="val 1998258"/>
              <a:gd name="f6083" fmla="val 2389243"/>
              <a:gd name="f6084" fmla="val 2004798"/>
              <a:gd name="f6085" fmla="val 2385531"/>
              <a:gd name="f6086" fmla="val 2013978"/>
              <a:gd name="f6087" fmla="val 2378963"/>
              <a:gd name="f6088" fmla="val 2013798"/>
              <a:gd name="f6089" fmla="val 2378677"/>
              <a:gd name="f6090" fmla="val 2020338"/>
              <a:gd name="f6091" fmla="val 2374966"/>
              <a:gd name="f6092" fmla="val 2023336"/>
              <a:gd name="f6093" fmla="val 2372681"/>
              <a:gd name="f6094" fmla="val 2035876"/>
              <a:gd name="f6095" fmla="val 2364399"/>
              <a:gd name="f6096" fmla="val 2049676"/>
              <a:gd name="f6097" fmla="val 2358122"/>
              <a:gd name="f6098" fmla="val 2061496"/>
              <a:gd name="f6099" fmla="val 2348696"/>
              <a:gd name="f6100" fmla="val 2074215"/>
              <a:gd name="f6101" fmla="val 2340701"/>
              <a:gd name="f6102" fmla="val 2086934"/>
              <a:gd name="f6103" fmla="val 2332707"/>
              <a:gd name="f6104" fmla="val 2102835"/>
              <a:gd name="f6105" fmla="val 2322712"/>
              <a:gd name="f6106" fmla="val 2115553"/>
              <a:gd name="f6107" fmla="val 2314718"/>
              <a:gd name="f6108" fmla="val 2128453"/>
              <a:gd name="f6109" fmla="val 2307009"/>
              <a:gd name="f6110" fmla="val 2144172"/>
              <a:gd name="f6111" fmla="val 2296729"/>
              <a:gd name="f6112" fmla="val 2150533"/>
              <a:gd name="f6113" fmla="val 2292731"/>
              <a:gd name="f6114" fmla="val 2160431"/>
              <a:gd name="f6115" fmla="val 2287308"/>
              <a:gd name="f6116" fmla="val 2162892"/>
              <a:gd name="f6117" fmla="val 2284164"/>
              <a:gd name="f6118" fmla="val 2172250"/>
              <a:gd name="f6119" fmla="val 2277882"/>
              <a:gd name="f6120" fmla="val 2181610"/>
              <a:gd name="f6121" fmla="val 2271599"/>
              <a:gd name="f6122" fmla="val 2191510"/>
              <a:gd name="f6123" fmla="val 2266175"/>
              <a:gd name="f6124" fmla="val 2194870"/>
              <a:gd name="f6125" fmla="val 2264463"/>
              <a:gd name="f6126" fmla="val 2201230"/>
              <a:gd name="f6127" fmla="val 2260465"/>
              <a:gd name="f6128" fmla="val 2204229"/>
              <a:gd name="f6129" fmla="val 2258180"/>
              <a:gd name="f6130" fmla="val 2216768"/>
              <a:gd name="f6131" fmla="val 2249899"/>
              <a:gd name="f6132" fmla="val 2226309"/>
              <a:gd name="f6133" fmla="val 2243903"/>
              <a:gd name="f6134" fmla="val 2239388"/>
              <a:gd name="f6135" fmla="val 2236481"/>
              <a:gd name="f6136" fmla="val 2242569"/>
              <a:gd name="f6137" fmla="val 2234482"/>
              <a:gd name="f6138" fmla="val 2248927"/>
              <a:gd name="f6139" fmla="val 2230484"/>
              <a:gd name="f6140" fmla="val 2251568"/>
              <a:gd name="f6141" fmla="val 2227626"/>
              <a:gd name="f6142" fmla="val 2251387"/>
              <a:gd name="f6143" fmla="val 2227340"/>
              <a:gd name="f6144" fmla="val 2261107"/>
              <a:gd name="f6145" fmla="val 2221631"/>
              <a:gd name="f6146" fmla="val 2264287"/>
              <a:gd name="f6147" fmla="val 2219632"/>
              <a:gd name="f6148" fmla="val 2264107"/>
              <a:gd name="f6149" fmla="val 2219346"/>
              <a:gd name="f6150" fmla="val 2267107"/>
              <a:gd name="f6151" fmla="val 2217060"/>
              <a:gd name="f6152" fmla="val 2279827"/>
              <a:gd name="f6153" fmla="val 2209066"/>
              <a:gd name="f6154" fmla="val 2292545"/>
              <a:gd name="f6155" fmla="val 2201071"/>
              <a:gd name="f6156" fmla="val 2308445"/>
              <a:gd name="f6157" fmla="val 2191077"/>
              <a:gd name="f6158" fmla="val 2308625"/>
              <a:gd name="f6159" fmla="val 2191363"/>
              <a:gd name="f6160" fmla="val 2308805"/>
              <a:gd name="f6161" fmla="val 2191650"/>
              <a:gd name="f6162" fmla="val 2334245"/>
              <a:gd name="f6163" fmla="val 2175659"/>
              <a:gd name="f6164" fmla="val 2362862"/>
              <a:gd name="f6165" fmla="val 2157672"/>
              <a:gd name="f6166" fmla="val 2388302"/>
              <a:gd name="f6167" fmla="val 2141682"/>
              <a:gd name="f6168" fmla="val 2394301"/>
              <a:gd name="f6169" fmla="val 2137112"/>
              <a:gd name="f6170" fmla="val 2400661"/>
              <a:gd name="f6171" fmla="val 2133113"/>
              <a:gd name="f6172" fmla="val 2407381"/>
              <a:gd name="f6173" fmla="val 2129690"/>
              <a:gd name="f6174" fmla="val 2432820"/>
              <a:gd name="f6175" fmla="val 2113699"/>
              <a:gd name="f6176" fmla="val 2454539"/>
              <a:gd name="f6177" fmla="val 2098849"/>
              <a:gd name="f6178" fmla="val 2480158"/>
              <a:gd name="f6179" fmla="val 2083145"/>
              <a:gd name="f6180" fmla="val 2479978"/>
              <a:gd name="f6181" fmla="val 2082859"/>
              <a:gd name="f6182" fmla="val 2479798"/>
              <a:gd name="f6183" fmla="val 2082572"/>
              <a:gd name="f6184" fmla="val 2479618"/>
              <a:gd name="f6185" fmla="val 2082286"/>
              <a:gd name="f6186" fmla="val 2479439"/>
              <a:gd name="f6187" fmla="val 2082000"/>
              <a:gd name="f6188" fmla="val 2482617"/>
              <a:gd name="f6189" fmla="val 2080002"/>
              <a:gd name="f6190" fmla="val 2485617"/>
              <a:gd name="f6191" fmla="val 2077716"/>
              <a:gd name="f6192" fmla="val 2488977"/>
              <a:gd name="f6193" fmla="val 2076004"/>
              <a:gd name="f6194" fmla="val 2489157"/>
              <a:gd name="f6195" fmla="val 2076290"/>
              <a:gd name="f6196" fmla="val 2508237"/>
              <a:gd name="f6197" fmla="val 2064298"/>
              <a:gd name="f6198" fmla="val 2530495"/>
              <a:gd name="f6199" fmla="val 2050307"/>
              <a:gd name="f6200" fmla="val 2549575"/>
              <a:gd name="f6201" fmla="val 2038314"/>
              <a:gd name="f6202" fmla="val 2552935"/>
              <a:gd name="f6203" fmla="val 2036601"/>
              <a:gd name="f6204" fmla="val 2562114"/>
              <a:gd name="f6205" fmla="val 2030033"/>
              <a:gd name="f6206" fmla="val 2562654"/>
              <a:gd name="f6207" fmla="val 2030892"/>
              <a:gd name="f6208" fmla="val 2572194"/>
              <a:gd name="f6209" fmla="val 2024896"/>
              <a:gd name="f6210" fmla="val 2578553"/>
              <a:gd name="f6211" fmla="val 2020899"/>
              <a:gd name="f6212" fmla="val 2584913"/>
              <a:gd name="f6213" fmla="val 2016901"/>
              <a:gd name="f6214" fmla="val 2594454"/>
              <a:gd name="f6215" fmla="val 2010904"/>
              <a:gd name="f6216" fmla="val 2603813"/>
              <a:gd name="f6217" fmla="val 2004622"/>
              <a:gd name="f6218" fmla="val 2606453"/>
              <a:gd name="f6219" fmla="val 2001764"/>
              <a:gd name="f6220" fmla="val 2609452"/>
              <a:gd name="f6221" fmla="val 1999480"/>
              <a:gd name="f6222" fmla="val 2612632"/>
              <a:gd name="f6223" fmla="val 1997480"/>
              <a:gd name="f6224" fmla="val 2615812"/>
              <a:gd name="f6225" fmla="val 1995482"/>
              <a:gd name="f6226" fmla="val 2618992"/>
              <a:gd name="f6227" fmla="val 1993483"/>
              <a:gd name="f6228" fmla="val 2622172"/>
              <a:gd name="f6229" fmla="val 1991484"/>
              <a:gd name="f6230" fmla="val 2628532"/>
              <a:gd name="f6231" fmla="val 1987487"/>
              <a:gd name="f6232" fmla="val 2631711"/>
              <a:gd name="f6233" fmla="val 1985488"/>
              <a:gd name="f6234" fmla="val 2631531"/>
              <a:gd name="f6235" fmla="val 1985201"/>
              <a:gd name="f6236" fmla="val 2631351"/>
              <a:gd name="f6237" fmla="val 1984915"/>
              <a:gd name="f6238" fmla="val 2631171"/>
              <a:gd name="f6239" fmla="val 1984629"/>
              <a:gd name="f6240" fmla="val 2627991"/>
              <a:gd name="f6241" fmla="val 1986627"/>
              <a:gd name="f6242" fmla="val 2615452"/>
              <a:gd name="f6243" fmla="val 1994909"/>
              <a:gd name="f6244" fmla="val 2602193"/>
              <a:gd name="f6245" fmla="val 2002044"/>
              <a:gd name="f6246" fmla="val 2589473"/>
              <a:gd name="f6247" fmla="val 2010039"/>
              <a:gd name="f6248" fmla="val 2583293"/>
              <a:gd name="f6249" fmla="val 2014323"/>
              <a:gd name="f6250" fmla="val 2579933"/>
              <a:gd name="f6251" fmla="val 2016035"/>
              <a:gd name="f6252" fmla="val 2579573"/>
              <a:gd name="f6253" fmla="val 2015463"/>
              <a:gd name="f6254" fmla="val 2569853"/>
              <a:gd name="f6255" fmla="val 2021173"/>
              <a:gd name="f6256" fmla="val 2562953"/>
              <a:gd name="f6257" fmla="val 2024310"/>
              <a:gd name="f6258" fmla="val 2550235"/>
              <a:gd name="f6259" fmla="val 2032305"/>
              <a:gd name="f6260" fmla="val 2550595"/>
              <a:gd name="f6261" fmla="val 2032878"/>
              <a:gd name="f6262" fmla="val 2547415"/>
              <a:gd name="f6263" fmla="val 2034877"/>
              <a:gd name="f6264" fmla="val 2544054"/>
              <a:gd name="f6265" fmla="val 2036589"/>
              <a:gd name="f6266" fmla="val 2540875"/>
              <a:gd name="f6267" fmla="val 2038588"/>
              <a:gd name="f6268" fmla="val 2537515"/>
              <a:gd name="f6269" fmla="val 2040301"/>
              <a:gd name="f6270" fmla="val 2537335"/>
              <a:gd name="f6271" fmla="val 2040014"/>
              <a:gd name="f6272" fmla="val 2533435"/>
              <a:gd name="f6273" fmla="val 2040867"/>
              <a:gd name="f6274" fmla="val 2520356"/>
              <a:gd name="f6275" fmla="val 2048290"/>
              <a:gd name="f6276" fmla="val 2507816"/>
              <a:gd name="f6277" fmla="val 2056569"/>
              <a:gd name="f6278" fmla="val 2501817"/>
              <a:gd name="f6279" fmla="val 2061140"/>
              <a:gd name="f6280" fmla="val 2492096"/>
              <a:gd name="f6281" fmla="val 2066850"/>
              <a:gd name="f6282" fmla="val 2486096"/>
              <a:gd name="f6283" fmla="val 2071421"/>
              <a:gd name="f6284" fmla="val 2482917"/>
              <a:gd name="f6285" fmla="val 2073420"/>
              <a:gd name="f6286" fmla="val 2482736"/>
              <a:gd name="f6287" fmla="val 2073134"/>
              <a:gd name="f6288" fmla="val 2473197"/>
              <a:gd name="f6289" fmla="val 2079129"/>
              <a:gd name="f6290" fmla="val 2466657"/>
              <a:gd name="f6291" fmla="val 2082840"/>
              <a:gd name="f6292" fmla="val 2460478"/>
              <a:gd name="f6293" fmla="val 2087124"/>
              <a:gd name="f6294" fmla="val 2444578"/>
              <a:gd name="f6295" fmla="val 2097118"/>
              <a:gd name="f6296" fmla="val 2428319"/>
              <a:gd name="f6297" fmla="val 2106538"/>
              <a:gd name="f6298" fmla="val 2416499"/>
              <a:gd name="f6299" fmla="val 2115966"/>
              <a:gd name="f6300" fmla="val 2413140"/>
              <a:gd name="f6301" fmla="val 2117677"/>
              <a:gd name="f6302" fmla="val 2412960"/>
              <a:gd name="f6303" fmla="val 2117390"/>
              <a:gd name="f6304" fmla="val 2415600"/>
              <a:gd name="f6305" fmla="val 2114533"/>
              <a:gd name="f6306" fmla="val 2408700"/>
              <a:gd name="f6307" fmla="val 2117671"/>
              <a:gd name="f6308" fmla="val 2404980"/>
              <a:gd name="f6309" fmla="val 2118811"/>
              <a:gd name="f6310" fmla="val 2401620"/>
              <a:gd name="f6311" fmla="val 2120523"/>
              <a:gd name="f6312" fmla="val 2389081"/>
              <a:gd name="f6313" fmla="val 2128805"/>
              <a:gd name="f6314" fmla="val 2382721"/>
              <a:gd name="f6315" fmla="val 2132802"/>
              <a:gd name="f6316" fmla="val 2389800"/>
              <a:gd name="f6317" fmla="val 2129951"/>
              <a:gd name="f6318" fmla="val 2377081"/>
              <a:gd name="f6319" fmla="val 2137945"/>
              <a:gd name="f6320" fmla="val 2367542"/>
              <a:gd name="f6321" fmla="val 2143941"/>
              <a:gd name="f6322" fmla="val 2358722"/>
              <a:gd name="f6323" fmla="val 2151084"/>
              <a:gd name="f6324" fmla="val 2358902"/>
              <a:gd name="f6325" fmla="val 2151370"/>
              <a:gd name="f6326" fmla="val 2355722"/>
              <a:gd name="f6327" fmla="val 2153369"/>
              <a:gd name="f6328" fmla="val 2352543"/>
              <a:gd name="f6329" fmla="val 2155367"/>
              <a:gd name="f6330" fmla="val 2349362"/>
              <a:gd name="f6331" fmla="val 2157367"/>
              <a:gd name="f6332" fmla="val 2343004"/>
              <a:gd name="f6333" fmla="val 2161364"/>
              <a:gd name="f6334" fmla="val 2339823"/>
              <a:gd name="f6335" fmla="val 2163362"/>
              <a:gd name="f6336" fmla="val 2333463"/>
              <a:gd name="f6337" fmla="val 2167360"/>
              <a:gd name="f6338" fmla="val 2330284"/>
              <a:gd name="f6339" fmla="val 2169358"/>
              <a:gd name="f6340" fmla="val 2327103"/>
              <a:gd name="f6341" fmla="val 2171357"/>
              <a:gd name="f6342" fmla="val 2320744"/>
              <a:gd name="f6343" fmla="val 2175354"/>
              <a:gd name="f6344" fmla="val 2321104"/>
              <a:gd name="f6345" fmla="val 2175927"/>
              <a:gd name="f6346" fmla="val 2318284"/>
              <a:gd name="f6347" fmla="val 2178498"/>
              <a:gd name="f6348" fmla="val 2321824"/>
              <a:gd name="f6349" fmla="val 2177073"/>
              <a:gd name="f6350" fmla="val 2319005"/>
              <a:gd name="f6351" fmla="val 2179645"/>
              <a:gd name="f6352" fmla="val 2315824"/>
              <a:gd name="f6353" fmla="val 2181644"/>
              <a:gd name="f6354" fmla="val 2309464"/>
              <a:gd name="f6355" fmla="val 2185641"/>
              <a:gd name="f6356" fmla="val 2306284"/>
              <a:gd name="f6357" fmla="val 2187640"/>
              <a:gd name="f6358" fmla="val 2299744"/>
              <a:gd name="f6359" fmla="val 2191351"/>
              <a:gd name="f6360" fmla="val 2302744"/>
              <a:gd name="f6361" fmla="val 2189066"/>
              <a:gd name="f6362" fmla="val 2302564"/>
              <a:gd name="f6363" fmla="val 2188779"/>
              <a:gd name="f6364" fmla="val 2292845"/>
              <a:gd name="f6365" fmla="val 2194488"/>
              <a:gd name="f6366" fmla="val 2285945"/>
              <a:gd name="f6367" fmla="val 2197627"/>
              <a:gd name="f6368" fmla="val 2276586"/>
              <a:gd name="f6369" fmla="val 2203909"/>
              <a:gd name="f6370" fmla="val 2276766"/>
              <a:gd name="f6371" fmla="val 2204196"/>
              <a:gd name="f6372" fmla="val 2273586"/>
              <a:gd name="f6373" fmla="val 2206195"/>
              <a:gd name="f6374" fmla="val 2270406"/>
              <a:gd name="f6375" fmla="val 2208193"/>
              <a:gd name="f6376" fmla="val 2267226"/>
              <a:gd name="f6377" fmla="val 2210191"/>
              <a:gd name="f6378" fmla="val 2260866"/>
              <a:gd name="f6379" fmla="val 2214189"/>
              <a:gd name="f6380" fmla="val 2257686"/>
              <a:gd name="f6381" fmla="val 2216189"/>
              <a:gd name="f6382" fmla="val 2258046"/>
              <a:gd name="f6383" fmla="val 2216762"/>
              <a:gd name="f6384" fmla="val 2254866"/>
              <a:gd name="f6385" fmla="val 2218761"/>
              <a:gd name="f6386" fmla="val 2251686"/>
              <a:gd name="f6387" fmla="val 2220759"/>
              <a:gd name="f6388" fmla="val 2245147"/>
              <a:gd name="f6389" fmla="val 2224469"/>
              <a:gd name="f6390" fmla="val 2248146"/>
              <a:gd name="f6391" fmla="val 2222184"/>
              <a:gd name="f6392" fmla="val 2247966"/>
              <a:gd name="f6393" fmla="val 2221898"/>
              <a:gd name="f6394" fmla="val 2244787"/>
              <a:gd name="f6395" fmla="val 2223897"/>
              <a:gd name="f6396" fmla="val 2232067"/>
              <a:gd name="f6397" fmla="val 2231891"/>
              <a:gd name="f6398" fmla="val 2226608"/>
              <a:gd name="f6399" fmla="val 2237321"/>
              <a:gd name="f6400" fmla="val 2216527"/>
              <a:gd name="f6401" fmla="val 2242458"/>
              <a:gd name="f6402" fmla="val 2203449"/>
              <a:gd name="f6403" fmla="val 2249879"/>
              <a:gd name="f6404" fmla="val 2191270"/>
              <a:gd name="f6405" fmla="val 2258735"/>
              <a:gd name="f6406" fmla="val 2184370"/>
              <a:gd name="f6407" fmla="val 2261872"/>
              <a:gd name="f6408" fmla="val 2174830"/>
              <a:gd name="f6409" fmla="val 2267869"/>
              <a:gd name="f6410" fmla="val 2161930"/>
              <a:gd name="f6411" fmla="val 2275577"/>
              <a:gd name="f6412" fmla="val 2152751"/>
              <a:gd name="f6413" fmla="val 2282146"/>
              <a:gd name="f6414" fmla="val 2140211"/>
              <a:gd name="f6415" fmla="val 2290428"/>
              <a:gd name="f6416" fmla="val 2127311"/>
              <a:gd name="f6417" fmla="val 2298136"/>
              <a:gd name="f6418" fmla="val 2114592"/>
              <a:gd name="f6419" fmla="val 2306131"/>
              <a:gd name="f6420" fmla="val 2111412"/>
              <a:gd name="f6421" fmla="val 2308130"/>
              <a:gd name="f6422" fmla="val 2111232"/>
              <a:gd name="f6423" fmla="val 2307844"/>
              <a:gd name="f6424" fmla="val 2108232"/>
              <a:gd name="f6425" fmla="val 2310128"/>
              <a:gd name="f6426" fmla="val 2111593"/>
              <a:gd name="f6427" fmla="val 2308416"/>
              <a:gd name="f6428" fmla="val 2111772"/>
              <a:gd name="f6429" fmla="val 2308702"/>
              <a:gd name="f6430" fmla="val 2115133"/>
              <a:gd name="f6431" fmla="val 2306990"/>
              <a:gd name="f6432" fmla="val 2121492"/>
              <a:gd name="f6433" fmla="val 2302993"/>
              <a:gd name="f6434" fmla="val 2127851"/>
              <a:gd name="f6435" fmla="val 2298996"/>
              <a:gd name="f6436" fmla="val 2131211"/>
              <a:gd name="f6437" fmla="val 2297283"/>
              <a:gd name="f6438" fmla="val 2128212"/>
              <a:gd name="f6439" fmla="val 2299568"/>
              <a:gd name="f6440" fmla="val 2128572"/>
              <a:gd name="f6441" fmla="val 2300141"/>
              <a:gd name="f6442" fmla="val 2122032"/>
              <a:gd name="f6443" fmla="val 2303853"/>
              <a:gd name="f6444" fmla="val 2118852"/>
              <a:gd name="f6445" fmla="val 2305850"/>
              <a:gd name="f6446" fmla="val 2122751"/>
              <a:gd name="f6447" fmla="val 2304998"/>
              <a:gd name="f6448" fmla="val 2132292"/>
              <a:gd name="f6449" fmla="val 2299002"/>
              <a:gd name="f6450" fmla="val 2141651"/>
              <a:gd name="f6451" fmla="val 2292719"/>
              <a:gd name="f6452" fmla="val 2145012"/>
              <a:gd name="f6453" fmla="val 2291007"/>
              <a:gd name="f6454" fmla="val 2148012"/>
              <a:gd name="f6455" fmla="val 2288722"/>
              <a:gd name="f6456" fmla="val 2151552"/>
              <a:gd name="f6457" fmla="val 2287296"/>
              <a:gd name="f6458" fmla="val 2151912"/>
              <a:gd name="f6459" fmla="val 2287869"/>
              <a:gd name="f6460" fmla="val 2145371"/>
              <a:gd name="f6461" fmla="val 2291580"/>
              <a:gd name="f6462" fmla="val 2142372"/>
              <a:gd name="f6463" fmla="val 2293865"/>
              <a:gd name="f6464" fmla="val 2132832"/>
              <a:gd name="f6465" fmla="val 2299861"/>
              <a:gd name="f6466" fmla="val 2124012"/>
              <a:gd name="f6467" fmla="val 2307003"/>
              <a:gd name="f6468" fmla="val 2119753"/>
              <a:gd name="f6469" fmla="val 2307282"/>
              <a:gd name="f6470" fmla="val 2113393"/>
              <a:gd name="f6471" fmla="val 2311280"/>
              <a:gd name="f6472" fmla="val 2098214"/>
              <a:gd name="f6473" fmla="val 2322420"/>
              <a:gd name="f6474" fmla="val 2078773"/>
              <a:gd name="f6475" fmla="val 2333840"/>
              <a:gd name="f6476" fmla="val 2072235"/>
              <a:gd name="f6477" fmla="val 2337550"/>
              <a:gd name="f6478" fmla="val 2062875"/>
              <a:gd name="f6479" fmla="val 2343833"/>
              <a:gd name="f6480" fmla="val 2056155"/>
              <a:gd name="f6481" fmla="val 2347257"/>
              <a:gd name="f6482" fmla="val 2052976"/>
              <a:gd name="f6483" fmla="val 2349256"/>
              <a:gd name="f6484" fmla="val 2040796"/>
              <a:gd name="f6485" fmla="val 2358110"/>
              <a:gd name="f6486" fmla="val 2040616"/>
              <a:gd name="f6487" fmla="val 2357824"/>
              <a:gd name="f6488" fmla="val 2027897"/>
              <a:gd name="f6489" fmla="val 2365819"/>
              <a:gd name="f6490" fmla="val 2015178"/>
              <a:gd name="f6491" fmla="val 2373813"/>
              <a:gd name="f6492" fmla="val 2005097"/>
              <a:gd name="f6493" fmla="val 2378951"/>
              <a:gd name="f6494" fmla="val 1992197"/>
              <a:gd name="f6495" fmla="val 2386659"/>
              <a:gd name="f6496" fmla="val 1985838"/>
              <a:gd name="f6497" fmla="val 2390656"/>
              <a:gd name="f6498" fmla="val 1988657"/>
              <a:gd name="f6499" fmla="val 2388085"/>
              <a:gd name="f6500" fmla="val 1988477"/>
              <a:gd name="f6501" fmla="val 2387799"/>
              <a:gd name="f6502" fmla="val 1988117"/>
              <a:gd name="f6503" fmla="val 2387226"/>
              <a:gd name="f6504" fmla="val 1984938"/>
              <a:gd name="f6505" fmla="val 2389224"/>
              <a:gd name="f6506" fmla="val 1978398"/>
              <a:gd name="f6507" fmla="val 2392935"/>
              <a:gd name="f6508" fmla="val 1962319"/>
              <a:gd name="f6509" fmla="val 2402642"/>
              <a:gd name="f6510" fmla="val 1946418"/>
              <a:gd name="f6511" fmla="val 2412637"/>
              <a:gd name="f6512" fmla="val 1930519"/>
              <a:gd name="f6513" fmla="val 2422630"/>
              <a:gd name="f6514" fmla="val 1927340"/>
              <a:gd name="f6515" fmla="val 2424628"/>
              <a:gd name="f6516" fmla="val 1920801"/>
              <a:gd name="f6517" fmla="val 2428339"/>
              <a:gd name="f6518" fmla="val 1920980"/>
              <a:gd name="f6519" fmla="val 2428626"/>
              <a:gd name="f6520" fmla="val 1911980"/>
              <a:gd name="f6521" fmla="val 2435481"/>
              <a:gd name="f6522" fmla="val 1902080"/>
              <a:gd name="f6523" fmla="val 2440905"/>
              <a:gd name="f6524" fmla="val 1892362"/>
              <a:gd name="f6525" fmla="val 2446614"/>
              <a:gd name="f6526" fmla="val 1882462"/>
              <a:gd name="f6527" fmla="val 2452037"/>
              <a:gd name="f6528" fmla="val 1872742"/>
              <a:gd name="f6529" fmla="val 2457747"/>
              <a:gd name="f6530" fmla="val 1863743"/>
              <a:gd name="f6531" fmla="val 2464603"/>
              <a:gd name="f6532" fmla="val 1854743"/>
              <a:gd name="f6533" fmla="val 2471459"/>
              <a:gd name="f6534" fmla="val 1838844"/>
              <a:gd name="f6535" fmla="val 2481452"/>
              <a:gd name="f6536" fmla="val 1828945"/>
              <a:gd name="f6537" fmla="val 2486875"/>
              <a:gd name="f6538" fmla="val 1822404"/>
              <a:gd name="f6539" fmla="val 2490587"/>
              <a:gd name="f6540" fmla="val 1815864"/>
              <a:gd name="f6541" fmla="val 2494298"/>
              <a:gd name="f6542" fmla="val 1809865"/>
              <a:gd name="f6543" fmla="val 2498868"/>
              <a:gd name="f6544" fmla="val 1806864"/>
              <a:gd name="f6545" fmla="val 2501153"/>
              <a:gd name="f6546" fmla="val 1800325"/>
              <a:gd name="f6547" fmla="val 2504864"/>
              <a:gd name="f6548" fmla="val 1793966"/>
              <a:gd name="f6549" fmla="val 2508861"/>
              <a:gd name="f6550" fmla="val 1774886"/>
              <a:gd name="f6551" fmla="val 2520854"/>
              <a:gd name="f6552" fmla="val 1755807"/>
              <a:gd name="f6553" fmla="val 2532846"/>
              <a:gd name="f6554" fmla="val 1736728"/>
              <a:gd name="f6555" fmla="val 2544838"/>
              <a:gd name="f6556" fmla="val 1727188"/>
              <a:gd name="f6557" fmla="val 2550835"/>
              <a:gd name="f6558" fmla="val 1717468"/>
              <a:gd name="f6559" fmla="val 2556545"/>
              <a:gd name="f6560" fmla="val 1708469"/>
              <a:gd name="f6561" fmla="val 2563399"/>
              <a:gd name="f6562" fmla="val 1705290"/>
              <a:gd name="f6563" fmla="val 2565399"/>
              <a:gd name="f6564" fmla="val 1701930"/>
              <a:gd name="f6565" fmla="val 2567111"/>
              <a:gd name="f6566" fmla="val 1688850"/>
              <a:gd name="f6567" fmla="val 2574533"/>
              <a:gd name="f6568" fmla="val 1676310"/>
              <a:gd name="f6569" fmla="val 2582815"/>
              <a:gd name="f6570" fmla="val 1663770"/>
              <a:gd name="f6571" fmla="val 2591096"/>
              <a:gd name="f6572" fmla="val 1660591"/>
              <a:gd name="f6573" fmla="val 2593095"/>
              <a:gd name="f6574" fmla="val 1657592"/>
              <a:gd name="f6575" fmla="val 2595379"/>
              <a:gd name="f6576" fmla="val 1654412"/>
              <a:gd name="f6577" fmla="val 2597378"/>
              <a:gd name="f6578" fmla="val 1641152"/>
              <a:gd name="f6579" fmla="val 2604514"/>
              <a:gd name="f6580" fmla="val 1631972"/>
              <a:gd name="f6581" fmla="val 2611083"/>
              <a:gd name="f6582" fmla="val 1619433"/>
              <a:gd name="f6583" fmla="val 2619364"/>
              <a:gd name="f6584" fmla="val 1609894"/>
              <a:gd name="f6585" fmla="val 2625360"/>
              <a:gd name="f6586" fmla="val 1600354"/>
              <a:gd name="f6587" fmla="val 2631356"/>
              <a:gd name="f6588" fmla="val 1590634"/>
              <a:gd name="f6589" fmla="val 2637066"/>
              <a:gd name="f6590" fmla="val 1583914"/>
              <a:gd name="f6591" fmla="val 2640491"/>
              <a:gd name="f6592" fmla="val 1571374"/>
              <a:gd name="f6593" fmla="val 2648773"/>
              <a:gd name="f6594" fmla="val 1561836"/>
              <a:gd name="f6595" fmla="val 2654769"/>
              <a:gd name="f6596" fmla="val 1561295"/>
              <a:gd name="f6597" fmla="val 2653910"/>
              <a:gd name="f6598" fmla="val 1567295"/>
              <a:gd name="f6599" fmla="val 2649338"/>
              <a:gd name="f6600" fmla="val 1573294"/>
              <a:gd name="f6601" fmla="val 2644768"/>
              <a:gd name="f6602" fmla="val 1575574"/>
              <a:gd name="f6603" fmla="val 2641338"/>
              <a:gd name="f6604" fmla="val 1577164"/>
              <a:gd name="f6605" fmla="val 2640338"/>
              <a:gd name="f6606" fmla="val 1577119"/>
              <a:gd name="f6607" fmla="val 2640266"/>
              <a:gd name="f6608" fmla="val 1576676"/>
              <a:gd name="f6609" fmla="val 2640445"/>
              <a:gd name="f6610" fmla="val 1576234"/>
              <a:gd name="f6611" fmla="val 2640623"/>
              <a:gd name="f6612" fmla="val 1585293"/>
              <a:gd name="f6613" fmla="val 2635628"/>
              <a:gd name="f6614" fmla="val 1594293"/>
              <a:gd name="f6615" fmla="val 2628772"/>
              <a:gd name="f6616" fmla="val 1600653"/>
              <a:gd name="f6617" fmla="val 2624774"/>
              <a:gd name="f6618" fmla="val 1607013"/>
              <a:gd name="f6619" fmla="val 2620778"/>
              <a:gd name="f6620" fmla="val 1606833"/>
              <a:gd name="f6621" fmla="val 2620491"/>
              <a:gd name="f6622" fmla="val 1606653"/>
              <a:gd name="f6623" fmla="val 2620204"/>
              <a:gd name="f6624" fmla="val 1606293"/>
              <a:gd name="f6625" fmla="val 2619631"/>
              <a:gd name="f6626" fmla="val 1606112"/>
              <a:gd name="f6627" fmla="val 2619345"/>
              <a:gd name="f6628" fmla="val 1605753"/>
              <a:gd name="f6629" fmla="val 2618772"/>
              <a:gd name="f6630" fmla="val 1608933"/>
              <a:gd name="f6631" fmla="val 2616774"/>
              <a:gd name="f6632" fmla="val 1609112"/>
              <a:gd name="f6633" fmla="val 2617060"/>
              <a:gd name="f6634" fmla="val 1612652"/>
              <a:gd name="f6635" fmla="val 2615634"/>
              <a:gd name="f6636" fmla="val 1613012"/>
              <a:gd name="f6637" fmla="val 2616207"/>
              <a:gd name="f6638" fmla="val 1619552"/>
              <a:gd name="f6639" fmla="val 2612496"/>
              <a:gd name="f6640" fmla="val 1625911"/>
              <a:gd name="f6641" fmla="val 2608499"/>
              <a:gd name="f6642" fmla="val 1629271"/>
              <a:gd name="f6643" fmla="val 2606786"/>
              <a:gd name="f6644" fmla="val 1632631"/>
              <a:gd name="f6645" fmla="val 2605075"/>
              <a:gd name="f6646" fmla="val 1635631"/>
              <a:gd name="f6647" fmla="val 2602789"/>
              <a:gd name="f6648" fmla="val 1635451"/>
              <a:gd name="f6649" fmla="val 2602502"/>
              <a:gd name="f6650" fmla="val 1638271"/>
              <a:gd name="f6651" fmla="val 2599932"/>
              <a:gd name="f6652" fmla="val 1641091"/>
              <a:gd name="f6653" fmla="val 2597359"/>
              <a:gd name="f6654" fmla="val 1650812"/>
              <a:gd name="f6655" fmla="val 2591650"/>
              <a:gd name="f6656" fmla="val 1660350"/>
              <a:gd name="f6657" fmla="val 2585653"/>
              <a:gd name="f6658" fmla="val 1666171"/>
              <a:gd name="f6659" fmla="val 2580797"/>
              <a:gd name="f6660" fmla="val 1668990"/>
              <a:gd name="f6661" fmla="val 2578225"/>
              <a:gd name="f6662" fmla="val 1662090"/>
              <a:gd name="f6663" fmla="val 2581364"/>
              <a:gd name="f6664" fmla="val 1653091"/>
              <a:gd name="f6665" fmla="val 2588219"/>
              <a:gd name="f6666" fmla="val 1649551"/>
              <a:gd name="f6667" fmla="val 2589644"/>
              <a:gd name="f6668" fmla="val 1645831"/>
              <a:gd name="f6669" fmla="val 2590784"/>
              <a:gd name="f6670" fmla="val 1642831"/>
              <a:gd name="f6671" fmla="val 2593069"/>
              <a:gd name="f6672" fmla="val 1639470"/>
              <a:gd name="f6673" fmla="val 2594781"/>
              <a:gd name="f6674" fmla="val 1629571"/>
              <a:gd name="f6675" fmla="val 2600204"/>
              <a:gd name="f6676" fmla="val 1614032"/>
              <a:gd name="f6677" fmla="val 2610772"/>
              <a:gd name="f6678" fmla="val 1603952"/>
              <a:gd name="f6679" fmla="val 2615908"/>
              <a:gd name="f6680" fmla="val 1600772"/>
              <a:gd name="f6681" fmla="val 2617907"/>
              <a:gd name="f6682" fmla="val 1597592"/>
              <a:gd name="f6683" fmla="val 2619905"/>
              <a:gd name="f6684" fmla="val 1594593"/>
              <a:gd name="f6685" fmla="val 2622191"/>
              <a:gd name="f6686" fmla="val 1591772"/>
              <a:gd name="f6687" fmla="val 2624762"/>
              <a:gd name="f6688" fmla="val 1582232"/>
              <a:gd name="f6689" fmla="val 2630758"/>
              <a:gd name="f6690" fmla="val 2635329"/>
              <a:gd name="f6691" fmla="val 1570234"/>
              <a:gd name="f6692" fmla="val 2639899"/>
              <a:gd name="f6693" fmla="val 1567054"/>
              <a:gd name="f6694" fmla="val 2641898"/>
              <a:gd name="f6695" fmla="val 1563334"/>
              <a:gd name="f6696" fmla="val 2643038"/>
              <a:gd name="f6697" fmla="val 1562974"/>
              <a:gd name="f6698" fmla="val 2642464"/>
              <a:gd name="f6699" fmla="val 1556614"/>
              <a:gd name="f6700" fmla="val 2646462"/>
              <a:gd name="f6701" fmla="val 1547074"/>
              <a:gd name="f6702" fmla="val 2652458"/>
              <a:gd name="f6703" fmla="val 1537534"/>
              <a:gd name="f6704" fmla="val 2658455"/>
              <a:gd name="f6705" fmla="val 1530815"/>
              <a:gd name="f6706" fmla="val 2661879"/>
              <a:gd name="f6707" fmla="val 1527635"/>
              <a:gd name="f6708" fmla="val 2663877"/>
              <a:gd name="f6709" fmla="val 1521275"/>
              <a:gd name="f6710" fmla="val 2667875"/>
              <a:gd name="f6711" fmla="val 1515096"/>
              <a:gd name="f6712" fmla="val 2672159"/>
              <a:gd name="f6713" fmla="val 1502736"/>
              <a:gd name="f6714" fmla="val 2680727"/>
              <a:gd name="f6715" fmla="val 1493197"/>
              <a:gd name="f6716" fmla="val 2686723"/>
              <a:gd name="f6717" fmla="val 1480117"/>
              <a:gd name="f6718" fmla="val 2694145"/>
              <a:gd name="f6719" fmla="val 1473577"/>
              <a:gd name="f6720" fmla="val 2697856"/>
              <a:gd name="f6721" fmla="val 1470398"/>
              <a:gd name="f6722" fmla="val 2699855"/>
              <a:gd name="f6723" fmla="val 1467398"/>
              <a:gd name="f6724" fmla="val 2702140"/>
              <a:gd name="f6725" fmla="val 1461218"/>
              <a:gd name="f6726" fmla="val 2706424"/>
              <a:gd name="f6727" fmla="val 1454678"/>
              <a:gd name="f6728" fmla="val 2710135"/>
              <a:gd name="f6729" fmla="val 1448138"/>
              <a:gd name="f6730" fmla="val 2713845"/>
              <a:gd name="f6731" fmla="val 1441958"/>
              <a:gd name="f6732" fmla="val 2718130"/>
              <a:gd name="f6733" fmla="val 1432419"/>
              <a:gd name="f6734" fmla="val 2724126"/>
              <a:gd name="f6735" fmla="val 1426240"/>
              <a:gd name="f6736" fmla="val 2728409"/>
              <a:gd name="f6737" fmla="val 1426600"/>
              <a:gd name="f6738" fmla="val 2728982"/>
              <a:gd name="f6739" fmla="val 1423780"/>
              <a:gd name="f6740" fmla="val 2731555"/>
              <a:gd name="f6741" fmla="val 1417781"/>
              <a:gd name="f6742" fmla="val 2736125"/>
              <a:gd name="f6743" fmla="val 1427500"/>
              <a:gd name="f6744" fmla="val 2730415"/>
              <a:gd name="f6745" fmla="val 1430860"/>
              <a:gd name="f6746" fmla="val 2728702"/>
              <a:gd name="f6747" fmla="val 1434219"/>
              <a:gd name="f6748" fmla="val 2726990"/>
              <a:gd name="f6749" fmla="val 1431220"/>
              <a:gd name="f6750" fmla="val 2729276"/>
              <a:gd name="f6751" fmla="val 1437759"/>
              <a:gd name="f6752" fmla="val 2725564"/>
              <a:gd name="f6753" fmla="val 1440939"/>
              <a:gd name="f6754" fmla="val 2723566"/>
              <a:gd name="f6755" fmla="val 1443939"/>
              <a:gd name="f6756" fmla="val 2721281"/>
              <a:gd name="f6757" fmla="val 1446939"/>
              <a:gd name="f6758" fmla="val 2718996"/>
              <a:gd name="f6759" fmla="val 1446758"/>
              <a:gd name="f6760" fmla="val 2718710"/>
              <a:gd name="f6761" fmla="val 1452938"/>
              <a:gd name="f6762" fmla="val 2714426"/>
              <a:gd name="f6763" fmla="val 1459298"/>
              <a:gd name="f6764" fmla="val 2710428"/>
              <a:gd name="f6765" fmla="val 1456478"/>
              <a:gd name="f6766" fmla="val 2713000"/>
              <a:gd name="f6767" fmla="val 1457199"/>
              <a:gd name="f6768" fmla="val 2714145"/>
              <a:gd name="f6769" fmla="val 1469739"/>
              <a:gd name="f6770" fmla="val 2705863"/>
              <a:gd name="f6771" fmla="val 1470278"/>
              <a:gd name="f6772" fmla="val 2706723"/>
              <a:gd name="f6773" fmla="val 1470459"/>
              <a:gd name="f6774" fmla="val 2707008"/>
              <a:gd name="f6775" fmla="val 1470639"/>
              <a:gd name="f6776" fmla="val 2707295"/>
              <a:gd name="f6777" fmla="val 1470819"/>
              <a:gd name="f6778" fmla="val 2707582"/>
              <a:gd name="f6779" fmla="val 1464638"/>
              <a:gd name="f6780" fmla="val 2711866"/>
              <a:gd name="f6781" fmla="val 1461459"/>
              <a:gd name="f6782" fmla="val 2713865"/>
              <a:gd name="f6783" fmla="val 1461279"/>
              <a:gd name="f6784" fmla="val 2713578"/>
              <a:gd name="f6785" fmla="val 1457739"/>
              <a:gd name="f6786" fmla="val 2715004"/>
              <a:gd name="f6787" fmla="val 1457558"/>
              <a:gd name="f6788" fmla="val 2714718"/>
              <a:gd name="f6789" fmla="val 1451198"/>
              <a:gd name="f6790" fmla="val 2718715"/>
              <a:gd name="f6791" fmla="val 1441659"/>
              <a:gd name="f6792" fmla="val 2724711"/>
              <a:gd name="f6793" fmla="val 1432301"/>
              <a:gd name="f6794" fmla="val 2730994"/>
              <a:gd name="f6795" fmla="val 1419220"/>
              <a:gd name="f6796" fmla="val 2738417"/>
              <a:gd name="f6797" fmla="val 1412681"/>
              <a:gd name="f6798" fmla="val 2742127"/>
              <a:gd name="f6799" fmla="val 1403501"/>
              <a:gd name="f6800" fmla="val 2748696"/>
              <a:gd name="f6801" fmla="val 1397322"/>
              <a:gd name="f6802" fmla="val 2752980"/>
              <a:gd name="f6803" fmla="val 1391141"/>
              <a:gd name="f6804" fmla="val 2757264"/>
              <a:gd name="f6805" fmla="val 1387962"/>
              <a:gd name="f6806" fmla="val 2759263"/>
              <a:gd name="f6807" fmla="val 1381602"/>
              <a:gd name="f6808" fmla="val 2763260"/>
              <a:gd name="f6809" fmla="val 1378423"/>
              <a:gd name="f6810" fmla="val 2765259"/>
              <a:gd name="f6811" fmla="val 1375062"/>
              <a:gd name="f6812" fmla="val 2766970"/>
              <a:gd name="f6813" fmla="val 1371162"/>
              <a:gd name="f6814" fmla="val 2767823"/>
              <a:gd name="f6815" fmla="val 1361442"/>
              <a:gd name="f6816" fmla="val 2773534"/>
              <a:gd name="f6817" fmla="val 1355622"/>
              <a:gd name="f6818" fmla="val 2778391"/>
              <a:gd name="f6819" fmla="val 1349443"/>
              <a:gd name="f6820" fmla="val 2782674"/>
              <a:gd name="f6821" fmla="val 1343444"/>
              <a:gd name="f6822" fmla="val 2787244"/>
              <a:gd name="f6823" fmla="val 1340444"/>
              <a:gd name="f6824" fmla="val 2789529"/>
              <a:gd name="f6825" fmla="val 1336904"/>
              <a:gd name="f6826" fmla="val 2790955"/>
              <a:gd name="f6827" fmla="val 1327724"/>
              <a:gd name="f6828" fmla="val 2797525"/>
              <a:gd name="f6829" fmla="val 1327184"/>
              <a:gd name="f6830" fmla="val 2796665"/>
              <a:gd name="f6831" fmla="val 1327004"/>
              <a:gd name="f6832" fmla="val 2796379"/>
              <a:gd name="f6833" fmla="val 1324529"/>
              <a:gd name="f6834" fmla="val 2797735"/>
              <a:gd name="f6835" fmla="val 1321724"/>
              <a:gd name="f6836" fmla="val 2799448"/>
              <a:gd name="f6837" fmla="val 1314290"/>
              <a:gd name="f6838" fmla="val 2804371"/>
              <a:gd name="f6839" fmla="val 1311667"/>
              <a:gd name="f6840" fmla="val 2804313"/>
              <a:gd name="f6841" fmla="val 1308981"/>
              <a:gd name="f6842" fmla="val 2805415"/>
              <a:gd name="f6843" fmla="val 1310797"/>
              <a:gd name="f6844" fmla="val 2804119"/>
              <a:gd name="f6845" fmla="val 1313864"/>
              <a:gd name="f6846" fmla="val 2801941"/>
              <a:gd name="f6847" fmla="val 1316114"/>
              <a:gd name="f6848" fmla="val 2800227"/>
              <a:gd name="f6849" fmla="val 1315843"/>
              <a:gd name="f6850" fmla="val 2799797"/>
              <a:gd name="f6851" fmla="val 1318664"/>
              <a:gd name="f6852" fmla="val 2797226"/>
              <a:gd name="f6853" fmla="val 1324844"/>
              <a:gd name="f6854" fmla="val 2792942"/>
              <a:gd name="f6855" fmla="val 1330843"/>
              <a:gd name="f6856" fmla="val 2788371"/>
              <a:gd name="f6857" fmla="val 1333843"/>
              <a:gd name="f6858" fmla="val 2786086"/>
              <a:gd name="f6859" fmla="val 1333664"/>
              <a:gd name="f6860" fmla="val 2785799"/>
              <a:gd name="f6861" fmla="val 1336843"/>
              <a:gd name="f6862" fmla="val 2783800"/>
              <a:gd name="f6863" fmla="val 1333304"/>
              <a:gd name="f6864" fmla="val 2785227"/>
              <a:gd name="f6865" fmla="val 1329943"/>
              <a:gd name="f6866" fmla="val 2786939"/>
              <a:gd name="f6867" fmla="val 1320404"/>
              <a:gd name="f6868" fmla="val 2792936"/>
              <a:gd name="f6869" fmla="val 1304503"/>
              <a:gd name="f6870" fmla="val 2802929"/>
              <a:gd name="f6871" fmla="val 1303424"/>
              <a:gd name="f6872" fmla="val 2801210"/>
              <a:gd name="f6873" fmla="val 1300064"/>
              <a:gd name="f6874" fmla="val 2802923"/>
              <a:gd name="f6875" fmla="val 1293524"/>
              <a:gd name="f6876" fmla="val 2806634"/>
              <a:gd name="f6877" fmla="val 1290885"/>
              <a:gd name="f6878" fmla="val 2809491"/>
              <a:gd name="f6879" fmla="val 1281165"/>
              <a:gd name="f6880" fmla="val 2815201"/>
              <a:gd name="f6881" fmla="val 1274805"/>
              <a:gd name="f6882" fmla="val 2819199"/>
              <a:gd name="f6883" fmla="val 1274265"/>
              <a:gd name="f6884" fmla="val 2818340"/>
              <a:gd name="f6885" fmla="val 1264725"/>
              <a:gd name="f6886" fmla="val 2824335"/>
              <a:gd name="f6887" fmla="val 1258366"/>
              <a:gd name="f6888" fmla="val 2828333"/>
              <a:gd name="f6889" fmla="val 1248825"/>
              <a:gd name="f6890" fmla="val 2834329"/>
              <a:gd name="f6891" fmla="val 1239286"/>
              <a:gd name="f6892" fmla="val 2840326"/>
              <a:gd name="f6893" fmla="val 1232927"/>
              <a:gd name="f6894" fmla="val 2844323"/>
              <a:gd name="f6895" fmla="val 1229747"/>
              <a:gd name="f6896" fmla="val 2846322"/>
              <a:gd name="f6897" fmla="val 1226747"/>
              <a:gd name="f6898" fmla="val 2848607"/>
              <a:gd name="f6899" fmla="val 1226927"/>
              <a:gd name="f6900" fmla="val 2848894"/>
              <a:gd name="f6901" fmla="val 1230287"/>
              <a:gd name="f6902" fmla="val 2847182"/>
              <a:gd name="f6903" fmla="val 1233466"/>
              <a:gd name="f6904" fmla="val 2845182"/>
              <a:gd name="f6905" fmla="val 1236647"/>
              <a:gd name="f6906" fmla="val 2843184"/>
              <a:gd name="f6907" fmla="val 1243006"/>
              <a:gd name="f6908" fmla="val 2839186"/>
              <a:gd name="f6909" fmla="val 1246367"/>
              <a:gd name="f6910" fmla="val 2837474"/>
              <a:gd name="f6911" fmla="val 1246727"/>
              <a:gd name="f6912" fmla="val 2838047"/>
              <a:gd name="f6913" fmla="val 1249906"/>
              <a:gd name="f6914" fmla="val 2836048"/>
              <a:gd name="f6915" fmla="val 1237727"/>
              <a:gd name="f6916" fmla="val 2844902"/>
              <a:gd name="f6917" fmla="val 1231187"/>
              <a:gd name="f6918" fmla="val 2848613"/>
              <a:gd name="f6919" fmla="val 1224287"/>
              <a:gd name="f6920" fmla="val 2851752"/>
              <a:gd name="f6921" fmla="val 1221287"/>
              <a:gd name="f6922" fmla="val 2854037"/>
              <a:gd name="f6923" fmla="val 1215288"/>
              <a:gd name="f6924" fmla="val 2858607"/>
              <a:gd name="f6925" fmla="val 1212288"/>
              <a:gd name="f6926" fmla="val 2860892"/>
              <a:gd name="f6927" fmla="val 1209108"/>
              <a:gd name="f6928" fmla="val 2862891"/>
              <a:gd name="f6929" fmla="val 1199749"/>
              <a:gd name="f6930" fmla="val 2869172"/>
              <a:gd name="f6931" fmla="val 1190389"/>
              <a:gd name="f6932" fmla="val 2875456"/>
              <a:gd name="f6933" fmla="val 1181389"/>
              <a:gd name="f6934" fmla="val 2882311"/>
              <a:gd name="f6935" fmla="val 1178389"/>
              <a:gd name="f6936" fmla="val 2884597"/>
              <a:gd name="f6937" fmla="val 1168850"/>
              <a:gd name="f6938" fmla="val 2890594"/>
              <a:gd name="f6939" fmla="val 1162850"/>
              <a:gd name="f6940" fmla="val 2895164"/>
              <a:gd name="f6941" fmla="val 1153671"/>
              <a:gd name="f6942" fmla="val 2901732"/>
              <a:gd name="f6943" fmla="val 1146771"/>
              <a:gd name="f6944" fmla="val 2904870"/>
              <a:gd name="f6945" fmla="val 1140231"/>
              <a:gd name="f6946" fmla="val 2908581"/>
              <a:gd name="f6947" fmla="val 1127332"/>
              <a:gd name="f6948" fmla="val 2916290"/>
              <a:gd name="f6949" fmla="val 1114613"/>
              <a:gd name="f6950" fmla="val 2924284"/>
              <a:gd name="f6951" fmla="val 1101892"/>
              <a:gd name="f6952" fmla="val 2932280"/>
              <a:gd name="f6953" fmla="val 1098713"/>
              <a:gd name="f6954" fmla="val 2934279"/>
              <a:gd name="f6955" fmla="val 1092353"/>
              <a:gd name="f6956" fmla="val 2938276"/>
              <a:gd name="f6957" fmla="val 1089173"/>
              <a:gd name="f6958" fmla="val 2940275"/>
              <a:gd name="f6959" fmla="val 1078734"/>
              <a:gd name="f6960" fmla="val 2944839"/>
              <a:gd name="f6961" fmla="val 1066375"/>
              <a:gd name="f6962" fmla="val 2953406"/>
              <a:gd name="f6963" fmla="val 1053655"/>
              <a:gd name="f6964" fmla="val 2961402"/>
              <a:gd name="f6965" fmla="val 1054015"/>
              <a:gd name="f6966" fmla="val 2961974"/>
              <a:gd name="f6967" fmla="val 1054375"/>
              <a:gd name="f6968" fmla="val 2962547"/>
              <a:gd name="f6969" fmla="val 1054554"/>
              <a:gd name="f6970" fmla="val 2962833"/>
              <a:gd name="f6971" fmla="val 1054735"/>
              <a:gd name="f6972" fmla="val 2963120"/>
              <a:gd name="f6973" fmla="val 1055094"/>
              <a:gd name="f6974" fmla="val 2963693"/>
              <a:gd name="f6975" fmla="val 1048556"/>
              <a:gd name="f6976" fmla="val 2967404"/>
              <a:gd name="f6977" fmla="val 1039016"/>
              <a:gd name="f6978" fmla="val 2973400"/>
              <a:gd name="f6979" fmla="val 1036376"/>
              <a:gd name="f6980" fmla="val 2976258"/>
              <a:gd name="f6981" fmla="val 1030376"/>
              <a:gd name="f6982" fmla="val 2980828"/>
              <a:gd name="f6983" fmla="val 1027377"/>
              <a:gd name="f6984" fmla="val 2983113"/>
              <a:gd name="f6985" fmla="val 1027736"/>
              <a:gd name="f6986" fmla="val 2983686"/>
              <a:gd name="f6987" fmla="val 1021376"/>
              <a:gd name="f6988" fmla="val 2987684"/>
              <a:gd name="f6989" fmla="val 1015017"/>
              <a:gd name="f6990" fmla="val 2991681"/>
              <a:gd name="f6991" fmla="val 1011477"/>
              <a:gd name="f6992" fmla="val 2993107"/>
              <a:gd name="f6993" fmla="val 1001938"/>
              <a:gd name="f6994" fmla="val 2999103"/>
              <a:gd name="f6995" fmla="val 1001758"/>
              <a:gd name="f6996" fmla="val 2998816"/>
              <a:gd name="f6997" fmla="val 1004397"/>
              <a:gd name="f6998" fmla="val 2995959"/>
              <a:gd name="f6999" fmla="val 1001038"/>
              <a:gd name="f7000" fmla="val 2997670"/>
              <a:gd name="f7001" fmla="val 991497"/>
              <a:gd name="f7002" fmla="val 3003667"/>
              <a:gd name="f7003" fmla="val 981825"/>
              <a:gd name="f7004" fmla="val 3009747"/>
              <a:gd name="f7005" fmla="val 968296"/>
              <a:gd name="f7006" fmla="val 3011911"/>
              <a:gd name="f7007" fmla="val 949044"/>
              <a:gd name="f7008" fmla="val 3011634"/>
              <a:gd name="f7009" fmla="val 929846"/>
              <a:gd name="f7010" fmla="val 3003854"/>
              <a:gd name="f7011" fmla="val 912155"/>
              <a:gd name="f7012" fmla="val 2983623"/>
              <a:gd name="f7013" fmla="val 899813"/>
              <a:gd name="f7014" fmla="val 2967112"/>
              <a:gd name="f7015" fmla="val 878874"/>
              <a:gd name="f7016" fmla="val 2965264"/>
              <a:gd name="f7017" fmla="val 860728"/>
              <a:gd name="f7018" fmla="val 2968537"/>
              <a:gd name="f7019" fmla="val 855613"/>
              <a:gd name="f7020" fmla="val 2971332"/>
              <a:gd name="f7021" fmla="val 846542"/>
              <a:gd name="f7022" fmla="val 2972969"/>
              <a:gd name="f7023" fmla="val 841424"/>
              <a:gd name="f7024" fmla="val 2975765"/>
              <a:gd name="f7025" fmla="val 813736"/>
              <a:gd name="f7026" fmla="val 2967644"/>
              <a:gd name="f7027" fmla="val 776972"/>
              <a:gd name="f7028" fmla="val 2961155"/>
              <a:gd name="f7029" fmla="val 768116"/>
              <a:gd name="f7030" fmla="val 2932773"/>
              <a:gd name="f7031" fmla="val 759256"/>
              <a:gd name="f7032" fmla="val 2904391"/>
              <a:gd name="f7033" fmla="val 786000"/>
              <a:gd name="f7034" fmla="val 2886451"/>
              <a:gd name="f7035" fmla="val 810421"/>
              <a:gd name="f7036" fmla="val 2876429"/>
              <a:gd name="f7037" fmla="val 892284"/>
              <a:gd name="f7038" fmla="val 2831686"/>
              <a:gd name="f7039" fmla="val 964601"/>
              <a:gd name="f7040" fmla="val 2775550"/>
              <a:gd name="f7041" fmla="val 1025740"/>
              <a:gd name="f7042" fmla="val 2698945"/>
              <a:gd name="f7043" fmla="val 1044571"/>
              <a:gd name="f7044" fmla="val 2678687"/>
              <a:gd name="f7045" fmla="val 1040143"/>
              <a:gd name="f7046" fmla="val 2664495"/>
              <a:gd name="f7047" fmla="val 1028964"/>
              <a:gd name="f7048" fmla="val 2644026"/>
              <a:gd name="f7049" fmla="val 1014988"/>
              <a:gd name="f7050" fmla="val 2618439"/>
              <a:gd name="f7051" fmla="val 997317"/>
              <a:gd name="f7052" fmla="val 2634743"/>
              <a:gd name="f7053" fmla="val 981968"/>
              <a:gd name="f7054" fmla="val 2643132"/>
              <a:gd name="f7055" fmla="val 946153"/>
              <a:gd name="f7056" fmla="val 2662704"/>
              <a:gd name="f7057" fmla="val 910339"/>
              <a:gd name="f7058" fmla="val 2682278"/>
              <a:gd name="f7059" fmla="val 875684"/>
              <a:gd name="f7060" fmla="val 2697897"/>
              <a:gd name="f7061" fmla="val 856379"/>
              <a:gd name="f7062" fmla="val 2705127"/>
              <a:gd name="f7063" fmla="val 834279"/>
              <a:gd name="f7064" fmla="val 2707236"/>
              <a:gd name="f7065" fmla="val 828216"/>
              <a:gd name="f7066" fmla="val 2683971"/>
              <a:gd name="f7067" fmla="val 822152"/>
              <a:gd name="f7068" fmla="val 2660706"/>
              <a:gd name="f7069" fmla="val 849843"/>
              <a:gd name="f7070" fmla="val 2668828"/>
              <a:gd name="f7071" fmla="val 865190"/>
              <a:gd name="f7072" fmla="val 2660441"/>
              <a:gd name="f7073" fmla="val 874264"/>
              <a:gd name="f7074" fmla="val 2658805"/>
              <a:gd name="f7075" fmla="val 884494"/>
              <a:gd name="f7076" fmla="val 2653213"/>
              <a:gd name="f7077" fmla="val 893570"/>
              <a:gd name="f7078" fmla="val 2651577"/>
              <a:gd name="f7079" fmla="val 964038"/>
              <a:gd name="f7080" fmla="val 2616384"/>
              <a:gd name="f7081" fmla="val 965197"/>
              <a:gd name="f7082" fmla="val 2612428"/>
              <a:gd name="f7083" fmla="val 897007"/>
              <a:gd name="f7084" fmla="val 2566638"/>
              <a:gd name="f7085" fmla="val 879548"/>
              <a:gd name="f7086" fmla="val 2552924"/>
              <a:gd name="f7087" fmla="val 885826"/>
              <a:gd name="f7088" fmla="val 2546169"/>
              <a:gd name="f7089" fmla="val 890469"/>
              <a:gd name="f7090" fmla="val 2530342"/>
              <a:gd name="f7091" fmla="val 924390"/>
              <a:gd name="f7092" fmla="val 2458645"/>
              <a:gd name="f7093" fmla="val 963901"/>
              <a:gd name="f7094" fmla="val 2397183"/>
              <a:gd name="f7095" fmla="val 1049034"/>
              <a:gd name="f7096" fmla="val 2370589"/>
              <a:gd name="f7097" fmla="val 1126252"/>
              <a:gd name="f7098" fmla="val 2341674"/>
              <a:gd name="f7099" fmla="val 1191134"/>
              <a:gd name="f7100" fmla="val 2296248"/>
              <a:gd name="f7101" fmla="val 1250423"/>
              <a:gd name="f7102" fmla="val 2240589"/>
              <a:gd name="f7103" fmla="val 1266525"/>
              <a:gd name="f7104" fmla="val 2225974"/>
              <a:gd name="f7105" fmla="val 1283994"/>
              <a:gd name="f7106" fmla="val 2213105"/>
              <a:gd name="f7107" fmla="val 1302017"/>
              <a:gd name="f7108" fmla="val 2200868"/>
              <a:gd name="f7109" fmla="val 1305276"/>
              <a:gd name="f7110" fmla="val 2198734"/>
              <a:gd name="f7111" fmla="val 1293811"/>
              <a:gd name="f7112" fmla="val 2192982"/>
              <a:gd name="f7113" fmla="val 2190985"/>
              <a:gd name="f7114" fmla="val 1281504"/>
              <a:gd name="f7115" fmla="val 2190213"/>
              <a:gd name="f7116" fmla="val 1275318"/>
              <a:gd name="f7117" fmla="val 2191243"/>
              <a:gd name="f7118" fmla="val 1209344"/>
              <a:gd name="f7119" fmla="val 2211854"/>
              <a:gd name="f7120" fmla="val 1168108"/>
              <a:gd name="f7121" fmla="val 2170632"/>
              <a:gd name="f7122" fmla="val 1118627"/>
              <a:gd name="f7123" fmla="val 2145896"/>
              <a:gd name="f7124" fmla="val 1085639"/>
              <a:gd name="f7125" fmla="val 2129406"/>
              <a:gd name="f7126" fmla="val 1077390"/>
              <a:gd name="f7127" fmla="val 2100549"/>
              <a:gd name="f7128" fmla="val 1102133"/>
              <a:gd name="f7129" fmla="val 2084060"/>
              <a:gd name="f7130" fmla="val 1117596"/>
              <a:gd name="f7131" fmla="val 2071693"/>
              <a:gd name="f7132" fmla="val 1129450"/>
              <a:gd name="f7133" fmla="val 2057007"/>
              <a:gd name="f7134" fmla="val 1139695"/>
              <a:gd name="f7135" fmla="val 2041355"/>
              <a:gd name="f7136" fmla="val 1160634"/>
              <a:gd name="f7137" fmla="val 2004950"/>
              <a:gd name="f7138" fmla="val 1145883"/>
              <a:gd name="f7139" fmla="val 2007933"/>
              <a:gd name="f7140" fmla="val 1122592"/>
              <a:gd name="f7141" fmla="val 2018707"/>
              <a:gd name="f7142" fmla="val 1085991"/>
              <a:gd name="f7143" fmla="val 2036843"/>
              <a:gd name="f7144" fmla="val 1050002"/>
              <a:gd name="f7145" fmla="val 2056098"/>
              <a:gd name="f7146" fmla="val 1014884"/>
              <a:gd name="f7147" fmla="val 2076951"/>
              <a:gd name="f7148" fmla="val 947211"/>
              <a:gd name="f7149" fmla="val 2117259"/>
              <a:gd name="f7150" fmla="val 881856"/>
              <a:gd name="f7151" fmla="val 2149654"/>
              <a:gd name="f7152" fmla="val 799948"/>
              <a:gd name="f7153" fmla="val 2121328"/>
              <a:gd name="f7154" fmla="val 784127"/>
              <a:gd name="f7155" fmla="val 2116686"/>
              <a:gd name="f7156" fmla="val 765981"/>
              <a:gd name="f7157" fmla="val 2119959"/>
              <a:gd name="f7158" fmla="val 749471"/>
              <a:gd name="f7159" fmla="val 2132303"/>
              <a:gd name="f7160" fmla="val 687389"/>
              <a:gd name="f7161" fmla="val 2182848"/>
              <a:gd name="f7162" fmla="val 610854"/>
              <a:gd name="f7163" fmla="val 2194774"/>
              <a:gd name="f7164" fmla="val 535956"/>
              <a:gd name="f7165" fmla="val 2215772"/>
              <a:gd name="f7166" fmla="val 484317"/>
              <a:gd name="f7167" fmla="val 2230708"/>
              <a:gd name="f7168" fmla="val 436636"/>
              <a:gd name="f7169" fmla="val 2246800"/>
              <a:gd name="f7170" fmla="val 388953"/>
              <a:gd name="f7171" fmla="val 2262893"/>
              <a:gd name="f7172" fmla="val 365691"/>
              <a:gd name="f7173" fmla="val 2268961"/>
              <a:gd name="f7174" fmla="val 338478"/>
              <a:gd name="f7175" fmla="val 2273868"/>
              <a:gd name="f7176" fmla="val 317064"/>
              <a:gd name="f7177" fmla="val 2258992"/>
              <a:gd name="f7178" fmla="val 296813"/>
              <a:gd name="f7179" fmla="val 2240160"/>
              <a:gd name="f7180" fmla="val 276562"/>
              <a:gd name="f7181" fmla="val 2221325"/>
              <a:gd name="f7182" fmla="val 314698"/>
              <a:gd name="f7183" fmla="val 2193838"/>
              <a:gd name="f7184" fmla="val 377256"/>
              <a:gd name="f7185" fmla="val 2156326"/>
              <a:gd name="f7186" fmla="val 412811"/>
              <a:gd name="f7187" fmla="val 2093703"/>
              <a:gd name="f7188" fmla="val 473262"/>
              <a:gd name="f7189" fmla="val 2034085"/>
              <a:gd name="f7190" fmla="val 389980"/>
              <a:gd name="f7191" fmla="val 2039735"/>
              <a:gd name="f7192" fmla="val 318087"/>
              <a:gd name="f7193" fmla="val 2035835"/>
              <a:gd name="f7194" fmla="val 258324"/>
              <a:gd name="f7195" fmla="val 2078464"/>
              <a:gd name="f7196" fmla="val 246933"/>
              <a:gd name="f7197" fmla="val 2088012"/>
              <a:gd name="f7198" fmla="val 232743"/>
              <a:gd name="f7199" fmla="val 2092444"/>
              <a:gd name="f7200" fmla="val 218082"/>
              <a:gd name="f7201" fmla="val 2083846"/>
              <a:gd name="f7202" fmla="val 204581"/>
              <a:gd name="f7203" fmla="val 2071289"/>
              <a:gd name="f7204" fmla="val 215975"/>
              <a:gd name="f7205" fmla="val 2061741"/>
              <a:gd name="f7206" fmla="val 223412"/>
              <a:gd name="f7207" fmla="val 2051032"/>
              <a:gd name="f7208" fmla="val 233171"/>
              <a:gd name="f7209" fmla="val 2032407"/>
              <a:gd name="f7210" fmla="val 224787"/>
              <a:gd name="f7211" fmla="val 2017056"/>
              <a:gd name="f7212" fmla="val 210125"/>
              <a:gd name="f7213" fmla="val 2008456"/>
              <a:gd name="f7214" fmla="val 188713"/>
              <a:gd name="f7215" fmla="val 1993582"/>
              <a:gd name="f7216" fmla="val 174996"/>
              <a:gd name="f7217" fmla="val 2011045"/>
              <a:gd name="f7218" fmla="val 170355"/>
              <a:gd name="f7219" fmla="val 2026873"/>
              <a:gd name="f7220" fmla="val 161069"/>
              <a:gd name="f7221" fmla="val 2058523"/>
              <a:gd name="f7222" fmla="val 138968"/>
              <a:gd name="f7223" fmla="val 2060637"/>
              <a:gd name="f7224" fmla="val 115235"/>
              <a:gd name="f7225" fmla="val 2053675"/>
              <a:gd name="f7226" fmla="val 82430"/>
              <a:gd name="f7227" fmla="val 2048348"/>
              <a:gd name="f7228" fmla="val 54268"/>
              <a:gd name="f7229" fmla="val 2027193"/>
              <a:gd name="f7230" fmla="val 58435"/>
              <a:gd name="f7231" fmla="val 1998335"/>
              <a:gd name="f7232" fmla="val 66562"/>
              <a:gd name="f7233" fmla="val 1970637"/>
              <a:gd name="f7234" fmla="val 97046"/>
              <a:gd name="f7235" fmla="val 1983879"/>
              <a:gd name="f7236" fmla="val 121941"/>
              <a:gd name="f7237" fmla="val 1986885"/>
              <a:gd name="f7238" fmla="val 129851"/>
              <a:gd name="f7239" fmla="val 1989205"/>
              <a:gd name="f7240" fmla="val 134969"/>
              <a:gd name="f7241" fmla="val 1986408"/>
              <a:gd name="f7242" fmla="val 146834"/>
              <a:gd name="f7243" fmla="val 1989889"/>
              <a:gd name="f7244" fmla="val 145889"/>
              <a:gd name="f7245" fmla="val 1963829"/>
              <a:gd name="f7246" fmla="val 122630"/>
              <a:gd name="f7247" fmla="val 1969898"/>
              <a:gd name="f7248" fmla="val 113084"/>
              <a:gd name="f7249" fmla="val 1958504"/>
              <a:gd name="f7250" fmla="val 96788"/>
              <a:gd name="f7251" fmla="val 1940829"/>
              <a:gd name="f7252" fmla="val 80489"/>
              <a:gd name="f7253" fmla="val 1923156"/>
              <a:gd name="f7254" fmla="val 117938"/>
              <a:gd name="f7255" fmla="val 1912658"/>
              <a:gd name="f7256" fmla="val 132129"/>
              <a:gd name="f7257" fmla="val 1908225"/>
              <a:gd name="f7258" fmla="val 136082"/>
              <a:gd name="f7259" fmla="val 1909386"/>
              <a:gd name="f7260" fmla="val 136771"/>
              <a:gd name="f7261" fmla="val 1892396"/>
              <a:gd name="f7262" fmla="val 141522"/>
              <a:gd name="f7263" fmla="val 1861561"/>
              <a:gd name="f7264" fmla="val 150926"/>
              <a:gd name="f7265" fmla="val 1833165"/>
              <a:gd name="f7266" fmla="val 163007"/>
              <a:gd name="f7267" fmla="val 1806628"/>
              <a:gd name="f7268" fmla="val 171025"/>
              <a:gd name="f7269" fmla="val 1792483"/>
              <a:gd name="f7270" fmla="val 175813"/>
              <a:gd name="f7271" fmla="val 1788943"/>
              <a:gd name="f7272" fmla="val 178168"/>
              <a:gd name="f7273" fmla="val 1785813"/>
              <a:gd name="f7274" fmla="val 177505"/>
              <a:gd name="f7275" fmla="val 1784916"/>
              <a:gd name="f7276" fmla="val 176463"/>
              <a:gd name="f7277" fmla="val 1784297"/>
              <a:gd name="f7278" fmla="val 176073"/>
              <a:gd name="f7279" fmla="val 1783578"/>
              <a:gd name="f7280" fmla="val 179732"/>
              <a:gd name="f7281" fmla="val 1777122"/>
              <a:gd name="f7282" fmla="val 209090"/>
              <a:gd name="f7283" fmla="val 1751848"/>
              <a:gd name="f7284" fmla="val 212109"/>
              <a:gd name="f7285" fmla="val 1749616"/>
              <a:gd name="f7286" fmla="val 212773"/>
              <a:gd name="f7287" fmla="val 1750513"/>
              <a:gd name="f7288" fmla="val 218812"/>
              <a:gd name="f7289" fmla="val 1746049"/>
              <a:gd name="f7290" fmla="val 221830"/>
              <a:gd name="f7291" fmla="val 1743816"/>
              <a:gd name="f7292" fmla="val 224187"/>
              <a:gd name="f7293" fmla="val 1740687"/>
              <a:gd name="f7294" fmla="val 222859"/>
              <a:gd name="f7295" fmla="val 1738892"/>
              <a:gd name="f7296" fmla="val 222196"/>
              <a:gd name="f7297" fmla="val 1737994"/>
              <a:gd name="f7298" fmla="val 220868"/>
              <a:gd name="f7299" fmla="val 1736199"/>
              <a:gd name="f7300" fmla="val 214830"/>
              <a:gd name="f7301" fmla="val 1740664"/>
              <a:gd name="f7302" fmla="val 206436"/>
              <a:gd name="f7303" fmla="val 1748257"/>
              <a:gd name="f7304" fmla="val 196715"/>
              <a:gd name="f7305" fmla="val 1754056"/>
              <a:gd name="f7306" fmla="val 191340"/>
              <a:gd name="f7307" fmla="val 1759417"/>
              <a:gd name="f7308" fmla="val 188853"/>
              <a:gd name="f7309" fmla="val 1761032"/>
              <a:gd name="f7310" fmla="val 205301"/>
              <a:gd name="f7311" fmla="val 1732014"/>
              <a:gd name="f7312" fmla="val 208511"/>
              <a:gd name="f7313" fmla="val 1727321"/>
              <a:gd name="f7314" fmla="val 225812"/>
              <a:gd name="f7315" fmla="val 1713264"/>
              <a:gd name="f7316" fmla="val 228168"/>
              <a:gd name="f7317" fmla="val 1710135"/>
              <a:gd name="f7318" fmla="val 227503"/>
              <a:gd name="f7319" fmla="val 1709237"/>
              <a:gd name="f7320" fmla="val 232878"/>
              <a:gd name="f7321" fmla="val 1703875"/>
              <a:gd name="f7322" fmla="val 235236"/>
              <a:gd name="f7323" fmla="val 1700746"/>
              <a:gd name="f7324" fmla="val 237591"/>
              <a:gd name="f7325" fmla="val 1697616"/>
              <a:gd name="f7326" fmla="val 247012"/>
              <a:gd name="f7327" fmla="val 1685097"/>
              <a:gd name="f7328" fmla="val 259090"/>
              <a:gd name="f7329" fmla="val 1676169"/>
              <a:gd name="f7330" fmla="val 276177"/>
              <a:gd name="f7331" fmla="val 1667701"/>
              <a:gd name="f7332" fmla="val 279860"/>
              <a:gd name="f7333" fmla="val 1666367"/>
              <a:gd name="f7334" fmla="val 283543"/>
              <a:gd name="f7335" fmla="val 1665033"/>
              <a:gd name="f7336" fmla="val 287225"/>
              <a:gd name="f7337" fmla="val 1663698"/>
              <a:gd name="f7338" fmla="val 291572"/>
              <a:gd name="f7339" fmla="val 1663262"/>
              <a:gd name="f7340" fmla="val 319043"/>
              <a:gd name="f7341" fmla="val 1649893"/>
              <a:gd name="f7342" fmla="val 322063"/>
              <a:gd name="f7343" fmla="val 1647660"/>
              <a:gd name="f7344" fmla="val 329794"/>
              <a:gd name="f7345" fmla="val 1639169"/>
              <a:gd name="f7346" fmla="val 335467"/>
              <a:gd name="f7347" fmla="val 1640528"/>
              <a:gd name="f7348" fmla="val 343862"/>
              <a:gd name="f7349" fmla="val 1632934"/>
              <a:gd name="f7350" fmla="val 358294"/>
              <a:gd name="f7351" fmla="val 1620876"/>
              <a:gd name="f7352" fmla="val 367717"/>
              <a:gd name="f7353" fmla="val 1608358"/>
              <a:gd name="f7354" fmla="val 385832"/>
              <a:gd name="f7355" fmla="val 1594966"/>
              <a:gd name="f7356" fmla="val 388852"/>
              <a:gd name="f7357" fmla="val 1592733"/>
              <a:gd name="f7358" fmla="val 388188"/>
              <a:gd name="f7359" fmla="val 1591836"/>
              <a:gd name="f7360" fmla="val 387524"/>
              <a:gd name="f7361" fmla="val 1590937"/>
              <a:gd name="f7362" fmla="val 395254"/>
              <a:gd name="f7363" fmla="val 1582446"/>
              <a:gd name="f7364" fmla="val 402322"/>
              <a:gd name="f7365" fmla="val 1573057"/>
              <a:gd name="f7366" fmla="val 412043"/>
              <a:gd name="f7367" fmla="val 1567259"/>
              <a:gd name="f7368" fmla="val 421101"/>
              <a:gd name="f7369" fmla="val 1560562"/>
              <a:gd name="f7370" fmla="val 433842"/>
              <a:gd name="f7371" fmla="val 1552533"/>
              <a:gd name="f7372" fmla="val 442535"/>
              <a:gd name="f7373" fmla="val 1551658"/>
              <a:gd name="f7374" fmla="val 443198"/>
              <a:gd name="f7375" fmla="val 1552556"/>
              <a:gd name="f7376" fmla="val 498508"/>
              <a:gd name="f7377" fmla="val 1519997"/>
              <a:gd name="f7378" fmla="val 500862"/>
              <a:gd name="f7379" fmla="val 1516868"/>
              <a:gd name="f7380" fmla="val 513968"/>
              <a:gd name="f7381" fmla="val 1503015"/>
              <a:gd name="f7382" fmla="val 535103"/>
              <a:gd name="f7383" fmla="val 1487389"/>
              <a:gd name="f7384" fmla="val 547545"/>
              <a:gd name="f7385" fmla="val 1472639"/>
              <a:gd name="f7386" fmla="val 554612"/>
              <a:gd name="f7387" fmla="val 1463250"/>
              <a:gd name="f7388" fmla="val 566024"/>
              <a:gd name="f7389" fmla="val 1453423"/>
              <a:gd name="f7390" fmla="val 577073"/>
              <a:gd name="f7391" fmla="val 1449420"/>
              <a:gd name="f7392" fmla="val 591141"/>
              <a:gd name="f7393" fmla="val 1443185"/>
              <a:gd name="f7394" fmla="val 606900"/>
              <a:gd name="f7395" fmla="val 1432923"/>
              <a:gd name="f7396" fmla="val 621334"/>
              <a:gd name="f7397" fmla="val 1420865"/>
              <a:gd name="f7398" fmla="val 627371"/>
              <a:gd name="f7399" fmla="val 1416401"/>
              <a:gd name="f7400" fmla="val 636430"/>
              <a:gd name="f7401" fmla="val 1409705"/>
              <a:gd name="f7402" fmla="val 645487"/>
              <a:gd name="f7403" fmla="val 1403008"/>
              <a:gd name="f7404" fmla="val 651526"/>
              <a:gd name="f7405" fmla="val 1398545"/>
              <a:gd name="f7406" fmla="val 654545"/>
              <a:gd name="f7407" fmla="val 1396311"/>
              <a:gd name="f7408" fmla="val 656902"/>
              <a:gd name="f7409" fmla="val 1393182"/>
              <a:gd name="f7410" fmla="val 663968"/>
              <a:gd name="f7411" fmla="val 1383794"/>
              <a:gd name="f7412" fmla="val 676709"/>
              <a:gd name="f7413" fmla="val 1375763"/>
              <a:gd name="f7414" fmla="val 688786"/>
              <a:gd name="f7415" fmla="val 1366834"/>
              <a:gd name="f7416" fmla="val 691804"/>
              <a:gd name="f7417" fmla="val 1364603"/>
              <a:gd name="f7418" fmla="val 698506"/>
              <a:gd name="f7419" fmla="val 1361036"/>
              <a:gd name="f7420" fmla="val 700200"/>
              <a:gd name="f7421" fmla="val 1357008"/>
              <a:gd name="f7422" fmla="val 711977"/>
              <a:gd name="f7423" fmla="val 1341359"/>
              <a:gd name="f7424" fmla="val 723755"/>
              <a:gd name="f7425" fmla="val 1325712"/>
              <a:gd name="f7426" fmla="val 722130"/>
              <a:gd name="f7427" fmla="val 1317196"/>
              <a:gd name="f7428" fmla="val 721830"/>
              <a:gd name="f7429" fmla="val 1310476"/>
              <a:gd name="f7430" fmla="val 717186"/>
              <a:gd name="f7431" fmla="val 1304192"/>
              <a:gd name="f7432" fmla="val 741339"/>
              <a:gd name="f7433" fmla="val 1286335"/>
              <a:gd name="f7434" fmla="val 750397"/>
              <a:gd name="f7435" fmla="val 1279640"/>
              <a:gd name="f7436" fmla="val 757464"/>
              <a:gd name="f7437" fmla="val 1270251"/>
              <a:gd name="f7438" fmla="val 755472"/>
              <a:gd name="f7439" fmla="val 1267558"/>
              <a:gd name="f7440" fmla="val 756503"/>
              <a:gd name="f7441" fmla="val 1262633"/>
              <a:gd name="f7442" fmla="val 758194"/>
              <a:gd name="f7443" fmla="val 1258606"/>
              <a:gd name="f7444" fmla="val 762241"/>
              <a:gd name="f7445" fmla="val 1251448"/>
              <a:gd name="f7446" fmla="val 761578"/>
              <a:gd name="f7447" fmla="val 1250551"/>
              <a:gd name="f7448" fmla="val 760914"/>
              <a:gd name="f7449" fmla="val 1249653"/>
              <a:gd name="f7450" fmla="val 742500"/>
              <a:gd name="f7451" fmla="val 1256325"/>
              <a:gd name="f7452" fmla="val 727105"/>
              <a:gd name="f7453" fmla="val 1260764"/>
              <a:gd name="f7454" fmla="val 708990"/>
              <a:gd name="f7455" fmla="val 1274158"/>
              <a:gd name="f7456" fmla="val 654643"/>
              <a:gd name="f7457" fmla="val 1314335"/>
              <a:gd name="f7458" fmla="val 603316"/>
              <a:gd name="f7459" fmla="val 1352279"/>
              <a:gd name="f7460" fmla="val 551988"/>
              <a:gd name="f7461" fmla="val 1390225"/>
              <a:gd name="f7462" fmla="val 548969"/>
              <a:gd name="f7463" fmla="val 1392457"/>
              <a:gd name="f7464" fmla="val 541239"/>
              <a:gd name="f7465" fmla="val 1400948"/>
              <a:gd name="f7466" fmla="val 538584"/>
              <a:gd name="f7467" fmla="val 1397357"/>
              <a:gd name="f7468" fmla="val 537257"/>
              <a:gd name="f7469" fmla="val 1395562"/>
              <a:gd name="f7470" fmla="val 546979"/>
              <a:gd name="f7471" fmla="val 1389764"/>
              <a:gd name="f7472" fmla="val 549998"/>
              <a:gd name="f7473" fmla="val 1387532"/>
              <a:gd name="f7474" fmla="val 562075"/>
              <a:gd name="f7475" fmla="val 1378604"/>
              <a:gd name="f7476" fmla="val 574152"/>
              <a:gd name="f7477" fmla="val 1369676"/>
              <a:gd name="f7478" fmla="val 584237"/>
              <a:gd name="f7479" fmla="val 1358054"/>
              <a:gd name="f7480" fmla="val 605438"/>
              <a:gd name="f7481" fmla="val 1329887"/>
              <a:gd name="f7482" fmla="val 639679"/>
              <a:gd name="f7483" fmla="val 1300409"/>
              <a:gd name="f7484" fmla="val 678266"/>
              <a:gd name="f7485" fmla="val 1270495"/>
              <a:gd name="f7486" fmla="val 696381"/>
              <a:gd name="f7487" fmla="val 1257103"/>
              <a:gd name="f7488" fmla="val 718179"/>
              <a:gd name="f7489" fmla="val 1242376"/>
              <a:gd name="f7490" fmla="val 737987"/>
              <a:gd name="f7491" fmla="val 1224955"/>
              <a:gd name="f7492" fmla="val 748737"/>
              <a:gd name="f7493" fmla="val 1214233"/>
              <a:gd name="f7494" fmla="val 764497"/>
              <a:gd name="f7495" fmla="val 1203969"/>
              <a:gd name="f7496" fmla="val 777237"/>
              <a:gd name="f7497" fmla="val 1195939"/>
              <a:gd name="f7498" fmla="val 789314"/>
              <a:gd name="f7499" fmla="val 1187010"/>
              <a:gd name="f7500" fmla="val 799401"/>
              <a:gd name="f7501" fmla="val 1175390"/>
              <a:gd name="f7502" fmla="val 812142"/>
              <a:gd name="f7503" fmla="val 1167359"/>
              <a:gd name="f7504" fmla="val 818180"/>
              <a:gd name="f7505" fmla="val 1162895"/>
              <a:gd name="f7506" fmla="val 831584"/>
              <a:gd name="f7507" fmla="val 1155762"/>
              <a:gd name="f7508" fmla="val 825910"/>
              <a:gd name="f7509" fmla="val 1154404"/>
              <a:gd name="f7510" fmla="val 823919"/>
              <a:gd name="f7511" fmla="val 1151710"/>
              <a:gd name="f7512" fmla="val 816188"/>
              <a:gd name="f7513" fmla="val 1160202"/>
              <a:gd name="f7514" fmla="val 809487"/>
              <a:gd name="f7515" fmla="val 1163769"/>
              <a:gd name="f7516" fmla="val 772591"/>
              <a:gd name="f7517" fmla="val 1189655"/>
              <a:gd name="f7518" fmla="val 741371"/>
              <a:gd name="f7519" fmla="val 1216901"/>
              <a:gd name="f7520" fmla="val 705139"/>
              <a:gd name="f7521" fmla="val 1243686"/>
              <a:gd name="f7522" fmla="val 687024"/>
              <a:gd name="f7523" fmla="val 1257078"/>
              <a:gd name="f7524" fmla="val 674649"/>
              <a:gd name="f7525" fmla="val 1259286"/>
              <a:gd name="f7526" fmla="val 655869"/>
              <a:gd name="f7527" fmla="val 1271781"/>
              <a:gd name="f7528" fmla="val 655205"/>
              <a:gd name="f7529" fmla="val 1270883"/>
              <a:gd name="f7530" fmla="val 654542"/>
              <a:gd name="f7531" fmla="val 1269987"/>
              <a:gd name="f7532" fmla="val 653879"/>
              <a:gd name="f7533" fmla="val 1269089"/>
              <a:gd name="f7534" fmla="val 649532"/>
              <a:gd name="f7535" fmla="val 1269524"/>
              <a:gd name="f7536" fmla="val 654907"/>
              <a:gd name="f7537" fmla="val 1264164"/>
              <a:gd name="f7538" fmla="val 663965"/>
              <a:gd name="f7539" fmla="val 1257467"/>
              <a:gd name="f7540" fmla="val 673024"/>
              <a:gd name="f7541" fmla="val 1250771"/>
              <a:gd name="f7542" fmla="val 682081"/>
              <a:gd name="f7543" fmla="val 1244074"/>
              <a:gd name="f7544" fmla="val 691139"/>
              <a:gd name="f7545" fmla="val 1237379"/>
              <a:gd name="f7546" fmla="val 692830"/>
              <a:gd name="f7547" fmla="val 1233351"/>
              <a:gd name="f7548" fmla="val 698869"/>
              <a:gd name="f7549" fmla="val 1228887"/>
              <a:gd name="f7550" fmla="val 701888"/>
              <a:gd name="f7551" fmla="val 1226655"/>
              <a:gd name="f7552" fmla="val 701225"/>
              <a:gd name="f7553" fmla="val 1225758"/>
              <a:gd name="f7554" fmla="val 700562"/>
              <a:gd name="f7555" fmla="val 1224860"/>
              <a:gd name="f7556" fmla="val 699898"/>
              <a:gd name="f7557" fmla="val 1223962"/>
              <a:gd name="f7558" fmla="val 696878"/>
              <a:gd name="f7559" fmla="val 1226194"/>
              <a:gd name="f7560" fmla="val 693859"/>
              <a:gd name="f7561" fmla="val 1228426"/>
              <a:gd name="f7562" fmla="val 684801"/>
              <a:gd name="f7563" fmla="val 1235122"/>
              <a:gd name="f7564" fmla="val 675743"/>
              <a:gd name="f7565" fmla="val 1241819"/>
              <a:gd name="f7566" fmla="val 666685"/>
              <a:gd name="f7567" fmla="val 1248514"/>
              <a:gd name="f7568" fmla="val 663666"/>
              <a:gd name="f7569" fmla="val 1250746"/>
              <a:gd name="f7570" fmla="val 657628"/>
              <a:gd name="f7571" fmla="val 1255211"/>
              <a:gd name="f7572" fmla="val 656301"/>
              <a:gd name="f7573" fmla="val 1253416"/>
              <a:gd name="f7574" fmla="val 655637"/>
              <a:gd name="f7575" fmla="val 1252517"/>
              <a:gd name="f7576" fmla="val 661676"/>
              <a:gd name="f7577" fmla="val 1248053"/>
              <a:gd name="f7578" fmla="val 661012"/>
              <a:gd name="f7579" fmla="val 1247157"/>
              <a:gd name="f7580" fmla="val 671098"/>
              <a:gd name="f7581" fmla="val 1235536"/>
              <a:gd name="f7582" fmla="val 681848"/>
              <a:gd name="f7583" fmla="val 1224812"/>
              <a:gd name="f7584" fmla="val 693926"/>
              <a:gd name="f7585" fmla="val 1215883"/>
              <a:gd name="f7586" fmla="val 715060"/>
              <a:gd name="f7587" fmla="val 1200259"/>
              <a:gd name="f7588" fmla="val 726837"/>
              <a:gd name="f7589" fmla="val 1184610"/>
              <a:gd name="f7590" fmla="val 748637"/>
              <a:gd name="f7591" fmla="val 1169883"/>
              <a:gd name="f7592" fmla="val 747973"/>
              <a:gd name="f7593" fmla="val 1168985"/>
              <a:gd name="f7594" fmla="val 747310"/>
              <a:gd name="f7595" fmla="val 1168088"/>
              <a:gd name="f7596" fmla="val 746645"/>
              <a:gd name="f7597" fmla="val 1167190"/>
              <a:gd name="f7598" fmla="val 743626"/>
              <a:gd name="f7599" fmla="val 1169423"/>
              <a:gd name="f7600" fmla="val 737588"/>
              <a:gd name="f7601" fmla="val 1173887"/>
              <a:gd name="f7602" fmla="val 734568"/>
              <a:gd name="f7603" fmla="val 1176119"/>
              <a:gd name="f7604" fmla="val 721828"/>
              <a:gd name="f7605" fmla="val 1184149"/>
              <a:gd name="f7606" fmla="val 721165"/>
              <a:gd name="f7607" fmla="val 1183252"/>
              <a:gd name="f7608" fmla="val 721529"/>
              <a:gd name="f7609" fmla="val 1177430"/>
              <a:gd name="f7610" fmla="val 723885"/>
              <a:gd name="f7611" fmla="val 1174299"/>
              <a:gd name="f7612" fmla="val 723221"/>
              <a:gd name="f7613" fmla="val 1173403"/>
              <a:gd name="f7614" fmla="val 716520"/>
              <a:gd name="f7615" fmla="val 1176969"/>
              <a:gd name="f7616" fmla="val 706798"/>
              <a:gd name="f7617" fmla="val 1182766"/>
              <a:gd name="f7618" fmla="val 697740"/>
              <a:gd name="f7619" fmla="val 1189463"/>
              <a:gd name="f7620" fmla="val 687355"/>
              <a:gd name="f7621" fmla="val 1194365"/>
              <a:gd name="f7622" fmla="val 696413"/>
              <a:gd name="f7623" fmla="val 1187668"/>
              <a:gd name="f7624" fmla="val 702452"/>
              <a:gd name="f7625" fmla="val 1183204"/>
              <a:gd name="f7626" fmla="val 708489"/>
              <a:gd name="f7627" fmla="val 1178740"/>
              <a:gd name="f7628" fmla="val 714529"/>
              <a:gd name="f7629" fmla="val 1174276"/>
              <a:gd name="f7630" fmla="val 713201"/>
              <a:gd name="f7631" fmla="val 1172480"/>
              <a:gd name="f7632" fmla="val 709517"/>
              <a:gd name="f7633" fmla="val 1173815"/>
              <a:gd name="f7634" fmla="val 708855"/>
              <a:gd name="f7635" fmla="val 1172917"/>
              <a:gd name="f7636" fmla="val 702816"/>
              <a:gd name="f7637" fmla="val 1177381"/>
              <a:gd name="f7638" fmla="val 708191"/>
              <a:gd name="f7639" fmla="val 1172019"/>
              <a:gd name="f7640" fmla="val 710547"/>
              <a:gd name="f7641" fmla="val 1168889"/>
              <a:gd name="f7642" fmla="val 711210"/>
              <a:gd name="f7643" fmla="val 1169787"/>
              <a:gd name="f7644" fmla="val 721595"/>
              <a:gd name="f7645" fmla="val 1164886"/>
              <a:gd name="f7646" fmla="val 733009"/>
              <a:gd name="f7647" fmla="val 1155061"/>
              <a:gd name="f7648" fmla="val 742066"/>
              <a:gd name="f7649" fmla="val 1148365"/>
              <a:gd name="f7650" fmla="val 745086"/>
              <a:gd name="f7651" fmla="val 1146133"/>
              <a:gd name="f7652" fmla="val 748105"/>
              <a:gd name="f7653" fmla="val 1143901"/>
              <a:gd name="f7654" fmla="val 747440"/>
              <a:gd name="f7655" fmla="val 1143003"/>
              <a:gd name="f7656" fmla="val 746777"/>
              <a:gd name="f7657" fmla="val 1142105"/>
              <a:gd name="f7658" fmla="val 743095"/>
              <a:gd name="f7659" fmla="val 1143440"/>
              <a:gd name="f7660" fmla="val 735729"/>
              <a:gd name="f7661" fmla="val 1146108"/>
              <a:gd name="f7662" fmla="val 726671"/>
              <a:gd name="f7663" fmla="val 1152804"/>
              <a:gd name="f7664" fmla="val 722324"/>
              <a:gd name="f7665" fmla="val 1153242"/>
              <a:gd name="f7666" fmla="val 717979"/>
              <a:gd name="f7667" fmla="val 1153678"/>
              <a:gd name="f7668" fmla="val 711276"/>
              <a:gd name="f7669" fmla="val 1157245"/>
              <a:gd name="f7670" fmla="val 715988"/>
              <a:gd name="f7671" fmla="val 1150985"/>
              <a:gd name="f7672" fmla="val 718343"/>
              <a:gd name="f7673" fmla="val 1147856"/>
              <a:gd name="f7674" fmla="val 717016"/>
              <a:gd name="f7675" fmla="val 1146061"/>
              <a:gd name="f7676" fmla="val 720036"/>
              <a:gd name="f7677" fmla="val 1143828"/>
              <a:gd name="f7678" fmla="val 726074"/>
              <a:gd name="f7679" fmla="val 1139364"/>
              <a:gd name="f7680" fmla="val 731449"/>
              <a:gd name="f7681" fmla="val 1134002"/>
              <a:gd name="f7682" fmla="val 735132"/>
              <a:gd name="f7683" fmla="val 1132668"/>
              <a:gd name="f7684" fmla="val 748536"/>
              <a:gd name="f7685" fmla="val 1125535"/>
              <a:gd name="f7686" fmla="val 761276"/>
              <a:gd name="f7687" fmla="val 1117504"/>
              <a:gd name="f7688" fmla="val 774017"/>
              <a:gd name="f7689" fmla="val 1109474"/>
              <a:gd name="f7690" fmla="val 784402"/>
              <a:gd name="f7691" fmla="val 1104573"/>
              <a:gd name="f7692" fmla="val 783739"/>
              <a:gd name="f7693" fmla="val 1103675"/>
              <a:gd name="f7694" fmla="val 787786"/>
              <a:gd name="f7695" fmla="val 1096519"/>
              <a:gd name="f7696" fmla="val 786459"/>
              <a:gd name="f7697" fmla="val 1094723"/>
              <a:gd name="f7698" fmla="val 787487"/>
              <a:gd name="f7699" fmla="val 1089797"/>
              <a:gd name="f7700" fmla="val 792862"/>
              <a:gd name="f7701" fmla="val 1084436"/>
              <a:gd name="f7702" fmla="val 801920"/>
              <a:gd name="f7703" fmla="val 1077740"/>
              <a:gd name="f7704" fmla="val 806631"/>
              <a:gd name="f7705" fmla="val 1071480"/>
              <a:gd name="f7706" fmla="val 818709"/>
              <a:gd name="f7707" fmla="val 1062552"/>
              <a:gd name="f7708" fmla="val 825411"/>
              <a:gd name="f7709" fmla="val 1058986"/>
              <a:gd name="f7710" fmla="val 833804"/>
              <a:gd name="f7711" fmla="val 1051392"/>
              <a:gd name="f7712" fmla="val 843526"/>
              <a:gd name="f7713" fmla="val 1045594"/>
              <a:gd name="f7714" fmla="val 849565"/>
              <a:gd name="f7715" fmla="val 1041130"/>
              <a:gd name="f7716" fmla="val 848237"/>
              <a:gd name="f7717" fmla="val 1039334"/>
              <a:gd name="f7718" fmla="val 847573"/>
              <a:gd name="f7719" fmla="val 1038437"/>
              <a:gd name="f7720" fmla="val 846246"/>
              <a:gd name="f7721" fmla="val 1036641"/>
              <a:gd name="f7722" fmla="val 842564"/>
              <a:gd name="f7723" fmla="val 1037976"/>
              <a:gd name="f7724" fmla="val 839544"/>
              <a:gd name="f7725" fmla="val 1040209"/>
              <a:gd name="f7726" fmla="val 833506"/>
              <a:gd name="f7727" fmla="val 1044672"/>
              <a:gd name="f7728" fmla="val 834169"/>
              <a:gd name="f7729" fmla="val 1045570"/>
              <a:gd name="f7730" fmla="val 831150"/>
              <a:gd name="f7731" fmla="val 1047801"/>
              <a:gd name="f7732" fmla="val 817382"/>
              <a:gd name="f7733" fmla="val 1060757"/>
              <a:gd name="f7734" fmla="val 804640"/>
              <a:gd name="f7735" fmla="val 1068787"/>
              <a:gd name="f7736" fmla="val 792928"/>
              <a:gd name="f7737" fmla="val 1071892"/>
              <a:gd name="f7738" fmla="val 788581"/>
              <a:gd name="f7739" fmla="val 1072330"/>
              <a:gd name="f7740" fmla="val 793292"/>
              <a:gd name="f7741" fmla="val 1066071"/>
              <a:gd name="f7742" fmla="val 785928"/>
              <a:gd name="f7743" fmla="val 1068739"/>
              <a:gd name="f7744" fmla="val 776870"/>
              <a:gd name="f7745" fmla="val 1075435"/>
              <a:gd name="f7746" fmla="val 767812"/>
              <a:gd name="f7747" fmla="val 1082131"/>
              <a:gd name="f7748" fmla="val 758753"/>
              <a:gd name="f7749" fmla="val 1088828"/>
              <a:gd name="f7750" fmla="val 752052"/>
              <a:gd name="f7751" fmla="val 1092394"/>
              <a:gd name="f7752" fmla="val 744322"/>
              <a:gd name="f7753" fmla="val 1100886"/>
              <a:gd name="f7754" fmla="val 733937"/>
              <a:gd name="f7755" fmla="val 1105786"/>
              <a:gd name="f7756" fmla="val 722887"/>
              <a:gd name="f7757" fmla="val 1109790"/>
              <a:gd name="f7758" fmla="val 722523"/>
              <a:gd name="f7759" fmla="val 1115612"/>
              <a:gd name="f7760" fmla="val 713466"/>
              <a:gd name="f7761" fmla="val 1122308"/>
              <a:gd name="f7762" fmla="val 685628"/>
              <a:gd name="f7763" fmla="val 1141500"/>
              <a:gd name="f7764" fmla="val 663465"/>
              <a:gd name="f7765" fmla="val 1162050"/>
              <a:gd name="f7766" fmla="val 638648"/>
              <a:gd name="f7767" fmla="val 1179009"/>
              <a:gd name="f7768" fmla="val 626571"/>
              <a:gd name="f7769" fmla="val 1187935"/>
              <a:gd name="f7770" fmla="val 617512"/>
              <a:gd name="f7771" fmla="val 1194633"/>
              <a:gd name="f7772" fmla="val 605436"/>
              <a:gd name="f7773" fmla="val 1203561"/>
              <a:gd name="f7774" fmla="val 587321"/>
              <a:gd name="f7775" fmla="val 1216953"/>
              <a:gd name="f7776" fmla="val 572224"/>
              <a:gd name="f7777" fmla="val 1228114"/>
              <a:gd name="f7778" fmla="val 557426"/>
              <a:gd name="f7779" fmla="val 1245993"/>
              <a:gd name="f7780" fmla="val 553744"/>
              <a:gd name="f7781" fmla="val 1247329"/>
              <a:gd name="f7782" fmla="val 552416"/>
              <a:gd name="f7783" fmla="val 1245533"/>
              <a:gd name="f7784" fmla="val 549397"/>
              <a:gd name="f7785" fmla="val 1247764"/>
              <a:gd name="f7786" fmla="val 534002"/>
              <a:gd name="f7787" fmla="val 1252205"/>
              <a:gd name="f7788" fmla="val 530983"/>
              <a:gd name="f7789" fmla="val 1254437"/>
              <a:gd name="f7790" fmla="val 515522"/>
              <a:gd name="f7791" fmla="val 1271420"/>
              <a:gd name="f7792" fmla="val 510811"/>
              <a:gd name="f7793" fmla="val 1277679"/>
              <a:gd name="f7794" fmla="val 503080"/>
              <a:gd name="f7795" fmla="val 1286171"/>
              <a:gd name="f7796" fmla="val 494022"/>
              <a:gd name="f7797" fmla="val 1292867"/>
              <a:gd name="f7798" fmla="val 485629"/>
              <a:gd name="f7799" fmla="val 1300460"/>
              <a:gd name="f7800" fmla="val 480916"/>
              <a:gd name="f7801" fmla="val 1306721"/>
              <a:gd name="f7802" fmla="val 474215"/>
              <a:gd name="f7803" fmla="val 1310287"/>
              <a:gd name="f7804" fmla="val 457792"/>
              <a:gd name="f7805" fmla="val 1319651"/>
              <a:gd name="f7806" fmla="val 439676"/>
              <a:gd name="f7807" fmla="val 1333043"/>
              <a:gd name="f7808" fmla="val 426637"/>
              <a:gd name="f7809" fmla="val 1334354"/>
              <a:gd name="f7810" fmla="val 418606"/>
              <a:gd name="f7811" fmla="val 1336125"/>
              <a:gd name="f7812" fmla="val 408223"/>
              <a:gd name="f7813" fmla="val 1341027"/>
              <a:gd name="f7814" fmla="val 399828"/>
              <a:gd name="f7815" fmla="val 1348620"/>
              <a:gd name="f7816" fmla="val 384369"/>
              <a:gd name="f7817" fmla="val 1362606"/>
              <a:gd name="f7818" fmla="val 381872"/>
              <a:gd name="f7819" fmla="val 1349789"/>
              <a:gd name="f7820" fmla="val 378204"/>
              <a:gd name="f7821" fmla="val 1339608"/>
              <a:gd name="f7822" fmla="val 372455"/>
              <a:gd name="f7823" fmla="val 1348229"/>
              <a:gd name="f7824" fmla="val 347713"/>
              <a:gd name="f7825" fmla="val 1385331"/>
              <a:gd name="f7826" fmla="val 316787"/>
              <a:gd name="f7827" fmla="val 1415219"/>
              <a:gd name="f7828" fmla="val 282768"/>
              <a:gd name="f7829" fmla="val 1441499"/>
              <a:gd name="f7830" fmla="val 252016"/>
              <a:gd name="f7831" fmla="val 1461848"/>
              <a:gd name="f7832" fmla="val 249530"/>
              <a:gd name="f7833" fmla="val 1461120"/>
              <a:gd name="f7834" fmla="val 248866"/>
              <a:gd name="f7835" fmla="val 1460223"/>
              <a:gd name="f7836" fmla="val 244519"/>
              <a:gd name="f7837" fmla="val 1460660"/>
              <a:gd name="f7838" fmla="val 239146"/>
              <a:gd name="f7839" fmla="val 1466021"/>
              <a:gd name="f7840" fmla="val 227658"/>
              <a:gd name="f7841" fmla="val 1477965"/>
              <a:gd name="f7842" fmla="val 174524"/>
              <a:gd name="f7843" fmla="val 1513123"/>
              <a:gd name="f7844" fmla="val 153907"/>
              <a:gd name="f7845" fmla="val 1527553"/>
              <a:gd name="f7846" fmla="val 133290"/>
              <a:gd name="f7847" fmla="val 1529615"/>
              <a:gd name="f7848" fmla="val 115250"/>
              <a:gd name="f7849" fmla="val 1522401"/>
              <a:gd name="f7850" fmla="val 113408"/>
              <a:gd name="f7851" fmla="val 1521109"/>
              <a:gd name="f7852" fmla="val 133669"/>
              <a:gd name="f7853" fmla="val 1506515"/>
              <a:gd name="f7854" fmla="val 137352"/>
              <a:gd name="f7855" fmla="val 1505181"/>
              <a:gd name="f7856" fmla="val 140371"/>
              <a:gd name="f7857" fmla="val 1502949"/>
              <a:gd name="f7858" fmla="val 142727"/>
              <a:gd name="f7859" fmla="val 1499819"/>
              <a:gd name="f7860" fmla="val 164890"/>
              <a:gd name="f7861" fmla="val 1479269"/>
              <a:gd name="f7862" fmla="val 190371"/>
              <a:gd name="f7863" fmla="val 1463208"/>
              <a:gd name="f7864" fmla="val 213861"/>
              <a:gd name="f7865" fmla="val 1444454"/>
              <a:gd name="f7866" fmla="val 228957"/>
              <a:gd name="f7867" fmla="val 1433294"/>
              <a:gd name="f7868" fmla="val 247736"/>
              <a:gd name="f7869" fmla="val 1420798"/>
              <a:gd name="f7870" fmla="val 261141"/>
              <a:gd name="f7871" fmla="val 1413666"/>
              <a:gd name="f7872" fmla="val 276901"/>
              <a:gd name="f7873" fmla="val 1403403"/>
              <a:gd name="f7874" fmla="val 292661"/>
              <a:gd name="f7875" fmla="val 1393141"/>
              <a:gd name="f7876" fmla="val 304074"/>
              <a:gd name="f7877" fmla="val 1383315"/>
              <a:gd name="f7878" fmla="val 314824"/>
              <a:gd name="f7879" fmla="val 1372592"/>
              <a:gd name="f7880" fmla="val 330584"/>
              <a:gd name="f7881" fmla="val 1362329"/>
              <a:gd name="f7882" fmla="val 341332"/>
              <a:gd name="f7883" fmla="val 1351605"/>
              <a:gd name="f7884" fmla="val 370564"/>
              <a:gd name="f7885" fmla="val 1321667"/>
              <a:gd name="f7886" fmla="val 404804"/>
              <a:gd name="f7887" fmla="val 1292190"/>
              <a:gd name="f7888" fmla="val 441036"/>
              <a:gd name="f7889" fmla="val 1265405"/>
              <a:gd name="f7890" fmla="val 462169"/>
              <a:gd name="f7891" fmla="val 1249780"/>
              <a:gd name="f7892" fmla="val 480285"/>
              <a:gd name="f7893" fmla="val 1236388"/>
              <a:gd name="f7894" fmla="val 501420"/>
              <a:gd name="f7895" fmla="val 1220764"/>
              <a:gd name="f7896" fmla="val 504439"/>
              <a:gd name="f7897" fmla="val 1218532"/>
              <a:gd name="f7898" fmla="val 511141"/>
              <a:gd name="f7899" fmla="val 1214964"/>
              <a:gd name="f7900" fmla="val 512833"/>
              <a:gd name="f7901" fmla="val 1210937"/>
              <a:gd name="f7902" fmla="val 514525"/>
              <a:gd name="f7903" fmla="val 1206911"/>
              <a:gd name="f7904" fmla="val 507160"/>
              <a:gd name="f7905" fmla="val 1209578"/>
              <a:gd name="f7906" fmla="val 504140"/>
              <a:gd name="f7907" fmla="val 1211811"/>
              <a:gd name="f7908" fmla="val 491400"/>
              <a:gd name="f7909" fmla="val 1219841"/>
              <a:gd name="f7910" fmla="val 481015"/>
              <a:gd name="f7911" fmla="val 1224742"/>
              <a:gd name="f7912" fmla="val 468274"/>
              <a:gd name="f7913" fmla="val 1232773"/>
              <a:gd name="f7914" fmla="val 452515"/>
              <a:gd name="f7915" fmla="val 1243036"/>
              <a:gd name="f7916" fmla="val 437419"/>
              <a:gd name="f7917" fmla="val 1254196"/>
              <a:gd name="f7918" fmla="val 420331"/>
              <a:gd name="f7919" fmla="val 1262663"/>
              <a:gd name="f7920" fmla="val 425706"/>
              <a:gd name="f7921" fmla="val 1257302"/>
              <a:gd name="f7922" fmla="val 424378"/>
              <a:gd name="f7923" fmla="val 1255507"/>
              <a:gd name="f7924" fmla="val 430417"/>
              <a:gd name="f7925" fmla="val 1251042"/>
              <a:gd name="f7926" fmla="val 442494"/>
              <a:gd name="f7927" fmla="val 1242114"/>
              <a:gd name="f7928" fmla="val 449561"/>
              <a:gd name="f7929" fmla="val 1232724"/>
              <a:gd name="f7930" fmla="val 457956"/>
              <a:gd name="f7931" fmla="val 1225131"/>
              <a:gd name="f7932" fmla="val 460974"/>
              <a:gd name="f7933" fmla="val 1222900"/>
              <a:gd name="f7934" fmla="val 462667"/>
              <a:gd name="f7935" fmla="val 1218872"/>
              <a:gd name="f7936" fmla="val 462003"/>
              <a:gd name="f7937" fmla="val 1217974"/>
              <a:gd name="f7938" fmla="val 457656"/>
              <a:gd name="f7939" fmla="val 1218411"/>
              <a:gd name="f7940" fmla="val 455301"/>
              <a:gd name="f7941" fmla="val 1221540"/>
              <a:gd name="f7942" fmla="val 452281"/>
              <a:gd name="f7943" fmla="val 1223773"/>
              <a:gd name="f7944" fmla="val 449263"/>
              <a:gd name="f7945" fmla="val 1226005"/>
              <a:gd name="f7946" fmla="val 446243"/>
              <a:gd name="f7947" fmla="val 1228238"/>
              <a:gd name="f7948" fmla="val 440204"/>
              <a:gd name="f7949" fmla="val 1232702"/>
              <a:gd name="f7950" fmla="val 423781"/>
              <a:gd name="f7951" fmla="val 1242066"/>
              <a:gd name="f7952" fmla="val 411340"/>
              <a:gd name="f7953" fmla="val 1256817"/>
              <a:gd name="f7954" fmla="val 392560"/>
              <a:gd name="f7955" fmla="val 1269311"/>
              <a:gd name="f7956" fmla="val 383503"/>
              <a:gd name="f7957" fmla="val 1276008"/>
              <a:gd name="f7958" fmla="val 371427"/>
              <a:gd name="f7959" fmla="val 1284936"/>
              <a:gd name="f7960" fmla="val 362369"/>
              <a:gd name="f7961" fmla="val 1291631"/>
              <a:gd name="f7962" fmla="val 353973"/>
              <a:gd name="f7963" fmla="val 1299226"/>
              <a:gd name="f7964" fmla="val 345944"/>
              <a:gd name="f7965" fmla="val 1300997"/>
              <a:gd name="f7966" fmla="val 333867"/>
              <a:gd name="f7967" fmla="val 1309926"/>
              <a:gd name="f7968" fmla="val 305002"/>
              <a:gd name="f7969" fmla="val 1334041"/>
              <a:gd name="f7970" fmla="val 272156"/>
              <a:gd name="f7971" fmla="val 1352771"/>
              <a:gd name="f7972" fmla="val 242625"/>
              <a:gd name="f7973" fmla="val 1375989"/>
              <a:gd name="f7974" fmla="val 239607"/>
              <a:gd name="f7975" fmla="val 1378221"/>
              <a:gd name="f7976" fmla="val 236587"/>
              <a:gd name="f7977" fmla="val 1380454"/>
              <a:gd name="f7978" fmla="val 232904"/>
              <a:gd name="f7979" fmla="val 1381788"/>
              <a:gd name="f7980" fmla="val 229221"/>
              <a:gd name="f7981" fmla="val 1383122"/>
              <a:gd name="f7982" fmla="val 226203"/>
              <a:gd name="f7983" fmla="val 1385353"/>
              <a:gd name="f7984" fmla="val 216116"/>
              <a:gd name="f7985" fmla="val 1396975"/>
              <a:gd name="f7986" fmla="val 203376"/>
              <a:gd name="f7987" fmla="val 1405007"/>
              <a:gd name="f7988" fmla="val 192627"/>
              <a:gd name="f7989" fmla="val 1415730"/>
              <a:gd name="f7990" fmla="val 178857"/>
              <a:gd name="f7991" fmla="val 1428685"/>
              <a:gd name="f7992" fmla="val 164425"/>
              <a:gd name="f7993" fmla="val 1440743"/>
              <a:gd name="f7994" fmla="val 149030"/>
              <a:gd name="f7995" fmla="val 1445183"/>
              <a:gd name="f7996" fmla="val 146010"/>
              <a:gd name="f7997" fmla="val 1447416"/>
              <a:gd name="f7998" fmla="val 142991"/>
              <a:gd name="f7999" fmla="val 1449647"/>
              <a:gd name="f8000" fmla="val 130915"/>
              <a:gd name="f8001" fmla="val 1458575"/>
              <a:gd name="f8002" fmla="val 118174"/>
              <a:gd name="f8003" fmla="val 1466606"/>
              <a:gd name="f8004" fmla="val 109779"/>
              <a:gd name="f8005" fmla="val 1474200"/>
              <a:gd name="f8006" fmla="val 102231"/>
              <a:gd name="f8007" fmla="val 1479780"/>
              <a:gd name="f8008" fmla="val 95695"/>
              <a:gd name="f8009" fmla="val 1483571"/>
              <a:gd name="f8010" fmla="val 89619"/>
              <a:gd name="f8011" fmla="val 1487195"/>
              <a:gd name="f8012" fmla="val 82143"/>
              <a:gd name="f8013" fmla="val 1492349"/>
              <a:gd name="f8014" fmla="val 71437"/>
              <a:gd name="f8015" fmla="val 1476023"/>
              <a:gd name="f8016" fmla="val 63192"/>
              <a:gd name="f8017" fmla="val 1463656"/>
              <a:gd name="f8018" fmla="val 54943"/>
              <a:gd name="f8019" fmla="val 1467780"/>
              <a:gd name="f8020" fmla="val 42572"/>
              <a:gd name="f8021" fmla="val -2786"/>
              <a:gd name="f8022" fmla="val 1459534"/>
              <a:gd name="f8023" fmla="val -11034"/>
              <a:gd name="f8024" fmla="val 1443045"/>
              <a:gd name="f8025" fmla="val 13708"/>
              <a:gd name="f8026" fmla="val 1401822"/>
              <a:gd name="f8027" fmla="val 30204"/>
              <a:gd name="f8028" fmla="val 1381208"/>
              <a:gd name="f8029" fmla="val 46697"/>
              <a:gd name="f8030" fmla="val 1360598"/>
              <a:gd name="f8031" fmla="val 67312"/>
              <a:gd name="f8032" fmla="val 1339986"/>
              <a:gd name="f8033" fmla="val 96177"/>
              <a:gd name="f8034" fmla="val 1315250"/>
              <a:gd name="f8035" fmla="val 108550"/>
              <a:gd name="f8036" fmla="val 1265782"/>
              <a:gd name="f8037" fmla="val 166278"/>
              <a:gd name="f8038" fmla="val 1286394"/>
              <a:gd name="f8039" fmla="val 178649"/>
              <a:gd name="f8040" fmla="val 1290517"/>
              <a:gd name="f8041" fmla="val 191019"/>
              <a:gd name="f8042" fmla="val 1274028"/>
              <a:gd name="f8043" fmla="val 182773"/>
              <a:gd name="f8044" fmla="val 1261660"/>
              <a:gd name="f8045" fmla="val 149782"/>
              <a:gd name="f8046" fmla="val 1208069"/>
              <a:gd name="f8047" fmla="val 199267"/>
              <a:gd name="f8048" fmla="val 224007"/>
              <a:gd name="f8049" fmla="val 1199825"/>
              <a:gd name="f8050" fmla="val 248749"/>
              <a:gd name="f8051" fmla="val 1195702"/>
              <a:gd name="f8052" fmla="val 256997"/>
              <a:gd name="f8053" fmla="val 1187456"/>
              <a:gd name="f8054" fmla="val 273490"/>
              <a:gd name="f8055" fmla="val 1166845"/>
              <a:gd name="f8056" fmla="val 318848"/>
              <a:gd name="f8057" fmla="val 1105009"/>
              <a:gd name="f8058" fmla="val 355961"/>
              <a:gd name="f8059" fmla="val 1034929"/>
              <a:gd name="f8060" fmla="val 417812"/>
              <a:gd name="f8061" fmla="val 993705"/>
              <a:gd name="f8062" fmla="val 461109"/>
              <a:gd name="f8063" fmla="val 960726"/>
              <a:gd name="f8064" fmla="val 498222"/>
              <a:gd name="f8065" fmla="val 921563"/>
              <a:gd name="f8066" fmla="val 533786"/>
              <a:gd name="f8067" fmla="val 880854"/>
              <a:gd name="f8068" fmla="val 545315"/>
              <a:gd name="f8069" fmla="val 867658"/>
              <a:gd name="f8070" fmla="val 544228"/>
              <a:gd name="f8071" fmla="val 866090"/>
              <a:gd name="f8072" fmla="val 532889"/>
              <a:gd name="f8073" fmla="val 856299"/>
              <a:gd name="f8074" fmla="val 516394"/>
              <a:gd name="f8075" fmla="val 854238"/>
              <a:gd name="f8076" fmla="val 489592"/>
              <a:gd name="f8077" fmla="val 864545"/>
              <a:gd name="f8078" fmla="val 452478"/>
              <a:gd name="f8079" fmla="val 881034"/>
              <a:gd name="f8080" fmla="val 411244"/>
              <a:gd name="f8081" fmla="val 897524"/>
              <a:gd name="f8082" fmla="val 378256"/>
              <a:gd name="f8083" fmla="val 922259"/>
              <a:gd name="f8084" fmla="val 345268"/>
              <a:gd name="f8085" fmla="val 951114"/>
              <a:gd name="f8086" fmla="val 308159"/>
              <a:gd name="f8087" fmla="val 967603"/>
              <a:gd name="f8088" fmla="val 258675"/>
              <a:gd name="f8089" fmla="val 221562"/>
              <a:gd name="f8090" fmla="val 180330"/>
              <a:gd name="f8091" fmla="val 967602"/>
              <a:gd name="f8092" fmla="val 143217"/>
              <a:gd name="f8093" fmla="val 988217"/>
              <a:gd name="f8094" fmla="val 126723"/>
              <a:gd name="f8095" fmla="val 996460"/>
              <a:gd name="f8096" fmla="val 114352"/>
              <a:gd name="f8097" fmla="val 992339"/>
              <a:gd name="f8098" fmla="val 101983"/>
              <a:gd name="f8099" fmla="val 975850"/>
              <a:gd name="f8100" fmla="val 89611"/>
              <a:gd name="f8101" fmla="val 955237"/>
              <a:gd name="f8102" fmla="val 97858"/>
              <a:gd name="f8103" fmla="val 942870"/>
              <a:gd name="f8104" fmla="val 118477"/>
              <a:gd name="f8105" fmla="val 930503"/>
              <a:gd name="f8106" fmla="val 287539"/>
              <a:gd name="f8107" fmla="val 831566"/>
              <a:gd name="f8108" fmla="val 423615"/>
              <a:gd name="f8109" fmla="val 683160"/>
              <a:gd name="f8110" fmla="val 584435"/>
              <a:gd name="f8111" fmla="val 567735"/>
              <a:gd name="f8112" fmla="val 617421"/>
              <a:gd name="f8113" fmla="val 542998"/>
              <a:gd name="f8114" fmla="val 671026"/>
              <a:gd name="f8115" fmla="val 530631"/>
              <a:gd name="f8116" fmla="val 666904"/>
              <a:gd name="f8117" fmla="val 468797"/>
              <a:gd name="f8118" fmla="val 662780"/>
              <a:gd name="f8119" fmla="val 464672"/>
              <a:gd name="f8120" fmla="val 675149"/>
              <a:gd name="f8121" fmla="val 460551"/>
              <a:gd name="f8122" fmla="val 679274"/>
              <a:gd name="f8123" fmla="val 456429"/>
              <a:gd name="f8124" fmla="val 724632"/>
              <a:gd name="f8125" fmla="val 406961"/>
              <a:gd name="f8126" fmla="val 769991"/>
              <a:gd name="f8127" fmla="val 361615"/>
              <a:gd name="f8128" fmla="val 827720"/>
              <a:gd name="f8129" fmla="val 332757"/>
              <a:gd name="f8130" fmla="val 852098"/>
              <a:gd name="f8131" fmla="val 314972"/>
              <a:gd name="f8132" fmla="val 906350"/>
              <a:gd name="f8133" fmla="val 236085"/>
              <a:gd name="f8134" fmla="val 897820"/>
              <a:gd name="f8135" fmla="val 209088"/>
              <a:gd name="f8136" fmla="val 881326"/>
              <a:gd name="f8137" fmla="val 192598"/>
              <a:gd name="f8138" fmla="val 868956"/>
              <a:gd name="f8139" fmla="val 209087"/>
              <a:gd name="f8140" fmla="val 852462"/>
              <a:gd name="f8141" fmla="val 213208"/>
              <a:gd name="f8142" fmla="val 782061"/>
              <a:gd name="f8143" fmla="val 244705"/>
              <a:gd name="f8144" fmla="val 776559"/>
              <a:gd name="f8145" fmla="val 249099"/>
              <a:gd name="f8146" fmla="val 725963"/>
              <a:gd name="f8147" fmla="val 277552"/>
              <a:gd name="f8148" fmla="val 675150"/>
              <a:gd name="f8149" fmla="val 312147"/>
              <a:gd name="f8150" fmla="val 668964"/>
              <a:gd name="f8151" fmla="val 316783"/>
              <a:gd name="f8152" fmla="val 662907"/>
              <a:gd name="f8153" fmla="val 320068"/>
              <a:gd name="f8154" fmla="val 656956"/>
              <a:gd name="f8155" fmla="val 322258"/>
              <a:gd name="f8156" fmla="val 646196"/>
              <a:gd name="f8157" fmla="val 324429"/>
              <a:gd name="f8158" fmla="val 638937"/>
              <a:gd name="f8159" fmla="val 332577"/>
              <a:gd name="f8160" fmla="val 634298"/>
              <a:gd name="f8161" fmla="val 342369"/>
              <a:gd name="f8162" fmla="val 636359"/>
              <a:gd name="f8163" fmla="val 354735"/>
              <a:gd name="f8164" fmla="val 648731"/>
              <a:gd name="f8165" fmla="val 371225"/>
              <a:gd name="f8166" fmla="val 656976"/>
              <a:gd name="f8167" fmla="val 379472"/>
              <a:gd name="f8168" fmla="val 669349"/>
              <a:gd name="f8169" fmla="val 391836"/>
              <a:gd name="f8170" fmla="val 652855"/>
              <a:gd name="f8171" fmla="val 404204"/>
              <a:gd name="f8172" fmla="val 644605"/>
              <a:gd name="f8173" fmla="val 412449"/>
              <a:gd name="f8174" fmla="val 632237"/>
              <a:gd name="f8175" fmla="val 408325"/>
              <a:gd name="f8176" fmla="val 623988"/>
              <a:gd name="f8177" fmla="val 400082"/>
              <a:gd name="f8178" fmla="val 603372"/>
              <a:gd name="f8179" fmla="val 375346"/>
              <a:gd name="f8180" fmla="val 591001"/>
              <a:gd name="f8181" fmla="val 383593"/>
              <a:gd name="f8182" fmla="val 570382"/>
              <a:gd name="f8183" fmla="val 545640"/>
              <a:gd name="f8184" fmla="val 428940"/>
              <a:gd name="f8185" fmla="val 520902"/>
              <a:gd name="f8186" fmla="val 453673"/>
              <a:gd name="f8187" fmla="val 516778"/>
              <a:gd name="f8188" fmla="val 490775"/>
              <a:gd name="f8189" fmla="val 512655"/>
              <a:gd name="f8190" fmla="val 503140"/>
              <a:gd name="f8191" fmla="val 512656"/>
              <a:gd name="f8192" fmla="val 523752"/>
              <a:gd name="f8193" fmla="val 496160"/>
              <a:gd name="f8194" fmla="val 450803"/>
              <a:gd name="f8195" fmla="val 430185"/>
              <a:gd name="f8196" fmla="val 560856"/>
              <a:gd name="f8197" fmla="val 401319"/>
              <a:gd name="f8198" fmla="val 585588"/>
              <a:gd name="f8199" fmla="val 360082"/>
              <a:gd name="f8200" fmla="val 614446"/>
              <a:gd name="f8201" fmla="val 298229"/>
              <a:gd name="f8202" fmla="val 606201"/>
              <a:gd name="f8203" fmla="val 273489"/>
              <a:gd name="f8204" fmla="val 569100"/>
              <a:gd name="f8205" fmla="val 256995"/>
              <a:gd name="f8206" fmla="val 548488"/>
              <a:gd name="f8207" fmla="val 236376"/>
              <a:gd name="f8208" fmla="val 219883"/>
              <a:gd name="f8209" fmla="val 531998"/>
              <a:gd name="f8210" fmla="val 232256"/>
              <a:gd name="f8211" fmla="val 515509"/>
              <a:gd name="f8212" fmla="val 244625"/>
              <a:gd name="f8213" fmla="val 248751"/>
              <a:gd name="f8214" fmla="val 486651"/>
              <a:gd name="f8215" fmla="val 279675"/>
              <a:gd name="f8216" fmla="val 406267"/>
              <a:gd name="f8217" fmla="val 356024"/>
              <a:gd name="f8218" fmla="val 405893"/>
              <a:gd name="f8219" fmla="val 299406"/>
              <a:gd name="f8220" fmla="val 456196"/>
              <a:gd name="f8221" fmla="val 242532"/>
              <a:gd name="f8222" fmla="val 444749"/>
              <a:gd name="f8223" fmla="val 245672"/>
              <a:gd name="f8224" fmla="val 421555"/>
              <a:gd name="f8225" fmla="val 251342"/>
              <a:gd name="f8226" fmla="val 398874"/>
              <a:gd name="f8227" fmla="val 252371"/>
              <a:gd name="f8228" fmla="val 229700"/>
              <a:gd name="f8229" fmla="val 370009"/>
              <a:gd name="f8230" fmla="val 221453"/>
              <a:gd name="f8231" fmla="val 361761"/>
              <a:gd name="f8232" fmla="val 237942"/>
              <a:gd name="f8233" fmla="val 357640"/>
              <a:gd name="f8234" fmla="val 242065"/>
              <a:gd name="f8235" fmla="val 349394"/>
              <a:gd name="f8236" fmla="val 254432"/>
              <a:gd name="f8237" fmla="val 345267"/>
              <a:gd name="f8238" fmla="val 270920"/>
              <a:gd name="f8239" fmla="val 324652"/>
              <a:gd name="f8240" fmla="val 266798"/>
              <a:gd name="f8241" fmla="val 328774"/>
              <a:gd name="f8242" fmla="val 217332"/>
              <a:gd name="f8243" fmla="val 279293"/>
              <a:gd name="f8244" fmla="val 254551"/>
              <a:gd name="f8245" fmla="val 225576"/>
              <a:gd name="f8246" fmla="val 200947"/>
              <a:gd name="f8247" fmla="val 180229"/>
              <a:gd name="f8248" fmla="val 147250"/>
              <a:gd name="f8249" fmla="val 89537"/>
              <a:gd name="f8250" fmla="val 209193"/>
              <a:gd name="f8251" fmla="val 35946"/>
              <a:gd name="f8252" fmla="val 271046"/>
              <a:gd name="f8253" fmla="val 2968"/>
              <a:gd name="f8254" fmla="+- 0 0 -90"/>
              <a:gd name="f8255" fmla="*/ f3 1 8026415"/>
              <a:gd name="f8256" fmla="*/ f4 1 6663713"/>
              <a:gd name="f8257" fmla="val f5"/>
              <a:gd name="f8258" fmla="val f6"/>
              <a:gd name="f8259" fmla="val f7"/>
              <a:gd name="f8260" fmla="*/ f8254 f0 1"/>
              <a:gd name="f8261" fmla="+- f8259 0 f8257"/>
              <a:gd name="f8262" fmla="+- f8258 0 f8257"/>
              <a:gd name="f8263" fmla="*/ f8260 1 f2"/>
              <a:gd name="f8264" fmla="*/ f8262 1 8026415"/>
              <a:gd name="f8265" fmla="*/ f8261 1 6663713"/>
              <a:gd name="f8266" fmla="*/ 941173 f8262 1"/>
              <a:gd name="f8267" fmla="*/ 5654392 f8261 1"/>
              <a:gd name="f8268" fmla="*/ 900483 f8262 1"/>
              <a:gd name="f8269" fmla="*/ 5688697 f8261 1"/>
              <a:gd name="f8270" fmla="*/ 885658 f8262 1"/>
              <a:gd name="f8271" fmla="*/ 5700223 f8261 1"/>
              <a:gd name="f8272" fmla="*/ 885892 f8262 1"/>
              <a:gd name="f8273" fmla="*/ 5696206 f8261 1"/>
              <a:gd name="f8274" fmla="*/ 887974 f8262 1"/>
              <a:gd name="f8275" fmla="*/ 5694180 f8261 1"/>
              <a:gd name="f8276" fmla="*/ 892532 f8262 1"/>
              <a:gd name="f8277" fmla="*/ 5687809 f8261 1"/>
              <a:gd name="f8278" fmla="*/ 886195 f8262 1"/>
              <a:gd name="f8279" fmla="*/ 5690989 f8261 1"/>
              <a:gd name="f8280" fmla="*/ 886251 f8262 1"/>
              <a:gd name="f8281" fmla="*/ 5690021 f8261 1"/>
              <a:gd name="f8282" fmla="*/ 896248 f8262 1"/>
              <a:gd name="f8283" fmla="*/ 5682249 f8261 1"/>
              <a:gd name="f8284" fmla="*/ 6314373 f8262 1"/>
              <a:gd name="f8285" fmla="*/ 5423453 f8261 1"/>
              <a:gd name="f8286" fmla="*/ 6293047 f8262 1"/>
              <a:gd name="f8287" fmla="*/ 5427510 f8261 1"/>
              <a:gd name="f8288" fmla="*/ 6279496 f8262 1"/>
              <a:gd name="f8289" fmla="*/ 5429742 f8261 1"/>
              <a:gd name="f8290" fmla="*/ 6302242 f8262 1"/>
              <a:gd name="f8291" fmla="*/ 5439154 f8261 1"/>
              <a:gd name="f8292" fmla="*/ 6333112 f8262 1"/>
              <a:gd name="f8293" fmla="*/ 5442155 f8261 1"/>
              <a:gd name="f8294" fmla="*/ 6348767 f8262 1"/>
              <a:gd name="f8295" fmla="*/ 5438099 f8261 1"/>
              <a:gd name="f8296" fmla="*/ 6333766 f8262 1"/>
              <a:gd name="f8297" fmla="*/ 5425964 f8261 1"/>
              <a:gd name="f8298" fmla="*/ 6420877 f8262 1"/>
              <a:gd name="f8299" fmla="*/ 5398654 f8261 1"/>
              <a:gd name="f8300" fmla="*/ 6419214 f8262 1"/>
              <a:gd name="f8301" fmla="*/ 5401233 f8261 1"/>
              <a:gd name="f8302" fmla="*/ 6422938 f8262 1"/>
              <a:gd name="f8303" fmla="*/ 5401488 f8261 1"/>
              <a:gd name="f8304" fmla="*/ 6793539 f8262 1"/>
              <a:gd name="f8305" fmla="*/ 5298429 f8261 1"/>
              <a:gd name="f8306" fmla="*/ 6775499 f8262 1"/>
              <a:gd name="f8307" fmla="*/ 5307963 f8261 1"/>
              <a:gd name="f8308" fmla="*/ 6721892 f8262 1"/>
              <a:gd name="f8309" fmla="*/ 5312085 f8261 1"/>
              <a:gd name="f8310" fmla="*/ 6573446 f8262 1"/>
              <a:gd name="f8311" fmla="*/ 5336818 f8261 1"/>
              <a:gd name="f8312" fmla="*/ 6544581 f8262 1"/>
              <a:gd name="f8313" fmla="*/ 6531154 f8262 1"/>
              <a:gd name="f8314" fmla="*/ 5418962 f8261 1"/>
              <a:gd name="f8315" fmla="*/ 6548818 f8262 1"/>
              <a:gd name="f8316" fmla="*/ 5419577 f8261 1"/>
              <a:gd name="f8317" fmla="*/ 6585772 f8262 1"/>
              <a:gd name="f8318" fmla="*/ 5425010 f8261 1"/>
              <a:gd name="f8319" fmla="*/ 6598785 f8262 1"/>
              <a:gd name="f8320" fmla="*/ 5424229 f8261 1"/>
              <a:gd name="f8321" fmla="*/ 6613378 f8262 1"/>
              <a:gd name="f8322" fmla="*/ 5408138 f8261 1"/>
              <a:gd name="f8323" fmla="*/ 6614681 f8262 1"/>
              <a:gd name="f8324" fmla="*/ 5402776 f8261 1"/>
              <a:gd name="f8325" fmla="*/ 6626536 f8262 1"/>
              <a:gd name="f8326" fmla="*/ 5398138 f8261 1"/>
              <a:gd name="f8327" fmla="*/ 6628400 f8262 1"/>
              <a:gd name="f8328" fmla="*/ 5399125 f8261 1"/>
              <a:gd name="f8329" fmla="*/ 6632274 f8262 1"/>
              <a:gd name="f8330" fmla="*/ 5397050 f8261 1"/>
              <a:gd name="f8331" fmla="*/ 6668493 f8262 1"/>
              <a:gd name="f8332" fmla="*/ 5397016 f8261 1"/>
              <a:gd name="f8333" fmla="*/ 6688870 f8262 1"/>
              <a:gd name="f8334" fmla="*/ 5403280 f8261 1"/>
              <a:gd name="f8335" fmla="*/ 6693028 f8262 1"/>
              <a:gd name="f8336" fmla="*/ 6742510 f8262 1"/>
              <a:gd name="f8337" fmla="*/ 5390410 f8261 1"/>
              <a:gd name="f8338" fmla="*/ 6816732 f8262 1"/>
              <a:gd name="f8339" fmla="*/ 5328573 f8261 1"/>
              <a:gd name="f8340" fmla="*/ 8026414 f8262 1"/>
              <a:gd name="f8341" fmla="*/ 4939298 f8261 1"/>
              <a:gd name="f8342" fmla="*/ 5146935 f8261 1"/>
              <a:gd name="f8343" fmla="*/ 7975442 f8262 1"/>
              <a:gd name="f8344" fmla="*/ 5167799 f8261 1"/>
              <a:gd name="f8345" fmla="*/ 7777516 f8262 1"/>
              <a:gd name="f8346" fmla="*/ 5233759 f8261 1"/>
              <a:gd name="f8347" fmla="*/ 7633190 f8262 1"/>
              <a:gd name="f8348" fmla="*/ 5250247 f8261 1"/>
              <a:gd name="f8349" fmla="*/ 7682675 f8262 1"/>
              <a:gd name="f8350" fmla="*/ 5192534 f8261 1"/>
              <a:gd name="f8351" fmla="*/ 7942455 f8262 1"/>
              <a:gd name="f8352" fmla="*/ 5052374 f8261 1"/>
              <a:gd name="f8353" fmla="*/ 7996059 f8262 1"/>
              <a:gd name="f8354" fmla="*/ 5002906 f8261 1"/>
              <a:gd name="f8355" fmla="*/ 8003406 f8262 1"/>
              <a:gd name="f8356" fmla="*/ 4956078 f8261 1"/>
              <a:gd name="f8357" fmla="*/ 1335630 f8262 1"/>
              <a:gd name="f8358" fmla="*/ 3756737 f8261 1"/>
              <a:gd name="f8359" fmla="*/ 1324955 f8262 1"/>
              <a:gd name="f8360" fmla="*/ 3767821 f8261 1"/>
              <a:gd name="f8361" fmla="*/ 1291184 f8262 1"/>
              <a:gd name="f8362" fmla="*/ 3784826 f8261 1"/>
              <a:gd name="f8363" fmla="*/ 1281176 f8262 1"/>
              <a:gd name="f8364" fmla="*/ 3790114 f8261 1"/>
              <a:gd name="f8365" fmla="*/ 1250484 f8262 1"/>
              <a:gd name="f8366" fmla="*/ 3811773 f8261 1"/>
              <a:gd name="f8367" fmla="*/ 1205504 f8262 1"/>
              <a:gd name="f8368" fmla="*/ 3845071 f8261 1"/>
              <a:gd name="f8369" fmla="*/ 1218814 f8262 1"/>
              <a:gd name="f8370" fmla="*/ 3826047 f8261 1"/>
              <a:gd name="f8371" fmla="*/ 1288102 f8262 1"/>
              <a:gd name="f8372" fmla="*/ 3780172 f8261 1"/>
              <a:gd name="f8373" fmla="*/ 1447902 f8262 1"/>
              <a:gd name="f8374" fmla="*/ 3305999 f8261 1"/>
              <a:gd name="f8375" fmla="*/ 1433018 f8262 1"/>
              <a:gd name="f8376" fmla="*/ 3316913 f8261 1"/>
              <a:gd name="f8377" fmla="*/ 1428857 f8262 1"/>
              <a:gd name="f8378" fmla="*/ 3319691 f8261 1"/>
              <a:gd name="f8379" fmla="*/ 1430800 f8262 1"/>
              <a:gd name="f8380" fmla="*/ 3317673 f8261 1"/>
              <a:gd name="f8381" fmla="*/ 1339393 f8262 1"/>
              <a:gd name="f8382" fmla="*/ 2806931 f8261 1"/>
              <a:gd name="f8383" fmla="*/ 1336223 f8262 1"/>
              <a:gd name="f8384" fmla="*/ 2809445 f8261 1"/>
              <a:gd name="f8385" fmla="*/ 1332705 f8262 1"/>
              <a:gd name="f8386" fmla="*/ 2811909 f8261 1"/>
              <a:gd name="f8387" fmla="*/ 1332566 f8262 1"/>
              <a:gd name="f8388" fmla="*/ 2811134 f8261 1"/>
              <a:gd name="f8389" fmla="*/ 1333628 f8262 1"/>
              <a:gd name="f8390" fmla="*/ 2810446 f8261 1"/>
              <a:gd name="f8391" fmla="*/ 1576339 f8262 1"/>
              <a:gd name="f8392" fmla="*/ 2639907 f8261 1"/>
              <a:gd name="f8393" fmla="*/ 1575394 f8262 1"/>
              <a:gd name="f8394" fmla="*/ 2641051 f8261 1"/>
              <a:gd name="f8395" fmla="*/ 1575093 f8262 1"/>
              <a:gd name="f8396" fmla="*/ 2641582 f8261 1"/>
              <a:gd name="f8397" fmla="*/ 1572214 f8262 1"/>
              <a:gd name="f8398" fmla="*/ 2643050 f8261 1"/>
              <a:gd name="f8399" fmla="*/ 1575034 f8262 1"/>
              <a:gd name="f8400" fmla="*/ 2640478 f8261 1"/>
              <a:gd name="f8401" fmla="*/ 1675711 f8262 1"/>
              <a:gd name="f8402" fmla="*/ 2594244 f8261 1"/>
              <a:gd name="f8403" fmla="*/ 1675322 f8262 1"/>
              <a:gd name="f8404" fmla="*/ 2594642 f8261 1"/>
              <a:gd name="f8405" fmla="*/ 1671901 f8262 1"/>
              <a:gd name="f8406" fmla="*/ 2596689 f8261 1"/>
              <a:gd name="f8407" fmla="*/ 384100 f8262 1"/>
              <a:gd name="f8408" fmla="*/ 1289449 f8261 1"/>
              <a:gd name="f8409" fmla="*/ 345813 f8262 1"/>
              <a:gd name="f8410" fmla="*/ 1326083 f8261 1"/>
              <a:gd name="f8411" fmla="*/ 179754 f8262 1"/>
              <a:gd name="f8412" fmla="*/ 1448845 f8261 1"/>
              <a:gd name="f8413" fmla="*/ 129753 f8262 1"/>
              <a:gd name="f8414" fmla="*/ 1488586 f8261 1"/>
              <a:gd name="f8415" fmla="*/ 122023 f8262 1"/>
              <a:gd name="f8416" fmla="*/ 1497078 f8261 1"/>
              <a:gd name="f8417" fmla="*/ 120331 f8262 1"/>
              <a:gd name="f8418" fmla="*/ 1501105 f8261 1"/>
              <a:gd name="f8419" fmla="*/ 124014 f8262 1"/>
              <a:gd name="f8420" fmla="*/ 1499771 f8261 1"/>
              <a:gd name="f8421" fmla="*/ 136754 f8262 1"/>
              <a:gd name="f8422" fmla="*/ 1491740 f8261 1"/>
              <a:gd name="f8423" fmla="*/ 134398 f8262 1"/>
              <a:gd name="f8424" fmla="*/ 1494869 f8261 1"/>
              <a:gd name="f8425" fmla="*/ 105861 f8262 1"/>
              <a:gd name="f8426" fmla="*/ 1515818 f8261 1"/>
              <a:gd name="f8427" fmla="*/ 90445 f8262 1"/>
              <a:gd name="f8428" fmla="*/ 1505009 f8261 1"/>
              <a:gd name="f8429" fmla="*/ 87593 f8262 1"/>
              <a:gd name="f8430" fmla="*/ 1500660 f8261 1"/>
              <a:gd name="f8431" fmla="*/ 88172 f8262 1"/>
              <a:gd name="f8432" fmla="*/ 1500238 f8261 1"/>
              <a:gd name="f8433" fmla="*/ 117743 f8262 1"/>
              <a:gd name="f8434" fmla="*/ 1484972 f8261 1"/>
              <a:gd name="f8435" fmla="*/ 142560 f8262 1"/>
              <a:gd name="f8436" fmla="*/ 1468013 f8261 1"/>
              <a:gd name="f8437" fmla="*/ 175773 f8262 1"/>
              <a:gd name="f8438" fmla="*/ 1443460 f8261 1"/>
              <a:gd name="f8439" fmla="*/ 193887 f8262 1"/>
              <a:gd name="f8440" fmla="*/ 1430068 f8261 1"/>
              <a:gd name="f8441" fmla="*/ 228128 f8262 1"/>
              <a:gd name="f8442" fmla="*/ 1400591 f8261 1"/>
              <a:gd name="f8443" fmla="*/ 249925 f8262 1"/>
              <a:gd name="f8444" fmla="*/ 1385864 f8261 1"/>
              <a:gd name="f8445" fmla="*/ 303244 f8262 1"/>
              <a:gd name="f8446" fmla="*/ 1350611 f8261 1"/>
              <a:gd name="f8447" fmla="*/ 334100 f8262 1"/>
              <a:gd name="f8448" fmla="*/ 1329188 f8261 1"/>
              <a:gd name="f8449" fmla="*/ 342494 f8262 1"/>
              <a:gd name="f8450" fmla="*/ 1321594 f8261 1"/>
              <a:gd name="f8451" fmla="*/ 370032 f8262 1"/>
              <a:gd name="f8452" fmla="*/ 1295683 f8261 1"/>
              <a:gd name="f8453" fmla="*/ 620567 f8262 1"/>
              <a:gd name="f8454" fmla="*/ 1249292 f8261 1"/>
              <a:gd name="f8455" fmla="*/ 619539 f8262 1"/>
              <a:gd name="f8456" fmla="*/ 1254217 f8261 1"/>
              <a:gd name="f8457" fmla="*/ 599068 f8262 1"/>
              <a:gd name="f8458" fmla="*/ 1270739 f8261 1"/>
              <a:gd name="f8459" fmla="*/ 583672 f8262 1"/>
              <a:gd name="f8460" fmla="*/ 1275179 f8261 1"/>
              <a:gd name="f8461" fmla="*/ 552816 f8262 1"/>
              <a:gd name="f8462" fmla="*/ 1296601 f8261 1"/>
              <a:gd name="f8463" fmla="*/ 516585 f8262 1"/>
              <a:gd name="f8464" fmla="*/ 1323386 f8261 1"/>
              <a:gd name="f8465" fmla="*/ 501489 f8262 1"/>
              <a:gd name="f8466" fmla="*/ 1334547 f8261 1"/>
              <a:gd name="f8467" fmla="*/ 481018 f8262 1"/>
              <a:gd name="f8468" fmla="*/ 1351069 f8261 1"/>
              <a:gd name="f8469" fmla="*/ 459219 f8262 1"/>
              <a:gd name="f8470" fmla="*/ 1365796 f8261 1"/>
              <a:gd name="f8471" fmla="*/ 447807 f8262 1"/>
              <a:gd name="f8472" fmla="*/ 1375622 f8261 1"/>
              <a:gd name="f8473" fmla="*/ 439777 f8262 1"/>
              <a:gd name="f8474" fmla="*/ 1377393 f8261 1"/>
              <a:gd name="f8475" fmla="*/ 424680 f8262 1"/>
              <a:gd name="f8476" fmla="*/ 1388553 f8261 1"/>
              <a:gd name="f8477" fmla="*/ 419969 f8262 1"/>
              <a:gd name="f8478" fmla="*/ 1394812 f8261 1"/>
              <a:gd name="f8479" fmla="*/ 414295 f8262 1"/>
              <a:gd name="f8480" fmla="*/ 1393454 f8261 1"/>
              <a:gd name="f8481" fmla="*/ 396180 f8262 1"/>
              <a:gd name="f8482" fmla="*/ 1406846 f8261 1"/>
              <a:gd name="f8483" fmla="*/ 391469 f8262 1"/>
              <a:gd name="f8484" fmla="*/ 1413106 f8261 1"/>
              <a:gd name="f8485" fmla="*/ 385795 f8262 1"/>
              <a:gd name="f8486" fmla="*/ 1411748 f8261 1"/>
              <a:gd name="f8487" fmla="*/ 383141 f8262 1"/>
              <a:gd name="f8488" fmla="*/ 1413807 f8261 1"/>
              <a:gd name="f8489" fmla="*/ 383417 f8262 1"/>
              <a:gd name="f8490" fmla="*/ 1412485 f8261 1"/>
              <a:gd name="f8491" fmla="*/ 384488 f8262 1"/>
              <a:gd name="f8492" fmla="*/ 1401607 f8261 1"/>
              <a:gd name="f8493" fmla="*/ 413697 f8262 1"/>
              <a:gd name="f8494" fmla="*/ 1380013 f8261 1"/>
              <a:gd name="f8495" fmla="*/ 465025 f8262 1"/>
              <a:gd name="f8496" fmla="*/ 1342068 f8261 1"/>
              <a:gd name="f8497" fmla="*/ 465689 f8262 1"/>
              <a:gd name="f8498" fmla="*/ 1342967 f8261 1"/>
              <a:gd name="f8499" fmla="*/ 415025 f8262 1"/>
              <a:gd name="f8500" fmla="*/ 1381810 f8261 1"/>
              <a:gd name="f8501" fmla="*/ 429093 f8262 1"/>
              <a:gd name="f8502" fmla="*/ 1375574 f8261 1"/>
              <a:gd name="f8503" fmla="*/ 521661 f8262 1"/>
              <a:gd name="f8504" fmla="*/ 1311305 f8261 1"/>
              <a:gd name="f8505" fmla="*/ 539777 f8262 1"/>
              <a:gd name="f8506" fmla="*/ 1297913 f8261 1"/>
              <a:gd name="f8507" fmla="*/ 583008 f8262 1"/>
              <a:gd name="f8508" fmla="*/ 1274280 f8261 1"/>
              <a:gd name="f8509" fmla="*/ 610181 f8262 1"/>
              <a:gd name="f8510" fmla="*/ 1254193 f8261 1"/>
              <a:gd name="f8511" fmla="*/ 275195 f8262 1"/>
              <a:gd name="f8512" fmla="*/ 0 f8261 1"/>
              <a:gd name="f8513" fmla="*/ 8026415 f8262 1"/>
              <a:gd name="f8514" fmla="*/ 4807317 f8261 1"/>
              <a:gd name="f8515" fmla="*/ 8012554 f8262 1"/>
              <a:gd name="f8516" fmla="*/ 4825642 f8261 1"/>
              <a:gd name="f8517" fmla="*/ 4924580 f8261 1"/>
              <a:gd name="f8518" fmla="*/ 7826993 f8262 1"/>
              <a:gd name="f8519" fmla="*/ 5023517 f8261 1"/>
              <a:gd name="f8520" fmla="*/ 7464128 f8262 1"/>
              <a:gd name="f8521" fmla="*/ 5274980 f8261 1"/>
              <a:gd name="f8522" fmla="*/ 7336298 f8262 1"/>
              <a:gd name="f8523" fmla="*/ 5258491 f8261 1"/>
              <a:gd name="f8524" fmla="*/ 7245580 f8262 1"/>
              <a:gd name="f8525" fmla="*/ 5209023 f8261 1"/>
              <a:gd name="f8526" fmla="*/ 7171358 f8262 1"/>
              <a:gd name="f8527" fmla="*/ 5242004 f8261 1"/>
              <a:gd name="f8528" fmla="*/ 7138370 f8262 1"/>
              <a:gd name="f8529" fmla="*/ 7018785 f8262 1"/>
              <a:gd name="f8530" fmla="*/ 5340943 f8261 1"/>
              <a:gd name="f8531" fmla="*/ 6977550 f8262 1"/>
              <a:gd name="f8532" fmla="*/ 5369796 f8261 1"/>
              <a:gd name="f8533" fmla="*/ 6877556 f8262 1"/>
              <a:gd name="f8534" fmla="*/ 5409476 f8261 1"/>
              <a:gd name="f8535" fmla="*/ 6860844 f8262 1"/>
              <a:gd name="f8536" fmla="*/ 5415176 f8261 1"/>
              <a:gd name="f8537" fmla="*/ 7228950 f8262 1"/>
              <a:gd name="f8538" fmla="*/ 5413784 f8261 1"/>
              <a:gd name="f8539" fmla="*/ 7300912 f8262 1"/>
              <a:gd name="f8540" fmla="*/ 5415990 f8261 1"/>
              <a:gd name="f8541" fmla="*/ 7344426 f8262 1"/>
              <a:gd name="f8542" fmla="*/ 5444725 f8261 1"/>
              <a:gd name="f8543" fmla="*/ 7304032 f8262 1"/>
              <a:gd name="f8544" fmla="*/ 5468053 f8261 1"/>
              <a:gd name="f8545" fmla="*/ 6973370 f8262 1"/>
              <a:gd name="f8546" fmla="*/ 5507523 f8261 1"/>
              <a:gd name="f8547" fmla="*/ 6503058 f8262 1"/>
              <a:gd name="f8548" fmla="*/ 5526648 f8261 1"/>
              <a:gd name="f8549" fmla="*/ 6465084 f8262 1"/>
              <a:gd name="f8550" fmla="*/ 5525010 f8261 1"/>
              <a:gd name="f8551" fmla="*/ 6447804 f8262 1"/>
              <a:gd name="f8552" fmla="*/ 5541725 f8261 1"/>
              <a:gd name="f8553" fmla="*/ 6464510 f8262 1"/>
              <a:gd name="f8554" fmla="*/ 5559008 f8261 1"/>
              <a:gd name="f8555" fmla="*/ 6766929 f8262 1"/>
              <a:gd name="f8556" fmla="*/ 5593083 f8261 1"/>
              <a:gd name="f8557" fmla="*/ 6789755 f8262 1"/>
              <a:gd name="f8558" fmla="*/ 5603469 f8261 1"/>
              <a:gd name="f8559" fmla="*/ 6782284 f8262 1"/>
              <a:gd name="f8560" fmla="*/ 5631350 f8261 1"/>
              <a:gd name="f8561" fmla="*/ 6678673 f8262 1"/>
              <a:gd name="f8562" fmla="*/ 5667622 f8261 1"/>
              <a:gd name="f8563" fmla="*/ 6604004 f8262 1"/>
              <a:gd name="f8564" fmla="*/ 5707378 f8261 1"/>
              <a:gd name="f8565" fmla="*/ 6532534 f8262 1"/>
              <a:gd name="f8566" fmla="*/ 5735187 f8261 1"/>
              <a:gd name="f8567" fmla="*/ 6346659 f8262 1"/>
              <a:gd name="f8568" fmla="*/ 5728074 f8261 1"/>
              <a:gd name="f8569" fmla="*/ 6020839 f8262 1"/>
              <a:gd name="f8570" fmla="*/ 5717611 f8261 1"/>
              <a:gd name="f8571" fmla="*/ 6200519 f8262 1"/>
              <a:gd name="f8572" fmla="*/ 5795639 f8261 1"/>
              <a:gd name="f8573" fmla="*/ 6384549 f8262 1"/>
              <a:gd name="f8574" fmla="*/ 5793722 f8261 1"/>
              <a:gd name="f8575" fmla="*/ 6426215 f8262 1"/>
              <a:gd name="f8576" fmla="*/ 5813426 f8261 1"/>
              <a:gd name="f8577" fmla="*/ 6241900 f8262 1"/>
              <a:gd name="f8578" fmla="*/ 5832340 f8261 1"/>
              <a:gd name="f8579" fmla="*/ 6310372 f8262 1"/>
              <a:gd name="f8580" fmla="*/ 5863496 f8261 1"/>
              <a:gd name="f8581" fmla="*/ 6363491 f8262 1"/>
              <a:gd name="f8582" fmla="*/ 5856383 f8261 1"/>
              <a:gd name="f8583" fmla="*/ 6398260 f8262 1"/>
              <a:gd name="f8584" fmla="*/ 5869970 f8261 1"/>
              <a:gd name="f8585" fmla="*/ 6377776 f8262 1"/>
              <a:gd name="f8586" fmla="*/ 5898633 f8261 1"/>
              <a:gd name="f8587" fmla="*/ 6589886 f8262 1"/>
              <a:gd name="f8588" fmla="*/ 5951199 f8261 1"/>
              <a:gd name="f8589" fmla="*/ 6820836 f8262 1"/>
              <a:gd name="f8590" fmla="*/ 6013081 f8261 1"/>
              <a:gd name="f8591" fmla="*/ 6240096 f8262 1"/>
              <a:gd name="f8592" fmla="*/ 5998348 f8261 1"/>
              <a:gd name="f8593" fmla="*/ 6274578 f8262 1"/>
              <a:gd name="f8594" fmla="*/ 6028932 f8261 1"/>
              <a:gd name="f8595" fmla="*/ 6224374 f8262 1"/>
              <a:gd name="f8596" fmla="*/ 6041094 f8261 1"/>
              <a:gd name="f8597" fmla="*/ 5967315 f8262 1"/>
              <a:gd name="f8598" fmla="*/ 6044789 f8261 1"/>
              <a:gd name="f8599" fmla="*/ 5766088 f8262 1"/>
              <a:gd name="f8600" fmla="*/ 5999408 f8261 1"/>
              <a:gd name="f8601" fmla="*/ 5628279 f8262 1"/>
              <a:gd name="f8602" fmla="*/ 5988094 f8261 1"/>
              <a:gd name="f8603" fmla="*/ 5494166 f8262 1"/>
              <a:gd name="f8604" fmla="*/ 5994850 f8261 1"/>
              <a:gd name="f8605" fmla="*/ 5453774 f8262 1"/>
              <a:gd name="f8606" fmla="*/ 6018179 f8261 1"/>
              <a:gd name="f8607" fmla="*/ 5492446 f8262 1"/>
              <a:gd name="f8608" fmla="*/ 6096843 f8261 1"/>
              <a:gd name="f8609" fmla="*/ 5545276 f8262 1"/>
              <a:gd name="f8610" fmla="*/ 6106732 f8261 1"/>
              <a:gd name="f8611" fmla="*/ 5660958 f8262 1"/>
              <a:gd name="f8612" fmla="*/ 6184688 f8261 1"/>
              <a:gd name="f8613" fmla="*/ 5788666 f8262 1"/>
              <a:gd name="f8614" fmla="*/ 6201831 f8261 1"/>
              <a:gd name="f8615" fmla="*/ 5766335 f8262 1"/>
              <a:gd name="f8616" fmla="*/ 6221460 f8261 1"/>
              <a:gd name="f8617" fmla="*/ 5519090 f8262 1"/>
              <a:gd name="f8618" fmla="*/ 6236321 f8261 1"/>
              <a:gd name="f8619" fmla="*/ 5462850 f8262 1"/>
              <a:gd name="f8620" fmla="*/ 6191370 f8261 1"/>
              <a:gd name="f8621" fmla="*/ 5404761 f8262 1"/>
              <a:gd name="f8622" fmla="*/ 6137383 f8261 1"/>
              <a:gd name="f8623" fmla="*/ 5362808 f8262 1"/>
              <a:gd name="f8624" fmla="*/ 6134680 f8261 1"/>
              <a:gd name="f8625" fmla="*/ 5324342 f8262 1"/>
              <a:gd name="f8626" fmla="*/ 6103029 f8261 1"/>
              <a:gd name="f8627" fmla="*/ 5350943 f8262 1"/>
              <a:gd name="f8628" fmla="*/ 6067467 f8261 1"/>
              <a:gd name="f8629" fmla="*/ 5378323 f8262 1"/>
              <a:gd name="f8630" fmla="*/ 6044921 f8261 1"/>
              <a:gd name="f8631" fmla="*/ 5362682 f8262 1"/>
              <a:gd name="f8632" fmla="*/ 6023654 f8261 1"/>
              <a:gd name="f8633" fmla="*/ 5336370 f8262 1"/>
              <a:gd name="f8634" fmla="*/ 6042216 f8261 1"/>
              <a:gd name="f8635" fmla="*/ 5303940 f8262 1"/>
              <a:gd name="f8636" fmla="*/ 6067679 f8261 1"/>
              <a:gd name="f8637" fmla="*/ 5222168 f8262 1"/>
              <a:gd name="f8638" fmla="*/ 6054307 f8261 1"/>
              <a:gd name="f8639" fmla="*/ 5135346 f8262 1"/>
              <a:gd name="f8640" fmla="*/ 6043851 f8261 1"/>
              <a:gd name="f8641" fmla="*/ 5134279 f8262 1"/>
              <a:gd name="f8642" fmla="*/ 6047832 f8261 1"/>
              <a:gd name="f8643" fmla="*/ 4823570 f8262 1"/>
              <a:gd name="f8644" fmla="*/ 6267677 f8261 1"/>
              <a:gd name="f8645" fmla="*/ 4683548 f8262 1"/>
              <a:gd name="f8646" fmla="*/ 6328342 f8261 1"/>
              <a:gd name="f8647" fmla="*/ 4651120 f8262 1"/>
              <a:gd name="f8648" fmla="*/ 6353806 f8261 1"/>
              <a:gd name="f8649" fmla="*/ 4526162 f8262 1"/>
              <a:gd name="f8650" fmla="*/ 6469739 f8261 1"/>
              <a:gd name="f8651" fmla="*/ 4351166 f8262 1"/>
              <a:gd name="f8652" fmla="*/ 6469807 f8261 1"/>
              <a:gd name="f8653" fmla="*/ 4321524 f8262 1"/>
              <a:gd name="f8654" fmla="*/ 6389294 f8261 1"/>
              <a:gd name="f8655" fmla="*/ 4327723 f8262 1"/>
              <a:gd name="f8656" fmla="*/ 6373583 f8261 1"/>
              <a:gd name="f8657" fmla="*/ 4331753 f8262 1"/>
              <a:gd name="f8658" fmla="*/ 6371487 f8261 1"/>
              <a:gd name="f8659" fmla="*/ 4385348 f8262 1"/>
              <a:gd name="f8660" fmla="*/ 6329772 f8261 1"/>
              <a:gd name="f8661" fmla="*/ 4426222 f8262 1"/>
              <a:gd name="f8662" fmla="*/ 6280125 f8261 1"/>
              <a:gd name="f8663" fmla="*/ 4452664 f8262 1"/>
              <a:gd name="f8664" fmla="*/ 6253445 f8261 1"/>
              <a:gd name="f8665" fmla="*/ 4493067 f8262 1"/>
              <a:gd name="f8666" fmla="*/ 6219651 f8261 1"/>
              <a:gd name="f8667" fmla="*/ 4514835 f8262 1"/>
              <a:gd name="f8668" fmla="*/ 6198953 f8261 1"/>
              <a:gd name="f8669" fmla="*/ 4524951 f8262 1"/>
              <a:gd name="f8670" fmla="*/ 6187795 f8261 1"/>
              <a:gd name="f8671" fmla="*/ 4553344 f8262 1"/>
              <a:gd name="f8672" fmla="*/ 6157718 f8261 1"/>
              <a:gd name="f8673" fmla="*/ 4563459 f8262 1"/>
              <a:gd name="f8674" fmla="*/ 6146561 f8261 1"/>
              <a:gd name="f8675" fmla="*/ 4580316 f8262 1"/>
              <a:gd name="f8676" fmla="*/ 6104348 f8261 1"/>
              <a:gd name="f8677" fmla="*/ 4595574 f8262 1"/>
              <a:gd name="f8678" fmla="*/ 6071355 f8261 1"/>
              <a:gd name="f8679" fmla="*/ 4607285 f8262 1"/>
              <a:gd name="f8680" fmla="*/ 6050978 f8261 1"/>
              <a:gd name="f8681" fmla="*/ 4612017 f8262 1"/>
              <a:gd name="f8682" fmla="*/ 6034158 f8261 1"/>
              <a:gd name="f8683" fmla="*/ 4610478 f8262 1"/>
              <a:gd name="f8684" fmla="*/ 6032540 f8261 1"/>
              <a:gd name="f8685" fmla="*/ 4561970 f8262 1"/>
              <a:gd name="f8686" fmla="*/ 6063258 f8261 1"/>
              <a:gd name="f8687" fmla="*/ 4420473 f8262 1"/>
              <a:gd name="f8688" fmla="*/ 6197792 f8261 1"/>
              <a:gd name="f8689" fmla="*/ 4414395 f8262 1"/>
              <a:gd name="f8690" fmla="*/ 6204341 f8261 1"/>
              <a:gd name="f8691" fmla="*/ 4408198 f8262 1"/>
              <a:gd name="f8692" fmla="*/ 6206473 f8261 1"/>
              <a:gd name="f8693" fmla="*/ 4409151 f8262 1"/>
              <a:gd name="f8694" fmla="*/ 6204866 f8261 1"/>
              <a:gd name="f8695" fmla="*/ 4411512 f8262 1"/>
              <a:gd name="f8696" fmla="*/ 6201308 f8261 1"/>
              <a:gd name="f8697" fmla="*/ 4418167 f8262 1"/>
              <a:gd name="f8698" fmla="*/ 6195366 f8261 1"/>
              <a:gd name="f8699" fmla="*/ 4448511 f8262 1"/>
              <a:gd name="f8700" fmla="*/ 6161893 f8261 1"/>
              <a:gd name="f8701" fmla="*/ 4531029 f8262 1"/>
              <a:gd name="f8702" fmla="*/ 6063411 f8261 1"/>
              <a:gd name="f8703" fmla="*/ 4584682 f8262 1"/>
              <a:gd name="f8704" fmla="*/ 6010856 f8261 1"/>
              <a:gd name="f8705" fmla="*/ 4620056 f8262 1"/>
              <a:gd name="f8706" fmla="*/ 5977223 f8261 1"/>
              <a:gd name="f8707" fmla="*/ 4651171 f8262 1"/>
              <a:gd name="f8708" fmla="*/ 5944559 f8261 1"/>
              <a:gd name="f8709" fmla="*/ 4663237 f8262 1"/>
              <a:gd name="f8710" fmla="*/ 5930005 f8261 1"/>
              <a:gd name="f8711" fmla="*/ 4648094 f8262 1"/>
              <a:gd name="f8712" fmla="*/ 5941324 f8261 1"/>
              <a:gd name="f8713" fmla="*/ 4554394 f8262 1"/>
              <a:gd name="f8714" fmla="*/ 6033493 f8261 1"/>
              <a:gd name="f8715" fmla="*/ 4508962 f8262 1"/>
              <a:gd name="f8716" fmla="*/ 6067447 f8261 1"/>
              <a:gd name="f8717" fmla="*/ 4507424 f8262 1"/>
              <a:gd name="f8718" fmla="*/ 6065830 f8261 1"/>
              <a:gd name="f8719" fmla="*/ 4507069 f8262 1"/>
              <a:gd name="f8720" fmla="*/ 6060006 f8261 1"/>
              <a:gd name="f8721" fmla="*/ 4531559 f8262 1"/>
              <a:gd name="f8722" fmla="*/ 6036722 f8261 1"/>
              <a:gd name="f8723" fmla="*/ 4546346 f8262 1"/>
              <a:gd name="f8724" fmla="*/ 6019580 f8261 1"/>
              <a:gd name="f8725" fmla="*/ 4547530 f8262 1"/>
              <a:gd name="f8726" fmla="*/ 6015375 f8261 1"/>
              <a:gd name="f8727" fmla="*/ 4541318 f8262 1"/>
              <a:gd name="f8728" fmla="*/ 6019741 f8261 1"/>
              <a:gd name="f8729" fmla="*/ 4516828 f8262 1"/>
              <a:gd name="f8730" fmla="*/ 6043025 f8261 1"/>
              <a:gd name="f8731" fmla="*/ 4507127 f8262 1"/>
              <a:gd name="f8732" fmla="*/ 6049169 f8261 1"/>
              <a:gd name="f8733" fmla="*/ 4511030 f8262 1"/>
              <a:gd name="f8734" fmla="*/ 6042376 f8261 1"/>
              <a:gd name="f8735" fmla="*/ 4539838 f8262 1"/>
              <a:gd name="f8736" fmla="*/ 6007285 f8261 1"/>
              <a:gd name="f8737" fmla="*/ 4588461 f8262 1"/>
              <a:gd name="f8738" fmla="*/ 5954892 f8261 1"/>
              <a:gd name="f8739" fmla="*/ 4587692 f8262 1"/>
              <a:gd name="f8740" fmla="*/ 5954083 f8261 1"/>
              <a:gd name="f8741" fmla="*/ 4586153 f8262 1"/>
              <a:gd name="f8742" fmla="*/ 5952465 f8261 1"/>
              <a:gd name="f8743" fmla="*/ 4575269 f8262 1"/>
              <a:gd name="f8744" fmla="*/ 5962813 f8261 1"/>
              <a:gd name="f8745" fmla="*/ 4562491 f8262 1"/>
              <a:gd name="f8746" fmla="*/ 5965722 f8261 1"/>
              <a:gd name="f8747" fmla="*/ 4557462 f8262 1"/>
              <a:gd name="f8748" fmla="*/ 5965882 f8261 1"/>
              <a:gd name="f8749" fmla="*/ 4530665 f8262 1"/>
              <a:gd name="f8750" fmla="*/ 5986740 f8261 1"/>
              <a:gd name="f8751" fmla="*/ 4549713 f8262 1"/>
              <a:gd name="f8752" fmla="*/ 5968629 f8261 1"/>
              <a:gd name="f8753" fmla="*/ 4550126 f8262 1"/>
              <a:gd name="f8754" fmla="*/ 5963615 f8261 1"/>
              <a:gd name="f8755" fmla="*/ 4548588 f8262 1"/>
              <a:gd name="f8756" fmla="*/ 5961997 f8261 1"/>
              <a:gd name="f8757" fmla="*/ 4551309 f8262 1"/>
              <a:gd name="f8758" fmla="*/ 5959409 f8261 1"/>
              <a:gd name="f8759" fmla="*/ 4579289 f8262 1"/>
              <a:gd name="f8760" fmla="*/ 5934347 f8261 1"/>
              <a:gd name="f8761" fmla="*/ 4583961 f8262 1"/>
              <a:gd name="f8762" fmla="*/ 5928363 f8261 1"/>
              <a:gd name="f8763" fmla="*/ 4579703 f8262 1"/>
              <a:gd name="f8764" fmla="*/ 5929333 f8261 1"/>
              <a:gd name="f8765" fmla="*/ 4560299 f8262 1"/>
              <a:gd name="f8766" fmla="*/ 5941620 f8261 1"/>
              <a:gd name="f8767" fmla="*/ 4553732 f8262 1"/>
              <a:gd name="f8768" fmla="*/ 5940162 f8261 1"/>
              <a:gd name="f8769" fmla="*/ 4556867 f8262 1"/>
              <a:gd name="f8770" fmla="*/ 5932561 f8261 1"/>
              <a:gd name="f8771" fmla="*/ 4570472 f8262 1"/>
              <a:gd name="f8772" fmla="*/ 5919624 f8261 1"/>
              <a:gd name="f8773" fmla="*/ 4606201 f8262 1"/>
              <a:gd name="f8774" fmla="*/ 5891814 f8261 1"/>
              <a:gd name="f8775" fmla="*/ 4618269 f8262 1"/>
              <a:gd name="f8776" fmla="*/ 5877260 f8261 1"/>
              <a:gd name="f8777" fmla="*/ 4621817 f8262 1"/>
              <a:gd name="f8778" fmla="*/ 5864645 f8261 1"/>
              <a:gd name="f8779" fmla="*/ 4644769 f8262 1"/>
              <a:gd name="f8780" fmla="*/ 5839742 f8261 1"/>
              <a:gd name="f8781" fmla="*/ 4667306 f8262 1"/>
              <a:gd name="f8782" fmla="*/ 5819854 f8261 1"/>
              <a:gd name="f8783" fmla="*/ 4670441 f8262 1"/>
              <a:gd name="f8784" fmla="*/ 5812252 f8261 1"/>
              <a:gd name="f8785" fmla="*/ 4662691 f8262 1"/>
              <a:gd name="f8786" fmla="*/ 5815000 f8261 1"/>
              <a:gd name="f8787" fmla="*/ 4655297 f8262 1"/>
              <a:gd name="f8788" fmla="*/ 5823570 f8261 1"/>
              <a:gd name="f8789" fmla="*/ 4620337 f8262 1"/>
              <a:gd name="f8790" fmla="*/ 5852189 f8261 1"/>
              <a:gd name="f8791" fmla="*/ 4613000 f8262 1"/>
              <a:gd name="f8792" fmla="*/ 5849922 f8261 1"/>
              <a:gd name="f8793" fmla="*/ 4588510 f8262 1"/>
              <a:gd name="f8794" fmla="*/ 5873207 f8261 1"/>
              <a:gd name="f8795" fmla="*/ 4565973 f8262 1"/>
              <a:gd name="f8796" fmla="*/ 5893096 f8261 1"/>
              <a:gd name="f8797" fmla="*/ 4547694 f8262 1"/>
              <a:gd name="f8798" fmla="*/ 5912015 f8261 1"/>
              <a:gd name="f8799" fmla="*/ 4480436 f8262 1"/>
              <a:gd name="f8800" fmla="*/ 5977505 f8261 1"/>
              <a:gd name="f8801" fmla="*/ 4450504 f8262 1"/>
              <a:gd name="f8802" fmla="*/ 6005964 f8261 1"/>
              <a:gd name="f8803" fmla="*/ 4408091 f8262 1"/>
              <a:gd name="f8804" fmla="*/ 6053991 f8261 1"/>
              <a:gd name="f8805" fmla="*/ 4400342 f8262 1"/>
              <a:gd name="f8806" fmla="*/ 6056739 f8261 1"/>
              <a:gd name="f8807" fmla="*/ 4369641 f8262 1"/>
              <a:gd name="f8808" fmla="*/ 6084389 f8261 1"/>
              <a:gd name="f8809" fmla="*/ 4350949 f8262 1"/>
              <a:gd name="f8810" fmla="*/ 6108322 f8261 1"/>
              <a:gd name="f8811" fmla="*/ 4333440 f8262 1"/>
              <a:gd name="f8812" fmla="*/ 6128051 f8261 1"/>
              <a:gd name="f8813" fmla="*/ 4289191 f8262 1"/>
              <a:gd name="f8814" fmla="*/ 6157799 f8261 1"/>
              <a:gd name="f8815" fmla="*/ 4264345 f8262 1"/>
              <a:gd name="f8816" fmla="*/ 6175261 f8261 1"/>
              <a:gd name="f8817" fmla="*/ 4249557 f8262 1"/>
              <a:gd name="f8818" fmla="*/ 6192402 f8261 1"/>
              <a:gd name="f8819" fmla="*/ 4238259 f8262 1"/>
              <a:gd name="f8820" fmla="*/ 6207766 f8261 1"/>
              <a:gd name="f8821" fmla="*/ 4236662 f8262 1"/>
              <a:gd name="f8822" fmla="*/ 6216985 f8261 1"/>
              <a:gd name="f8823" fmla="*/ 4214895 f8262 1"/>
              <a:gd name="f8824" fmla="*/ 6237683 f8261 1"/>
              <a:gd name="f8825" fmla="*/ 4200164 f8262 1"/>
              <a:gd name="f8826" fmla="*/ 6243986 f8261 1"/>
              <a:gd name="f8827" fmla="*/ 4181886 f8262 1"/>
              <a:gd name="f8828" fmla="*/ 6262906 f8261 1"/>
              <a:gd name="f8829" fmla="*/ 4154262 f8262 1"/>
              <a:gd name="f8830" fmla="*/ 6293792 f8261 1"/>
              <a:gd name="f8831" fmla="*/ 4145329 f8262 1"/>
              <a:gd name="f8832" fmla="*/ 6300744 f8261 1"/>
              <a:gd name="f8833" fmla="*/ 4129060 f8262 1"/>
              <a:gd name="f8834" fmla="*/ 6305430 f8261 1"/>
              <a:gd name="f8835" fmla="*/ 4119359 f8262 1"/>
              <a:gd name="f8836" fmla="*/ 6311574 f8261 1"/>
              <a:gd name="f8837" fmla="*/ 4087416 f8262 1"/>
              <a:gd name="f8838" fmla="*/ 6354267 f8261 1"/>
              <a:gd name="f8839" fmla="*/ 4083513 f8262 1"/>
              <a:gd name="f8840" fmla="*/ 6361059 f8261 1"/>
              <a:gd name="f8841" fmla="*/ 4090493 f8262 1"/>
              <a:gd name="f8842" fmla="*/ 6357503 f8261 1"/>
              <a:gd name="f8843" fmla="*/ 4129358 f8262 1"/>
              <a:gd name="f8844" fmla="*/ 6322091 f8261 1"/>
              <a:gd name="f8845" fmla="*/ 4138291 f8262 1"/>
              <a:gd name="f8846" fmla="*/ 6315138 f8261 1"/>
              <a:gd name="f8847" fmla="*/ 4154204 f8262 1"/>
              <a:gd name="f8848" fmla="*/ 6304629 f8261 1"/>
              <a:gd name="f8849" fmla="*/ 4162722 f8262 1"/>
              <a:gd name="f8850" fmla="*/ 6302691 f8261 1"/>
              <a:gd name="f8851" fmla="*/ 4157636 f8262 1"/>
              <a:gd name="f8852" fmla="*/ 6313688 f8261 1"/>
              <a:gd name="f8853" fmla="*/ 4168520 f8262 1"/>
              <a:gd name="f8854" fmla="*/ 6303340 f8261 1"/>
              <a:gd name="f8855" fmla="*/ 4186799 f8262 1"/>
              <a:gd name="f8856" fmla="*/ 6284420 f8261 1"/>
              <a:gd name="f8857" fmla="*/ 4209337 f8262 1"/>
              <a:gd name="f8858" fmla="*/ 6264531 f8261 1"/>
              <a:gd name="f8859" fmla="*/ 4226788 f8262 1"/>
              <a:gd name="f8860" fmla="*/ 6255641 f8261 1"/>
              <a:gd name="f8861" fmla="*/ 4238441 f8262 1"/>
              <a:gd name="f8862" fmla="*/ 6246101 f8261 1"/>
              <a:gd name="f8863" fmla="*/ 4281978 f8262 1"/>
              <a:gd name="f8864" fmla="*/ 6204706 f8261 1"/>
              <a:gd name="f8865" fmla="*/ 4328237 f8262 1"/>
              <a:gd name="f8866" fmla="*/ 6160723 f8261 1"/>
              <a:gd name="f8867" fmla="*/ 4329007 f8262 1"/>
              <a:gd name="f8868" fmla="*/ 6161532 f8261 1"/>
              <a:gd name="f8869" fmla="*/ 4283517 f8262 1"/>
              <a:gd name="f8870" fmla="*/ 6206324 f8261 1"/>
              <a:gd name="f8871" fmla="*/ 4296709 f8262 1"/>
              <a:gd name="f8872" fmla="*/ 6198403 f8261 1"/>
              <a:gd name="f8873" fmla="*/ 4380650 f8262 1"/>
              <a:gd name="f8874" fmla="*/ 6123213 f8261 1"/>
              <a:gd name="f8875" fmla="*/ 4396976 f8262 1"/>
              <a:gd name="f8876" fmla="*/ 6107690 f8261 1"/>
              <a:gd name="f8877" fmla="*/ 4436965 f8262 1"/>
              <a:gd name="f8878" fmla="*/ 6078909 f8261 1"/>
              <a:gd name="f8879" fmla="*/ 4461454 f8262 1"/>
              <a:gd name="f8880" fmla="*/ 6055625 f8261 1"/>
              <a:gd name="f8881" fmla="*/ 4471157 f8262 1"/>
              <a:gd name="f8882" fmla="*/ 6049481 f8261 1"/>
              <a:gd name="f8883" fmla="*/ 4470743 f8262 1"/>
              <a:gd name="f8884" fmla="*/ 6054495 f8261 1"/>
              <a:gd name="f8885" fmla="*/ 4452465 f8262 1"/>
              <a:gd name="f8886" fmla="*/ 6073415 f8261 1"/>
              <a:gd name="f8887" fmla="*/ 4437735 f8262 1"/>
              <a:gd name="f8888" fmla="*/ 6079719 f8261 1"/>
              <a:gd name="f8889" fmla="*/ 4409754 f8262 1"/>
              <a:gd name="f8890" fmla="*/ 6104781 f8261 1"/>
              <a:gd name="f8891" fmla="*/ 4377101 f8262 1"/>
              <a:gd name="f8892" fmla="*/ 6135828 f8261 1"/>
              <a:gd name="f8893" fmla="*/ 4363495 f8262 1"/>
              <a:gd name="f8894" fmla="*/ 6148764 f8261 1"/>
              <a:gd name="f8895" fmla="*/ 4345217 f8262 1"/>
              <a:gd name="f8896" fmla="*/ 6167684 f8261 1"/>
              <a:gd name="f8897" fmla="*/ 4325400 f8262 1"/>
              <a:gd name="f8898" fmla="*/ 6184985 f8261 1"/>
              <a:gd name="f8899" fmla="*/ 4315285 f8262 1"/>
              <a:gd name="f8900" fmla="*/ 6196143 f8261 1"/>
              <a:gd name="f8901" fmla="*/ 4307536 f8262 1"/>
              <a:gd name="f8902" fmla="*/ 6198891 f8261 1"/>
              <a:gd name="f8903" fmla="*/ 4293930 f8262 1"/>
              <a:gd name="f8904" fmla="*/ 6211827 f8261 1"/>
              <a:gd name="f8905" fmla="*/ 4291017 f8262 1"/>
              <a:gd name="f8906" fmla="*/ 6216894 f8261 1"/>
              <a:gd name="f8907" fmla="*/ 4288284 f8262 1"/>
              <a:gd name="f8908" fmla="*/ 6219188 f8261 1"/>
              <a:gd name="f8909" fmla="*/ 4285087 f8262 1"/>
              <a:gd name="f8910" fmla="*/ 6220235 f8261 1"/>
              <a:gd name="f8911" fmla="*/ 4284228 f8262 1"/>
              <a:gd name="f8912" fmla="*/ 6217970 f8261 1"/>
              <a:gd name="f8913" fmla="*/ 4267902 f8262 1"/>
              <a:gd name="f8914" fmla="*/ 6233493 f8261 1"/>
              <a:gd name="f8915" fmla="*/ 4263998 f8262 1"/>
              <a:gd name="f8916" fmla="*/ 6240286 f8261 1"/>
              <a:gd name="f8917" fmla="*/ 4258200 f8262 1"/>
              <a:gd name="f8918" fmla="*/ 6239637 f8261 1"/>
              <a:gd name="f8919" fmla="*/ 4213894 f8262 1"/>
              <a:gd name="f8920" fmla="*/ 6280223 f8261 1"/>
              <a:gd name="f8921" fmla="*/ 4205731 f8262 1"/>
              <a:gd name="f8922" fmla="*/ 6287984 f8261 1"/>
              <a:gd name="f8923" fmla="*/ 4195616 f8262 1"/>
              <a:gd name="f8924" fmla="*/ 6299143 f8261 1"/>
              <a:gd name="f8925" fmla="*/ 4185931 f8262 1"/>
              <a:gd name="f8926" fmla="*/ 6309081 f8261 1"/>
              <a:gd name="f8927" fmla="*/ 4086691 f8262 1"/>
              <a:gd name="f8928" fmla="*/ 6379730 f8261 1"/>
              <a:gd name="f8929" fmla="*/ 3989859 f8262 1"/>
              <a:gd name="f8930" fmla="*/ 6443151 f8261 1"/>
              <a:gd name="f8931" fmla="*/ 3999217 f8262 1"/>
              <a:gd name="f8932" fmla="*/ 6430425 f8261 1"/>
              <a:gd name="f8933" fmla="*/ 3976411 f8262 1"/>
              <a:gd name="f8934" fmla="*/ 6452109 f8261 1"/>
              <a:gd name="f8935" fmla="*/ 3876295 f8262 1"/>
              <a:gd name="f8936" fmla="*/ 6521863 f8261 1"/>
              <a:gd name="f8937" fmla="*/ 3838596 f8262 1"/>
              <a:gd name="f8938" fmla="*/ 6541111 f8261 1"/>
              <a:gd name="f8939" fmla="*/ 3830960 f8262 1"/>
              <a:gd name="f8940" fmla="*/ 6544071 f8261 1"/>
              <a:gd name="f8941" fmla="*/ 3882854 f8262 1"/>
              <a:gd name="f8942" fmla="*/ 6493311 f8261 1"/>
              <a:gd name="f8943" fmla="*/ 3953603 f8262 1"/>
              <a:gd name="f8944" fmla="*/ 6426044 f8261 1"/>
              <a:gd name="f8945" fmla="*/ 4019679 f8262 1"/>
              <a:gd name="f8946" fmla="*/ 6364761 f8261 1"/>
              <a:gd name="f8947" fmla="*/ 4027842 f8262 1"/>
              <a:gd name="f8948" fmla="*/ 6356998 f8261 1"/>
              <a:gd name="f8949" fmla="*/ 4091610 f8262 1"/>
              <a:gd name="f8950" fmla="*/ 6293288 f8261 1"/>
              <a:gd name="f8951" fmla="*/ 4134734 f8262 1"/>
              <a:gd name="f8952" fmla="*/ 6256906 f8261 1"/>
              <a:gd name="f8953" fmla="*/ 4173598 f8262 1"/>
              <a:gd name="f8954" fmla="*/ 6221494 f8261 1"/>
              <a:gd name="f8955" fmla="*/ 4206664 f8262 1"/>
              <a:gd name="f8956" fmla="*/ 6185435 f8261 1"/>
              <a:gd name="f8957" fmla="*/ 4294981 f8262 1"/>
              <a:gd name="f8958" fmla="*/ 6087602 f8261 1"/>
              <a:gd name="f8959" fmla="*/ 4349402 f8262 1"/>
              <a:gd name="f8960" fmla="*/ 6035857 f8261 1"/>
              <a:gd name="f8961" fmla="*/ 4359516 f8262 1"/>
              <a:gd name="f8962" fmla="*/ 6024699 f8261 1"/>
              <a:gd name="f8963" fmla="*/ 4350998 f8262 1"/>
              <a:gd name="f8964" fmla="*/ 6026637 f8261 1"/>
              <a:gd name="f8965" fmla="*/ 4317989 f8262 1"/>
              <a:gd name="f8966" fmla="*/ 6051861 f8261 1"/>
              <a:gd name="f8967" fmla="*/ 4274096 f8262 1"/>
              <a:gd name="f8968" fmla="*/ 6087433 f8261 1"/>
              <a:gd name="f8969" fmla="*/ 4282674 f8262 1"/>
              <a:gd name="f8970" fmla="*/ 6074658 f8261 1"/>
              <a:gd name="f8971" fmla="*/ 4306807 f8262 1"/>
              <a:gd name="f8972" fmla="*/ 6045549 f8261 1"/>
              <a:gd name="f8973" fmla="*/ 4309941 f8262 1"/>
              <a:gd name="f8974" fmla="*/ 6037948 f8261 1"/>
              <a:gd name="f8975" fmla="*/ 4301009 f8262 1"/>
              <a:gd name="f8976" fmla="*/ 6044901 f8261 1"/>
              <a:gd name="f8977" fmla="*/ 4290125 f8262 1"/>
              <a:gd name="f8978" fmla="*/ 6055250 f8261 1"/>
              <a:gd name="f8979" fmla="*/ 4247357 f8262 1"/>
              <a:gd name="f8980" fmla="*/ 6097453 f8261 1"/>
              <a:gd name="f8981" fmla="*/ 4220146 f8262 1"/>
              <a:gd name="f8982" fmla="*/ 6123325 f8261 1"/>
              <a:gd name="f8983" fmla="*/ 4194117 f8262 1"/>
              <a:gd name="f8984" fmla="*/ 6144992 f8261 1"/>
              <a:gd name="f8985" fmla="*/ 4111716 f8262 1"/>
              <a:gd name="f8986" fmla="*/ 6221800 f8261 1"/>
              <a:gd name="f8987" fmla="*/ 4102783 f8262 1"/>
              <a:gd name="f8988" fmla="*/ 6228752 f8261 1"/>
              <a:gd name="f8989" fmla="*/ 4096572 f8262 1"/>
              <a:gd name="f8990" fmla="*/ 6233117 f8261 1"/>
              <a:gd name="f8991" fmla="*/ 4066996 f8262 1"/>
              <a:gd name="f8992" fmla="*/ 6267400 f8261 1"/>
              <a:gd name="f8993" fmla="*/ 4027362 f8262 1"/>
              <a:gd name="f8994" fmla="*/ 6302003 f8261 1"/>
              <a:gd name="f8995" fmla="*/ 4021920 f8262 1"/>
              <a:gd name="f8996" fmla="*/ 6307177 f8261 1"/>
              <a:gd name="f8997" fmla="*/ 3991988 f8262 1"/>
              <a:gd name="f8998" fmla="*/ 6335637 f8261 1"/>
              <a:gd name="f8999" fmla="*/ 3957796 f8262 1"/>
              <a:gd name="f9000" fmla="*/ 6365064 f8261 1"/>
              <a:gd name="f9001" fmla="*/ 3914259 f8262 1"/>
              <a:gd name="f9002" fmla="*/ 6406460 f8261 1"/>
              <a:gd name="f9003" fmla="*/ 3875750 f8262 1"/>
              <a:gd name="f9004" fmla="*/ 6447695 f8261 1"/>
              <a:gd name="f9005" fmla="*/ 3816242 f8262 1"/>
              <a:gd name="f9006" fmla="*/ 6510436 f8261 1"/>
              <a:gd name="f9007" fmla="*/ 3768801 f8262 1"/>
              <a:gd name="f9008" fmla="*/ 6558624 f8261 1"/>
              <a:gd name="f9009" fmla="*/ 3784713 f8262 1"/>
              <a:gd name="f9010" fmla="*/ 6548116 f8261 1"/>
              <a:gd name="f9011" fmla="*/ 3798319 f8262 1"/>
              <a:gd name="f9012" fmla="*/ 6535179 f8261 1"/>
              <a:gd name="f9013" fmla="*/ 3853097 f8262 1"/>
              <a:gd name="f9014" fmla="*/ 6489258 f8261 1"/>
              <a:gd name="f9015" fmla="*/ 3896634 f8262 1"/>
              <a:gd name="f9016" fmla="*/ 6447863 f8261 1"/>
              <a:gd name="f9017" fmla="*/ 3933605 f8262 1"/>
              <a:gd name="f9018" fmla="*/ 6405010 f8261 1"/>
              <a:gd name="f9019" fmla="*/ 3945672 f8262 1"/>
              <a:gd name="f9020" fmla="*/ 6390456 f8261 1"/>
              <a:gd name="f9021" fmla="*/ 4001218 f8262 1"/>
              <a:gd name="f9022" fmla="*/ 6345345 f8261 1"/>
              <a:gd name="f9023" fmla="*/ 4023756 f8262 1"/>
              <a:gd name="f9024" fmla="*/ 6325456 f8261 1"/>
              <a:gd name="f9025" fmla="*/ 4053689 f8262 1"/>
              <a:gd name="f9026" fmla="*/ 6296996 f8261 1"/>
              <a:gd name="f9027" fmla="*/ 4070015 f8262 1"/>
              <a:gd name="f9028" fmla="*/ 6281473 f8261 1"/>
              <a:gd name="f9029" fmla="*/ 4100361 f8262 1"/>
              <a:gd name="f9030" fmla="*/ 6247999 f8261 1"/>
              <a:gd name="f9031" fmla="*/ 4120176 f8262 1"/>
              <a:gd name="f9032" fmla="*/ 6230698 f8261 1"/>
              <a:gd name="f9033" fmla="*/ 4168743 f8262 1"/>
              <a:gd name="f9034" fmla="*/ 6189142 f8261 1"/>
              <a:gd name="f9035" fmla="*/ 4196723 f8262 1"/>
              <a:gd name="f9036" fmla="*/ 6164080 f8261 1"/>
              <a:gd name="f9037" fmla="*/ 4204117 f8262 1"/>
              <a:gd name="f9038" fmla="*/ 6155509 f8261 1"/>
              <a:gd name="f9039" fmla="*/ 4228251 f8262 1"/>
              <a:gd name="f9040" fmla="*/ 6126401 f8261 1"/>
              <a:gd name="f9041" fmla="*/ 4241444 f8262 1"/>
              <a:gd name="f9042" fmla="*/ 6118480 f8261 1"/>
              <a:gd name="f9043" fmla="*/ 4207963 f8262 1"/>
              <a:gd name="f9044" fmla="*/ 6159554 f8261 1"/>
              <a:gd name="f9045" fmla="*/ 4058304 f8262 1"/>
              <a:gd name="f9046" fmla="*/ 6301850 f8261 1"/>
              <a:gd name="f9047" fmla="*/ 4013583 f8262 1"/>
              <a:gd name="f9048" fmla="*/ 6347451 f8261 1"/>
              <a:gd name="f9049" fmla="*/ 4006958 f8262 1"/>
              <a:gd name="f9050" fmla="*/ 6356830 f8261 1"/>
              <a:gd name="f9051" fmla="*/ 4005775 f8262 1"/>
              <a:gd name="f9052" fmla="*/ 6361035 f8261 1"/>
              <a:gd name="f9053" fmla="*/ 4009266 f8262 1"/>
              <a:gd name="f9054" fmla="*/ 6359257 f8261 1"/>
              <a:gd name="f9055" fmla="*/ 4020919 f8262 1"/>
              <a:gd name="f9056" fmla="*/ 6349717 f8261 1"/>
              <a:gd name="f9057" fmla="*/ 4018967 f8262 1"/>
              <a:gd name="f9058" fmla="*/ 6353113 f8261 1"/>
              <a:gd name="f9059" fmla="*/ 3897701 f8262 1"/>
              <a:gd name="f9060" fmla="*/ 6465333 f8261 1"/>
              <a:gd name="f9061" fmla="*/ 3856885 f8262 1"/>
              <a:gd name="f9062" fmla="*/ 6504141 f8261 1"/>
              <a:gd name="f9063" fmla="*/ 3816068 f8262 1"/>
              <a:gd name="f9064" fmla="*/ 6542949 f8261 1"/>
              <a:gd name="f9065" fmla="*/ 3810626 f8262 1"/>
              <a:gd name="f9066" fmla="*/ 6548123 f8261 1"/>
              <a:gd name="f9067" fmla="*/ 3799778 f8262 1"/>
              <a:gd name="f9068" fmla="*/ 6556158 f8261 1"/>
              <a:gd name="f9069" fmla="*/ 3798710 f8262 1"/>
              <a:gd name="f9070" fmla="*/ 6556572 f8261 1"/>
              <a:gd name="f9071" fmla="*/ 3754909 f8262 1"/>
              <a:gd name="f9072" fmla="*/ 6544836 f8261 1"/>
              <a:gd name="f9073" fmla="*/ 3727034 f8262 1"/>
              <a:gd name="f9074" fmla="*/ 6537366 f8261 1"/>
              <a:gd name="f9075" fmla="*/ 3653021 f8262 1"/>
              <a:gd name="f9076" fmla="*/ 6479113 f8261 1"/>
              <a:gd name="f9077" fmla="*/ 3648257 f8262 1"/>
              <a:gd name="f9078" fmla="*/ 6465030 f8261 1"/>
              <a:gd name="f9079" fmla="*/ 3659587 f8262 1"/>
              <a:gd name="f9080" fmla="*/ 6327188 f8261 1"/>
              <a:gd name="f9081" fmla="*/ 3677933 f8262 1"/>
              <a:gd name="f9082" fmla="*/ 6306491 f8261 1"/>
              <a:gd name="f9083" fmla="*/ 3645667 f8262 1"/>
              <a:gd name="f9084" fmla="*/ 6203927 f8261 1"/>
              <a:gd name="f9085" fmla="*/ 3636635 f8262 1"/>
              <a:gd name="f9086" fmla="*/ 6205777 f8261 1"/>
              <a:gd name="f9087" fmla="*/ 3505359 f8262 1"/>
              <a:gd name="f9088" fmla="*/ 6281596 f8261 1"/>
              <a:gd name="f9089" fmla="*/ 3410491 f8262 1"/>
              <a:gd name="f9090" fmla="*/ 6333016 f8261 1"/>
              <a:gd name="f9091" fmla="*/ 3415378 f8262 1"/>
              <a:gd name="f9092" fmla="*/ 6458126 f8261 1"/>
              <a:gd name="f9093" fmla="*/ 3391201 f8262 1"/>
              <a:gd name="f9094" fmla="*/ 6468724 f8261 1"/>
              <a:gd name="f9095" fmla="*/ 3393622 f8262 1"/>
              <a:gd name="f9096" fmla="*/ 6443759 f8261 1"/>
              <a:gd name="f9097" fmla="*/ 3404296 f8262 1"/>
              <a:gd name="f9098" fmla="*/ 6403928 f8261 1"/>
              <a:gd name="f9099" fmla="*/ 3372932 f8262 1"/>
              <a:gd name="f9100" fmla="*/ 6425406 f8261 1"/>
              <a:gd name="f9101" fmla="*/ 3313822 f8262 1"/>
              <a:gd name="f9102" fmla="*/ 6550446 f8261 1"/>
              <a:gd name="f9103" fmla="*/ 3196625 f8262 1"/>
              <a:gd name="f9104" fmla="*/ 6621497 f8261 1"/>
              <a:gd name="f9105" fmla="*/ 3163414 f8262 1"/>
              <a:gd name="f9106" fmla="*/ 6633945 f8261 1"/>
              <a:gd name="f9107" fmla="*/ 3074950 f8262 1"/>
              <a:gd name="f9108" fmla="*/ 6661469 f8261 1"/>
              <a:gd name="f9109" fmla="*/ 3028111 f8262 1"/>
              <a:gd name="f9110" fmla="*/ 6533655 f8261 1"/>
              <a:gd name="f9111" fmla="*/ 3176626 f8262 1"/>
              <a:gd name="f9112" fmla="*/ 6266084 f8261 1"/>
              <a:gd name="f9113" fmla="*/ 3232947 f8262 1"/>
              <a:gd name="f9114" fmla="*/ 6247022 f8261 1"/>
              <a:gd name="f9115" fmla="*/ 3231020 f8262 1"/>
              <a:gd name="f9116" fmla="*/ 3208112 f8262 1"/>
              <a:gd name="f9117" fmla="*/ 6355631 f8261 1"/>
              <a:gd name="f9118" fmla="*/ 3371121 f8262 1"/>
              <a:gd name="f9119" fmla="*/ 6177323 f8261 1"/>
              <a:gd name="f9120" fmla="*/ 3296165 f8262 1"/>
              <a:gd name="f9121" fmla="*/ 6234079 f8261 1"/>
              <a:gd name="f9122" fmla="*/ 3264021 f8262 1"/>
              <a:gd name="f9123" fmla="*/ 6242542 f8261 1"/>
              <a:gd name="f9124" fmla="*/ 3239636 f8262 1"/>
              <a:gd name="f9125" fmla="*/ 6206127 f8261 1"/>
              <a:gd name="f9126" fmla="*/ 3264883 f8262 1"/>
              <a:gd name="f9127" fmla="*/ 6191545 f8261 1"/>
              <a:gd name="f9128" fmla="*/ 3290416 f8262 1"/>
              <a:gd name="f9129" fmla="*/ 6159968 f8261 1"/>
              <a:gd name="f9130" fmla="*/ 3310981 f8262 1"/>
              <a:gd name="f9131" fmla="*/ 6067291 f8261 1"/>
              <a:gd name="f9132" fmla="*/ 3347105 f8262 1"/>
              <a:gd name="f9133" fmla="*/ 6059893 f8261 1"/>
              <a:gd name="f9134" fmla="*/ 3372351 f8262 1"/>
              <a:gd name="f9135" fmla="*/ 6045313 f8261 1"/>
              <a:gd name="f9136" fmla="*/ 3354162 f8262 1"/>
              <a:gd name="f9137" fmla="*/ 5937985 f8261 1"/>
              <a:gd name="f9138" fmla="*/ 3347268 f8262 1"/>
              <a:gd name="f9139" fmla="*/ 5931868 f8261 1"/>
              <a:gd name="f9140" fmla="*/ 3331543 f8262 1"/>
              <a:gd name="f9141" fmla="*/ 5974614 f8261 1"/>
              <a:gd name="f9142" fmla="*/ 3305232 f8262 1"/>
              <a:gd name="f9143" fmla="*/ 5993176 f8261 1"/>
              <a:gd name="f9144" fmla="*/ 3294640 f8262 1"/>
              <a:gd name="f9145" fmla="*/ 5968994 f8261 1"/>
              <a:gd name="f9146" fmla="*/ 3351123 f8262 1"/>
              <a:gd name="f9147" fmla="*/ 5821908 f8261 1"/>
              <a:gd name="f9148" fmla="*/ 3224115 f8262 1"/>
              <a:gd name="f9149" fmla="*/ 5881793 f8261 1"/>
              <a:gd name="f9150" fmla="*/ 3209747 f8262 1"/>
              <a:gd name="f9151" fmla="*/ 5903557 f8261 1"/>
              <a:gd name="f9152" fmla="*/ 3138197 f8262 1"/>
              <a:gd name="f9153" fmla="*/ 5995377 f8261 1"/>
              <a:gd name="f9154" fmla="*/ 2934672 f8262 1"/>
              <a:gd name="f9155" fmla="*/ 6085989 f8261 1"/>
              <a:gd name="f9156" fmla="*/ 2879212 f8262 1"/>
              <a:gd name="f9157" fmla="*/ 6054053 f8261 1"/>
              <a:gd name="f9158" fmla="*/ 2875964 f8262 1"/>
              <a:gd name="f9159" fmla="*/ 5890963 f8261 1"/>
              <a:gd name="f9160" fmla="*/ 2858273 f8262 1"/>
              <a:gd name="f9161" fmla="*/ 5813647 f8261 1"/>
              <a:gd name="f9162" fmla="*/ 2875921 f8262 1"/>
              <a:gd name="f9163" fmla="*/ 5715921 f8261 1"/>
              <a:gd name="f9164" fmla="*/ 2904163 f8262 1"/>
              <a:gd name="f9165" fmla="*/ 5642380 f8261 1"/>
              <a:gd name="f9166" fmla="*/ 2815206 f8262 1"/>
              <a:gd name="f9167" fmla="*/ 5639887 f8261 1"/>
              <a:gd name="f9168" fmla="*/ 2590704 f8262 1"/>
              <a:gd name="f9169" fmla="*/ 5729147 f8261 1"/>
              <a:gd name="f9170" fmla="*/ 2547190 f8262 1"/>
              <a:gd name="f9171" fmla="*/ 5700411 f8261 1"/>
              <a:gd name="f9172" fmla="*/ 2537666 f8262 1"/>
              <a:gd name="f9173" fmla="*/ 5672247 f8261 1"/>
              <a:gd name="f9174" fmla="*/ 2518989 f8262 1"/>
              <a:gd name="f9175" fmla="*/ 5648886 f8261 1"/>
              <a:gd name="f9176" fmla="*/ 2652347 f8262 1"/>
              <a:gd name="f9177" fmla="*/ 5560978 f8261 1"/>
              <a:gd name="f9178" fmla="*/ 2698026 f8262 1"/>
              <a:gd name="f9179" fmla="*/ 5527912 f8261 1"/>
              <a:gd name="f9180" fmla="*/ 2730638 f8262 1"/>
              <a:gd name="f9181" fmla="*/ 5506414 f8261 1"/>
              <a:gd name="f9182" fmla="*/ 2762536 f8262 1"/>
              <a:gd name="f9183" fmla="*/ 5501975 f8261 1"/>
              <a:gd name="f9184" fmla="*/ 2796034 f8262 1"/>
              <a:gd name="f9185" fmla="*/ 5472529 f8261 1"/>
              <a:gd name="f9186" fmla="*/ 2871197 f8262 1"/>
              <a:gd name="f9187" fmla="*/ 5462786 f8261 1"/>
              <a:gd name="f9188" fmla="*/ 2903052 f8262 1"/>
              <a:gd name="f9189" fmla="*/ 5471322 f8261 1"/>
              <a:gd name="f9190" fmla="*/ 2906541 f8262 1"/>
              <a:gd name="f9191" fmla="*/ 5442374 f8261 1"/>
              <a:gd name="f9192" fmla="*/ 2920128 f8262 1"/>
              <a:gd name="f9193" fmla="*/ 5407592 f8261 1"/>
              <a:gd name="f9194" fmla="*/ 2930583 f8262 1"/>
              <a:gd name="f9195" fmla="*/ 5379779 f8261 1"/>
              <a:gd name="f9196" fmla="*/ 2925565 f8262 1"/>
              <a:gd name="f9197" fmla="*/ 5373990 f8261 1"/>
              <a:gd name="f9198" fmla="*/ 2947334 f8262 1"/>
              <a:gd name="f9199" fmla="*/ 5359284 f8261 1"/>
              <a:gd name="f9200" fmla="*/ 2965443 f8262 1"/>
              <a:gd name="f9201" fmla="*/ 5351966 f8261 1"/>
              <a:gd name="f9202" fmla="*/ 3002556 f8262 1"/>
              <a:gd name="f9203" fmla="*/ 5322956 f8261 1"/>
              <a:gd name="f9204" fmla="*/ 3002563 f8262 1"/>
              <a:gd name="f9205" fmla="*/ 5322732 f8261 1"/>
              <a:gd name="f9206" fmla="*/ 3018981 f8262 1"/>
              <a:gd name="f9207" fmla="*/ 5311909 f8261 1"/>
              <a:gd name="f9208" fmla="*/ 3081019 f8262 1"/>
              <a:gd name="f9209" fmla="*/ 5269537 f8261 1"/>
              <a:gd name="f9210" fmla="*/ 3146192 f8262 1"/>
              <a:gd name="f9211" fmla="*/ 5225097 f8261 1"/>
              <a:gd name="f9212" fmla="*/ 3152464 f8262 1"/>
              <a:gd name="f9213" fmla="*/ 5220963 f8261 1"/>
              <a:gd name="f9214" fmla="*/ 3170600 f8262 1"/>
              <a:gd name="f9215" fmla="*/ 5207530 f8261 1"/>
              <a:gd name="f9216" fmla="*/ 3206872 f8262 1"/>
              <a:gd name="f9217" fmla="*/ 5180665 f8261 1"/>
              <a:gd name="f9218" fmla="*/ 3221872 f8262 1"/>
              <a:gd name="f9219" fmla="*/ 5169298 f8261 1"/>
              <a:gd name="f9220" fmla="*/ 3243823 f8262 1"/>
              <a:gd name="f9221" fmla="*/ 5154830 f8261 1"/>
              <a:gd name="f9222" fmla="*/ 3264416 f8262 1"/>
              <a:gd name="f9223" fmla="*/ 5138299 f8261 1"/>
              <a:gd name="f9224" fmla="*/ 3278317 f8262 1"/>
              <a:gd name="f9225" fmla="*/ 5132090 f8261 1"/>
              <a:gd name="f9226" fmla="*/ 3282552 f8262 1"/>
              <a:gd name="f9227" fmla="*/ 5124865 f8261 1"/>
              <a:gd name="f9228" fmla="*/ 3288823 f8262 1"/>
              <a:gd name="f9229" fmla="*/ 5120731 f8261 1"/>
              <a:gd name="f9230" fmla="*/ 3337639 f8262 1"/>
              <a:gd name="f9231" fmla="*/ 5085596 f8261 1"/>
              <a:gd name="f9232" fmla="*/ 3373910 f8262 1"/>
              <a:gd name="f9233" fmla="*/ 5058731 f8261 1"/>
              <a:gd name="f9234" fmla="*/ 3411540 f8262 1"/>
              <a:gd name="f9235" fmla="*/ 5033926 f8261 1"/>
              <a:gd name="f9236" fmla="*/ 3422726 f8262 1"/>
              <a:gd name="f9237" fmla="*/ 5023597 f8261 1"/>
              <a:gd name="f9238" fmla="*/ 3437047 f8262 1"/>
              <a:gd name="f9239" fmla="*/ 5011200 f8261 1"/>
              <a:gd name="f9240" fmla="*/ 3472220 f8262 1"/>
              <a:gd name="f9241" fmla="*/ 4989493 f8261 1"/>
              <a:gd name="f9242" fmla="*/ 3484504 f8262 1"/>
              <a:gd name="f9243" fmla="*/ 4974006 f8261 1"/>
              <a:gd name="f9244" fmla="*/ 3491613 f8262 1"/>
              <a:gd name="f9245" fmla="*/ 4957495 f8261 1"/>
              <a:gd name="f9246" fmla="*/ 3524750 f8262 1"/>
              <a:gd name="f9247" fmla="*/ 4932696 f8261 1"/>
              <a:gd name="f9248" fmla="*/ 3565516 f8262 1"/>
              <a:gd name="f9249" fmla="*/ 4905824 f8261 1"/>
              <a:gd name="f9250" fmla="*/ 3603145 f8262 1"/>
              <a:gd name="f9251" fmla="*/ 4881019 f8261 1"/>
              <a:gd name="f9252" fmla="*/ 3616109 f8262 1"/>
              <a:gd name="f9253" fmla="*/ 4866562 f8261 1"/>
              <a:gd name="f9254" fmla="*/ 3618742 f8262 1"/>
              <a:gd name="f9255" fmla="*/ 4859468 f8261 1"/>
              <a:gd name="f9256" fmla="*/ 3606441 f8262 1"/>
              <a:gd name="f9257" fmla="*/ 4865545 f8261 1"/>
              <a:gd name="f9258" fmla="*/ 3590762 f8262 1"/>
              <a:gd name="f9259" fmla="*/ 4875880 f8261 1"/>
              <a:gd name="f9260" fmla="*/ 3573045 f8262 1"/>
              <a:gd name="f9261" fmla="*/ 4883125 f8261 1"/>
              <a:gd name="f9262" fmla="*/ 3550834 f8262 1"/>
              <a:gd name="f9263" fmla="*/ 4890376 f8261 1"/>
              <a:gd name="f9264" fmla="*/ 3520574 f8262 1"/>
              <a:gd name="f9265" fmla="*/ 4905889 f8261 1"/>
              <a:gd name="f9266" fmla="*/ 3492351 f8262 1"/>
              <a:gd name="f9267" fmla="*/ 4924494 f8261 1"/>
              <a:gd name="f9268" fmla="*/ 3449128 f8262 1"/>
              <a:gd name="f9269" fmla="*/ 4954462 f8261 1"/>
              <a:gd name="f9270" fmla="*/ 3442178 f8262 1"/>
              <a:gd name="f9271" fmla="*/ 4957566 f8261 1"/>
              <a:gd name="f9272" fmla="*/ 3443276 f8262 1"/>
              <a:gd name="f9273" fmla="*/ 4952409 f8261 1"/>
              <a:gd name="f9274" fmla="*/ 3460733 f8262 1"/>
              <a:gd name="f9275" fmla="*/ 4937945 f8261 1"/>
              <a:gd name="f9276" fmla="*/ 3462250 f8262 1"/>
              <a:gd name="f9277" fmla="*/ 4926599 f8261 1"/>
              <a:gd name="f9278" fmla="*/ 3430212 f8262 1"/>
              <a:gd name="f9279" fmla="*/ 4946240 f8261 1"/>
              <a:gd name="f9280" fmla="*/ 3442077 f8262 1"/>
              <a:gd name="f9281" fmla="*/ 4936941 f8261 1"/>
              <a:gd name="f9282" fmla="*/ 3470300 f8262 1"/>
              <a:gd name="f9283" fmla="*/ 4918336 f8261 1"/>
              <a:gd name="f9284" fmla="*/ 3496485 f8262 1"/>
              <a:gd name="f9285" fmla="*/ 4896643 f8261 1"/>
              <a:gd name="f9286" fmla="*/ 3498682 f8262 1"/>
              <a:gd name="f9287" fmla="*/ 4886325 f8261 1"/>
              <a:gd name="f9288" fmla="*/ 3480965 f8262 1"/>
              <a:gd name="f9289" fmla="*/ 4893570 f8261 1"/>
              <a:gd name="f9290" fmla="*/ 3456557 f8262 1"/>
              <a:gd name="f9291" fmla="*/ 4911138 f8261 1"/>
              <a:gd name="f9292" fmla="*/ 3404606 f8262 1"/>
              <a:gd name="f9293" fmla="*/ 4948339 f8261 1"/>
              <a:gd name="f9294" fmla="*/ 3397655 f8262 1"/>
              <a:gd name="f9295" fmla="*/ 4951443 f8261 1"/>
              <a:gd name="f9296" fmla="*/ 3352395 f8262 1"/>
              <a:gd name="f9297" fmla="*/ 4978322 f8261 1"/>
              <a:gd name="f9298" fmla="*/ 3285184 f8262 1"/>
              <a:gd name="f9299" fmla="*/ 5019671 f8261 1"/>
              <a:gd name="f9300" fmla="*/ 3282048 f8262 1"/>
              <a:gd name="f9301" fmla="*/ 5021738 f8261 1"/>
              <a:gd name="f9302" fmla="*/ 3281369 f8262 1"/>
              <a:gd name="f9303" fmla="*/ 5020707 f8261 1"/>
              <a:gd name="f9304" fmla="*/ 3283147 f8262 1"/>
              <a:gd name="f9305" fmla="*/ 5016580 f8261 1"/>
              <a:gd name="f9306" fmla="*/ 3292554 f8262 1"/>
              <a:gd name="f9307" fmla="*/ 5010379 f8261 1"/>
              <a:gd name="f9308" fmla="*/ 3348999 f8262 1"/>
              <a:gd name="f9309" fmla="*/ 4973170 f8261 1"/>
              <a:gd name="f9310" fmla="*/ 3357049 f8262 1"/>
              <a:gd name="f9311" fmla="*/ 4964909 f8261 1"/>
              <a:gd name="f9312" fmla="*/ 3370011 f8262 1"/>
              <a:gd name="f9313" fmla="*/ 4950451 f8261 1"/>
              <a:gd name="f9314" fmla="*/ 3407641 f8262 1"/>
              <a:gd name="f9315" fmla="*/ 4925647 f8261 1"/>
              <a:gd name="f9316" fmla="*/ 3434505 f8262 1"/>
              <a:gd name="f9317" fmla="*/ 4904982 f8261 1"/>
              <a:gd name="f9318" fmla="*/ 3416789 f8262 1"/>
              <a:gd name="f9319" fmla="*/ 4912227 f8261 1"/>
              <a:gd name="f9320" fmla="*/ 3340849 f8262 1"/>
              <a:gd name="f9321" fmla="*/ 4960807 f8261 1"/>
              <a:gd name="f9322" fmla="*/ 3221687 f8262 1"/>
              <a:gd name="f9323" fmla="*/ 5039357 f8261 1"/>
              <a:gd name="f9324" fmla="*/ 3206687 f8262 1"/>
              <a:gd name="f9325" fmla="*/ 5050722 f8261 1"/>
              <a:gd name="f9326" fmla="*/ 3174649 f8262 1"/>
              <a:gd name="f9327" fmla="*/ 5070363 f8261 1"/>
              <a:gd name="f9328" fmla="*/ 3143970 f8262 1"/>
              <a:gd name="f9329" fmla="*/ 5092065 f8261 1"/>
              <a:gd name="f9330" fmla="*/ 3122019 f8262 1"/>
              <a:gd name="f9331" fmla="*/ 5106534 f8261 1"/>
              <a:gd name="f9332" fmla="*/ 3066672 f8262 1"/>
              <a:gd name="f9333" fmla="*/ 5138585 f8261 1"/>
              <a:gd name="f9334" fmla="*/ 3055487 f8262 1"/>
              <a:gd name="f9335" fmla="*/ 5148914 f8261 1"/>
              <a:gd name="f9336" fmla="*/ 3035313 f8262 1"/>
              <a:gd name="f9337" fmla="*/ 5159255 f8261 1"/>
              <a:gd name="f9338" fmla="*/ 2925559 f8262 1"/>
              <a:gd name="f9339" fmla="*/ 5231604 f8261 1"/>
              <a:gd name="f9340" fmla="*/ 2831020 f8262 1"/>
              <a:gd name="f9341" fmla="*/ 5292621 f8261 1"/>
              <a:gd name="f9342" fmla="*/ 2825967 f8262 1"/>
              <a:gd name="f9343" fmla="*/ 5295116 f8261 1"/>
              <a:gd name="f9344" fmla="*/ 2687824 f8262 1"/>
              <a:gd name="f9345" fmla="*/ 5366693 f8261 1"/>
              <a:gd name="f9346" fmla="*/ 2486143 f8262 1"/>
              <a:gd name="f9347" fmla="*/ 5466334 f8261 1"/>
              <a:gd name="f9348" fmla="*/ 2448170 f8262 1"/>
              <a:gd name="f9349" fmla="*/ 5464700 f8261 1"/>
              <a:gd name="f9350" fmla="*/ 2406710 f8262 1"/>
              <a:gd name="f9351" fmla="*/ 5492012 f8261 1"/>
              <a:gd name="f9352" fmla="*/ 2384380 f8262 1"/>
              <a:gd name="f9353" fmla="*/ 5511641 f8261 1"/>
              <a:gd name="f9354" fmla="*/ 2176871 f8262 1"/>
              <a:gd name="f9355" fmla="*/ 5601185 f8261 1"/>
              <a:gd name="f9356" fmla="*/ 1883527 f8262 1"/>
              <a:gd name="f9357" fmla="*/ 5740302 f8261 1"/>
              <a:gd name="f9358" fmla="*/ 1832256 f8262 1"/>
              <a:gd name="f9359" fmla="*/ 5756447 f8261 1"/>
              <a:gd name="f9360" fmla="*/ 1810292 f8262 1"/>
              <a:gd name="f9361" fmla="*/ 5695064 f8261 1"/>
              <a:gd name="f9362" fmla="*/ 1827450 f8262 1"/>
              <a:gd name="f9363" fmla="*/ 5567323 f8261 1"/>
              <a:gd name="f9364" fmla="*/ 1911725 f8262 1"/>
              <a:gd name="f9365" fmla="*/ 5491718 f8261 1"/>
              <a:gd name="f9366" fmla="*/ 1948916 f8262 1"/>
              <a:gd name="f9367" fmla="*/ 5480340 f8261 1"/>
              <a:gd name="f9368" fmla="*/ 2046409 f8262 1"/>
              <a:gd name="f9369" fmla="*/ 5450965 f8261 1"/>
              <a:gd name="f9370" fmla="*/ 2064266 f8262 1"/>
              <a:gd name="f9371" fmla="*/ 5400254 f8261 1"/>
              <a:gd name="f9372" fmla="*/ 2067755 f8262 1"/>
              <a:gd name="f9373" fmla="*/ 5371304 f8261 1"/>
              <a:gd name="f9374" fmla="*/ 2098544 f8262 1"/>
              <a:gd name="f9375" fmla="*/ 5383823 f8261 1"/>
              <a:gd name="f9376" fmla="*/ 2163609 f8262 1"/>
              <a:gd name="f9377" fmla="*/ 5379911 f8261 1"/>
              <a:gd name="f9378" fmla="*/ 2347305 f8262 1"/>
              <a:gd name="f9379" fmla="*/ 5219956 f8261 1"/>
              <a:gd name="f9380" fmla="*/ 2419635 f8262 1"/>
              <a:gd name="f9381" fmla="*/ 5141150 f8261 1"/>
              <a:gd name="f9382" fmla="*/ 2417009 f8262 1"/>
              <a:gd name="f9383" fmla="*/ 5119100 f8261 1"/>
              <a:gd name="f9384" fmla="*/ 2371360 f8262 1"/>
              <a:gd name="f9385" fmla="*/ 5098329 f8261 1"/>
              <a:gd name="f9386" fmla="*/ 2343978 f8262 1"/>
              <a:gd name="f9387" fmla="*/ 5120877 f8261 1"/>
              <a:gd name="f9388" fmla="*/ 2306213 f8262 1"/>
              <a:gd name="f9389" fmla="*/ 5166254 f8261 1"/>
              <a:gd name="f9390" fmla="*/ 2106667 f8262 1"/>
              <a:gd name="f9391" fmla="*/ 5257931 f8261 1"/>
              <a:gd name="f9392" fmla="*/ 2060733 f8262 1"/>
              <a:gd name="f9393" fmla="*/ 5254162 f8261 1"/>
              <a:gd name="f9394" fmla="*/ 1982654 f8262 1"/>
              <a:gd name="f9395" fmla="*/ 5258854 f8261 1"/>
              <a:gd name="f9396" fmla="*/ 1892138 f8262 1"/>
              <a:gd name="f9397" fmla="*/ 5230331 f8261 1"/>
              <a:gd name="f9398" fmla="*/ 1864264 f8262 1"/>
              <a:gd name="f9399" fmla="*/ 5222862 f8261 1"/>
              <a:gd name="f9400" fmla="*/ 1722108 f8262 1"/>
              <a:gd name="f9401" fmla="*/ 5291497 f8261 1"/>
              <a:gd name="f9402" fmla="*/ 1437508 f8262 1"/>
              <a:gd name="f9403" fmla="*/ 5445762 f8261 1"/>
              <a:gd name="f9404" fmla="*/ 1232914 f8262 1"/>
              <a:gd name="f9405" fmla="*/ 5540357 f8261 1"/>
              <a:gd name="f9406" fmla="*/ 1188252 f8262 1"/>
              <a:gd name="f9407" fmla="*/ 5579618 f8261 1"/>
              <a:gd name="f9408" fmla="*/ 1117850 f8262 1"/>
              <a:gd name="f9409" fmla="*/ 5603442 f8261 1"/>
              <a:gd name="f9410" fmla="*/ 1089691 f8262 1"/>
              <a:gd name="f9411" fmla="*/ 5612973 f8261 1"/>
              <a:gd name="f9412" fmla="*/ 1012310 f8262 1"/>
              <a:gd name="f9413" fmla="*/ 5694695 f8261 1"/>
              <a:gd name="f9414" fmla="*/ 938706 f8262 1"/>
              <a:gd name="f9415" fmla="*/ 5730469 f8261 1"/>
              <a:gd name="f9416" fmla="*/ 909951 f8262 1"/>
              <a:gd name="f9417" fmla="*/ 5735505 f8261 1"/>
              <a:gd name="f9418" fmla="*/ 900129 f8262 1"/>
              <a:gd name="f9419" fmla="*/ 5732613 f8261 1"/>
              <a:gd name="f9420" fmla="*/ 905311 f8262 1"/>
              <a:gd name="f9421" fmla="*/ 5727186 f8261 1"/>
              <a:gd name="f9422" fmla="*/ 897357 f8262 1"/>
              <a:gd name="f9423" fmla="*/ 5730719 f8261 1"/>
              <a:gd name="f9424" fmla="*/ 895587 f8262 1"/>
              <a:gd name="f9425" fmla="*/ 5731276 f8261 1"/>
              <a:gd name="f9426" fmla="*/ 893229 f8262 1"/>
              <a:gd name="f9427" fmla="*/ 5730582 f8261 1"/>
              <a:gd name="f9428" fmla="*/ 895301 f8262 1"/>
              <a:gd name="f9429" fmla="*/ 5728075 f8261 1"/>
              <a:gd name="f9430" fmla="*/ 898489 f8262 1"/>
              <a:gd name="f9431" fmla="*/ 5719940 f8261 1"/>
              <a:gd name="f9432" fmla="*/ 889543 f8262 1"/>
              <a:gd name="f9433" fmla="*/ 5724325 f8261 1"/>
              <a:gd name="f9434" fmla="*/ 884843 f8262 1"/>
              <a:gd name="f9435" fmla="*/ 5714236 f8261 1"/>
              <a:gd name="f9436" fmla="*/ 884861 f8262 1"/>
              <a:gd name="f9437" fmla="*/ 5713914 f8261 1"/>
              <a:gd name="f9438" fmla="*/ 912610 f8262 1"/>
              <a:gd name="f9439" fmla="*/ 5689165 f8261 1"/>
              <a:gd name="f9440" fmla="*/ 927432 f8262 1"/>
              <a:gd name="f9441" fmla="*/ 5677642 f8261 1"/>
              <a:gd name="f9442" fmla="*/ 952517 f8262 1"/>
              <a:gd name="f9443" fmla="*/ 5660968 f8261 1"/>
              <a:gd name="f9444" fmla="*/ 965283 f8262 1"/>
              <a:gd name="f9445" fmla="*/ 5646802 f8261 1"/>
              <a:gd name="f9446" fmla="*/ 953977 f8262 1"/>
              <a:gd name="f9447" fmla="*/ 5650094 f8261 1"/>
              <a:gd name="f9448" fmla="*/ 975150 f8262 1"/>
              <a:gd name="f9449" fmla="*/ 5630803 f8261 1"/>
              <a:gd name="f9450" fmla="*/ 982672 f8262 1"/>
              <a:gd name="f9451" fmla="*/ 5622127 f8261 1"/>
              <a:gd name="f9452" fmla="*/ 1019152 f8262 1"/>
              <a:gd name="f9453" fmla="*/ 5589525 f8261 1"/>
              <a:gd name="f9454" fmla="*/ 1056555 f8262 1"/>
              <a:gd name="f9455" fmla="*/ 5570343 f8261 1"/>
              <a:gd name="f9456" fmla="*/ 1076397 f8262 1"/>
              <a:gd name="f9457" fmla="*/ 5559158 f8261 1"/>
              <a:gd name="f9458" fmla="*/ 1080955 f8262 1"/>
              <a:gd name="f9459" fmla="*/ 5552787 f8261 1"/>
              <a:gd name="f9460" fmla="*/ 1154377 f8262 1"/>
              <a:gd name="f9461" fmla="*/ 5494292 f8261 1"/>
              <a:gd name="f9462" fmla="*/ 1250379 f8262 1"/>
              <a:gd name="f9463" fmla="*/ 5428136 f8261 1"/>
              <a:gd name="f9464" fmla="*/ 1268850 f8262 1"/>
              <a:gd name="f9465" fmla="*/ 5415191 f8261 1"/>
              <a:gd name="f9466" fmla="*/ 1280245 f8262 1"/>
              <a:gd name="f9467" fmla="*/ 5399261 f8261 1"/>
              <a:gd name="f9468" fmla="*/ 1269983 f8262 1"/>
              <a:gd name="f9469" fmla="*/ 5404413 f8261 1"/>
              <a:gd name="f9470" fmla="*/ 1264962 f8262 1"/>
              <a:gd name="f9471" fmla="*/ 5404073 f8261 1"/>
              <a:gd name="f9472" fmla="*/ 1273170 f8262 1"/>
              <a:gd name="f9473" fmla="*/ 5396278 f8261 1"/>
              <a:gd name="f9474" fmla="*/ 1320151 f8262 1"/>
              <a:gd name="f9475" fmla="*/ 5371064 f8261 1"/>
              <a:gd name="f9476" fmla="*/ 1352534 f8262 1"/>
              <a:gd name="f9477" fmla="*/ 5351544 f8261 1"/>
              <a:gd name="f9478" fmla="*/ 1374192 f8262 1"/>
              <a:gd name="f9479" fmla="*/ 5330463 f8261 1"/>
              <a:gd name="f9480" fmla="*/ 1391517 f8262 1"/>
              <a:gd name="f9481" fmla="*/ 5309925 f8261 1"/>
              <a:gd name="f9482" fmla="*/ 1410672 f8262 1"/>
              <a:gd name="f9483" fmla="*/ 5297860 f8261 1"/>
              <a:gd name="f9484" fmla="*/ 1412043 f8262 1"/>
              <a:gd name="f9485" fmla="*/ 5299623 f8261 1"/>
              <a:gd name="f9486" fmla="*/ 1399278 f8262 1"/>
              <a:gd name="f9487" fmla="*/ 5313790 f8261 1"/>
              <a:gd name="f9488" fmla="*/ 1394719 f8262 1"/>
              <a:gd name="f9489" fmla="*/ 5320161 f8261 1"/>
              <a:gd name="f9490" fmla="*/ 1404296 f8262 1"/>
              <a:gd name="f9491" fmla="*/ 5314129 f8261 1"/>
              <a:gd name="f9492" fmla="*/ 1505082 f8262 1"/>
              <a:gd name="f9493" fmla="*/ 5235773 f8261 1"/>
              <a:gd name="f9494" fmla="*/ 1610425 f8262 1"/>
              <a:gd name="f9495" fmla="*/ 5151044 f8261 1"/>
              <a:gd name="f9496" fmla="*/ 1621596 f8262 1"/>
              <a:gd name="f9497" fmla="*/ 5140945 f8261 1"/>
              <a:gd name="f9498" fmla="*/ 1609963 f8262 1"/>
              <a:gd name="f9499" fmla="*/ 5144333 f8261 1"/>
              <a:gd name="f9500" fmla="*/ 1583971 f8262 1"/>
              <a:gd name="f9501" fmla="*/ 5165957 f8261 1"/>
              <a:gd name="f9502" fmla="*/ 1537227 f8262 1"/>
              <a:gd name="f9503" fmla="*/ 5203711 f8261 1"/>
              <a:gd name="f9504" fmla="*/ 1512143 f8262 1"/>
              <a:gd name="f9505" fmla="*/ 5220384 f8261 1"/>
              <a:gd name="f9506" fmla="*/ 1485688 f8262 1"/>
              <a:gd name="f9507" fmla="*/ 5235296 f8261 1"/>
              <a:gd name="f9508" fmla="*/ 1474055 f8262 1"/>
              <a:gd name="f9509" fmla="*/ 5238685 f8261 1"/>
              <a:gd name="f9510" fmla="*/ 1488191 f8262 1"/>
              <a:gd name="f9511" fmla="*/ 5226281 f8261 1"/>
              <a:gd name="f9512" fmla="*/ 1571190 f8262 1"/>
              <a:gd name="f9513" fmla="*/ 5161753 f8261 1"/>
              <a:gd name="f9514" fmla="*/ 1620897 f8262 1"/>
              <a:gd name="f9515" fmla="*/ 5121694 f8261 1"/>
              <a:gd name="f9516" fmla="*/ 1658063 f8262 1"/>
              <a:gd name="f9517" fmla="*/ 5089971 f8261 1"/>
              <a:gd name="f9518" fmla="*/ 1668549 f8262 1"/>
              <a:gd name="f9519" fmla="*/ 5078989 f8261 1"/>
              <a:gd name="f9520" fmla="*/ 1666494 f8262 1"/>
              <a:gd name="f9521" fmla="*/ 5076346 f8261 1"/>
              <a:gd name="f9522" fmla="*/ 1643002 f8262 1"/>
              <a:gd name="f9523" fmla="*/ 5088954 f8261 1"/>
              <a:gd name="f9524" fmla="*/ 1610396 f8262 1"/>
              <a:gd name="f9525" fmla="*/ 5114304 f8261 1"/>
              <a:gd name="f9526" fmla="*/ 1636390 f8262 1"/>
              <a:gd name="f9527" fmla="*/ 5092681 f8261 1"/>
              <a:gd name="f9528" fmla="*/ 1698639 f8262 1"/>
              <a:gd name="f9529" fmla="*/ 5044286 f8261 1"/>
              <a:gd name="f9530" fmla="*/ 1705476 f8262 1"/>
              <a:gd name="f9531" fmla="*/ 5034728 f8261 1"/>
              <a:gd name="f9532" fmla="*/ 1694528 f8262 1"/>
              <a:gd name="f9533" fmla="*/ 5038997 f8261 1"/>
              <a:gd name="f9534" fmla="*/ 1667849 f8262 1"/>
              <a:gd name="f9535" fmla="*/ 5059738 f8261 1"/>
              <a:gd name="f9536" fmla="*/ 1639115 f8262 1"/>
              <a:gd name="f9537" fmla="*/ 5077835 f8261 1"/>
              <a:gd name="f9538" fmla="*/ 1618366 f8262 1"/>
              <a:gd name="f9539" fmla="*/ 5093968 f8261 1"/>
              <a:gd name="f9540" fmla="*/ 1628853 f8262 1"/>
              <a:gd name="f9541" fmla="*/ 5082987 f8261 1"/>
              <a:gd name="f9542" fmla="*/ 1702959 f8262 1"/>
              <a:gd name="f9543" fmla="*/ 5025373 f8261 1"/>
              <a:gd name="f9544" fmla="*/ 1714131 f8262 1"/>
              <a:gd name="f9545" fmla="*/ 5015273 f8261 1"/>
              <a:gd name="f9546" fmla="*/ 1703868 f8262 1"/>
              <a:gd name="f9547" fmla="*/ 5020423 f8261 1"/>
              <a:gd name="f9548" fmla="*/ 1653700 f8262 1"/>
              <a:gd name="f9549" fmla="*/ 5053773 f8261 1"/>
              <a:gd name="f9550" fmla="*/ 1698163 f8262 1"/>
              <a:gd name="f9551" fmla="*/ 5019204 f8261 1"/>
              <a:gd name="f9552" fmla="*/ 1702722 f8262 1"/>
              <a:gd name="f9553" fmla="*/ 5012831 f8261 1"/>
              <a:gd name="f9554" fmla="*/ 1697701 f8262 1"/>
              <a:gd name="f9555" fmla="*/ 5012492 f8261 1"/>
              <a:gd name="f9556" fmla="*/ 1681509 f8262 1"/>
              <a:gd name="f9557" fmla="*/ 5022252 f8261 1"/>
              <a:gd name="f9558" fmla="*/ 1669652 f8262 1"/>
              <a:gd name="f9559" fmla="*/ 5031472 f8261 1"/>
              <a:gd name="f9560" fmla="*/ 1591212 f8262 1"/>
              <a:gd name="f9561" fmla="*/ 5089628 f8261 1"/>
              <a:gd name="f9562" fmla="*/ 1602383 f8262 1"/>
              <a:gd name="f9563" fmla="*/ 5079529 f8261 1"/>
              <a:gd name="f9564" fmla="*/ 1640234 f8262 1"/>
              <a:gd name="f9565" fmla="*/ 5048686 f8261 1"/>
              <a:gd name="f9566" fmla="*/ 1679454 f8262 1"/>
              <a:gd name="f9567" fmla="*/ 5019609 f8261 1"/>
              <a:gd name="f9568" fmla="*/ 1694275 f8262 1"/>
              <a:gd name="f9569" fmla="*/ 5008087 f8261 1"/>
              <a:gd name="f9570" fmla="*/ 1695184 f8262 1"/>
              <a:gd name="f9571" fmla="*/ 5003137 f8261 1"/>
              <a:gd name="f9572" fmla="*/ 1681272 f8262 1"/>
              <a:gd name="f9573" fmla="*/ 5009712 f8261 1"/>
              <a:gd name="f9574" fmla="*/ 1655278 f8262 1"/>
              <a:gd name="f9575" fmla="*/ 5031334 f8261 1"/>
              <a:gd name="f9576" fmla="*/ 1619707 f8262 1"/>
              <a:gd name="f9577" fmla="*/ 5058990 f8261 1"/>
              <a:gd name="f9578" fmla="*/ 1584360 f8262 1"/>
              <a:gd name="f9579" fmla="*/ 5080815 f8261 1"/>
              <a:gd name="f9580" fmla="*/ 1550383 f8262 1"/>
              <a:gd name="f9581" fmla="*/ 5104402 f8261 1"/>
              <a:gd name="f9582" fmla="*/ 1534191 f8262 1"/>
              <a:gd name="f9583" fmla="*/ 5114163 f8261 1"/>
              <a:gd name="f9584" fmla="*/ 1537378 f8262 1"/>
              <a:gd name="f9585" fmla="*/ 5106028 f8261 1"/>
              <a:gd name="f9586" fmla="*/ 1545587 f8262 1"/>
              <a:gd name="f9587" fmla="*/ 5098233 f8261 1"/>
              <a:gd name="f9588" fmla="*/ 1616729 f8262 1"/>
              <a:gd name="f9589" fmla="*/ 5042923 f8261 1"/>
              <a:gd name="f9590" fmla="*/ 1621972 f8262 1"/>
              <a:gd name="f9591" fmla="*/ 5037434 f8261 1"/>
              <a:gd name="f9592" fmla="*/ 1614673 f8262 1"/>
              <a:gd name="f9593" fmla="*/ 5040280 f8261 1"/>
              <a:gd name="f9594" fmla="*/ 1580697 f8262 1"/>
              <a:gd name="f9595" fmla="*/ 5063868 f8261 1"/>
              <a:gd name="f9596" fmla="*/ 1566784 f8262 1"/>
              <a:gd name="f9597" fmla="*/ 5070442 f8261 1"/>
              <a:gd name="f9598" fmla="*/ 1539643 f8262 1"/>
              <a:gd name="f9599" fmla="*/ 5084472 f8261 1"/>
              <a:gd name="f9600" fmla="*/ 1524138 f8262 1"/>
              <a:gd name="f9601" fmla="*/ 5095114 f8261 1"/>
              <a:gd name="f9602" fmla="*/ 1526416 f8262 1"/>
              <a:gd name="f9603" fmla="*/ 5091928 f8261 1"/>
              <a:gd name="f9604" fmla="*/ 1644987 f8262 1"/>
              <a:gd name="f9605" fmla="*/ 4999745 f8261 1"/>
              <a:gd name="f9606" fmla="*/ 1647266 f8262 1"/>
              <a:gd name="f9607" fmla="*/ 4996558 f8261 1"/>
              <a:gd name="f9608" fmla="*/ 1615568 f8262 1"/>
              <a:gd name="f9609" fmla="*/ 5016961 f8261 1"/>
              <a:gd name="f9610" fmla="*/ 1634486 f8262 1"/>
              <a:gd name="f9611" fmla="*/ 4992354 f8261 1"/>
              <a:gd name="f9612" fmla="*/ 1629689 f8262 1"/>
              <a:gd name="f9613" fmla="*/ 4986185 f8261 1"/>
              <a:gd name="f9614" fmla="*/ 1626725 f8262 1"/>
              <a:gd name="f9615" fmla="*/ 4988491 f8261 1"/>
              <a:gd name="f9616" fmla="*/ 1624670 f8262 1"/>
              <a:gd name="f9617" fmla="*/ 4985846 f8261 1"/>
              <a:gd name="f9618" fmla="*/ 1624894 f8262 1"/>
              <a:gd name="f9619" fmla="*/ 4980016 f8261 1"/>
              <a:gd name="f9620" fmla="*/ 1625802 f8262 1"/>
              <a:gd name="f9621" fmla="*/ 4975068 f8261 1"/>
              <a:gd name="f9622" fmla="*/ 1633324 f8262 1"/>
              <a:gd name="f9623" fmla="*/ 4966393 f8261 1"/>
              <a:gd name="f9624" fmla="*/ 1622376 f8262 1"/>
              <a:gd name="f9625" fmla="*/ 4970662 f8261 1"/>
              <a:gd name="f9626" fmla="*/ 1584065 f8262 1"/>
              <a:gd name="f9627" fmla="*/ 4994792 f8261 1"/>
              <a:gd name="f9628" fmla="*/ 1556925 f8262 1"/>
              <a:gd name="f9629" fmla="*/ 5008821 f8261 1"/>
              <a:gd name="f9630" fmla="*/ 1542103 f8262 1"/>
              <a:gd name="f9631" fmla="*/ 5020345 f8261 1"/>
              <a:gd name="f9632" fmla="*/ 1512461 f8262 1"/>
              <a:gd name="f9633" fmla="*/ 5043391 f8261 1"/>
              <a:gd name="f9634" fmla="*/ 1482818 f8262 1"/>
              <a:gd name="f9635" fmla="*/ 5066437 f8261 1"/>
              <a:gd name="f9636" fmla="*/ 1479168 f8262 1"/>
              <a:gd name="f9637" fmla="*/ 5067860 f8261 1"/>
              <a:gd name="f9638" fmla="*/ 1480763 f8262 1"/>
              <a:gd name="f9639" fmla="*/ 5063792 f8261 1"/>
              <a:gd name="f9640" fmla="*/ 1510405 f8262 1"/>
              <a:gd name="f9641" fmla="*/ 5040747 f8261 1"/>
              <a:gd name="f9642" fmla="*/ 1518612 f8262 1"/>
              <a:gd name="f9643" fmla="*/ 5032953 f8261 1"/>
              <a:gd name="f9644" fmla="*/ 1517242 f8262 1"/>
              <a:gd name="f9645" fmla="*/ 5031189 f8261 1"/>
              <a:gd name="f9646" fmla="*/ 1502868 f8262 1"/>
              <a:gd name="f9647" fmla="*/ 5031053 f8261 1"/>
              <a:gd name="f9648" fmla="*/ 1493976 f8262 1"/>
              <a:gd name="f9649" fmla="*/ 5037966 f8261 1"/>
              <a:gd name="f9650" fmla="*/ 1460904 f8262 1"/>
              <a:gd name="f9651" fmla="*/ 5061761 f8261 1"/>
              <a:gd name="f9652" fmla="*/ 1461949 f8262 1"/>
              <a:gd name="f9653" fmla="*/ 5052968 f8261 1"/>
              <a:gd name="f9654" fmla="*/ 1480287 f8262 1"/>
              <a:gd name="f9655" fmla="*/ 5038711 f8261 1"/>
              <a:gd name="f9656" fmla="*/ 1517228 f8262 1"/>
              <a:gd name="f9657" fmla="*/ 5012819 f8261 1"/>
              <a:gd name="f9658" fmla="*/ 1524751 f8262 1"/>
              <a:gd name="f9659" fmla="*/ 5004143 f8261 1"/>
              <a:gd name="f9660" fmla="*/ 1517451 f8262 1"/>
              <a:gd name="f9661" fmla="*/ 5006989 f8261 1"/>
              <a:gd name="f9662" fmla="*/ 1491681 f8262 1"/>
              <a:gd name="f9663" fmla="*/ 5022782 f8261 1"/>
              <a:gd name="f9664" fmla="*/ 1545038 f8262 1"/>
              <a:gd name="f9665" fmla="*/ 4981299 f8261 1"/>
              <a:gd name="f9666" fmla="*/ 1576275 f8262 1"/>
              <a:gd name="f9667" fmla="*/ 4954186 f8261 1"/>
              <a:gd name="f9668" fmla="*/ 1582427 f8262 1"/>
              <a:gd name="f9669" fmla="*/ 4943748 f8261 1"/>
              <a:gd name="f9670" fmla="*/ 1565551 f8262 1"/>
              <a:gd name="f9671" fmla="*/ 4952626 f8261 1"/>
              <a:gd name="f9672" fmla="*/ 1543207 f8262 1"/>
              <a:gd name="f9673" fmla="*/ 4972825 f8261 1"/>
              <a:gd name="f9674" fmla="*/ 1528385 f8262 1"/>
              <a:gd name="f9675" fmla="*/ 4984348 f8261 1"/>
              <a:gd name="f9676" fmla="*/ 1511199 f8262 1"/>
              <a:gd name="f9677" fmla="*/ 4994871 f8261 1"/>
              <a:gd name="f9678" fmla="*/ 1510324 f8262 1"/>
              <a:gd name="f9679" fmla="*/ 4982879 f8261 1"/>
              <a:gd name="f9680" fmla="*/ 1490414 f8262 1"/>
              <a:gd name="f9681" fmla="*/ 4977544 f8261 1"/>
              <a:gd name="f9682" fmla="*/ 1418706 f8262 1"/>
              <a:gd name="f9683" fmla="*/ 5021819 f8261 1"/>
              <a:gd name="f9684" fmla="*/ 1437820 f8262 1"/>
              <a:gd name="f9685" fmla="*/ 5002442 f8261 1"/>
              <a:gd name="f9686" fmla="*/ 1391302 f8262 1"/>
              <a:gd name="f9687" fmla="*/ 5034367 f8261 1"/>
              <a:gd name="f9688" fmla="*/ 1392895 f8262 1"/>
              <a:gd name="f9689" fmla="*/ 5030300 f8261 1"/>
              <a:gd name="f9690" fmla="*/ 1382171 f8262 1"/>
              <a:gd name="f9691" fmla="*/ 5028740 f8261 1"/>
              <a:gd name="f9692" fmla="*/ 1342887 f8262 1"/>
              <a:gd name="f9693" fmla="*/ 5057005 f8261 1"/>
              <a:gd name="f9694" fmla="*/ 1312913 f8262 1"/>
              <a:gd name="f9695" fmla="*/ 5066590 f8261 1"/>
              <a:gd name="f9696" fmla="*/ 1282214 f8262 1"/>
              <a:gd name="f9697" fmla="*/ 5103676 f8261 1"/>
              <a:gd name="f9698" fmla="*/ 1257357 f8262 1"/>
              <a:gd name="f9699" fmla="*/ 5124363 f8261 1"/>
              <a:gd name="f9700" fmla="*/ 1236543 f8262 1"/>
              <a:gd name="f9701" fmla="*/ 5143654 f8261 1"/>
              <a:gd name="f9702" fmla="*/ 1204244 f8262 1"/>
              <a:gd name="f9703" fmla="*/ 5165542 f8261 1"/>
              <a:gd name="f9704" fmla="*/ 1148463 f8262 1"/>
              <a:gd name="f9705" fmla="*/ 5197575 f8261 1"/>
              <a:gd name="f9706" fmla="*/ 1150035 f8262 1"/>
              <a:gd name="f9707" fmla="*/ 5195075 f8261 1"/>
              <a:gd name="f9708" fmla="*/ 1139087 f8262 1"/>
              <a:gd name="f9709" fmla="*/ 5199346 f8261 1"/>
              <a:gd name="f9710" fmla="*/ 1126545 f8262 1"/>
              <a:gd name="f9711" fmla="*/ 5207683 f8261 1"/>
              <a:gd name="f9712" fmla="*/ 1061331 f8262 1"/>
              <a:gd name="f9713" fmla="*/ 5258383 f8261 1"/>
              <a:gd name="f9714" fmla="*/ 1044445 f8262 1"/>
              <a:gd name="f9715" fmla="*/ 5270794 f8261 1"/>
              <a:gd name="f9716" fmla="*/ 1035379 f8262 1"/>
              <a:gd name="f9717" fmla="*/ 5276113 f8261 1"/>
              <a:gd name="f9718" fmla="*/ 998511 f8262 1"/>
              <a:gd name="f9719" fmla="*/ 5268368 f8261 1"/>
              <a:gd name="f9720" fmla="*/ 1013738 f8262 1"/>
              <a:gd name="f9721" fmla="*/ 5195608 f8261 1"/>
              <a:gd name="f9722" fmla="*/ 1094032 f8262 1"/>
              <a:gd name="f9723" fmla="*/ 5118935 f8261 1"/>
              <a:gd name="f9724" fmla="*/ 1288897 f8262 1"/>
              <a:gd name="f9725" fmla="*/ 4949163 f8261 1"/>
              <a:gd name="f9726" fmla="*/ 1313156 f8262 1"/>
              <a:gd name="f9727" fmla="*/ 4874551 f8261 1"/>
              <a:gd name="f9728" fmla="*/ 1294395 f8262 1"/>
              <a:gd name="f9729" fmla="*/ 4801221 f8261 1"/>
              <a:gd name="f9730" fmla="*/ 1300304 f8262 1"/>
              <a:gd name="f9731" fmla="*/ 4747306 f8261 1"/>
              <a:gd name="f9732" fmla="*/ 1339345 f8262 1"/>
              <a:gd name="f9733" fmla="*/ 4744961 f8261 1"/>
              <a:gd name="f9734" fmla="*/ 1374114 f8262 1"/>
              <a:gd name="f9735" fmla="*/ 4758546 f8261 1"/>
              <a:gd name="f9736" fmla="*/ 1368284 f8262 1"/>
              <a:gd name="f9737" fmla="*/ 4748447 f8261 1"/>
              <a:gd name="f9738" fmla="*/ 1406131 f8262 1"/>
              <a:gd name="f9739" fmla="*/ 4639056 f8261 1"/>
              <a:gd name="f9740" fmla="*/ 1473331 f8262 1"/>
              <a:gd name="f9741" fmla="*/ 4627180 f8261 1"/>
              <a:gd name="f9742" fmla="*/ 1535642 f8262 1"/>
              <a:gd name="f9743" fmla="*/ 4490192 f8261 1"/>
              <a:gd name="f9744" fmla="*/ 1553500 f8262 1"/>
              <a:gd name="f9745" fmla="*/ 4439481 f8261 1"/>
              <a:gd name="f9746" fmla="*/ 1544262 f8262 1"/>
              <a:gd name="f9747" fmla="*/ 4394317 f8261 1"/>
              <a:gd name="f9748" fmla="*/ 1465323 f8262 1"/>
              <a:gd name="f9749" fmla="*/ 4450005 f8261 1"/>
              <a:gd name="f9750" fmla="*/ 1444552 f8262 1"/>
              <a:gd name="f9751" fmla="*/ 4495668 f8261 1"/>
              <a:gd name="f9752" fmla="*/ 1425630 f8262 1"/>
              <a:gd name="f9753" fmla="*/ 4550363 f8261 1"/>
              <a:gd name="f9754" fmla="*/ 1420294 f8262 1"/>
              <a:gd name="f9755" fmla="*/ 4570279 f8261 1"/>
              <a:gd name="f9756" fmla="*/ 1340941 f8262 1"/>
              <a:gd name="f9757" fmla="*/ 4531941 f8261 1"/>
              <a:gd name="f9758" fmla="*/ 1350546 f8262 1"/>
              <a:gd name="f9759" fmla="*/ 4496092 f8261 1"/>
              <a:gd name="f9760" fmla="*/ 1396072 f8262 1"/>
              <a:gd name="f9761" fmla="*/ 4405835 f8261 1"/>
              <a:gd name="f9762" fmla="*/ 1404322 f8262 1"/>
              <a:gd name="f9763" fmla="*/ 4390971 f8261 1"/>
              <a:gd name="f9764" fmla="*/ 1546066 f8262 1"/>
              <a:gd name="f9765" fmla="*/ 4228309 f8261 1"/>
              <a:gd name="f9766" fmla="*/ 1584610 f8262 1"/>
              <a:gd name="f9767" fmla="*/ 4195948 f8261 1"/>
              <a:gd name="f9768" fmla="*/ 1695201 f8262 1"/>
              <a:gd name="f9769" fmla="*/ 4101778 f8261 1"/>
              <a:gd name="f9770" fmla="*/ 1719667 f8262 1"/>
              <a:gd name="f9771" fmla="*/ 4074181 f8261 1"/>
              <a:gd name="f9772" fmla="*/ 1770732 f8262 1"/>
              <a:gd name="f9773" fmla="*/ 4011023 f8261 1"/>
              <a:gd name="f9774" fmla="*/ 1764666 f8262 1"/>
              <a:gd name="f9775" fmla="*/ 3988120 f8261 1"/>
              <a:gd name="f9776" fmla="*/ 1763642 f8262 1"/>
              <a:gd name="f9777" fmla="*/ 3975547 f8261 1"/>
              <a:gd name="f9778" fmla="*/ 1722206 f8262 1"/>
              <a:gd name="f9779" fmla="*/ 4005024 f8261 1"/>
              <a:gd name="f9780" fmla="*/ 1559842 f8262 1"/>
              <a:gd name="f9781" fmla="*/ 4112272 f8261 1"/>
              <a:gd name="f9782" fmla="*/ 1465001 f8262 1"/>
              <a:gd name="f9783" fmla="*/ 4169987 f8261 1"/>
              <a:gd name="f9784" fmla="*/ 1390779 f8262 1"/>
              <a:gd name="f9785" fmla="*/ 4165864 f8261 1"/>
              <a:gd name="f9786" fmla="*/ 1419642 f8262 1"/>
              <a:gd name="f9787" fmla="*/ 4099904 f8261 1"/>
              <a:gd name="f9788" fmla="*/ 1432012 f8262 1"/>
              <a:gd name="f9789" fmla="*/ 4091661 f8261 1"/>
              <a:gd name="f9790" fmla="*/ 1667054 f8262 1"/>
              <a:gd name="f9791" fmla="*/ 3914398 f8261 1"/>
              <a:gd name="f9792" fmla="*/ 1726844 f8262 1"/>
              <a:gd name="f9793" fmla="*/ 3834010 f8261 1"/>
              <a:gd name="f9794" fmla="*/ 1736221 f8262 1"/>
              <a:gd name="f9795" fmla="*/ 3825172 f8261 1"/>
              <a:gd name="f9796" fmla="*/ 1740354 f8262 1"/>
              <a:gd name="f9797" fmla="*/ 3812313 f8261 1"/>
              <a:gd name="f9798" fmla="*/ 1763586 f8262 1"/>
              <a:gd name="f9799" fmla="*/ 3782853 f8261 1"/>
              <a:gd name="f9800" fmla="*/ 1799007 f8262 1"/>
              <a:gd name="f9801" fmla="*/ 3750261 f8261 1"/>
              <a:gd name="f9802" fmla="*/ 1799009 f8262 1"/>
              <a:gd name="f9803" fmla="*/ 3745381 f8261 1"/>
              <a:gd name="f9804" fmla="*/ 1778390 f8262 1"/>
              <a:gd name="f9805" fmla="*/ 3749503 f8261 1"/>
              <a:gd name="f9806" fmla="*/ 1720660 f8262 1"/>
              <a:gd name="f9807" fmla="*/ 3774237 f8261 1"/>
              <a:gd name="f9808" fmla="*/ 1687622 f8262 1"/>
              <a:gd name="f9809" fmla="*/ 3769462 f8261 1"/>
              <a:gd name="f9810" fmla="*/ 1641307 f8262 1"/>
              <a:gd name="f9811" fmla="*/ 3807746 f8261 1"/>
              <a:gd name="f9812" fmla="*/ 1605066 f8262 1"/>
              <a:gd name="f9813" fmla="*/ 3820077 f8261 1"/>
              <a:gd name="f9814" fmla="*/ 1593946 f8262 1"/>
              <a:gd name="f9815" fmla="*/ 3811426 f8261 1"/>
              <a:gd name="f9816" fmla="*/ 1580461 f8262 1"/>
              <a:gd name="f9817" fmla="*/ 3823705 f8261 1"/>
              <a:gd name="f9818" fmla="*/ 1333051 f8262 1"/>
              <a:gd name="f9819" fmla="*/ 4000968 f8261 1"/>
              <a:gd name="f9820" fmla="*/ 1287691 f8262 1"/>
              <a:gd name="f9821" fmla="*/ 4050436 f8261 1"/>
              <a:gd name="f9822" fmla="*/ 1089760 f8262 1"/>
              <a:gd name="f9823" fmla="*/ 4215330 f8261 1"/>
              <a:gd name="f9824" fmla="*/ 986674 f8262 1"/>
              <a:gd name="f9825" fmla="*/ 4178230 f8261 1"/>
              <a:gd name="f9826" fmla="*/ 957809 f8262 1"/>
              <a:gd name="f9827" fmla="*/ 4165863 f8261 1"/>
              <a:gd name="f9828" fmla="*/ 928945 f8262 1"/>
              <a:gd name="f9829" fmla="*/ 4104028 f8261 1"/>
              <a:gd name="f9830" fmla="*/ 982549 f8262 1"/>
              <a:gd name="f9831" fmla="*/ 4042193 f8261 1"/>
              <a:gd name="f9832" fmla="*/ 1081516 f8262 1"/>
              <a:gd name="f9833" fmla="*/ 3988600 f8261 1"/>
              <a:gd name="f9834" fmla="*/ 1098010 f8262 1"/>
              <a:gd name="f9835" fmla="*/ 3963867 f8261 1"/>
              <a:gd name="f9836" fmla="*/ 1088759 f8262 1"/>
              <a:gd name="f9837" fmla="*/ 3937593 f8261 1"/>
              <a:gd name="f9838" fmla="*/ 1102576 f8262 1"/>
              <a:gd name="f9839" fmla="*/ 3928445 f8261 1"/>
              <a:gd name="f9840" fmla="*/ 1108838 f8262 1"/>
              <a:gd name="f9841" fmla="*/ 3924299 f8261 1"/>
              <a:gd name="f9842" fmla="*/ 1127345 f8262 1"/>
              <a:gd name="f9843" fmla="*/ 3907193 f8261 1"/>
              <a:gd name="f9844" fmla="*/ 1133970 f8262 1"/>
              <a:gd name="f9845" fmla="*/ 3903404 f8261 1"/>
              <a:gd name="f9846" fmla="*/ 1139243 f8262 1"/>
              <a:gd name="f9847" fmla="*/ 3902031 f8261 1"/>
              <a:gd name="f9848" fmla="*/ 1167078 f8262 1"/>
              <a:gd name="f9849" fmla="*/ 3891724 f8261 1"/>
              <a:gd name="f9850" fmla="*/ 1179738 f8262 1"/>
              <a:gd name="f9851" fmla="*/ 3878465 f8261 1"/>
              <a:gd name="f9852" fmla="*/ 1191469 f8262 1"/>
              <a:gd name="f9853" fmla="*/ 3872268 f8261 1"/>
              <a:gd name="f9854" fmla="*/ 1197114 f8262 1"/>
              <a:gd name="f9855" fmla="*/ 3867191 f8261 1"/>
              <a:gd name="f9856" fmla="*/ 1205890 f8262 1"/>
              <a:gd name="f9857" fmla="*/ 3860042 f8261 1"/>
              <a:gd name="f9858" fmla="*/ 1299195 f8262 1"/>
              <a:gd name="f9859" fmla="*/ 3796926 f8261 1"/>
              <a:gd name="f9860" fmla="*/ 1326139 f8262 1"/>
              <a:gd name="f9861" fmla="*/ 3776409 f8261 1"/>
              <a:gd name="f9862" fmla="*/ 1357446 f8262 1"/>
              <a:gd name="f9863" fmla="*/ 3755681 f8261 1"/>
              <a:gd name="f9864" fmla="*/ 1408153 f8262 1"/>
              <a:gd name="f9865" fmla="*/ 3723446 f8261 1"/>
              <a:gd name="f9866" fmla="*/ 1420676 f8262 1"/>
              <a:gd name="f9867" fmla="*/ 3715155 f8261 1"/>
              <a:gd name="f9868" fmla="*/ 1429453 f8262 1"/>
              <a:gd name="f9869" fmla="*/ 3708006 f8261 1"/>
              <a:gd name="f9870" fmla="*/ 1421342 f8262 1"/>
              <a:gd name="f9871" fmla="*/ 3709359 f8261 1"/>
              <a:gd name="f9872" fmla="*/ 1387570 f8262 1"/>
              <a:gd name="f9873" fmla="*/ 3726364 f8261 1"/>
              <a:gd name="f9874" fmla="*/ 1373199 f8262 1"/>
              <a:gd name="f9875" fmla="*/ 3731864 f8261 1"/>
              <a:gd name="f9876" fmla="*/ 1417694 f8262 1"/>
              <a:gd name="f9877" fmla="*/ 3697047 f8261 1"/>
              <a:gd name="f9878" fmla="*/ 1449668 f8262 1"/>
              <a:gd name="f9879" fmla="*/ 3670524 f8261 1"/>
              <a:gd name="f9880" fmla="*/ 1453464 f8262 1"/>
              <a:gd name="f9881" fmla="*/ 3662656 f8261 1"/>
              <a:gd name="f9882" fmla="*/ 1440324 f8262 1"/>
              <a:gd name="f9883" fmla="*/ 3670016 f8261 1"/>
              <a:gd name="f9884" fmla="*/ 1377710 f8262 1"/>
              <a:gd name="f9885" fmla="*/ 3711471 f8261 1"/>
              <a:gd name="f9886" fmla="*/ 1262588 f8262 1"/>
              <a:gd name="f9887" fmla="*/ 3775645 f8261 1"/>
              <a:gd name="f9888" fmla="*/ 1248470 f8262 1"/>
              <a:gd name="f9889" fmla="*/ 3783659 f8261 1"/>
              <a:gd name="f9890" fmla="*/ 1254703 f8262 1"/>
              <a:gd name="f9891" fmla="*/ 3774752 f8261 1"/>
              <a:gd name="f9892" fmla="*/ 3695911 f8261 1"/>
              <a:gd name="f9893" fmla="*/ 1389501 f8262 1"/>
              <a:gd name="f9894" fmla="*/ 3644602 f8261 1"/>
              <a:gd name="f9895" fmla="*/ 1391425 f8262 1"/>
              <a:gd name="f9896" fmla="*/ 3642291 f8261 1"/>
              <a:gd name="f9897" fmla="*/ 1397556 f8262 1"/>
              <a:gd name="f9898" fmla="*/ 3639425 f8261 1"/>
              <a:gd name="f9899" fmla="*/ 1431378 f8262 1"/>
              <a:gd name="f9900" fmla="*/ 3615694 f8261 1"/>
              <a:gd name="f9901" fmla="*/ 1435790 f8262 1"/>
              <a:gd name="f9902" fmla="*/ 3608756 f8261 1"/>
              <a:gd name="f9903" fmla="*/ 1492093 f8262 1"/>
              <a:gd name="f9904" fmla="*/ 3578172 f8261 1"/>
              <a:gd name="f9905" fmla="*/ 1526530 f8262 1"/>
              <a:gd name="f9906" fmla="*/ 3555371 f8261 1"/>
              <a:gd name="f9907" fmla="*/ 1605415 f8262 1"/>
              <a:gd name="f9908" fmla="*/ 3504482 f8261 1"/>
              <a:gd name="f9909" fmla="*/ 1627947 f8262 1"/>
              <a:gd name="f9910" fmla="*/ 3490902 f8261 1"/>
              <a:gd name="f9911" fmla="*/ 1652375 f8262 1"/>
              <a:gd name="f9912" fmla="*/ 3473389 f8261 1"/>
              <a:gd name="f9913" fmla="*/ 1680553 f8262 1"/>
              <a:gd name="f9914" fmla="*/ 3454734 f8261 1"/>
              <a:gd name="f9915" fmla="*/ 1679985 f8262 1"/>
              <a:gd name="f9916" fmla="*/ 3447076 f8261 1"/>
              <a:gd name="f9917" fmla="*/ 1715705 f8262 1"/>
              <a:gd name="f9918" fmla="*/ 3419409 f8261 1"/>
              <a:gd name="f9919" fmla="*/ 1725713 f8262 1"/>
              <a:gd name="f9920" fmla="*/ 3414122 f8261 1"/>
              <a:gd name="f9921" fmla="*/ 1730126 f8262 1"/>
              <a:gd name="f9922" fmla="*/ 3407184 f8261 1"/>
              <a:gd name="f9923" fmla="*/ 1722016 f8262 1"/>
              <a:gd name="f9924" fmla="*/ 3408538 f8261 1"/>
              <a:gd name="f9925" fmla="*/ 1697587 f8262 1"/>
              <a:gd name="f9926" fmla="*/ 3426051 f8261 1"/>
              <a:gd name="f9927" fmla="*/ 1668177 f8262 1"/>
              <a:gd name="f9928" fmla="*/ 3442844 f8261 1"/>
              <a:gd name="f9929" fmla="*/ 1655088 f8262 1"/>
              <a:gd name="f9930" fmla="*/ 3443478 f8261 1"/>
              <a:gd name="f9931" fmla="*/ 1638201 f8262 1"/>
              <a:gd name="f9932" fmla="*/ 3451982 f8261 1"/>
              <a:gd name="f9933" fmla="*/ 1603097 f8262 1"/>
              <a:gd name="f9934" fmla="*/ 3480578 f8261 1"/>
              <a:gd name="f9935" fmla="*/ 1587444 f8262 1"/>
              <a:gd name="f9936" fmla="*/ 3490942 f8261 1"/>
              <a:gd name="f9937" fmla="*/ 1579335 f8262 1"/>
              <a:gd name="f9938" fmla="*/ 3492296 f8261 1"/>
              <a:gd name="f9939" fmla="*/ 1579384 f8262 1"/>
              <a:gd name="f9940" fmla="*/ 3485569 f8261 1"/>
              <a:gd name="f9941" fmla="*/ 1583008 f8262 1"/>
              <a:gd name="f9942" fmla="*/ 3481980 f8261 1"/>
              <a:gd name="f9943" fmla="*/ 1593519 f8262 1"/>
              <a:gd name="f9944" fmla="*/ 3475021 f8261 1"/>
              <a:gd name="f9945" fmla="*/ 1614201 f8262 1"/>
              <a:gd name="f9946" fmla="*/ 3458650 f8261 1"/>
              <a:gd name="f9947" fmla="*/ 1658031 f8262 1"/>
              <a:gd name="f9948" fmla="*/ 3429629 f8261 1"/>
              <a:gd name="f9949" fmla="*/ 1694934 f8262 1"/>
              <a:gd name="f9950" fmla="*/ 3410552 f8261 1"/>
              <a:gd name="f9951" fmla="*/ 1734402 f8262 1"/>
              <a:gd name="f9952" fmla="*/ 3381744 f8261 1"/>
              <a:gd name="f9953" fmla="*/ 1736300 f8262 1"/>
              <a:gd name="f9954" fmla="*/ 3377809 f8261 1"/>
              <a:gd name="f9955" fmla="*/ 1746974 f8262 1"/>
              <a:gd name="f9956" fmla="*/ 3366726 f8261 1"/>
              <a:gd name="f9957" fmla="*/ 1787057 f8262 1"/>
              <a:gd name="f9958" fmla="*/ 3338848 f8261 1"/>
              <a:gd name="f9959" fmla="*/ 1798298 f8262 1"/>
              <a:gd name="f9960" fmla="*/ 3335422 f8261 1"/>
              <a:gd name="f9961" fmla="*/ 1833919 f8262 1"/>
              <a:gd name="f9962" fmla="*/ 3321209 f8261 1"/>
              <a:gd name="f9963" fmla="*/ 1856451 f8262 1"/>
              <a:gd name="f9964" fmla="*/ 3307631 f8261 1"/>
              <a:gd name="f9965" fmla="*/ 1900329 f8262 1"/>
              <a:gd name="f9966" fmla="*/ 3271885 f8261 1"/>
              <a:gd name="f9967" fmla="*/ 1902227 f8262 1"/>
              <a:gd name="f9968" fmla="*/ 3267950 f8261 1"/>
              <a:gd name="f9969" fmla="*/ 1927939 f8262 1"/>
              <a:gd name="f9970" fmla="*/ 3245571 f8261 1"/>
              <a:gd name="f9971" fmla="*/ 1959197 f8262 1"/>
              <a:gd name="f9972" fmla="*/ 3231570 f8261 1"/>
              <a:gd name="f9973" fmla="*/ 2019247 f8262 1"/>
              <a:gd name="f9974" fmla="*/ 3199844 f8261 1"/>
              <a:gd name="f9975" fmla="*/ 2068155 f8262 1"/>
              <a:gd name="f9976" fmla="*/ 3158090 f8261 1"/>
              <a:gd name="f9977" fmla="*/ 2098846 f8262 1"/>
              <a:gd name="f9978" fmla="*/ 3136432 f8261 1"/>
              <a:gd name="f9979" fmla="*/ 2144525 f8262 1"/>
              <a:gd name="f9980" fmla="*/ 3110204 f8261 1"/>
              <a:gd name="f9981" fmla="*/ 2169571 f8262 1"/>
              <a:gd name="f9982" fmla="*/ 3093622 f8261 1"/>
              <a:gd name="f9983" fmla="*/ 2181478 f8262 1"/>
              <a:gd name="f9984" fmla="*/ 3084400 f8261 1"/>
              <a:gd name="f9985" fmla="*/ 2214683 f8262 1"/>
              <a:gd name="f9986" fmla="*/ 3059737 f8261 1"/>
              <a:gd name="f9987" fmla="*/ 2226591 f8262 1"/>
              <a:gd name="f9988" fmla="*/ 3050515 f8261 1"/>
              <a:gd name="f9989" fmla="*/ 2250552 f8262 1"/>
              <a:gd name="f9990" fmla="*/ 3011891 f8261 1"/>
              <a:gd name="f9991" fmla="*/ 2271332 f8262 1"/>
              <a:gd name="f9992" fmla="*/ 2982067 f8261 1"/>
              <a:gd name="f9993" fmla="*/ 2286419 f8262 1"/>
              <a:gd name="f9994" fmla="*/ 2964045 f8261 1"/>
              <a:gd name="f9995" fmla="*/ 2294012 f8262 1"/>
              <a:gd name="f9996" fmla="*/ 2948308 f8261 1"/>
              <a:gd name="f9997" fmla="*/ 2292778 f8262 1"/>
              <a:gd name="f9998" fmla="*/ 2946446 f8261 1"/>
              <a:gd name="f9999" fmla="*/ 2239655 f8262 1"/>
              <a:gd name="f10000" fmla="*/ 2968229 f8261 1"/>
              <a:gd name="f10001" fmla="*/ 2076859 f8262 1"/>
              <a:gd name="f10002" fmla="*/ 3076016 f8261 1"/>
              <a:gd name="f10003" fmla="*/ 2063103 f8262 1"/>
              <a:gd name="f10004" fmla="*/ 3082447 f8261 1"/>
              <a:gd name="f10005" fmla="*/ 2075010 f8262 1"/>
              <a:gd name="f10006" fmla="*/ 3073224 f8261 1"/>
              <a:gd name="f10007" fmla="*/ 2110729 f8262 1"/>
              <a:gd name="f10008" fmla="*/ 3045559 f8261 1"/>
              <a:gd name="f10009" fmla="*/ 2209162 f8262 1"/>
              <a:gd name="f10010" fmla="*/ 2962982 f8261 1"/>
              <a:gd name="f10011" fmla="*/ 2271160 f8262 1"/>
              <a:gd name="f10012" fmla="*/ 2920595 f8261 1"/>
              <a:gd name="f10013" fmla="*/ 2311860 f8262 1"/>
              <a:gd name="f10014" fmla="*/ 2893648 f8261 1"/>
              <a:gd name="f10015" fmla="*/ 2348196 f8262 1"/>
              <a:gd name="f10016" fmla="*/ 2866912 f8261 1"/>
              <a:gd name="f10017" fmla="*/ 2362617 f8262 1"/>
              <a:gd name="f10018" fmla="*/ 2854688 f8261 1"/>
              <a:gd name="f10019" fmla="*/ 2345731 f8262 1"/>
              <a:gd name="f10020" fmla="*/ 2863190 f8261 1"/>
              <a:gd name="f10021" fmla="*/ 2237388 f8262 1"/>
              <a:gd name="f10022" fmla="*/ 2937601 f8261 1"/>
              <a:gd name="f10023" fmla="*/ 2186729 f8262 1"/>
              <a:gd name="f10024" fmla="*/ 2963108 f8261 1"/>
              <a:gd name="f10025" fmla="*/ 2185498 f8262 1"/>
              <a:gd name="f10026" fmla="*/ 2961247 f8261 1"/>
              <a:gd name="f10027" fmla="*/ 2186164 f8262 1"/>
              <a:gd name="f10028" fmla="*/ 2955451 f8261 1"/>
              <a:gd name="f10029" fmla="*/ 2214340 f8262 1"/>
              <a:gd name="f10030" fmla="*/ 2936795 f8261 1"/>
              <a:gd name="f10031" fmla="*/ 2231892 f8262 1"/>
              <a:gd name="f10032" fmla="*/ 2922497 f8261 1"/>
              <a:gd name="f10033" fmla="*/ 2233791 f8262 1"/>
              <a:gd name="f10034" fmla="*/ 2918563 f8261 1"/>
              <a:gd name="f10035" fmla="*/ 2226911 f8262 1"/>
              <a:gd name="f10036" fmla="*/ 2921777 f8261 1"/>
              <a:gd name="f10037" fmla="*/ 2198735 f8262 1"/>
              <a:gd name="f10038" fmla="*/ 2940432 f8261 1"/>
              <a:gd name="f10039" fmla="*/ 2188112 f8262 1"/>
              <a:gd name="f10040" fmla="*/ 2944790 f8261 1"/>
              <a:gd name="f10041" fmla="*/ 2193140 f8262 1"/>
              <a:gd name="f10042" fmla="*/ 2938783 f8261 1"/>
              <a:gd name="f10043" fmla="*/ 2227628 f8262 1"/>
              <a:gd name="f10044" fmla="*/ 2909255 f8261 1"/>
              <a:gd name="f10045" fmla="*/ 2284646 f8262 1"/>
              <a:gd name="f10046" fmla="*/ 2866148 f8261 1"/>
              <a:gd name="f10047" fmla="*/ 2284030 f8262 1"/>
              <a:gd name="f10048" fmla="*/ 2865217 f8261 1"/>
              <a:gd name="f10049" fmla="*/ 2282797 f8262 1"/>
              <a:gd name="f10050" fmla="*/ 2863354 f8261 1"/>
              <a:gd name="f10051" fmla="*/ 2270274 f8262 1"/>
              <a:gd name="f10052" fmla="*/ 2871646 f8261 1"/>
              <a:gd name="f10053" fmla="*/ 2257184 f8262 1"/>
              <a:gd name="f10054" fmla="*/ 2872281 f8261 1"/>
              <a:gd name="f10055" fmla="*/ 2252205 f8262 1"/>
              <a:gd name="f10056" fmla="*/ 2871561 f8261 1"/>
              <a:gd name="f10057" fmla="*/ 2222180 f8262 1"/>
              <a:gd name="f10058" fmla="*/ 2887424 f8261 1"/>
              <a:gd name="f10059" fmla="*/ 2244094 f8262 1"/>
              <a:gd name="f10060" fmla="*/ 2872915 f8261 1"/>
              <a:gd name="f10061" fmla="*/ 2245377 f8262 1"/>
              <a:gd name="f10062" fmla="*/ 2868049 f8261 1"/>
              <a:gd name="f10063" fmla="*/ 2244144 f8262 1"/>
              <a:gd name="f10064" fmla="*/ 2866187 f8261 1"/>
              <a:gd name="f10065" fmla="*/ 2247275 f8262 1"/>
              <a:gd name="f10066" fmla="*/ 2864114 f8261 1"/>
              <a:gd name="f10067" fmla="*/ 2279199 f8262 1"/>
              <a:gd name="f10068" fmla="*/ 2844317 f8261 1"/>
              <a:gd name="f10069" fmla="*/ 2284843 f8262 1"/>
              <a:gd name="f10070" fmla="*/ 2839241 f8261 1"/>
              <a:gd name="f10071" fmla="*/ 2280481 f8262 1"/>
              <a:gd name="f10072" fmla="*/ 2839453 f8261 1"/>
              <a:gd name="f10073" fmla="*/ 2259231 f8262 1"/>
              <a:gd name="f10074" fmla="*/ 2848167 f8261 1"/>
              <a:gd name="f10075" fmla="*/ 2253020 f8262 1"/>
              <a:gd name="f10076" fmla="*/ 2845585 f8261 1"/>
              <a:gd name="f10077" fmla="*/ 2257432 f8262 1"/>
              <a:gd name="f10078" fmla="*/ 2838647 f8261 1"/>
              <a:gd name="f10079" fmla="*/ 2273085 f8262 1"/>
              <a:gd name="f10080" fmla="*/ 2828283 f8261 1"/>
              <a:gd name="f10081" fmla="*/ 2313117 f8262 1"/>
              <a:gd name="f10082" fmla="*/ 2807132 f8261 1"/>
              <a:gd name="f10083" fmla="*/ 2327541 f8262 1"/>
              <a:gd name="f10084" fmla="*/ 2794907 f8261 1"/>
              <a:gd name="f10085" fmla="*/ 2333234 f8262 1"/>
              <a:gd name="f10086" fmla="*/ 2783104 f8261 1"/>
              <a:gd name="f10087" fmla="*/ 2360178 f8262 1"/>
              <a:gd name="f10088" fmla="*/ 2762587 f8261 1"/>
              <a:gd name="f10089" fmla="*/ 2385840 f8262 1"/>
              <a:gd name="f10090" fmla="*/ 2746936 f8261 1"/>
              <a:gd name="f10091" fmla="*/ 2390253 f8262 1"/>
              <a:gd name="f10092" fmla="*/ 2739996 f8261 1"/>
              <a:gd name="f10093" fmla="*/ 2382142 f8262 1"/>
              <a:gd name="f10094" fmla="*/ 2741350 f8261 1"/>
              <a:gd name="f10095" fmla="*/ 2373367 f8262 1"/>
              <a:gd name="f10096" fmla="*/ 2748499 f8261 1"/>
              <a:gd name="f10097" fmla="*/ 2333949 f8262 1"/>
              <a:gd name="f10098" fmla="*/ 2770580 f8261 1"/>
              <a:gd name="f10099" fmla="*/ 2327121 f8262 1"/>
              <a:gd name="f10100" fmla="*/ 2767069 f8261 1"/>
              <a:gd name="f10101" fmla="*/ 2298944 f8262 1"/>
              <a:gd name="f10102" fmla="*/ 2785725 f8261 1"/>
              <a:gd name="f10103" fmla="*/ 2273283 f8262 1"/>
              <a:gd name="f10104" fmla="*/ 2801376 f8261 1"/>
              <a:gd name="f10105" fmla="*/ 2251984 f8262 1"/>
              <a:gd name="f10106" fmla="*/ 2816815 f8261 1"/>
              <a:gd name="f10107" fmla="*/ 2174332 f8262 1"/>
              <a:gd name="f10108" fmla="*/ 2869568 f8261 1"/>
              <a:gd name="f10109" fmla="*/ 2139894 f8262 1"/>
              <a:gd name="f10110" fmla="*/ 2892369 f8261 1"/>
              <a:gd name="f10111" fmla="*/ 2089754 f8262 1"/>
              <a:gd name="f10112" fmla="*/ 2932259 f8261 1"/>
              <a:gd name="f10113" fmla="*/ 2081643 f8262 1"/>
              <a:gd name="f10114" fmla="*/ 2933614 f8261 1"/>
              <a:gd name="f10115" fmla="*/ 2046590 f8262 1"/>
              <a:gd name="f10116" fmla="*/ 2955484 f8261 1"/>
              <a:gd name="f10117" fmla="*/ 2024008 f8262 1"/>
              <a:gd name="f10118" fmla="*/ 2975790 f8261 1"/>
              <a:gd name="f10119" fmla="*/ 2003326 f8262 1"/>
              <a:gd name="f10120" fmla="*/ 2992160 f8261 1"/>
              <a:gd name="f10121" fmla="*/ 1954566 f8262 1"/>
              <a:gd name="f10122" fmla="*/ 3013734 f8261 1"/>
              <a:gd name="f10123" fmla="*/ 1927055 f8262 1"/>
              <a:gd name="f10124" fmla="*/ 3026593 f8261 1"/>
              <a:gd name="f10125" fmla="*/ 1909505 f8262 1"/>
              <a:gd name="f10126" fmla="*/ 3040892 f8261 1"/>
              <a:gd name="f10127" fmla="*/ 1895699 f8262 1"/>
              <a:gd name="f10128" fmla="*/ 3054049 f8261 1"/>
              <a:gd name="f10129" fmla="*/ 1892518 f8262 1"/>
              <a:gd name="f10130" fmla="*/ 3062849 f8261 1"/>
              <a:gd name="f10131" fmla="*/ 1867473 f8262 1"/>
              <a:gd name="f10132" fmla="*/ 3079430 f8261 1"/>
              <a:gd name="f10133" fmla="*/ 1851869 f8262 1"/>
              <a:gd name="f10134" fmla="*/ 3083069 f8261 1"/>
              <a:gd name="f10135" fmla="*/ 1830569 f8262 1"/>
              <a:gd name="f10136" fmla="*/ 3098508 f8261 1"/>
              <a:gd name="f10137" fmla="*/ 1797982 f8262 1"/>
              <a:gd name="f10138" fmla="*/ 3124102 f8261 1"/>
              <a:gd name="f10139" fmla="*/ 1787972 f8262 1"/>
              <a:gd name="f10140" fmla="*/ 3129389 f8261 1"/>
              <a:gd name="f10141" fmla="*/ 1771136 f8262 1"/>
              <a:gd name="f10142" fmla="*/ 3131164 f8261 1"/>
              <a:gd name="f10143" fmla="*/ 1760512 f8262 1"/>
              <a:gd name="f10144" fmla="*/ 3135522 f8261 1"/>
              <a:gd name="f10145" fmla="*/ 1721611 f8262 1"/>
              <a:gd name="f10146" fmla="*/ 3171988 f8261 1"/>
              <a:gd name="f10147" fmla="*/ 1716582 f8262 1"/>
              <a:gd name="f10148" fmla="*/ 3177996 f8261 1"/>
              <a:gd name="f10149" fmla="*/ 1724076 f8262 1"/>
              <a:gd name="f10150" fmla="*/ 3175711 f8261 1"/>
              <a:gd name="f10151" fmla="*/ 1768523 f8262 1"/>
              <a:gd name="f10152" fmla="*/ 3147622 f8261 1"/>
              <a:gd name="f10153" fmla="*/ 1778531 f8262 1"/>
              <a:gd name="f10154" fmla="*/ 3142334 f8261 1"/>
              <a:gd name="f10155" fmla="*/ 1796033 f8262 1"/>
              <a:gd name="f10156" fmla="*/ 3134763 f8261 1"/>
              <a:gd name="f10157" fmla="*/ 1804759 f8262 1"/>
              <a:gd name="f10158" fmla="*/ 3134340 f8261 1"/>
              <a:gd name="f10159" fmla="*/ 1797833 f8262 1"/>
              <a:gd name="f10160" fmla="*/ 3144282 f8261 1"/>
              <a:gd name="f10161" fmla="*/ 1810355 f8262 1"/>
              <a:gd name="f10162" fmla="*/ 3135991 f8261 1"/>
              <a:gd name="f10163" fmla="*/ 1831655 f8262 1"/>
              <a:gd name="f10164" fmla="*/ 3120549 f8261 1"/>
              <a:gd name="f10165" fmla="*/ 1857317 f8262 1"/>
              <a:gd name="f10166" fmla="*/ 3104898 f8261 1"/>
              <a:gd name="f10167" fmla="*/ 1876051 f8262 1"/>
              <a:gd name="f10168" fmla="*/ 3099188 f8261 1"/>
              <a:gd name="f10169" fmla="*/ 1889190 f8262 1"/>
              <a:gd name="f10170" fmla="*/ 3091827 f8261 1"/>
              <a:gd name="f10171" fmla="*/ 1939281 f8262 1"/>
              <a:gd name="f10172" fmla="*/ 3058663 f8261 1"/>
              <a:gd name="f10173" fmla="*/ 1992503 f8262 1"/>
              <a:gd name="f10174" fmla="*/ 3023424 f8261 1"/>
              <a:gd name="f10175" fmla="*/ 1993121 f8262 1"/>
              <a:gd name="f10176" fmla="*/ 3024356 f8261 1"/>
              <a:gd name="f10177" fmla="*/ 1940514 f8262 1"/>
              <a:gd name="f10178" fmla="*/ 3060524 f8261 1"/>
              <a:gd name="f10179" fmla="*/ 1954886 f8262 1"/>
              <a:gd name="f10180" fmla="*/ 3055026 f8261 1"/>
              <a:gd name="f10181" fmla="*/ 2050657 f8262 1"/>
              <a:gd name="f10182" fmla="*/ 2995633 f8261 1"/>
              <a:gd name="f10183" fmla="*/ 2069440 f8262 1"/>
              <a:gd name="f10184" fmla="*/ 2983197 f8261 1"/>
              <a:gd name="f10185" fmla="*/ 2113837 f8262 1"/>
              <a:gd name="f10186" fmla="*/ 2961834 f8261 1"/>
              <a:gd name="f10187" fmla="*/ 2142013 f8262 1"/>
              <a:gd name="f10188" fmla="*/ 2943179 f8261 1"/>
              <a:gd name="f10189" fmla="*/ 2152639 f8262 1"/>
              <a:gd name="f10190" fmla="*/ 2938822 f8261 1"/>
              <a:gd name="f10191" fmla="*/ 2151357 f8262 1"/>
              <a:gd name="f10192" fmla="*/ 2943688 f8261 1"/>
              <a:gd name="f10193" fmla="*/ 2130057 f8262 1"/>
              <a:gd name="f10194" fmla="*/ 2959127 f8261 1"/>
              <a:gd name="f10195" fmla="*/ 2114453 f8262 1"/>
              <a:gd name="f10196" fmla="*/ 2962765 f8261 1"/>
              <a:gd name="f10197" fmla="*/ 2082530 f8262 1"/>
              <a:gd name="f10198" fmla="*/ 2982562 f8261 1"/>
              <a:gd name="f10199" fmla="*/ 2044961 f8262 1"/>
              <a:gd name="f10200" fmla="*/ 3007436 f8261 1"/>
              <a:gd name="f10201" fmla="*/ 2029308 f8262 1"/>
              <a:gd name="f10202" fmla="*/ 3017800 f8261 1"/>
              <a:gd name="f10203" fmla="*/ 2008009 f8262 1"/>
              <a:gd name="f10204" fmla="*/ 3033241 f8261 1"/>
              <a:gd name="f10205" fmla="*/ 1985477 f8262 1"/>
              <a:gd name="f10206" fmla="*/ 3046819 f8261 1"/>
              <a:gd name="f10207" fmla="*/ 1973571 f8262 1"/>
              <a:gd name="f10208" fmla="*/ 3056043 f8261 1"/>
              <a:gd name="f10209" fmla="*/ 1965460 f8262 1"/>
              <a:gd name="f10210" fmla="*/ 3057396 f8261 1"/>
              <a:gd name="f10211" fmla="*/ 1949808 f8262 1"/>
              <a:gd name="f10212" fmla="*/ 3067759 f8261 1"/>
              <a:gd name="f10213" fmla="*/ 1944778 f8262 1"/>
              <a:gd name="f10214" fmla="*/ 3073766 f8261 1"/>
              <a:gd name="f10215" fmla="*/ 1939182 f8262 1"/>
              <a:gd name="f10216" fmla="*/ 3072116 f8261 1"/>
              <a:gd name="f10217" fmla="*/ 1920398 f8262 1"/>
              <a:gd name="f10218" fmla="*/ 3084553 f8261 1"/>
              <a:gd name="f10219" fmla="*/ 1915370 f8262 1"/>
              <a:gd name="f10220" fmla="*/ 3090561 f8261 1"/>
              <a:gd name="f10221" fmla="*/ 1909773 f8262 1"/>
              <a:gd name="f10222" fmla="*/ 3088911 f8261 1"/>
              <a:gd name="f10223" fmla="*/ 1859066 f8262 1"/>
              <a:gd name="f10224" fmla="*/ 3121144 f8261 1"/>
              <a:gd name="f10225" fmla="*/ 1849675 f8262 1"/>
              <a:gd name="f10226" fmla="*/ 3127362 f8261 1"/>
              <a:gd name="f10227" fmla="*/ 1837768 f8262 1"/>
              <a:gd name="f10228" fmla="*/ 3136585 f8261 1"/>
              <a:gd name="f10229" fmla="*/ 1810824 f8262 1"/>
              <a:gd name="f10230" fmla="*/ 3157101 f8261 1"/>
              <a:gd name="f10231" fmla="*/ 1782647 f8262 1"/>
              <a:gd name="f10232" fmla="*/ 3175757 f8261 1"/>
              <a:gd name="f10233" fmla="*/ 1753239 f8262 1"/>
              <a:gd name="f10234" fmla="*/ 3192551 f8261 1"/>
              <a:gd name="f10235" fmla="*/ 1731323 f8262 1"/>
              <a:gd name="f10236" fmla="*/ 3207061 f8261 1"/>
              <a:gd name="f10237" fmla="*/ 1720032 f8262 1"/>
              <a:gd name="f10238" fmla="*/ 3217213 f8261 1"/>
              <a:gd name="f10239" fmla="*/ 1704379 f8262 1"/>
              <a:gd name="f10240" fmla="*/ 3227578 f8261 1"/>
              <a:gd name="f10241" fmla="*/ 1676203 f8262 1"/>
              <a:gd name="f10242" fmla="*/ 3246233 f8261 1"/>
              <a:gd name="f10243" fmla="*/ 1673072 f8262 1"/>
              <a:gd name="f10244" fmla="*/ 3248305 f8261 1"/>
              <a:gd name="f10245" fmla="*/ 1634936 f8262 1"/>
              <a:gd name="f10246" fmla="*/ 3265522 f8261 1"/>
              <a:gd name="f10247" fmla="*/ 1633703 f8262 1"/>
              <a:gd name="f10248" fmla="*/ 3263661 f8261 1"/>
              <a:gd name="f10249" fmla="*/ 1639399 f8262 1"/>
              <a:gd name="f10250" fmla="*/ 3251857 f8261 1"/>
              <a:gd name="f10251" fmla="*/ 1664444 f8262 1"/>
              <a:gd name="f10252" fmla="*/ 3235275 f8261 1"/>
              <a:gd name="f10253" fmla="*/ 1672604 f8262 1"/>
              <a:gd name="f10254" fmla="*/ 3227195 f8261 1"/>
              <a:gd name="f10255" fmla="*/ 1662596 f8262 1"/>
              <a:gd name="f10256" fmla="*/ 3232482 f8261 1"/>
              <a:gd name="f10257" fmla="*/ 1650689 f8262 1"/>
              <a:gd name="f10258" fmla="*/ 3241704 f8261 1"/>
              <a:gd name="f10259" fmla="*/ 1635035 f8262 1"/>
              <a:gd name="f10260" fmla="*/ 3252069 f8261 1"/>
              <a:gd name="f10261" fmla="*/ 1623194 f8262 1"/>
              <a:gd name="f10262" fmla="*/ 3259291 f8261 1"/>
              <a:gd name="f10263" fmla="*/ 1625040 f8262 1"/>
              <a:gd name="f10264" fmla="*/ 3253946 f8261 1"/>
              <a:gd name="f10265" fmla="*/ 1588718 f8262 1"/>
              <a:gd name="f10266" fmla="*/ 3257298 f8261 1"/>
              <a:gd name="f10267" fmla="*/ 1607673 f8262 1"/>
              <a:gd name="f10268" fmla="*/ 3244749 f8261 1"/>
              <a:gd name="f10269" fmla="*/ 1621478 f8262 1"/>
              <a:gd name="f10270" fmla="*/ 3231592 f8261 1"/>
              <a:gd name="f10271" fmla="*/ 1581669 f8262 1"/>
              <a:gd name="f10272" fmla="*/ 3257949 f8261 1"/>
              <a:gd name="f10273" fmla="*/ 1575820 f8262 1"/>
              <a:gd name="f10274" fmla="*/ 3258489 f8261 1"/>
              <a:gd name="f10275" fmla="*/ 1501639 f8262 1"/>
              <a:gd name="f10276" fmla="*/ 3275555 f8261 1"/>
              <a:gd name="f10277" fmla="*/ 1471166 f8262 1"/>
              <a:gd name="f10278" fmla="*/ 3290117 f8261 1"/>
              <a:gd name="f10279" fmla="*/ 1495929 f8262 1"/>
              <a:gd name="f10280" fmla="*/ 3273213 f8261 1"/>
              <a:gd name="f10281" fmla="*/ 1577328 f8262 1"/>
              <a:gd name="f10282" fmla="*/ 3219319 f8261 1"/>
              <a:gd name="f10283" fmla="*/ 1653081 f8262 1"/>
              <a:gd name="f10284" fmla="*/ 3170504 f8261 1"/>
              <a:gd name="f10285" fmla="*/ 1662474 f8262 1"/>
              <a:gd name="f10286" fmla="*/ 3164285 f8261 1"/>
              <a:gd name="f10287" fmla="*/ 1736378 f8262 1"/>
              <a:gd name="f10288" fmla="*/ 3112675 f8261 1"/>
              <a:gd name="f10289" fmla="*/ 1785188 f8262 1"/>
              <a:gd name="f10290" fmla="*/ 3084375 f8261 1"/>
              <a:gd name="f10291" fmla="*/ 1829633 f8262 1"/>
              <a:gd name="f10292" fmla="*/ 3056286 f8261 1"/>
              <a:gd name="f10293" fmla="*/ 1868484 f8262 1"/>
              <a:gd name="f10294" fmla="*/ 3026547 f8261 1"/>
              <a:gd name="f10295" fmla="*/ 1972513 f8262 1"/>
              <a:gd name="f10296" fmla="*/ 2945622 f8261 1"/>
              <a:gd name="f10297" fmla="*/ 2035127 f8262 1"/>
              <a:gd name="f10298" fmla="*/ 2904166 f8261 1"/>
              <a:gd name="f10299" fmla="*/ 2047033 f8262 1"/>
              <a:gd name="f10300" fmla="*/ 2894943 f8261 1"/>
              <a:gd name="f10301" fmla="*/ 2038308 f8262 1"/>
              <a:gd name="f10302" fmla="*/ 2895366 f8261 1"/>
              <a:gd name="f10303" fmla="*/ 2001405 f8262 1"/>
              <a:gd name="f10304" fmla="*/ 2914444 f8261 1"/>
              <a:gd name="f10305" fmla="*/ 1951979 f8262 1"/>
              <a:gd name="f10306" fmla="*/ 2941814 f8261 1"/>
              <a:gd name="f10307" fmla="*/ 1962653 f8262 1"/>
              <a:gd name="f10308" fmla="*/ 2930729 f8261 1"/>
              <a:gd name="f10309" fmla="*/ 1991495 f8262 1"/>
              <a:gd name="f10310" fmla="*/ 2906279 f8261 1"/>
              <a:gd name="f10311" fmla="*/ 1995907 f8262 1"/>
              <a:gd name="f10312" fmla="*/ 2899341 f8261 1"/>
              <a:gd name="f10313" fmla="*/ 1985899 f8262 1"/>
              <a:gd name="f10314" fmla="*/ 2904629 f8261 1"/>
              <a:gd name="f10315" fmla="*/ 1973376 f8262 1"/>
              <a:gd name="f10316" fmla="*/ 2912919 f8261 1"/>
              <a:gd name="f10317" fmla="*/ 1923902 f8262 1"/>
              <a:gd name="f10318" fmla="*/ 2947015 f8261 1"/>
              <a:gd name="f10319" fmla="*/ 1892595 f8262 1"/>
              <a:gd name="f10320" fmla="*/ 2967744 f8261 1"/>
              <a:gd name="f10321" fmla="*/ 1863185 f8262 1"/>
              <a:gd name="f10322" fmla="*/ 2984537 f8261 1"/>
              <a:gd name="f10323" fmla="*/ 1768647 f8262 1"/>
              <a:gd name="f10324" fmla="*/ 3045791 f8261 1"/>
              <a:gd name="f10325" fmla="*/ 1758640 f8262 1"/>
              <a:gd name="f10326" fmla="*/ 3051079 f8261 1"/>
              <a:gd name="f10327" fmla="*/ 1751760 f8262 1"/>
              <a:gd name="f10328" fmla="*/ 3054293 f8261 1"/>
              <a:gd name="f10329" fmla="*/ 1716658 f8262 1"/>
              <a:gd name="f10330" fmla="*/ 3082891 f8261 1"/>
              <a:gd name="f10331" fmla="*/ 1671595 f8262 1"/>
              <a:gd name="f10332" fmla="*/ 3110048 f8261 1"/>
              <a:gd name="f10333" fmla="*/ 1665334 f8262 1"/>
              <a:gd name="f10334" fmla="*/ 3114193 f8261 1"/>
              <a:gd name="f10335" fmla="*/ 1630896 f8262 1"/>
              <a:gd name="f10336" fmla="*/ 3136995 f8261 1"/>
              <a:gd name="f10337" fmla="*/ 1592095 f8262 1"/>
              <a:gd name="f10338" fmla="*/ 3160007 f8261 1"/>
              <a:gd name="f10339" fmla="*/ 1542003 f8262 1"/>
              <a:gd name="f10340" fmla="*/ 3193172 f8261 1"/>
              <a:gd name="f10341" fmla="*/ 1496891 f8262 1"/>
              <a:gd name="f10342" fmla="*/ 3227057 f8261 1"/>
              <a:gd name="f10343" fmla="*/ 1427350 f8262 1"/>
              <a:gd name="f10344" fmla="*/ 3278454 f8261 1"/>
              <a:gd name="f10345" fmla="*/ 1372230 f8262 1"/>
              <a:gd name="f10346" fmla="*/ 3317627 f8261 1"/>
              <a:gd name="f10347" fmla="*/ 1389732 f8262 1"/>
              <a:gd name="f10348" fmla="*/ 3310056 f8261 1"/>
              <a:gd name="f10349" fmla="*/ 1405385 f8262 1"/>
              <a:gd name="f10350" fmla="*/ 3299691 f8261 1"/>
              <a:gd name="f10351" fmla="*/ 1467334 f8262 1"/>
              <a:gd name="f10352" fmla="*/ 3264030 f8261 1"/>
              <a:gd name="f10353" fmla="*/ 1517426 f8262 1"/>
              <a:gd name="f10354" fmla="*/ 3230866 f8261 1"/>
              <a:gd name="f10355" fmla="*/ 1561305 f8262 1"/>
              <a:gd name="f10356" fmla="*/ 3195120 f8261 1"/>
              <a:gd name="f10357" fmla="*/ 1575726 f8262 1"/>
              <a:gd name="f10358" fmla="*/ 3182894 f8261 1"/>
              <a:gd name="f10359" fmla="*/ 1638290 f8262 1"/>
              <a:gd name="f10360" fmla="*/ 3148165 f8261 1"/>
              <a:gd name="f10361" fmla="*/ 1663952 f8262 1"/>
              <a:gd name="f10362" fmla="*/ 3132513 f8261 1"/>
              <a:gd name="f10363" fmla="*/ 1698392 f8262 1"/>
              <a:gd name="f10364" fmla="*/ 3109711 f8261 1"/>
              <a:gd name="f10365" fmla="*/ 1717176 f8262 1"/>
              <a:gd name="f10366" fmla="*/ 3097275 f8261 1"/>
              <a:gd name="f10367" fmla="*/ 1752896 f8262 1"/>
              <a:gd name="f10368" fmla="*/ 3069608 f8261 1"/>
              <a:gd name="f10369" fmla="*/ 1775426 f8262 1"/>
              <a:gd name="f10370" fmla="*/ 3056029 f8261 1"/>
              <a:gd name="f10371" fmla="*/ 1830497 f8262 1"/>
              <a:gd name="f10372" fmla="*/ 3023583 f8261 1"/>
              <a:gd name="f10373" fmla="*/ 1862420 f8262 1"/>
              <a:gd name="f10374" fmla="*/ 3003787 f8261 1"/>
              <a:gd name="f10375" fmla="*/ 1871196 f8262 1"/>
              <a:gd name="f10376" fmla="*/ 2996638 f8261 1"/>
              <a:gd name="f10377" fmla="*/ 1900038 f8262 1"/>
              <a:gd name="f10378" fmla="*/ 2972187 f8261 1"/>
              <a:gd name="f10379" fmla="*/ 1914410 f8262 1"/>
              <a:gd name="f10380" fmla="*/ 2966687 f8261 1"/>
              <a:gd name="f10381" fmla="*/ 1874278 f8262 1"/>
              <a:gd name="f10382" fmla="*/ 3001291 f8261 1"/>
              <a:gd name="f10383" fmla="*/ 1702089 f8262 1"/>
              <a:gd name="f10384" fmla="*/ 3115297 f8261 1"/>
              <a:gd name="f10385" fmla="*/ 1650099 f8262 1"/>
              <a:gd name="f10386" fmla="*/ 3152396 f8261 1"/>
              <a:gd name="f10387" fmla="*/ 1641939 f8262 1"/>
              <a:gd name="f10388" fmla="*/ 3160476 f8261 1"/>
              <a:gd name="f10389" fmla="*/ 1640041 f8262 1"/>
              <a:gd name="f10390" fmla="*/ 3164410 f8261 1"/>
              <a:gd name="f10391" fmla="*/ 1643789 f8262 1"/>
              <a:gd name="f10392" fmla="*/ 3163268 f8261 1"/>
              <a:gd name="f10393" fmla="*/ 1656928 f8262 1"/>
              <a:gd name="f10394" fmla="*/ 3155907 f8261 1"/>
              <a:gd name="f10395" fmla="*/ 1654413 f8262 1"/>
              <a:gd name="f10396" fmla="*/ 3158911 f8261 1"/>
              <a:gd name="f10397" fmla="*/ 1515429 f8262 1"/>
              <a:gd name="f10398" fmla="*/ 3248253 f8261 1"/>
              <a:gd name="f10399" fmla="*/ 1468468 f8262 1"/>
              <a:gd name="f10400" fmla="*/ 3279346 f8261 1"/>
              <a:gd name="f10401" fmla="*/ 1421508 f8262 1"/>
              <a:gd name="f10402" fmla="*/ 3310439 f8261 1"/>
              <a:gd name="f10403" fmla="*/ 1415246 f8262 1"/>
              <a:gd name="f10404" fmla="*/ 3314583 f8261 1"/>
              <a:gd name="f10405" fmla="*/ 1379575 f8262 1"/>
              <a:gd name="f10406" fmla="*/ 3335523 f8261 1"/>
              <a:gd name="f10407" fmla="*/ 1320092 f8262 1"/>
              <a:gd name="f10408" fmla="*/ 3374907 f8261 1"/>
              <a:gd name="f10409" fmla="*/ 1314963 f8262 1"/>
              <a:gd name="f10410" fmla="*/ 3377616 f8261 1"/>
              <a:gd name="f10411" fmla="*/ 1301004 f8262 1"/>
              <a:gd name="f10412" fmla="*/ 3383431 f8261 1"/>
              <a:gd name="f10413" fmla="*/ 1320757 f8262 1"/>
              <a:gd name="f10414" fmla="*/ 3369111 f8261 1"/>
              <a:gd name="f10415" fmla="*/ 1342057 f8262 1"/>
              <a:gd name="f10416" fmla="*/ 3353671 f8261 1"/>
              <a:gd name="f10417" fmla="*/ 1348983 f8262 1"/>
              <a:gd name="f10418" fmla="*/ 3343728 f8261 1"/>
              <a:gd name="f10419" fmla="*/ 1361506 f8262 1"/>
              <a:gd name="f10420" fmla="*/ 3335437 f8261 1"/>
              <a:gd name="f10421" fmla="*/ 1359658 f8262 1"/>
              <a:gd name="f10422" fmla="*/ 3332646 f8261 1"/>
              <a:gd name="f10423" fmla="*/ 1344003 f8262 1"/>
              <a:gd name="f10424" fmla="*/ 3343009 f8261 1"/>
              <a:gd name="f10425" fmla="*/ 1331480 f8262 1"/>
              <a:gd name="f10426" fmla="*/ 3351301 f8261 1"/>
              <a:gd name="f10427" fmla="*/ 1321472 f8262 1"/>
              <a:gd name="f10428" fmla="*/ 3356588 f8261 1"/>
              <a:gd name="f10429" fmla="*/ 1329015 f8262 1"/>
              <a:gd name="f10430" fmla="*/ 3347578 f8261 1"/>
              <a:gd name="f10431" fmla="*/ 1327167 f8262 1"/>
              <a:gd name="f10432" fmla="*/ 3344785 f8261 1"/>
              <a:gd name="f10433" fmla="*/ 1299657 f8262 1"/>
              <a:gd name="f10434" fmla="*/ 3357645 f8261 1"/>
              <a:gd name="f10435" fmla="*/ 1268023 f8262 1"/>
              <a:gd name="f10436" fmla="*/ 3380429 f8261 1"/>
              <a:gd name="f10437" fmla="*/ 1245731 f8262 1"/>
              <a:gd name="f10438" fmla="*/ 3395816 f8261 1"/>
              <a:gd name="f10439" fmla="*/ 1242762 f8262 1"/>
              <a:gd name="f10440" fmla="*/ 3394313 f8261 1"/>
              <a:gd name="f10441" fmla="*/ 1244611 f8262 1"/>
              <a:gd name="f10442" fmla="*/ 3373370 f8261 1"/>
              <a:gd name="f10443" fmla="*/ 1271889 f8262 1"/>
              <a:gd name="f10444" fmla="*/ 3325238 f8261 1"/>
              <a:gd name="f10445" fmla="*/ 1280722 f8262 1"/>
              <a:gd name="f10446" fmla="*/ 3302699 f8261 1"/>
              <a:gd name="f10447" fmla="*/ 1246454 f8262 1"/>
              <a:gd name="f10448" fmla="*/ 3304286 f8261 1"/>
              <a:gd name="f10449" fmla="*/ 1188726 f8262 1"/>
              <a:gd name="f10450" fmla="*/ 3271306 f8261 1"/>
              <a:gd name="f10451" fmla="*/ 1135118 f8262 1"/>
              <a:gd name="f10452" fmla="*/ 3234204 f8261 1"/>
              <a:gd name="f10453" fmla="*/ 1163986 f8262 1"/>
              <a:gd name="f10454" fmla="*/ 3188858 f8261 1"/>
              <a:gd name="f10455" fmla="*/ 1261405 f8262 1"/>
              <a:gd name="f10456" fmla="*/ 3057459 f8261 1"/>
              <a:gd name="f10457" fmla="*/ 1263668 f8262 1"/>
              <a:gd name="f10458" fmla="*/ 3055339 f8261 1"/>
              <a:gd name="f10459" fmla="*/ 1259492 f8262 1"/>
              <a:gd name="f10460" fmla="*/ 3048522 f8261 1"/>
              <a:gd name="f10461" fmla="*/ 1255566 f8262 1"/>
              <a:gd name="f10462" fmla="*/ 3028502 f8261 1"/>
              <a:gd name="f10463" fmla="*/ 1279942 f8262 1"/>
              <a:gd name="f10464" fmla="*/ 2945411 f8261 1"/>
              <a:gd name="f10465" fmla="*/ 1327104 f8262 1"/>
              <a:gd name="f10466" fmla="*/ 2843219 f8261 1"/>
              <a:gd name="f10467" fmla="*/ 1335090 f8262 1"/>
              <a:gd name="f10468" fmla="*/ 2825149 f8261 1"/>
              <a:gd name="f10469" fmla="*/ 1333492 f8262 1"/>
              <a:gd name="f10470" fmla="*/ 2816276 f8261 1"/>
              <a:gd name="f10471" fmla="*/ 1346477 f8262 1"/>
              <a:gd name="f10472" fmla="*/ 2808114 f8261 1"/>
              <a:gd name="f10473" fmla="*/ 1378515 f8262 1"/>
              <a:gd name="f10474" fmla="*/ 2788508 f8261 1"/>
              <a:gd name="f10475" fmla="*/ 1409834 f8262 1"/>
              <a:gd name="f10476" fmla="*/ 2767759 f8261 1"/>
              <a:gd name="f10477" fmla="*/ 1438932 f8262 1"/>
              <a:gd name="f10478" fmla="*/ 2750532 f8261 1"/>
              <a:gd name="f10479" fmla="*/ 1442112 f8262 1"/>
              <a:gd name="f10480" fmla="*/ 2748534 f8261 1"/>
              <a:gd name="f10481" fmla="*/ 1444574 f8262 1"/>
              <a:gd name="f10482" fmla="*/ 2745392 f8261 1"/>
              <a:gd name="f10483" fmla="*/ 1451411 f8262 1"/>
              <a:gd name="f10484" fmla="*/ 2742157 f8261 1"/>
              <a:gd name="f10485" fmla="*/ 1464131 f8262 1"/>
              <a:gd name="f10486" fmla="*/ 2734161 f8261 1"/>
              <a:gd name="f10487" fmla="*/ 1470731 f8262 1"/>
              <a:gd name="f10488" fmla="*/ 2730545 f8261 1"/>
              <a:gd name="f10489" fmla="*/ 1495450 f8262 1"/>
              <a:gd name="f10490" fmla="*/ 2713413 f8261 1"/>
              <a:gd name="f10491" fmla="*/ 1497913 f8262 1"/>
              <a:gd name="f10492" fmla="*/ 2710271 f8261 1"/>
              <a:gd name="f10493" fmla="*/ 1510633 f8262 1"/>
              <a:gd name="f10494" fmla="*/ 2702276 f8261 1"/>
              <a:gd name="f10495" fmla="*/ 1515249 f8262 1"/>
              <a:gd name="f10496" fmla="*/ 2702562 f8261 1"/>
              <a:gd name="f10497" fmla="*/ 1522088 f8262 1"/>
              <a:gd name="f10498" fmla="*/ 2699327 f8261 1"/>
              <a:gd name="f10499" fmla="*/ 1534807 f8262 1"/>
              <a:gd name="f10500" fmla="*/ 2691332 f8261 1"/>
              <a:gd name="f10501" fmla="*/ 1547526 f8262 1"/>
              <a:gd name="f10502" fmla="*/ 2683337 f8261 1"/>
              <a:gd name="f10503" fmla="*/ 1554125 f8262 1"/>
              <a:gd name="f10504" fmla="*/ 2679720 f8261 1"/>
              <a:gd name="f10505" fmla="*/ 1574163 f8262 1"/>
              <a:gd name="f10506" fmla="*/ 2669252 f8261 1"/>
              <a:gd name="f10507" fmla="*/ 1581480 f8262 1"/>
              <a:gd name="f10508" fmla="*/ 2666778 f8261 1"/>
              <a:gd name="f10509" fmla="*/ 1603739 f8262 1"/>
              <a:gd name="f10510" fmla="*/ 2652786 f8261 1"/>
              <a:gd name="f10511" fmla="*/ 1607945 f8262 1"/>
              <a:gd name="f10512" fmla="*/ 2645361 f8261 1"/>
              <a:gd name="f10513" fmla="*/ 1610646 f8262 1"/>
              <a:gd name="f10514" fmla="*/ 2642600 f8261 1"/>
              <a:gd name="f10515" fmla="*/ 1655883 f8262 1"/>
              <a:gd name="f10516" fmla="*/ 2615761 f8261 1"/>
              <a:gd name="f10517" fmla="*/ 1678140 f8262 1"/>
              <a:gd name="f10518" fmla="*/ 2601771 f8261 1"/>
              <a:gd name="f10519" fmla="*/ 1681081 f8262 1"/>
              <a:gd name="f10520" fmla="*/ 2599392 f8261 1"/>
              <a:gd name="f10521" fmla="*/ 1704060 f8262 1"/>
              <a:gd name="f10522" fmla="*/ 2586542 f8261 1"/>
              <a:gd name="f10523" fmla="*/ 1731480 f8262 1"/>
              <a:gd name="f10524" fmla="*/ 2566649 f8261 1"/>
              <a:gd name="f10525" fmla="*/ 1737361 f8262 1"/>
              <a:gd name="f10526" fmla="*/ 2561890 f8261 1"/>
              <a:gd name="f10527" fmla="*/ 1743961 f8262 1"/>
              <a:gd name="f10528" fmla="*/ 2558274 f8261 1"/>
              <a:gd name="f10529" fmla="*/ 1771622 f8262 1"/>
              <a:gd name="f10530" fmla="*/ 2538762 f8261 1"/>
              <a:gd name="f10531" fmla="*/ 1780682 f8262 1"/>
              <a:gd name="f10532" fmla="*/ 2532004 f8261 1"/>
              <a:gd name="f10533" fmla="*/ 1818362 f8262 1"/>
              <a:gd name="f10534" fmla="*/ 2507258 f8261 1"/>
              <a:gd name="f10535" fmla="*/ 1821063 f8262 1"/>
              <a:gd name="f10536" fmla="*/ 2504497 f8261 1"/>
              <a:gd name="f10537" fmla="*/ 1817643 f8262 1"/>
              <a:gd name="f10538" fmla="*/ 2506115 f8261 1"/>
              <a:gd name="f10539" fmla="*/ 1804924 f8262 1"/>
              <a:gd name="f10540" fmla="*/ 2514110 f8261 1"/>
              <a:gd name="f10541" fmla="*/ 1795145 f8262 1"/>
              <a:gd name="f10542" fmla="*/ 2519725 f8261 1"/>
              <a:gd name="f10543" fmla="*/ 1786351 f8262 1"/>
              <a:gd name="f10544" fmla="*/ 2523713 f8261 1"/>
              <a:gd name="f10545" fmla="*/ 1814365 f8262 1"/>
              <a:gd name="f10546" fmla="*/ 2506029 f8261 1"/>
              <a:gd name="f10547" fmla="*/ 1887503 f8262 1"/>
              <a:gd name="f10548" fmla="*/ 2460057 f8261 1"/>
              <a:gd name="f10549" fmla="*/ 1915762 f8262 1"/>
              <a:gd name="f10550" fmla="*/ 2441496 f8261 1"/>
              <a:gd name="f10551" fmla="*/ 1947379 f8262 1"/>
              <a:gd name="f10552" fmla="*/ 2421223 f8261 1"/>
              <a:gd name="f10553" fmla="*/ 1988718 f8262 1"/>
              <a:gd name="f10554" fmla="*/ 2395239 f8261 1"/>
              <a:gd name="f10555" fmla="*/ 2013978 f8262 1"/>
              <a:gd name="f10556" fmla="*/ 2378963 f8261 1"/>
              <a:gd name="f10557" fmla="*/ 2023336 f8262 1"/>
              <a:gd name="f10558" fmla="*/ 2372681 f8261 1"/>
              <a:gd name="f10559" fmla="*/ 2061496 f8262 1"/>
              <a:gd name="f10560" fmla="*/ 2348696 f8261 1"/>
              <a:gd name="f10561" fmla="*/ 2102835 f8262 1"/>
              <a:gd name="f10562" fmla="*/ 2322712 f8261 1"/>
              <a:gd name="f10563" fmla="*/ 2144172 f8262 1"/>
              <a:gd name="f10564" fmla="*/ 2296729 f8261 1"/>
              <a:gd name="f10565" fmla="*/ 2162892 f8262 1"/>
              <a:gd name="f10566" fmla="*/ 2284164 f8261 1"/>
              <a:gd name="f10567" fmla="*/ 2191510 f8262 1"/>
              <a:gd name="f10568" fmla="*/ 2266175 f8261 1"/>
              <a:gd name="f10569" fmla="*/ 2204229 f8262 1"/>
              <a:gd name="f10570" fmla="*/ 2258180 f8261 1"/>
              <a:gd name="f10571" fmla="*/ 2239388 f8262 1"/>
              <a:gd name="f10572" fmla="*/ 2236481 f8261 1"/>
              <a:gd name="f10573" fmla="*/ 2251568 f8262 1"/>
              <a:gd name="f10574" fmla="*/ 2227626 f8261 1"/>
              <a:gd name="f10575" fmla="*/ 2264287 f8262 1"/>
              <a:gd name="f10576" fmla="*/ 2219632 f8261 1"/>
              <a:gd name="f10577" fmla="*/ 2267107 f8262 1"/>
              <a:gd name="f10578" fmla="*/ 2217060 f8261 1"/>
              <a:gd name="f10579" fmla="*/ 2308445 f8262 1"/>
              <a:gd name="f10580" fmla="*/ 2191077 f8261 1"/>
              <a:gd name="f10581" fmla="*/ 2308805 f8262 1"/>
              <a:gd name="f10582" fmla="*/ 2191650 f8261 1"/>
              <a:gd name="f10583" fmla="*/ 2388302 f8262 1"/>
              <a:gd name="f10584" fmla="*/ 2141682 f8261 1"/>
              <a:gd name="f10585" fmla="*/ 2407381 f8262 1"/>
              <a:gd name="f10586" fmla="*/ 2129690 f8261 1"/>
              <a:gd name="f10587" fmla="*/ 2480158 f8262 1"/>
              <a:gd name="f10588" fmla="*/ 2083145 f8261 1"/>
              <a:gd name="f10589" fmla="*/ 2479618 f8262 1"/>
              <a:gd name="f10590" fmla="*/ 2082286 f8261 1"/>
              <a:gd name="f10591" fmla="*/ 2482617 f8262 1"/>
              <a:gd name="f10592" fmla="*/ 2080002 f8261 1"/>
              <a:gd name="f10593" fmla="*/ 2489157 f8262 1"/>
              <a:gd name="f10594" fmla="*/ 2076290 f8261 1"/>
              <a:gd name="f10595" fmla="*/ 2549575 f8262 1"/>
              <a:gd name="f10596" fmla="*/ 2038314 f8261 1"/>
              <a:gd name="f10597" fmla="*/ 2562654 f8262 1"/>
              <a:gd name="f10598" fmla="*/ 2030892 f8261 1"/>
              <a:gd name="f10599" fmla="*/ 2584913 f8262 1"/>
              <a:gd name="f10600" fmla="*/ 2016901 f8261 1"/>
              <a:gd name="f10601" fmla="*/ 2606453 f8262 1"/>
              <a:gd name="f10602" fmla="*/ 2001764 f8261 1"/>
              <a:gd name="f10603" fmla="*/ 2615812 f8262 1"/>
              <a:gd name="f10604" fmla="*/ 1995482 f8261 1"/>
              <a:gd name="f10605" fmla="*/ 2628532 f8262 1"/>
              <a:gd name="f10606" fmla="*/ 1987487 f8261 1"/>
              <a:gd name="f10607" fmla="*/ 2631531 f8262 1"/>
              <a:gd name="f10608" fmla="*/ 1985201 f8261 1"/>
              <a:gd name="f10609" fmla="*/ 2627991 f8262 1"/>
              <a:gd name="f10610" fmla="*/ 1986627 f8261 1"/>
              <a:gd name="f10611" fmla="*/ 2589473 f8262 1"/>
              <a:gd name="f10612" fmla="*/ 2010039 f8261 1"/>
              <a:gd name="f10613" fmla="*/ 2579573 f8262 1"/>
              <a:gd name="f10614" fmla="*/ 2015463 f8261 1"/>
              <a:gd name="f10615" fmla="*/ 2550235 f8262 1"/>
              <a:gd name="f10616" fmla="*/ 2032305 f8261 1"/>
              <a:gd name="f10617" fmla="*/ 2544054 f8262 1"/>
              <a:gd name="f10618" fmla="*/ 2036589 f8261 1"/>
              <a:gd name="f10619" fmla="*/ 2537335 f8262 1"/>
              <a:gd name="f10620" fmla="*/ 2040014 f8261 1"/>
              <a:gd name="f10621" fmla="*/ 2507816 f8262 1"/>
              <a:gd name="f10622" fmla="*/ 2056569 f8261 1"/>
              <a:gd name="f10623" fmla="*/ 2486096 f8262 1"/>
              <a:gd name="f10624" fmla="*/ 2071421 f8261 1"/>
              <a:gd name="f10625" fmla="*/ 2482736 f8262 1"/>
              <a:gd name="f10626" fmla="*/ 2073134 f8261 1"/>
              <a:gd name="f10627" fmla="*/ 2460478 f8262 1"/>
              <a:gd name="f10628" fmla="*/ 2087124 f8261 1"/>
              <a:gd name="f10629" fmla="*/ 2416499 f8262 1"/>
              <a:gd name="f10630" fmla="*/ 2115966 f8261 1"/>
              <a:gd name="f10631" fmla="*/ 2412960 f8262 1"/>
              <a:gd name="f10632" fmla="*/ 2117390 f8261 1"/>
              <a:gd name="f10633" fmla="*/ 2404980 f8262 1"/>
              <a:gd name="f10634" fmla="*/ 2118811 f8261 1"/>
              <a:gd name="f10635" fmla="*/ 2382721 f8262 1"/>
              <a:gd name="f10636" fmla="*/ 2132802 f8261 1"/>
              <a:gd name="f10637" fmla="*/ 2377081 f8262 1"/>
              <a:gd name="f10638" fmla="*/ 2137945 f8261 1"/>
              <a:gd name="f10639" fmla="*/ 2358722 f8262 1"/>
              <a:gd name="f10640" fmla="*/ 2151084 f8261 1"/>
              <a:gd name="f10641" fmla="*/ 2352543 f8262 1"/>
              <a:gd name="f10642" fmla="*/ 2155367 f8261 1"/>
              <a:gd name="f10643" fmla="*/ 2339823 f8262 1"/>
              <a:gd name="f10644" fmla="*/ 2163362 f8261 1"/>
              <a:gd name="f10645" fmla="*/ 2327103 f8262 1"/>
              <a:gd name="f10646" fmla="*/ 2171357 f8261 1"/>
              <a:gd name="f10647" fmla="*/ 2321104 f8262 1"/>
              <a:gd name="f10648" fmla="*/ 2175927 f8261 1"/>
              <a:gd name="f10649" fmla="*/ 2319005 f8262 1"/>
              <a:gd name="f10650" fmla="*/ 2179645 f8261 1"/>
              <a:gd name="f10651" fmla="*/ 2306284 f8262 1"/>
              <a:gd name="f10652" fmla="*/ 2187640 f8261 1"/>
              <a:gd name="f10653" fmla="*/ 2302564 f8262 1"/>
              <a:gd name="f10654" fmla="*/ 2188779 f8261 1"/>
              <a:gd name="f10655" fmla="*/ 2276586 f8262 1"/>
              <a:gd name="f10656" fmla="*/ 2203909 f8261 1"/>
              <a:gd name="f10657" fmla="*/ 2270406 f8262 1"/>
              <a:gd name="f10658" fmla="*/ 2208193 f8261 1"/>
              <a:gd name="f10659" fmla="*/ 2257686 f8262 1"/>
              <a:gd name="f10660" fmla="*/ 2216189 f8261 1"/>
              <a:gd name="f10661" fmla="*/ 2251686 f8262 1"/>
              <a:gd name="f10662" fmla="*/ 2220759 f8261 1"/>
              <a:gd name="f10663" fmla="*/ 2247966 f8262 1"/>
              <a:gd name="f10664" fmla="*/ 2221898 f8261 1"/>
              <a:gd name="f10665" fmla="*/ 2244787 f8262 1"/>
              <a:gd name="f10666" fmla="*/ 2223897 f8261 1"/>
              <a:gd name="f10667" fmla="*/ 2216527 f8262 1"/>
              <a:gd name="f10668" fmla="*/ 2242458 f8261 1"/>
              <a:gd name="f10669" fmla="*/ 2184370 f8262 1"/>
              <a:gd name="f10670" fmla="*/ 2261872 f8261 1"/>
              <a:gd name="f10671" fmla="*/ 2152751 f8262 1"/>
              <a:gd name="f10672" fmla="*/ 2282146 f8261 1"/>
              <a:gd name="f10673" fmla="*/ 2114592 f8262 1"/>
              <a:gd name="f10674" fmla="*/ 2306131 f8261 1"/>
              <a:gd name="f10675" fmla="*/ 2111412 f8262 1"/>
              <a:gd name="f10676" fmla="*/ 2308130 f8261 1"/>
              <a:gd name="f10677" fmla="*/ 2111593 f8262 1"/>
              <a:gd name="f10678" fmla="*/ 2308416 f8261 1"/>
              <a:gd name="f10679" fmla="*/ 2121492 f8262 1"/>
              <a:gd name="f10680" fmla="*/ 2302993 f8261 1"/>
              <a:gd name="f10681" fmla="*/ 2128212 f8262 1"/>
              <a:gd name="f10682" fmla="*/ 2299568 f8261 1"/>
              <a:gd name="f10683" fmla="*/ 2118852 f8262 1"/>
              <a:gd name="f10684" fmla="*/ 2305850 f8261 1"/>
              <a:gd name="f10685" fmla="*/ 2141651 f8262 1"/>
              <a:gd name="f10686" fmla="*/ 2292719 f8261 1"/>
              <a:gd name="f10687" fmla="*/ 2151552 f8262 1"/>
              <a:gd name="f10688" fmla="*/ 2287296 f8261 1"/>
              <a:gd name="f10689" fmla="*/ 2142372 f8262 1"/>
              <a:gd name="f10690" fmla="*/ 2293865 f8261 1"/>
              <a:gd name="f10691" fmla="*/ 2119753 f8262 1"/>
              <a:gd name="f10692" fmla="*/ 2307282 f8261 1"/>
              <a:gd name="f10693" fmla="*/ 2113393 f8262 1"/>
              <a:gd name="f10694" fmla="*/ 2311280 f8261 1"/>
              <a:gd name="f10695" fmla="*/ 2078773 f8262 1"/>
              <a:gd name="f10696" fmla="*/ 2333840 f8261 1"/>
              <a:gd name="f10697" fmla="*/ 2056155 f8262 1"/>
              <a:gd name="f10698" fmla="*/ 2347257 f8261 1"/>
              <a:gd name="f10699" fmla="*/ 2052976 f8262 1"/>
              <a:gd name="f10700" fmla="*/ 2349256 f8261 1"/>
              <a:gd name="f10701" fmla="*/ 2027897 f8262 1"/>
              <a:gd name="f10702" fmla="*/ 2365819 f8261 1"/>
              <a:gd name="f10703" fmla="*/ 1992197 f8262 1"/>
              <a:gd name="f10704" fmla="*/ 2386659 f8261 1"/>
              <a:gd name="f10705" fmla="*/ 1988477 f8262 1"/>
              <a:gd name="f10706" fmla="*/ 2387799 f8261 1"/>
              <a:gd name="f10707" fmla="*/ 1978398 f8262 1"/>
              <a:gd name="f10708" fmla="*/ 2392935 f8261 1"/>
              <a:gd name="f10709" fmla="*/ 1930519 f8262 1"/>
              <a:gd name="f10710" fmla="*/ 2422630 f8261 1"/>
              <a:gd name="f10711" fmla="*/ 1920980 f8262 1"/>
              <a:gd name="f10712" fmla="*/ 2428626 f8261 1"/>
              <a:gd name="f10713" fmla="*/ 1892362 f8262 1"/>
              <a:gd name="f10714" fmla="*/ 2446614 f8261 1"/>
              <a:gd name="f10715" fmla="*/ 1863743 f8262 1"/>
              <a:gd name="f10716" fmla="*/ 2464603 f8261 1"/>
              <a:gd name="f10717" fmla="*/ 1828945 f8262 1"/>
              <a:gd name="f10718" fmla="*/ 2486875 f8261 1"/>
              <a:gd name="f10719" fmla="*/ 1809865 f8262 1"/>
              <a:gd name="f10720" fmla="*/ 2498868 f8261 1"/>
              <a:gd name="f10721" fmla="*/ 1793966 f8262 1"/>
              <a:gd name="f10722" fmla="*/ 2508861 f8261 1"/>
              <a:gd name="f10723" fmla="*/ 1736728 f8262 1"/>
              <a:gd name="f10724" fmla="*/ 2544838 f8261 1"/>
              <a:gd name="f10725" fmla="*/ 1708469 f8262 1"/>
              <a:gd name="f10726" fmla="*/ 2563399 f8261 1"/>
              <a:gd name="f10727" fmla="*/ 1701930 f8262 1"/>
              <a:gd name="f10728" fmla="*/ 2567111 f8261 1"/>
              <a:gd name="f10729" fmla="*/ 1663770 f8262 1"/>
              <a:gd name="f10730" fmla="*/ 2591096 f8261 1"/>
              <a:gd name="f10731" fmla="*/ 1654412 f8262 1"/>
              <a:gd name="f10732" fmla="*/ 2597378 f8261 1"/>
              <a:gd name="f10733" fmla="*/ 1619433 f8262 1"/>
              <a:gd name="f10734" fmla="*/ 2619364 f8261 1"/>
              <a:gd name="f10735" fmla="*/ 1590634 f8262 1"/>
              <a:gd name="f10736" fmla="*/ 2637066 f8261 1"/>
              <a:gd name="f10737" fmla="*/ 1561836 f8262 1"/>
              <a:gd name="f10738" fmla="*/ 2654769 f8261 1"/>
              <a:gd name="f10739" fmla="*/ 1573294 f8262 1"/>
              <a:gd name="f10740" fmla="*/ 2644768 f8261 1"/>
              <a:gd name="f10741" fmla="*/ 1575574 f8262 1"/>
              <a:gd name="f10742" fmla="*/ 2641338 f8261 1"/>
              <a:gd name="f10743" fmla="*/ 1576676 f8262 1"/>
              <a:gd name="f10744" fmla="*/ 2640445 f8261 1"/>
              <a:gd name="f10745" fmla="*/ 1600653 f8262 1"/>
              <a:gd name="f10746" fmla="*/ 2624774 f8261 1"/>
              <a:gd name="f10747" fmla="*/ 1606653 f8262 1"/>
              <a:gd name="f10748" fmla="*/ 2620204 f8261 1"/>
              <a:gd name="f10749" fmla="*/ 1605753 f8262 1"/>
              <a:gd name="f10750" fmla="*/ 2618772 f8261 1"/>
              <a:gd name="f10751" fmla="*/ 1609112 f8262 1"/>
              <a:gd name="f10752" fmla="*/ 2617060 f8261 1"/>
              <a:gd name="f10753" fmla="*/ 1613012 f8262 1"/>
              <a:gd name="f10754" fmla="*/ 2616207 f8261 1"/>
              <a:gd name="f10755" fmla="*/ 1629271 f8262 1"/>
              <a:gd name="f10756" fmla="*/ 2606786 f8261 1"/>
              <a:gd name="f10757" fmla="*/ 1635451 f8262 1"/>
              <a:gd name="f10758" fmla="*/ 2602502 f8261 1"/>
              <a:gd name="f10759" fmla="*/ 1650812 f8262 1"/>
              <a:gd name="f10760" fmla="*/ 2591650 f8261 1"/>
              <a:gd name="f10761" fmla="*/ 1668990 f8262 1"/>
              <a:gd name="f10762" fmla="*/ 2578225 f8261 1"/>
              <a:gd name="f10763" fmla="*/ 1649551 f8262 1"/>
              <a:gd name="f10764" fmla="*/ 2589644 f8261 1"/>
              <a:gd name="f10765" fmla="*/ 1639470 f8262 1"/>
              <a:gd name="f10766" fmla="*/ 2594781 f8261 1"/>
              <a:gd name="f10767" fmla="*/ 1603952 f8262 1"/>
              <a:gd name="f10768" fmla="*/ 2615908 f8261 1"/>
              <a:gd name="f10769" fmla="*/ 1594593 f8262 1"/>
              <a:gd name="f10770" fmla="*/ 2622191 f8261 1"/>
              <a:gd name="f10771" fmla="*/ 1576234 f8262 1"/>
              <a:gd name="f10772" fmla="*/ 2635329 f8261 1"/>
              <a:gd name="f10773" fmla="*/ 1563334 f8262 1"/>
              <a:gd name="f10774" fmla="*/ 2643038 f8261 1"/>
              <a:gd name="f10775" fmla="*/ 1556614 f8262 1"/>
              <a:gd name="f10776" fmla="*/ 2646462 f8261 1"/>
              <a:gd name="f10777" fmla="*/ 1530815 f8262 1"/>
              <a:gd name="f10778" fmla="*/ 2661879 f8261 1"/>
              <a:gd name="f10779" fmla="*/ 1515096 f8262 1"/>
              <a:gd name="f10780" fmla="*/ 2672159 f8261 1"/>
              <a:gd name="f10781" fmla="*/ 1480117 f8262 1"/>
              <a:gd name="f10782" fmla="*/ 2694145 f8261 1"/>
              <a:gd name="f10783" fmla="*/ 1467398 f8262 1"/>
              <a:gd name="f10784" fmla="*/ 2702140 f8261 1"/>
              <a:gd name="f10785" fmla="*/ 1454678 f8262 1"/>
              <a:gd name="f10786" fmla="*/ 2710135 f8261 1"/>
              <a:gd name="f10787" fmla="*/ 1432419 f8262 1"/>
              <a:gd name="f10788" fmla="*/ 2724126 f8261 1"/>
              <a:gd name="f10789" fmla="*/ 1423780 f8262 1"/>
              <a:gd name="f10790" fmla="*/ 2731555 f8261 1"/>
              <a:gd name="f10791" fmla="*/ 1430860 f8262 1"/>
              <a:gd name="f10792" fmla="*/ 2728702 f8261 1"/>
              <a:gd name="f10793" fmla="*/ 1437759 f8262 1"/>
              <a:gd name="f10794" fmla="*/ 2725564 f8261 1"/>
              <a:gd name="f10795" fmla="*/ 1446939 f8262 1"/>
              <a:gd name="f10796" fmla="*/ 2718996 f8261 1"/>
              <a:gd name="f10797" fmla="*/ 1446758 f8262 1"/>
              <a:gd name="f10798" fmla="*/ 2718710 f8261 1"/>
              <a:gd name="f10799" fmla="*/ 1456478 f8262 1"/>
              <a:gd name="f10800" fmla="*/ 2713000 f8261 1"/>
              <a:gd name="f10801" fmla="*/ 1470278 f8262 1"/>
              <a:gd name="f10802" fmla="*/ 2706723 f8261 1"/>
              <a:gd name="f10803" fmla="*/ 1470819 f8262 1"/>
              <a:gd name="f10804" fmla="*/ 2707582 f8261 1"/>
              <a:gd name="f10805" fmla="*/ 1461279 f8262 1"/>
              <a:gd name="f10806" fmla="*/ 2713578 f8261 1"/>
              <a:gd name="f10807" fmla="*/ 1451198 f8262 1"/>
              <a:gd name="f10808" fmla="*/ 2718715 f8261 1"/>
              <a:gd name="f10809" fmla="*/ 1419220 f8262 1"/>
              <a:gd name="f10810" fmla="*/ 2738417 f8261 1"/>
              <a:gd name="f10811" fmla="*/ 1397322 f8262 1"/>
              <a:gd name="f10812" fmla="*/ 2752980 f8261 1"/>
              <a:gd name="f10813" fmla="*/ 1381602 f8262 1"/>
              <a:gd name="f10814" fmla="*/ 2763260 f8261 1"/>
              <a:gd name="f10815" fmla="*/ 1375062 f8262 1"/>
              <a:gd name="f10816" fmla="*/ 2766970 f8261 1"/>
              <a:gd name="f10817" fmla="*/ 1355622 f8262 1"/>
              <a:gd name="f10818" fmla="*/ 2778391 f8261 1"/>
              <a:gd name="f10819" fmla="*/ 1340444 f8262 1"/>
              <a:gd name="f10820" fmla="*/ 2789529 f8261 1"/>
              <a:gd name="f10821" fmla="*/ 1327184 f8262 1"/>
              <a:gd name="f10822" fmla="*/ 2796665 f8261 1"/>
              <a:gd name="f10823" fmla="*/ 1321724 f8262 1"/>
              <a:gd name="f10824" fmla="*/ 2799448 f8261 1"/>
              <a:gd name="f10825" fmla="*/ 1314290 f8262 1"/>
              <a:gd name="f10826" fmla="*/ 2804371 f8261 1"/>
              <a:gd name="f10827" fmla="*/ 1311667 f8262 1"/>
              <a:gd name="f10828" fmla="*/ 2804313 f8261 1"/>
              <a:gd name="f10829" fmla="*/ 1308981 f8262 1"/>
              <a:gd name="f10830" fmla="*/ 2805415 f8261 1"/>
              <a:gd name="f10831" fmla="*/ 1310797 f8262 1"/>
              <a:gd name="f10832" fmla="*/ 2804119 f8261 1"/>
              <a:gd name="f10833" fmla="*/ 1315843 f8262 1"/>
              <a:gd name="f10834" fmla="*/ 2799797 f8261 1"/>
              <a:gd name="f10835" fmla="*/ 1330843 f8262 1"/>
              <a:gd name="f10836" fmla="*/ 2788371 f8261 1"/>
              <a:gd name="f10837" fmla="*/ 1336843 f8262 1"/>
              <a:gd name="f10838" fmla="*/ 2783800 f8261 1"/>
              <a:gd name="f10839" fmla="*/ 1320404 f8262 1"/>
              <a:gd name="f10840" fmla="*/ 2792936 f8261 1"/>
              <a:gd name="f10841" fmla="*/ 1303424 f8262 1"/>
              <a:gd name="f10842" fmla="*/ 2801210 f8261 1"/>
              <a:gd name="f10843" fmla="*/ 1300064 f8262 1"/>
              <a:gd name="f10844" fmla="*/ 2802923 f8261 1"/>
              <a:gd name="f10845" fmla="*/ 1281165 f8262 1"/>
              <a:gd name="f10846" fmla="*/ 2815201 f8261 1"/>
              <a:gd name="f10847" fmla="*/ 1274805 f8262 1"/>
              <a:gd name="f10848" fmla="*/ 2819199 f8261 1"/>
              <a:gd name="f10849" fmla="*/ 1258366 f8262 1"/>
              <a:gd name="f10850" fmla="*/ 2828333 f8261 1"/>
              <a:gd name="f10851" fmla="*/ 1232927 f8262 1"/>
              <a:gd name="f10852" fmla="*/ 2844323 f8261 1"/>
              <a:gd name="f10853" fmla="*/ 1226747 f8262 1"/>
              <a:gd name="f10854" fmla="*/ 2848607 f8261 1"/>
              <a:gd name="f10855" fmla="*/ 1230287 f8262 1"/>
              <a:gd name="f10856" fmla="*/ 2847182 f8261 1"/>
              <a:gd name="f10857" fmla="*/ 1236647 f8262 1"/>
              <a:gd name="f10858" fmla="*/ 2843184 f8261 1"/>
              <a:gd name="f10859" fmla="*/ 1246727 f8262 1"/>
              <a:gd name="f10860" fmla="*/ 2838047 f8261 1"/>
              <a:gd name="f10861" fmla="*/ 1231187 f8262 1"/>
              <a:gd name="f10862" fmla="*/ 2848613 f8261 1"/>
              <a:gd name="f10863" fmla="*/ 1215288 f8262 1"/>
              <a:gd name="f10864" fmla="*/ 2858607 f8261 1"/>
              <a:gd name="f10865" fmla="*/ 1209108 f8262 1"/>
              <a:gd name="f10866" fmla="*/ 2862891 f8261 1"/>
              <a:gd name="f10867" fmla="*/ 1181389 f8262 1"/>
              <a:gd name="f10868" fmla="*/ 2882311 f8261 1"/>
              <a:gd name="f10869" fmla="*/ 1162850 f8262 1"/>
              <a:gd name="f10870" fmla="*/ 2895164 f8261 1"/>
              <a:gd name="f10871" fmla="*/ 1140231 f8262 1"/>
              <a:gd name="f10872" fmla="*/ 2908581 f8261 1"/>
              <a:gd name="f10873" fmla="*/ 1101892 f8262 1"/>
              <a:gd name="f10874" fmla="*/ 2932280 f8261 1"/>
              <a:gd name="f10875" fmla="*/ 1089173 f8262 1"/>
              <a:gd name="f10876" fmla="*/ 2940275 f8261 1"/>
              <a:gd name="f10877" fmla="*/ 1053655 f8262 1"/>
              <a:gd name="f10878" fmla="*/ 2961402 f8261 1"/>
              <a:gd name="f10879" fmla="*/ 1054554 f8262 1"/>
              <a:gd name="f10880" fmla="*/ 2962833 f8261 1"/>
              <a:gd name="f10881" fmla="*/ 1048556 f8262 1"/>
              <a:gd name="f10882" fmla="*/ 2967404 f8261 1"/>
              <a:gd name="f10883" fmla="*/ 1030376 f8262 1"/>
              <a:gd name="f10884" fmla="*/ 2980828 f8261 1"/>
              <a:gd name="f10885" fmla="*/ 1021376 f8262 1"/>
              <a:gd name="f10886" fmla="*/ 2987684 f8261 1"/>
              <a:gd name="f10887" fmla="*/ 1001938 f8262 1"/>
              <a:gd name="f10888" fmla="*/ 2999103 f8261 1"/>
              <a:gd name="f10889" fmla="*/ 1001758 f8262 1"/>
              <a:gd name="f10890" fmla="*/ 2998816 f8261 1"/>
              <a:gd name="f10891" fmla="*/ 991497 f8262 1"/>
              <a:gd name="f10892" fmla="*/ 3003667 f8261 1"/>
              <a:gd name="f10893" fmla="*/ 981825 f8262 1"/>
              <a:gd name="f10894" fmla="*/ 3009747 f8261 1"/>
              <a:gd name="f10895" fmla="*/ 968296 f8262 1"/>
              <a:gd name="f10896" fmla="*/ 3011911 f8261 1"/>
              <a:gd name="f10897" fmla="*/ 912155 f8262 1"/>
              <a:gd name="f10898" fmla="*/ 2983623 f8261 1"/>
              <a:gd name="f10899" fmla="*/ 860728 f8262 1"/>
              <a:gd name="f10900" fmla="*/ 2968537 f8261 1"/>
              <a:gd name="f10901" fmla="*/ 841424 f8262 1"/>
              <a:gd name="f10902" fmla="*/ 2975765 f8261 1"/>
              <a:gd name="f10903" fmla="*/ 768116 f8262 1"/>
              <a:gd name="f10904" fmla="*/ 2932773 f8261 1"/>
              <a:gd name="f10905" fmla="*/ 810421 f8262 1"/>
              <a:gd name="f10906" fmla="*/ 2876429 f8261 1"/>
              <a:gd name="f10907" fmla="*/ 1025740 f8262 1"/>
              <a:gd name="f10908" fmla="*/ 2698945 f8261 1"/>
              <a:gd name="f10909" fmla="*/ 1028964 f8262 1"/>
              <a:gd name="f10910" fmla="*/ 2644026 f8261 1"/>
              <a:gd name="f10911" fmla="*/ 981968 f8262 1"/>
              <a:gd name="f10912" fmla="*/ 2643132 f8261 1"/>
              <a:gd name="f10913" fmla="*/ 875684 f8262 1"/>
              <a:gd name="f10914" fmla="*/ 2697897 f8261 1"/>
              <a:gd name="f10915" fmla="*/ 828216 f8262 1"/>
              <a:gd name="f10916" fmla="*/ 2683971 f8261 1"/>
              <a:gd name="f10917" fmla="*/ 865190 f8262 1"/>
              <a:gd name="f10918" fmla="*/ 2660441 f8261 1"/>
              <a:gd name="f10919" fmla="*/ 893570 f8262 1"/>
              <a:gd name="f10920" fmla="*/ 2651577 f8261 1"/>
              <a:gd name="f10921" fmla="*/ 897007 f8262 1"/>
              <a:gd name="f10922" fmla="*/ 2566638 f8261 1"/>
              <a:gd name="f10923" fmla="*/ 890469 f8262 1"/>
              <a:gd name="f10924" fmla="*/ 2530342 f8261 1"/>
              <a:gd name="f10925" fmla="*/ 1049034 f8262 1"/>
              <a:gd name="f10926" fmla="*/ 2370589 f8261 1"/>
              <a:gd name="f10927" fmla="*/ 1250423 f8262 1"/>
              <a:gd name="f10928" fmla="*/ 2240589 f8261 1"/>
              <a:gd name="f10929" fmla="*/ 1302017 f8262 1"/>
              <a:gd name="f10930" fmla="*/ 2200868 f8261 1"/>
              <a:gd name="f10931" fmla="*/ 1305276 f8262 1"/>
              <a:gd name="f10932" fmla="*/ 2198734 f8261 1"/>
              <a:gd name="f10933" fmla="*/ 1293811 f8262 1"/>
              <a:gd name="f10934" fmla="*/ 2192982 f8261 1"/>
              <a:gd name="f10935" fmla="*/ 1275318 f8262 1"/>
              <a:gd name="f10936" fmla="*/ 2191243 f8261 1"/>
              <a:gd name="f10937" fmla="*/ 1118627 f8262 1"/>
              <a:gd name="f10938" fmla="*/ 2145896 f8261 1"/>
              <a:gd name="f10939" fmla="*/ 1102133 f8262 1"/>
              <a:gd name="f10940" fmla="*/ 2084060 f8261 1"/>
              <a:gd name="f10941" fmla="*/ 1139695 f8262 1"/>
              <a:gd name="f10942" fmla="*/ 2041355 f8261 1"/>
              <a:gd name="f10943" fmla="*/ 1160634 f8262 1"/>
              <a:gd name="f10944" fmla="*/ 2004950 f8261 1"/>
              <a:gd name="f10945" fmla="*/ 1145883 f8262 1"/>
              <a:gd name="f10946" fmla="*/ 2007933 f8261 1"/>
              <a:gd name="f10947" fmla="*/ 1122592 f8262 1"/>
              <a:gd name="f10948" fmla="*/ 2018707 f8261 1"/>
              <a:gd name="f10949" fmla="*/ 1014884 f8262 1"/>
              <a:gd name="f10950" fmla="*/ 2076951 f8261 1"/>
              <a:gd name="f10951" fmla="*/ 799948 f8262 1"/>
              <a:gd name="f10952" fmla="*/ 2121328 f8261 1"/>
              <a:gd name="f10953" fmla="*/ 749471 f8262 1"/>
              <a:gd name="f10954" fmla="*/ 2132303 f8261 1"/>
              <a:gd name="f10955" fmla="*/ 535956 f8262 1"/>
              <a:gd name="f10956" fmla="*/ 2215772 f8261 1"/>
              <a:gd name="f10957" fmla="*/ 388953 f8262 1"/>
              <a:gd name="f10958" fmla="*/ 2262893 f8261 1"/>
              <a:gd name="f10959" fmla="*/ 317064 f8262 1"/>
              <a:gd name="f10960" fmla="*/ 2258992 f8261 1"/>
              <a:gd name="f10961" fmla="*/ 314698 f8262 1"/>
              <a:gd name="f10962" fmla="*/ 2193838 f8261 1"/>
              <a:gd name="f10963" fmla="*/ 473262 f8262 1"/>
              <a:gd name="f10964" fmla="*/ 2034085 f8261 1"/>
              <a:gd name="f10965" fmla="*/ 258324 f8262 1"/>
              <a:gd name="f10966" fmla="*/ 2078464 f8261 1"/>
              <a:gd name="f10967" fmla="*/ 218082 f8262 1"/>
              <a:gd name="f10968" fmla="*/ 2083846 f8261 1"/>
              <a:gd name="f10969" fmla="*/ 223412 f8262 1"/>
              <a:gd name="f10970" fmla="*/ 2051032 f8261 1"/>
              <a:gd name="f10971" fmla="*/ 210125 f8262 1"/>
              <a:gd name="f10972" fmla="*/ 2008456 f8261 1"/>
              <a:gd name="f10973" fmla="*/ 170355 f8262 1"/>
              <a:gd name="f10974" fmla="*/ 2026873 f8261 1"/>
              <a:gd name="f10975" fmla="*/ 115235 f8262 1"/>
              <a:gd name="f10976" fmla="*/ 2053675 f8261 1"/>
              <a:gd name="f10977" fmla="*/ 58435 f8262 1"/>
              <a:gd name="f10978" fmla="*/ 1998335 f8261 1"/>
              <a:gd name="f10979" fmla="*/ 121941 f8262 1"/>
              <a:gd name="f10980" fmla="*/ 1986885 f8261 1"/>
              <a:gd name="f10981" fmla="*/ 146834 f8262 1"/>
              <a:gd name="f10982" fmla="*/ 1989889 f8261 1"/>
              <a:gd name="f10983" fmla="*/ 113084 f8262 1"/>
              <a:gd name="f10984" fmla="*/ 1958504 f8261 1"/>
              <a:gd name="f10985" fmla="*/ 117938 f8262 1"/>
              <a:gd name="f10986" fmla="*/ 1912658 f8261 1"/>
              <a:gd name="f10987" fmla="*/ 136771 f8262 1"/>
              <a:gd name="f10988" fmla="*/ 1892396 f8261 1"/>
              <a:gd name="f10989" fmla="*/ 163007 f8262 1"/>
              <a:gd name="f10990" fmla="*/ 1806628 f8261 1"/>
              <a:gd name="f10991" fmla="*/ 171025 f8262 1"/>
              <a:gd name="f10992" fmla="*/ 1792483 f8261 1"/>
              <a:gd name="f10993" fmla="*/ 175813 f8262 1"/>
              <a:gd name="f10994" fmla="*/ 1788943 f8261 1"/>
              <a:gd name="f10995" fmla="*/ 176463 f8262 1"/>
              <a:gd name="f10996" fmla="*/ 1784297 f8261 1"/>
              <a:gd name="f10997" fmla="*/ 176073 f8262 1"/>
              <a:gd name="f10998" fmla="*/ 1783578 f8261 1"/>
              <a:gd name="f10999" fmla="*/ 179732 f8262 1"/>
              <a:gd name="f11000" fmla="*/ 1777122 f8261 1"/>
              <a:gd name="f11001" fmla="*/ 209090 f8262 1"/>
              <a:gd name="f11002" fmla="*/ 1751848 f8261 1"/>
              <a:gd name="f11003" fmla="*/ 218812 f8262 1"/>
              <a:gd name="f11004" fmla="*/ 1746049 f8261 1"/>
              <a:gd name="f11005" fmla="*/ 222859 f8262 1"/>
              <a:gd name="f11006" fmla="*/ 1738892 f8261 1"/>
              <a:gd name="f11007" fmla="*/ 214830 f8262 1"/>
              <a:gd name="f11008" fmla="*/ 1740664 f8261 1"/>
              <a:gd name="f11009" fmla="*/ 191340 f8262 1"/>
              <a:gd name="f11010" fmla="*/ 1759417 f8261 1"/>
              <a:gd name="f11011" fmla="*/ 188853 f8262 1"/>
              <a:gd name="f11012" fmla="*/ 1761032 f8261 1"/>
              <a:gd name="f11013" fmla="*/ 205301 f8262 1"/>
              <a:gd name="f11014" fmla="*/ 1732014 f8261 1"/>
              <a:gd name="f11015" fmla="*/ 208511 f8262 1"/>
              <a:gd name="f11016" fmla="*/ 1727321 f8261 1"/>
              <a:gd name="f11017" fmla="*/ 225812 f8262 1"/>
              <a:gd name="f11018" fmla="*/ 1713264 f8261 1"/>
              <a:gd name="f11019" fmla="*/ 227503 f8262 1"/>
              <a:gd name="f11020" fmla="*/ 1709237 f8261 1"/>
              <a:gd name="f11021" fmla="*/ 237591 f8262 1"/>
              <a:gd name="f11022" fmla="*/ 1697616 f8261 1"/>
              <a:gd name="f11023" fmla="*/ 276177 f8262 1"/>
              <a:gd name="f11024" fmla="*/ 1667701 f8261 1"/>
              <a:gd name="f11025" fmla="*/ 287225 f8262 1"/>
              <a:gd name="f11026" fmla="*/ 1663698 f8261 1"/>
              <a:gd name="f11027" fmla="*/ 322063 f8262 1"/>
              <a:gd name="f11028" fmla="*/ 1647660 f8261 1"/>
              <a:gd name="f11029" fmla="*/ 343862 f8262 1"/>
              <a:gd name="f11030" fmla="*/ 1632934 f8261 1"/>
              <a:gd name="f11031" fmla="*/ 385832 f8262 1"/>
              <a:gd name="f11032" fmla="*/ 1594966 f8261 1"/>
              <a:gd name="f11033" fmla="*/ 387524 f8262 1"/>
              <a:gd name="f11034" fmla="*/ 1590937 f8261 1"/>
              <a:gd name="f11035" fmla="*/ 412043 f8262 1"/>
              <a:gd name="f11036" fmla="*/ 1567259 f8261 1"/>
              <a:gd name="f11037" fmla="*/ 442535 f8262 1"/>
              <a:gd name="f11038" fmla="*/ 1551658 f8261 1"/>
              <a:gd name="f11039" fmla="*/ 500862 f8262 1"/>
              <a:gd name="f11040" fmla="*/ 1516868 f8261 1"/>
              <a:gd name="f11041" fmla="*/ 547545 f8262 1"/>
              <a:gd name="f11042" fmla="*/ 1472639 f8261 1"/>
              <a:gd name="f11043" fmla="*/ 577073 f8262 1"/>
              <a:gd name="f11044" fmla="*/ 1449420 f8261 1"/>
              <a:gd name="f11045" fmla="*/ 621334 f8262 1"/>
              <a:gd name="f11046" fmla="*/ 1420865 f8261 1"/>
              <a:gd name="f11047" fmla="*/ 645487 f8262 1"/>
              <a:gd name="f11048" fmla="*/ 1403008 f8261 1"/>
              <a:gd name="f11049" fmla="*/ 656902 f8262 1"/>
              <a:gd name="f11050" fmla="*/ 1393182 f8261 1"/>
              <a:gd name="f11051" fmla="*/ 688786 f8262 1"/>
              <a:gd name="f11052" fmla="*/ 1366834 f8261 1"/>
              <a:gd name="f11053" fmla="*/ 700200 f8262 1"/>
              <a:gd name="f11054" fmla="*/ 1357008 f8261 1"/>
              <a:gd name="f11055" fmla="*/ 722130 f8262 1"/>
              <a:gd name="f11056" fmla="*/ 1317196 f8261 1"/>
              <a:gd name="f11057" fmla="*/ 741339 f8262 1"/>
              <a:gd name="f11058" fmla="*/ 1286335 f8261 1"/>
              <a:gd name="f11059" fmla="*/ 755472 f8262 1"/>
              <a:gd name="f11060" fmla="*/ 1267558 f8261 1"/>
              <a:gd name="f11061" fmla="*/ 762241 f8262 1"/>
              <a:gd name="f11062" fmla="*/ 1251448 f8261 1"/>
              <a:gd name="f11063" fmla="*/ 760914 f8262 1"/>
              <a:gd name="f11064" fmla="*/ 1249653 f8261 1"/>
              <a:gd name="f11065" fmla="*/ 708990 f8262 1"/>
              <a:gd name="f11066" fmla="*/ 1274158 f8261 1"/>
              <a:gd name="f11067" fmla="*/ 551988 f8262 1"/>
              <a:gd name="f11068" fmla="*/ 1390225 f8261 1"/>
              <a:gd name="f11069" fmla="*/ 538584 f8262 1"/>
              <a:gd name="f11070" fmla="*/ 1397357 f8261 1"/>
              <a:gd name="f11071" fmla="*/ 549998 f8262 1"/>
              <a:gd name="f11072" fmla="*/ 1387532 f8261 1"/>
              <a:gd name="f11073" fmla="*/ 584237 f8262 1"/>
              <a:gd name="f11074" fmla="*/ 1358054 f8261 1"/>
              <a:gd name="f11075" fmla="*/ 678266 f8262 1"/>
              <a:gd name="f11076" fmla="*/ 1270495 f8261 1"/>
              <a:gd name="f11077" fmla="*/ 737987 f8262 1"/>
              <a:gd name="f11078" fmla="*/ 1224955 f8261 1"/>
              <a:gd name="f11079" fmla="*/ 777237 f8262 1"/>
              <a:gd name="f11080" fmla="*/ 1195939 f8261 1"/>
              <a:gd name="f11081" fmla="*/ 812142 f8262 1"/>
              <a:gd name="f11082" fmla="*/ 1167359 f8261 1"/>
              <a:gd name="f11083" fmla="*/ 825910 f8262 1"/>
              <a:gd name="f11084" fmla="*/ 1154404 f8261 1"/>
              <a:gd name="f11085" fmla="*/ 809487 f8262 1"/>
              <a:gd name="f11086" fmla="*/ 1163769 f8261 1"/>
              <a:gd name="f11087" fmla="*/ 705139 f8262 1"/>
              <a:gd name="f11088" fmla="*/ 1243686 f8261 1"/>
              <a:gd name="f11089" fmla="*/ 655869 f8262 1"/>
              <a:gd name="f11090" fmla="*/ 1271781 f8261 1"/>
              <a:gd name="f11091" fmla="*/ 654542 f8262 1"/>
              <a:gd name="f11092" fmla="*/ 1269987 f8261 1"/>
              <a:gd name="f11093" fmla="*/ 654907 f8262 1"/>
              <a:gd name="f11094" fmla="*/ 1264164 f8261 1"/>
              <a:gd name="f11095" fmla="*/ 682081 f8262 1"/>
              <a:gd name="f11096" fmla="*/ 1244074 f8261 1"/>
              <a:gd name="f11097" fmla="*/ 698869 f8262 1"/>
              <a:gd name="f11098" fmla="*/ 1228887 f8261 1"/>
              <a:gd name="f11099" fmla="*/ 700562 f8262 1"/>
              <a:gd name="f11100" fmla="*/ 1224860 f8261 1"/>
              <a:gd name="f11101" fmla="*/ 693859 f8262 1"/>
              <a:gd name="f11102" fmla="*/ 1228426 f8261 1"/>
              <a:gd name="f11103" fmla="*/ 666685 f8262 1"/>
              <a:gd name="f11104" fmla="*/ 1248514 f8261 1"/>
              <a:gd name="f11105" fmla="*/ 656301 f8262 1"/>
              <a:gd name="f11106" fmla="*/ 1253416 f8261 1"/>
              <a:gd name="f11107" fmla="*/ 661012 f8262 1"/>
              <a:gd name="f11108" fmla="*/ 1247157 f8261 1"/>
              <a:gd name="f11109" fmla="*/ 693926 f8262 1"/>
              <a:gd name="f11110" fmla="*/ 1215883 f8261 1"/>
              <a:gd name="f11111" fmla="*/ 748637 f8262 1"/>
              <a:gd name="f11112" fmla="*/ 1169883 f8261 1"/>
              <a:gd name="f11113" fmla="*/ 747973 f8262 1"/>
              <a:gd name="f11114" fmla="*/ 1168985 f8261 1"/>
              <a:gd name="f11115" fmla="*/ 746645 f8262 1"/>
              <a:gd name="f11116" fmla="*/ 1167190 f8261 1"/>
              <a:gd name="f11117" fmla="*/ 734568 f8262 1"/>
              <a:gd name="f11118" fmla="*/ 1176119 f8261 1"/>
              <a:gd name="f11119" fmla="*/ 721529 f8262 1"/>
              <a:gd name="f11120" fmla="*/ 1177430 f8261 1"/>
              <a:gd name="f11121" fmla="*/ 716520 f8262 1"/>
              <a:gd name="f11122" fmla="*/ 1176969 f8261 1"/>
              <a:gd name="f11123" fmla="*/ 687355 f8262 1"/>
              <a:gd name="f11124" fmla="*/ 1194365 f8261 1"/>
              <a:gd name="f11125" fmla="*/ 708489 f8262 1"/>
              <a:gd name="f11126" fmla="*/ 1178740 f8261 1"/>
              <a:gd name="f11127" fmla="*/ 709517 f8262 1"/>
              <a:gd name="f11128" fmla="*/ 1173815 f8261 1"/>
              <a:gd name="f11129" fmla="*/ 708191 f8262 1"/>
              <a:gd name="f11130" fmla="*/ 1172019 f8261 1"/>
              <a:gd name="f11131" fmla="*/ 711210 f8262 1"/>
              <a:gd name="f11132" fmla="*/ 1169787 f8261 1"/>
              <a:gd name="f11133" fmla="*/ 742066 f8262 1"/>
              <a:gd name="f11134" fmla="*/ 1148365 f8261 1"/>
              <a:gd name="f11135" fmla="*/ 747440 f8262 1"/>
              <a:gd name="f11136" fmla="*/ 1143003 f8261 1"/>
              <a:gd name="f11137" fmla="*/ 743095 f8262 1"/>
              <a:gd name="f11138" fmla="*/ 1143440 f8261 1"/>
              <a:gd name="f11139" fmla="*/ 722324 f8262 1"/>
              <a:gd name="f11140" fmla="*/ 1153242 f8261 1"/>
              <a:gd name="f11141" fmla="*/ 715988 f8262 1"/>
              <a:gd name="f11142" fmla="*/ 1150985 f8261 1"/>
              <a:gd name="f11143" fmla="*/ 720036 f8262 1"/>
              <a:gd name="f11144" fmla="*/ 1143828 f8261 1"/>
              <a:gd name="f11145" fmla="*/ 735132 f8262 1"/>
              <a:gd name="f11146" fmla="*/ 1132668 f8261 1"/>
              <a:gd name="f11147" fmla="*/ 774017 f8262 1"/>
              <a:gd name="f11148" fmla="*/ 1109474 f8261 1"/>
              <a:gd name="f11149" fmla="*/ 787786 f8262 1"/>
              <a:gd name="f11150" fmla="*/ 1096519 f8261 1"/>
              <a:gd name="f11151" fmla="*/ 792862 f8262 1"/>
              <a:gd name="f11152" fmla="*/ 1084436 f8261 1"/>
              <a:gd name="f11153" fmla="*/ 818709 f8262 1"/>
              <a:gd name="f11154" fmla="*/ 1062552 f8261 1"/>
              <a:gd name="f11155" fmla="*/ 843526 f8262 1"/>
              <a:gd name="f11156" fmla="*/ 1045594 f8261 1"/>
              <a:gd name="f11157" fmla="*/ 847573 f8262 1"/>
              <a:gd name="f11158" fmla="*/ 1038437 f8261 1"/>
              <a:gd name="f11159" fmla="*/ 839544 f8262 1"/>
              <a:gd name="f11160" fmla="*/ 1040209 f8261 1"/>
              <a:gd name="f11161" fmla="*/ 831150 f8262 1"/>
              <a:gd name="f11162" fmla="*/ 1047801 f8261 1"/>
              <a:gd name="f11163" fmla="*/ 792928 f8262 1"/>
              <a:gd name="f11164" fmla="*/ 1071892 f8261 1"/>
              <a:gd name="f11165" fmla="*/ 785928 f8262 1"/>
              <a:gd name="f11166" fmla="*/ 1068739 f8261 1"/>
              <a:gd name="f11167" fmla="*/ 758753 f8262 1"/>
              <a:gd name="f11168" fmla="*/ 1088828 f8261 1"/>
              <a:gd name="f11169" fmla="*/ 733937 f8262 1"/>
              <a:gd name="f11170" fmla="*/ 1105786 f8261 1"/>
              <a:gd name="f11171" fmla="*/ 713466 f8262 1"/>
              <a:gd name="f11172" fmla="*/ 1122308 f8261 1"/>
              <a:gd name="f11173" fmla="*/ 638648 f8262 1"/>
              <a:gd name="f11174" fmla="*/ 1179009 f8261 1"/>
              <a:gd name="f11175" fmla="*/ 605436 f8262 1"/>
              <a:gd name="f11176" fmla="*/ 1203561 f8261 1"/>
              <a:gd name="f11177" fmla="*/ 557426 f8262 1"/>
              <a:gd name="f11178" fmla="*/ 1245993 f8261 1"/>
              <a:gd name="f11179" fmla="*/ 549397 f8262 1"/>
              <a:gd name="f11180" fmla="*/ 1247764 f8261 1"/>
              <a:gd name="f11181" fmla="*/ 515522 f8262 1"/>
              <a:gd name="f11182" fmla="*/ 1271420 f8261 1"/>
              <a:gd name="f11183" fmla="*/ 494022 f8262 1"/>
              <a:gd name="f11184" fmla="*/ 1292867 f8261 1"/>
              <a:gd name="f11185" fmla="*/ 474215 f8262 1"/>
              <a:gd name="f11186" fmla="*/ 1310287 f8261 1"/>
              <a:gd name="f11187" fmla="*/ 426637 f8262 1"/>
              <a:gd name="f11188" fmla="*/ 1334354 f8261 1"/>
              <a:gd name="f11189" fmla="*/ 399828 f8262 1"/>
              <a:gd name="f11190" fmla="*/ 1348620 f8261 1"/>
              <a:gd name="f11191" fmla="*/ 384369 f8262 1"/>
              <a:gd name="f11192" fmla="*/ 1362606 f8261 1"/>
              <a:gd name="f11193" fmla="*/ 381872 f8262 1"/>
              <a:gd name="f11194" fmla="*/ 1349789 f8261 1"/>
              <a:gd name="f11195" fmla="*/ 378204 f8262 1"/>
              <a:gd name="f11196" fmla="*/ 1339608 f8261 1"/>
              <a:gd name="f11197" fmla="*/ 372455 f8262 1"/>
              <a:gd name="f11198" fmla="*/ 1348229 f8261 1"/>
              <a:gd name="f11199" fmla="*/ 282768 f8262 1"/>
              <a:gd name="f11200" fmla="*/ 1441499 f8261 1"/>
              <a:gd name="f11201" fmla="*/ 252016 f8262 1"/>
              <a:gd name="f11202" fmla="*/ 1461848 f8261 1"/>
              <a:gd name="f11203" fmla="*/ 249530 f8262 1"/>
              <a:gd name="f11204" fmla="*/ 1461120 f8261 1"/>
              <a:gd name="f11205" fmla="*/ 239146 f8262 1"/>
              <a:gd name="f11206" fmla="*/ 1466021 f8261 1"/>
              <a:gd name="f11207" fmla="*/ 227658 f8262 1"/>
              <a:gd name="f11208" fmla="*/ 1477965 f8261 1"/>
              <a:gd name="f11209" fmla="*/ 174524 f8262 1"/>
              <a:gd name="f11210" fmla="*/ 1513123 f8261 1"/>
              <a:gd name="f11211" fmla="*/ 115250 f8262 1"/>
              <a:gd name="f11212" fmla="*/ 1522401 f8261 1"/>
              <a:gd name="f11213" fmla="*/ 113408 f8262 1"/>
              <a:gd name="f11214" fmla="*/ 1521109 f8261 1"/>
              <a:gd name="f11215" fmla="*/ 133669 f8262 1"/>
              <a:gd name="f11216" fmla="*/ 1506515 f8261 1"/>
              <a:gd name="f11217" fmla="*/ 142727 f8262 1"/>
              <a:gd name="f11218" fmla="*/ 1499819 f8261 1"/>
              <a:gd name="f11219" fmla="*/ 213861 f8262 1"/>
              <a:gd name="f11220" fmla="*/ 1444454 f8261 1"/>
              <a:gd name="f11221" fmla="*/ 261141 f8262 1"/>
              <a:gd name="f11222" fmla="*/ 1413666 f8261 1"/>
              <a:gd name="f11223" fmla="*/ 304074 f8262 1"/>
              <a:gd name="f11224" fmla="*/ 1383315 f8261 1"/>
              <a:gd name="f11225" fmla="*/ 341332 f8262 1"/>
              <a:gd name="f11226" fmla="*/ 1351605 f8261 1"/>
              <a:gd name="f11227" fmla="*/ 441036 f8262 1"/>
              <a:gd name="f11228" fmla="*/ 1265405 f8261 1"/>
              <a:gd name="f11229" fmla="*/ 501420 f8262 1"/>
              <a:gd name="f11230" fmla="*/ 1220764 f8261 1"/>
              <a:gd name="f11231" fmla="*/ 512833 f8262 1"/>
              <a:gd name="f11232" fmla="*/ 1210937 f8261 1"/>
              <a:gd name="f11233" fmla="*/ 504140 f8262 1"/>
              <a:gd name="f11234" fmla="*/ 1211811 f8261 1"/>
              <a:gd name="f11235" fmla="*/ 468274 f8262 1"/>
              <a:gd name="f11236" fmla="*/ 1232773 f8261 1"/>
              <a:gd name="f11237" fmla="*/ 420331 f8262 1"/>
              <a:gd name="f11238" fmla="*/ 1262663 f8261 1"/>
              <a:gd name="f11239" fmla="*/ 430417 f8262 1"/>
              <a:gd name="f11240" fmla="*/ 1251042 f8261 1"/>
              <a:gd name="f11241" fmla="*/ 457956 f8262 1"/>
              <a:gd name="f11242" fmla="*/ 1225131 f8261 1"/>
              <a:gd name="f11243" fmla="*/ 462003 f8262 1"/>
              <a:gd name="f11244" fmla="*/ 1217974 f8261 1"/>
              <a:gd name="f11245" fmla="*/ 452281 f8262 1"/>
              <a:gd name="f11246" fmla="*/ 1223773 f8261 1"/>
              <a:gd name="f11247" fmla="*/ 440204 f8262 1"/>
              <a:gd name="f11248" fmla="*/ 1232702 f8261 1"/>
              <a:gd name="f11249" fmla="*/ 392560 f8262 1"/>
              <a:gd name="f11250" fmla="*/ 1269311 f8261 1"/>
              <a:gd name="f11251" fmla="*/ 362369 f8262 1"/>
              <a:gd name="f11252" fmla="*/ 1291631 f8261 1"/>
              <a:gd name="f11253" fmla="*/ 333867 f8262 1"/>
              <a:gd name="f11254" fmla="*/ 1309926 f8261 1"/>
              <a:gd name="f11255" fmla="*/ 242625 f8262 1"/>
              <a:gd name="f11256" fmla="*/ 1375989 f8261 1"/>
              <a:gd name="f11257" fmla="*/ 232904 f8262 1"/>
              <a:gd name="f11258" fmla="*/ 1381788 f8261 1"/>
              <a:gd name="f11259" fmla="*/ 226203 f8262 1"/>
              <a:gd name="f11260" fmla="*/ 1385353 f8261 1"/>
              <a:gd name="f11261" fmla="*/ 192627 f8262 1"/>
              <a:gd name="f11262" fmla="*/ 1415730 f8261 1"/>
              <a:gd name="f11263" fmla="*/ 149030 f8262 1"/>
              <a:gd name="f11264" fmla="*/ 1445183 f8261 1"/>
              <a:gd name="f11265" fmla="*/ 142991 f8262 1"/>
              <a:gd name="f11266" fmla="*/ 1449647 f8261 1"/>
              <a:gd name="f11267" fmla="*/ 109779 f8262 1"/>
              <a:gd name="f11268" fmla="*/ 1474200 f8261 1"/>
              <a:gd name="f11269" fmla="*/ 89619 f8262 1"/>
              <a:gd name="f11270" fmla="*/ 1487195 f8261 1"/>
              <a:gd name="f11271" fmla="*/ 82143 f8262 1"/>
              <a:gd name="f11272" fmla="*/ 1492349 f8261 1"/>
              <a:gd name="f11273" fmla="*/ 71437 f8262 1"/>
              <a:gd name="f11274" fmla="*/ 1476023 f8261 1"/>
              <a:gd name="f11275" fmla="*/ 42572 f8262 1"/>
              <a:gd name="f11276" fmla="*/ 1463656 f8261 1"/>
              <a:gd name="f11277" fmla="*/ 13708 f8262 1"/>
              <a:gd name="f11278" fmla="*/ 1401822 f8261 1"/>
              <a:gd name="f11279" fmla="*/ 67312 f8262 1"/>
              <a:gd name="f11280" fmla="*/ 1339986 f8261 1"/>
              <a:gd name="f11281" fmla="*/ 166278 f8262 1"/>
              <a:gd name="f11282" fmla="*/ 1286394 f8261 1"/>
              <a:gd name="f11283" fmla="*/ 182773 f8262 1"/>
              <a:gd name="f11284" fmla="*/ 1261660 f8261 1"/>
              <a:gd name="f11285" fmla="*/ 224007 f8262 1"/>
              <a:gd name="f11286" fmla="*/ 1199825 f8261 1"/>
              <a:gd name="f11287" fmla="*/ 273490 f8262 1"/>
              <a:gd name="f11288" fmla="*/ 1166845 f8261 1"/>
              <a:gd name="f11289" fmla="*/ 417812 f8262 1"/>
              <a:gd name="f11290" fmla="*/ 993705 f8261 1"/>
              <a:gd name="f11291" fmla="*/ 533786 f8262 1"/>
              <a:gd name="f11292" fmla="*/ 880854 f8261 1"/>
              <a:gd name="f11293" fmla="*/ 545315 f8262 1"/>
              <a:gd name="f11294" fmla="*/ 867658 f8261 1"/>
              <a:gd name="f11295" fmla="*/ 544228 f8262 1"/>
              <a:gd name="f11296" fmla="*/ 866090 f8261 1"/>
              <a:gd name="f11297" fmla="*/ 489592 f8262 1"/>
              <a:gd name="f11298" fmla="*/ 864545 f8261 1"/>
              <a:gd name="f11299" fmla="*/ 378256 f8262 1"/>
              <a:gd name="f11300" fmla="*/ 922259 f8261 1"/>
              <a:gd name="f11301" fmla="*/ 258675 f8262 1"/>
              <a:gd name="f11302" fmla="*/ 967603 f8261 1"/>
              <a:gd name="f11303" fmla="*/ 143217 f8262 1"/>
              <a:gd name="f11304" fmla="*/ 988217 f8261 1"/>
              <a:gd name="f11305" fmla="*/ 101983 f8262 1"/>
              <a:gd name="f11306" fmla="*/ 975850 f8261 1"/>
              <a:gd name="f11307" fmla="*/ 118477 f8262 1"/>
              <a:gd name="f11308" fmla="*/ 930503 f8261 1"/>
              <a:gd name="f11309" fmla="*/ 584435 f8262 1"/>
              <a:gd name="f11310" fmla="*/ 567735 f8261 1"/>
              <a:gd name="f11311" fmla="*/ 666904 f8262 1"/>
              <a:gd name="f11312" fmla="*/ 468797 f8261 1"/>
              <a:gd name="f11313" fmla="*/ 679274 f8262 1"/>
              <a:gd name="f11314" fmla="*/ 456429 f8261 1"/>
              <a:gd name="f11315" fmla="*/ 827720 f8262 1"/>
              <a:gd name="f11316" fmla="*/ 332757 f8261 1"/>
              <a:gd name="f11317" fmla="*/ 852098 f8262 1"/>
              <a:gd name="f11318" fmla="*/ 314972 f8261 1"/>
              <a:gd name="f11319" fmla="*/ 906350 f8262 1"/>
              <a:gd name="f11320" fmla="*/ 236085 f8261 1"/>
              <a:gd name="f11321" fmla="*/ 897820 f8262 1"/>
              <a:gd name="f11322" fmla="*/ 209088 f8261 1"/>
              <a:gd name="f11323" fmla="*/ 852462 f8262 1"/>
              <a:gd name="f11324" fmla="*/ 213208 f8261 1"/>
              <a:gd name="f11325" fmla="*/ 782061 f8262 1"/>
              <a:gd name="f11326" fmla="*/ 244705 f8261 1"/>
              <a:gd name="f11327" fmla="*/ 776559 f8262 1"/>
              <a:gd name="f11328" fmla="*/ 249099 f8261 1"/>
              <a:gd name="f11329" fmla="*/ 725963 f8262 1"/>
              <a:gd name="f11330" fmla="*/ 277552 f8261 1"/>
              <a:gd name="f11331" fmla="*/ 675150 f8262 1"/>
              <a:gd name="f11332" fmla="*/ 312147 f8261 1"/>
              <a:gd name="f11333" fmla="*/ 656956 f8262 1"/>
              <a:gd name="f11334" fmla="*/ 322258 f8261 1"/>
              <a:gd name="f11335" fmla="*/ 646196 f8262 1"/>
              <a:gd name="f11336" fmla="*/ 324429 f8261 1"/>
              <a:gd name="f11337" fmla="*/ 638937 f8262 1"/>
              <a:gd name="f11338" fmla="*/ 332577 f8261 1"/>
              <a:gd name="f11339" fmla="*/ 648731 f8262 1"/>
              <a:gd name="f11340" fmla="*/ 371225 f8261 1"/>
              <a:gd name="f11341" fmla="*/ 652855 f8262 1"/>
              <a:gd name="f11342" fmla="*/ 404204 f8261 1"/>
              <a:gd name="f11343" fmla="*/ 623988 f8262 1"/>
              <a:gd name="f11344" fmla="*/ 400082 f8261 1"/>
              <a:gd name="f11345" fmla="*/ 570382 f8262 1"/>
              <a:gd name="f11346" fmla="*/ 516778 f8262 1"/>
              <a:gd name="f11347" fmla="*/ 490775 f8261 1"/>
              <a:gd name="f11348" fmla="*/ 496160 f8262 1"/>
              <a:gd name="f11349" fmla="*/ 523752 f8261 1"/>
              <a:gd name="f11350" fmla="*/ 401319 f8262 1"/>
              <a:gd name="f11351" fmla="*/ 585588 f8261 1"/>
              <a:gd name="f11352" fmla="*/ 273489 f8262 1"/>
              <a:gd name="f11353" fmla="*/ 569100 f8261 1"/>
              <a:gd name="f11354" fmla="*/ 219883 f8262 1"/>
              <a:gd name="f11355" fmla="*/ 531998 f8261 1"/>
              <a:gd name="f11356" fmla="*/ 248751 f8262 1"/>
              <a:gd name="f11357" fmla="*/ 486651 f8261 1"/>
              <a:gd name="f11358" fmla="*/ 405893 f8262 1"/>
              <a:gd name="f11359" fmla="*/ 299406 f8261 1"/>
              <a:gd name="f11360" fmla="*/ 456196 f8262 1"/>
              <a:gd name="f11361" fmla="*/ 242532 f8261 1"/>
              <a:gd name="f11362" fmla="*/ 444749 f8262 1"/>
              <a:gd name="f11363" fmla="*/ 245672 f8261 1"/>
              <a:gd name="f11364" fmla="*/ 229700 f8261 1"/>
              <a:gd name="f11365" fmla="*/ 357640 f8262 1"/>
              <a:gd name="f11366" fmla="*/ 242065 f8261 1"/>
              <a:gd name="f11367" fmla="*/ 324652 f8262 1"/>
              <a:gd name="f11368" fmla="*/ 266798 f8261 1"/>
              <a:gd name="f11369" fmla="*/ 279293 f8262 1"/>
              <a:gd name="f11370" fmla="*/ 221453 f8261 1"/>
              <a:gd name="f11371" fmla="*/ 200947 f8262 1"/>
              <a:gd name="f11372" fmla="*/ 147250 f8261 1"/>
              <a:gd name="f11373" fmla="*/ 271046 f8262 1"/>
              <a:gd name="f11374" fmla="*/ 2968 f8261 1"/>
              <a:gd name="f11375" fmla="+- f8263 0 f1"/>
              <a:gd name="f11376" fmla="*/ f8266 1 8026415"/>
              <a:gd name="f11377" fmla="*/ f8267 1 6663713"/>
              <a:gd name="f11378" fmla="*/ f8268 1 8026415"/>
              <a:gd name="f11379" fmla="*/ f8269 1 6663713"/>
              <a:gd name="f11380" fmla="*/ f8270 1 8026415"/>
              <a:gd name="f11381" fmla="*/ f8271 1 6663713"/>
              <a:gd name="f11382" fmla="*/ f8272 1 8026415"/>
              <a:gd name="f11383" fmla="*/ f8273 1 6663713"/>
              <a:gd name="f11384" fmla="*/ f8274 1 8026415"/>
              <a:gd name="f11385" fmla="*/ f8275 1 6663713"/>
              <a:gd name="f11386" fmla="*/ f8276 1 8026415"/>
              <a:gd name="f11387" fmla="*/ f8277 1 6663713"/>
              <a:gd name="f11388" fmla="*/ f8278 1 8026415"/>
              <a:gd name="f11389" fmla="*/ f8279 1 6663713"/>
              <a:gd name="f11390" fmla="*/ f8280 1 8026415"/>
              <a:gd name="f11391" fmla="*/ f8281 1 6663713"/>
              <a:gd name="f11392" fmla="*/ f8282 1 8026415"/>
              <a:gd name="f11393" fmla="*/ f8283 1 6663713"/>
              <a:gd name="f11394" fmla="*/ f8284 1 8026415"/>
              <a:gd name="f11395" fmla="*/ f8285 1 6663713"/>
              <a:gd name="f11396" fmla="*/ f8286 1 8026415"/>
              <a:gd name="f11397" fmla="*/ f8287 1 6663713"/>
              <a:gd name="f11398" fmla="*/ f8288 1 8026415"/>
              <a:gd name="f11399" fmla="*/ f8289 1 6663713"/>
              <a:gd name="f11400" fmla="*/ f8290 1 8026415"/>
              <a:gd name="f11401" fmla="*/ f8291 1 6663713"/>
              <a:gd name="f11402" fmla="*/ f8292 1 8026415"/>
              <a:gd name="f11403" fmla="*/ f8293 1 6663713"/>
              <a:gd name="f11404" fmla="*/ f8294 1 8026415"/>
              <a:gd name="f11405" fmla="*/ f8295 1 6663713"/>
              <a:gd name="f11406" fmla="*/ f8296 1 8026415"/>
              <a:gd name="f11407" fmla="*/ f8297 1 6663713"/>
              <a:gd name="f11408" fmla="*/ f8298 1 8026415"/>
              <a:gd name="f11409" fmla="*/ f8299 1 6663713"/>
              <a:gd name="f11410" fmla="*/ f8300 1 8026415"/>
              <a:gd name="f11411" fmla="*/ f8301 1 6663713"/>
              <a:gd name="f11412" fmla="*/ f8302 1 8026415"/>
              <a:gd name="f11413" fmla="*/ f8303 1 6663713"/>
              <a:gd name="f11414" fmla="*/ f8304 1 8026415"/>
              <a:gd name="f11415" fmla="*/ f8305 1 6663713"/>
              <a:gd name="f11416" fmla="*/ f8306 1 8026415"/>
              <a:gd name="f11417" fmla="*/ f8307 1 6663713"/>
              <a:gd name="f11418" fmla="*/ f8308 1 8026415"/>
              <a:gd name="f11419" fmla="*/ f8309 1 6663713"/>
              <a:gd name="f11420" fmla="*/ f8310 1 8026415"/>
              <a:gd name="f11421" fmla="*/ f8311 1 6663713"/>
              <a:gd name="f11422" fmla="*/ f8312 1 8026415"/>
              <a:gd name="f11423" fmla="*/ f8313 1 8026415"/>
              <a:gd name="f11424" fmla="*/ f8314 1 6663713"/>
              <a:gd name="f11425" fmla="*/ f8315 1 8026415"/>
              <a:gd name="f11426" fmla="*/ f8316 1 6663713"/>
              <a:gd name="f11427" fmla="*/ f8317 1 8026415"/>
              <a:gd name="f11428" fmla="*/ f8318 1 6663713"/>
              <a:gd name="f11429" fmla="*/ f8319 1 8026415"/>
              <a:gd name="f11430" fmla="*/ f8320 1 6663713"/>
              <a:gd name="f11431" fmla="*/ f8321 1 8026415"/>
              <a:gd name="f11432" fmla="*/ f8322 1 6663713"/>
              <a:gd name="f11433" fmla="*/ f8323 1 8026415"/>
              <a:gd name="f11434" fmla="*/ f8324 1 6663713"/>
              <a:gd name="f11435" fmla="*/ f8325 1 8026415"/>
              <a:gd name="f11436" fmla="*/ f8326 1 6663713"/>
              <a:gd name="f11437" fmla="*/ f8327 1 8026415"/>
              <a:gd name="f11438" fmla="*/ f8328 1 6663713"/>
              <a:gd name="f11439" fmla="*/ f8329 1 8026415"/>
              <a:gd name="f11440" fmla="*/ f8330 1 6663713"/>
              <a:gd name="f11441" fmla="*/ f8331 1 8026415"/>
              <a:gd name="f11442" fmla="*/ f8332 1 6663713"/>
              <a:gd name="f11443" fmla="*/ f8333 1 8026415"/>
              <a:gd name="f11444" fmla="*/ f8334 1 6663713"/>
              <a:gd name="f11445" fmla="*/ f8335 1 8026415"/>
              <a:gd name="f11446" fmla="*/ f8336 1 8026415"/>
              <a:gd name="f11447" fmla="*/ f8337 1 6663713"/>
              <a:gd name="f11448" fmla="*/ f8338 1 8026415"/>
              <a:gd name="f11449" fmla="*/ f8339 1 6663713"/>
              <a:gd name="f11450" fmla="*/ f8340 1 8026415"/>
              <a:gd name="f11451" fmla="*/ f8341 1 6663713"/>
              <a:gd name="f11452" fmla="*/ f8342 1 6663713"/>
              <a:gd name="f11453" fmla="*/ f8343 1 8026415"/>
              <a:gd name="f11454" fmla="*/ f8344 1 6663713"/>
              <a:gd name="f11455" fmla="*/ f8345 1 8026415"/>
              <a:gd name="f11456" fmla="*/ f8346 1 6663713"/>
              <a:gd name="f11457" fmla="*/ f8347 1 8026415"/>
              <a:gd name="f11458" fmla="*/ f8348 1 6663713"/>
              <a:gd name="f11459" fmla="*/ f8349 1 8026415"/>
              <a:gd name="f11460" fmla="*/ f8350 1 6663713"/>
              <a:gd name="f11461" fmla="*/ f8351 1 8026415"/>
              <a:gd name="f11462" fmla="*/ f8352 1 6663713"/>
              <a:gd name="f11463" fmla="*/ f8353 1 8026415"/>
              <a:gd name="f11464" fmla="*/ f8354 1 6663713"/>
              <a:gd name="f11465" fmla="*/ f8355 1 8026415"/>
              <a:gd name="f11466" fmla="*/ f8356 1 6663713"/>
              <a:gd name="f11467" fmla="*/ f8357 1 8026415"/>
              <a:gd name="f11468" fmla="*/ f8358 1 6663713"/>
              <a:gd name="f11469" fmla="*/ f8359 1 8026415"/>
              <a:gd name="f11470" fmla="*/ f8360 1 6663713"/>
              <a:gd name="f11471" fmla="*/ f8361 1 8026415"/>
              <a:gd name="f11472" fmla="*/ f8362 1 6663713"/>
              <a:gd name="f11473" fmla="*/ f8363 1 8026415"/>
              <a:gd name="f11474" fmla="*/ f8364 1 6663713"/>
              <a:gd name="f11475" fmla="*/ f8365 1 8026415"/>
              <a:gd name="f11476" fmla="*/ f8366 1 6663713"/>
              <a:gd name="f11477" fmla="*/ f8367 1 8026415"/>
              <a:gd name="f11478" fmla="*/ f8368 1 6663713"/>
              <a:gd name="f11479" fmla="*/ f8369 1 8026415"/>
              <a:gd name="f11480" fmla="*/ f8370 1 6663713"/>
              <a:gd name="f11481" fmla="*/ f8371 1 8026415"/>
              <a:gd name="f11482" fmla="*/ f8372 1 6663713"/>
              <a:gd name="f11483" fmla="*/ f8373 1 8026415"/>
              <a:gd name="f11484" fmla="*/ f8374 1 6663713"/>
              <a:gd name="f11485" fmla="*/ f8375 1 8026415"/>
              <a:gd name="f11486" fmla="*/ f8376 1 6663713"/>
              <a:gd name="f11487" fmla="*/ f8377 1 8026415"/>
              <a:gd name="f11488" fmla="*/ f8378 1 6663713"/>
              <a:gd name="f11489" fmla="*/ f8379 1 8026415"/>
              <a:gd name="f11490" fmla="*/ f8380 1 6663713"/>
              <a:gd name="f11491" fmla="*/ f8381 1 8026415"/>
              <a:gd name="f11492" fmla="*/ f8382 1 6663713"/>
              <a:gd name="f11493" fmla="*/ f8383 1 8026415"/>
              <a:gd name="f11494" fmla="*/ f8384 1 6663713"/>
              <a:gd name="f11495" fmla="*/ f8385 1 8026415"/>
              <a:gd name="f11496" fmla="*/ f8386 1 6663713"/>
              <a:gd name="f11497" fmla="*/ f8387 1 8026415"/>
              <a:gd name="f11498" fmla="*/ f8388 1 6663713"/>
              <a:gd name="f11499" fmla="*/ f8389 1 8026415"/>
              <a:gd name="f11500" fmla="*/ f8390 1 6663713"/>
              <a:gd name="f11501" fmla="*/ f8391 1 8026415"/>
              <a:gd name="f11502" fmla="*/ f8392 1 6663713"/>
              <a:gd name="f11503" fmla="*/ f8393 1 8026415"/>
              <a:gd name="f11504" fmla="*/ f8394 1 6663713"/>
              <a:gd name="f11505" fmla="*/ f8395 1 8026415"/>
              <a:gd name="f11506" fmla="*/ f8396 1 6663713"/>
              <a:gd name="f11507" fmla="*/ f8397 1 8026415"/>
              <a:gd name="f11508" fmla="*/ f8398 1 6663713"/>
              <a:gd name="f11509" fmla="*/ f8399 1 8026415"/>
              <a:gd name="f11510" fmla="*/ f8400 1 6663713"/>
              <a:gd name="f11511" fmla="*/ f8401 1 8026415"/>
              <a:gd name="f11512" fmla="*/ f8402 1 6663713"/>
              <a:gd name="f11513" fmla="*/ f8403 1 8026415"/>
              <a:gd name="f11514" fmla="*/ f8404 1 6663713"/>
              <a:gd name="f11515" fmla="*/ f8405 1 8026415"/>
              <a:gd name="f11516" fmla="*/ f8406 1 6663713"/>
              <a:gd name="f11517" fmla="*/ f8407 1 8026415"/>
              <a:gd name="f11518" fmla="*/ f8408 1 6663713"/>
              <a:gd name="f11519" fmla="*/ f8409 1 8026415"/>
              <a:gd name="f11520" fmla="*/ f8410 1 6663713"/>
              <a:gd name="f11521" fmla="*/ f8411 1 8026415"/>
              <a:gd name="f11522" fmla="*/ f8412 1 6663713"/>
              <a:gd name="f11523" fmla="*/ f8413 1 8026415"/>
              <a:gd name="f11524" fmla="*/ f8414 1 6663713"/>
              <a:gd name="f11525" fmla="*/ f8415 1 8026415"/>
              <a:gd name="f11526" fmla="*/ f8416 1 6663713"/>
              <a:gd name="f11527" fmla="*/ f8417 1 8026415"/>
              <a:gd name="f11528" fmla="*/ f8418 1 6663713"/>
              <a:gd name="f11529" fmla="*/ f8419 1 8026415"/>
              <a:gd name="f11530" fmla="*/ f8420 1 6663713"/>
              <a:gd name="f11531" fmla="*/ f8421 1 8026415"/>
              <a:gd name="f11532" fmla="*/ f8422 1 6663713"/>
              <a:gd name="f11533" fmla="*/ f8423 1 8026415"/>
              <a:gd name="f11534" fmla="*/ f8424 1 6663713"/>
              <a:gd name="f11535" fmla="*/ f8425 1 8026415"/>
              <a:gd name="f11536" fmla="*/ f8426 1 6663713"/>
              <a:gd name="f11537" fmla="*/ f8427 1 8026415"/>
              <a:gd name="f11538" fmla="*/ f8428 1 6663713"/>
              <a:gd name="f11539" fmla="*/ f8429 1 8026415"/>
              <a:gd name="f11540" fmla="*/ f8430 1 6663713"/>
              <a:gd name="f11541" fmla="*/ f8431 1 8026415"/>
              <a:gd name="f11542" fmla="*/ f8432 1 6663713"/>
              <a:gd name="f11543" fmla="*/ f8433 1 8026415"/>
              <a:gd name="f11544" fmla="*/ f8434 1 6663713"/>
              <a:gd name="f11545" fmla="*/ f8435 1 8026415"/>
              <a:gd name="f11546" fmla="*/ f8436 1 6663713"/>
              <a:gd name="f11547" fmla="*/ f8437 1 8026415"/>
              <a:gd name="f11548" fmla="*/ f8438 1 6663713"/>
              <a:gd name="f11549" fmla="*/ f8439 1 8026415"/>
              <a:gd name="f11550" fmla="*/ f8440 1 6663713"/>
              <a:gd name="f11551" fmla="*/ f8441 1 8026415"/>
              <a:gd name="f11552" fmla="*/ f8442 1 6663713"/>
              <a:gd name="f11553" fmla="*/ f8443 1 8026415"/>
              <a:gd name="f11554" fmla="*/ f8444 1 6663713"/>
              <a:gd name="f11555" fmla="*/ f8445 1 8026415"/>
              <a:gd name="f11556" fmla="*/ f8446 1 6663713"/>
              <a:gd name="f11557" fmla="*/ f8447 1 8026415"/>
              <a:gd name="f11558" fmla="*/ f8448 1 6663713"/>
              <a:gd name="f11559" fmla="*/ f8449 1 8026415"/>
              <a:gd name="f11560" fmla="*/ f8450 1 6663713"/>
              <a:gd name="f11561" fmla="*/ f8451 1 8026415"/>
              <a:gd name="f11562" fmla="*/ f8452 1 6663713"/>
              <a:gd name="f11563" fmla="*/ f8453 1 8026415"/>
              <a:gd name="f11564" fmla="*/ f8454 1 6663713"/>
              <a:gd name="f11565" fmla="*/ f8455 1 8026415"/>
              <a:gd name="f11566" fmla="*/ f8456 1 6663713"/>
              <a:gd name="f11567" fmla="*/ f8457 1 8026415"/>
              <a:gd name="f11568" fmla="*/ f8458 1 6663713"/>
              <a:gd name="f11569" fmla="*/ f8459 1 8026415"/>
              <a:gd name="f11570" fmla="*/ f8460 1 6663713"/>
              <a:gd name="f11571" fmla="*/ f8461 1 8026415"/>
              <a:gd name="f11572" fmla="*/ f8462 1 6663713"/>
              <a:gd name="f11573" fmla="*/ f8463 1 8026415"/>
              <a:gd name="f11574" fmla="*/ f8464 1 6663713"/>
              <a:gd name="f11575" fmla="*/ f8465 1 8026415"/>
              <a:gd name="f11576" fmla="*/ f8466 1 6663713"/>
              <a:gd name="f11577" fmla="*/ f8467 1 8026415"/>
              <a:gd name="f11578" fmla="*/ f8468 1 6663713"/>
              <a:gd name="f11579" fmla="*/ f8469 1 8026415"/>
              <a:gd name="f11580" fmla="*/ f8470 1 6663713"/>
              <a:gd name="f11581" fmla="*/ f8471 1 8026415"/>
              <a:gd name="f11582" fmla="*/ f8472 1 6663713"/>
              <a:gd name="f11583" fmla="*/ f8473 1 8026415"/>
              <a:gd name="f11584" fmla="*/ f8474 1 6663713"/>
              <a:gd name="f11585" fmla="*/ f8475 1 8026415"/>
              <a:gd name="f11586" fmla="*/ f8476 1 6663713"/>
              <a:gd name="f11587" fmla="*/ f8477 1 8026415"/>
              <a:gd name="f11588" fmla="*/ f8478 1 6663713"/>
              <a:gd name="f11589" fmla="*/ f8479 1 8026415"/>
              <a:gd name="f11590" fmla="*/ f8480 1 6663713"/>
              <a:gd name="f11591" fmla="*/ f8481 1 8026415"/>
              <a:gd name="f11592" fmla="*/ f8482 1 6663713"/>
              <a:gd name="f11593" fmla="*/ f8483 1 8026415"/>
              <a:gd name="f11594" fmla="*/ f8484 1 6663713"/>
              <a:gd name="f11595" fmla="*/ f8485 1 8026415"/>
              <a:gd name="f11596" fmla="*/ f8486 1 6663713"/>
              <a:gd name="f11597" fmla="*/ f8487 1 8026415"/>
              <a:gd name="f11598" fmla="*/ f8488 1 6663713"/>
              <a:gd name="f11599" fmla="*/ f8489 1 8026415"/>
              <a:gd name="f11600" fmla="*/ f8490 1 6663713"/>
              <a:gd name="f11601" fmla="*/ f8491 1 8026415"/>
              <a:gd name="f11602" fmla="*/ f8492 1 6663713"/>
              <a:gd name="f11603" fmla="*/ f8493 1 8026415"/>
              <a:gd name="f11604" fmla="*/ f8494 1 6663713"/>
              <a:gd name="f11605" fmla="*/ f8495 1 8026415"/>
              <a:gd name="f11606" fmla="*/ f8496 1 6663713"/>
              <a:gd name="f11607" fmla="*/ f8497 1 8026415"/>
              <a:gd name="f11608" fmla="*/ f8498 1 6663713"/>
              <a:gd name="f11609" fmla="*/ f8499 1 8026415"/>
              <a:gd name="f11610" fmla="*/ f8500 1 6663713"/>
              <a:gd name="f11611" fmla="*/ f8501 1 8026415"/>
              <a:gd name="f11612" fmla="*/ f8502 1 6663713"/>
              <a:gd name="f11613" fmla="*/ f8503 1 8026415"/>
              <a:gd name="f11614" fmla="*/ f8504 1 6663713"/>
              <a:gd name="f11615" fmla="*/ f8505 1 8026415"/>
              <a:gd name="f11616" fmla="*/ f8506 1 6663713"/>
              <a:gd name="f11617" fmla="*/ f8507 1 8026415"/>
              <a:gd name="f11618" fmla="*/ f8508 1 6663713"/>
              <a:gd name="f11619" fmla="*/ f8509 1 8026415"/>
              <a:gd name="f11620" fmla="*/ f8510 1 6663713"/>
              <a:gd name="f11621" fmla="*/ f8511 1 8026415"/>
              <a:gd name="f11622" fmla="*/ f8512 1 6663713"/>
              <a:gd name="f11623" fmla="*/ f8513 1 8026415"/>
              <a:gd name="f11624" fmla="*/ f8514 1 6663713"/>
              <a:gd name="f11625" fmla="*/ f8515 1 8026415"/>
              <a:gd name="f11626" fmla="*/ f8516 1 6663713"/>
              <a:gd name="f11627" fmla="*/ f8517 1 6663713"/>
              <a:gd name="f11628" fmla="*/ f8518 1 8026415"/>
              <a:gd name="f11629" fmla="*/ f8519 1 6663713"/>
              <a:gd name="f11630" fmla="*/ f8520 1 8026415"/>
              <a:gd name="f11631" fmla="*/ f8521 1 6663713"/>
              <a:gd name="f11632" fmla="*/ f8522 1 8026415"/>
              <a:gd name="f11633" fmla="*/ f8523 1 6663713"/>
              <a:gd name="f11634" fmla="*/ f8524 1 8026415"/>
              <a:gd name="f11635" fmla="*/ f8525 1 6663713"/>
              <a:gd name="f11636" fmla="*/ f8526 1 8026415"/>
              <a:gd name="f11637" fmla="*/ f8527 1 6663713"/>
              <a:gd name="f11638" fmla="*/ f8528 1 8026415"/>
              <a:gd name="f11639" fmla="*/ f8529 1 8026415"/>
              <a:gd name="f11640" fmla="*/ f8530 1 6663713"/>
              <a:gd name="f11641" fmla="*/ f8531 1 8026415"/>
              <a:gd name="f11642" fmla="*/ f8532 1 6663713"/>
              <a:gd name="f11643" fmla="*/ f8533 1 8026415"/>
              <a:gd name="f11644" fmla="*/ f8534 1 6663713"/>
              <a:gd name="f11645" fmla="*/ f8535 1 8026415"/>
              <a:gd name="f11646" fmla="*/ f8536 1 6663713"/>
              <a:gd name="f11647" fmla="*/ f8537 1 8026415"/>
              <a:gd name="f11648" fmla="*/ f8538 1 6663713"/>
              <a:gd name="f11649" fmla="*/ f8539 1 8026415"/>
              <a:gd name="f11650" fmla="*/ f8540 1 6663713"/>
              <a:gd name="f11651" fmla="*/ f8541 1 8026415"/>
              <a:gd name="f11652" fmla="*/ f8542 1 6663713"/>
              <a:gd name="f11653" fmla="*/ f8543 1 8026415"/>
              <a:gd name="f11654" fmla="*/ f8544 1 6663713"/>
              <a:gd name="f11655" fmla="*/ f8545 1 8026415"/>
              <a:gd name="f11656" fmla="*/ f8546 1 6663713"/>
              <a:gd name="f11657" fmla="*/ f8547 1 8026415"/>
              <a:gd name="f11658" fmla="*/ f8548 1 6663713"/>
              <a:gd name="f11659" fmla="*/ f8549 1 8026415"/>
              <a:gd name="f11660" fmla="*/ f8550 1 6663713"/>
              <a:gd name="f11661" fmla="*/ f8551 1 8026415"/>
              <a:gd name="f11662" fmla="*/ f8552 1 6663713"/>
              <a:gd name="f11663" fmla="*/ f8553 1 8026415"/>
              <a:gd name="f11664" fmla="*/ f8554 1 6663713"/>
              <a:gd name="f11665" fmla="*/ f8555 1 8026415"/>
              <a:gd name="f11666" fmla="*/ f8556 1 6663713"/>
              <a:gd name="f11667" fmla="*/ f8557 1 8026415"/>
              <a:gd name="f11668" fmla="*/ f8558 1 6663713"/>
              <a:gd name="f11669" fmla="*/ f8559 1 8026415"/>
              <a:gd name="f11670" fmla="*/ f8560 1 6663713"/>
              <a:gd name="f11671" fmla="*/ f8561 1 8026415"/>
              <a:gd name="f11672" fmla="*/ f8562 1 6663713"/>
              <a:gd name="f11673" fmla="*/ f8563 1 8026415"/>
              <a:gd name="f11674" fmla="*/ f8564 1 6663713"/>
              <a:gd name="f11675" fmla="*/ f8565 1 8026415"/>
              <a:gd name="f11676" fmla="*/ f8566 1 6663713"/>
              <a:gd name="f11677" fmla="*/ f8567 1 8026415"/>
              <a:gd name="f11678" fmla="*/ f8568 1 6663713"/>
              <a:gd name="f11679" fmla="*/ f8569 1 8026415"/>
              <a:gd name="f11680" fmla="*/ f8570 1 6663713"/>
              <a:gd name="f11681" fmla="*/ f8571 1 8026415"/>
              <a:gd name="f11682" fmla="*/ f8572 1 6663713"/>
              <a:gd name="f11683" fmla="*/ f8573 1 8026415"/>
              <a:gd name="f11684" fmla="*/ f8574 1 6663713"/>
              <a:gd name="f11685" fmla="*/ f8575 1 8026415"/>
              <a:gd name="f11686" fmla="*/ f8576 1 6663713"/>
              <a:gd name="f11687" fmla="*/ f8577 1 8026415"/>
              <a:gd name="f11688" fmla="*/ f8578 1 6663713"/>
              <a:gd name="f11689" fmla="*/ f8579 1 8026415"/>
              <a:gd name="f11690" fmla="*/ f8580 1 6663713"/>
              <a:gd name="f11691" fmla="*/ f8581 1 8026415"/>
              <a:gd name="f11692" fmla="*/ f8582 1 6663713"/>
              <a:gd name="f11693" fmla="*/ f8583 1 8026415"/>
              <a:gd name="f11694" fmla="*/ f8584 1 6663713"/>
              <a:gd name="f11695" fmla="*/ f8585 1 8026415"/>
              <a:gd name="f11696" fmla="*/ f8586 1 6663713"/>
              <a:gd name="f11697" fmla="*/ f8587 1 8026415"/>
              <a:gd name="f11698" fmla="*/ f8588 1 6663713"/>
              <a:gd name="f11699" fmla="*/ f8589 1 8026415"/>
              <a:gd name="f11700" fmla="*/ f8590 1 6663713"/>
              <a:gd name="f11701" fmla="*/ f8591 1 8026415"/>
              <a:gd name="f11702" fmla="*/ f8592 1 6663713"/>
              <a:gd name="f11703" fmla="*/ f8593 1 8026415"/>
              <a:gd name="f11704" fmla="*/ f8594 1 6663713"/>
              <a:gd name="f11705" fmla="*/ f8595 1 8026415"/>
              <a:gd name="f11706" fmla="*/ f8596 1 6663713"/>
              <a:gd name="f11707" fmla="*/ f8597 1 8026415"/>
              <a:gd name="f11708" fmla="*/ f8598 1 6663713"/>
              <a:gd name="f11709" fmla="*/ f8599 1 8026415"/>
              <a:gd name="f11710" fmla="*/ f8600 1 6663713"/>
              <a:gd name="f11711" fmla="*/ f8601 1 8026415"/>
              <a:gd name="f11712" fmla="*/ f8602 1 6663713"/>
              <a:gd name="f11713" fmla="*/ f8603 1 8026415"/>
              <a:gd name="f11714" fmla="*/ f8604 1 6663713"/>
              <a:gd name="f11715" fmla="*/ f8605 1 8026415"/>
              <a:gd name="f11716" fmla="*/ f8606 1 6663713"/>
              <a:gd name="f11717" fmla="*/ f8607 1 8026415"/>
              <a:gd name="f11718" fmla="*/ f8608 1 6663713"/>
              <a:gd name="f11719" fmla="*/ f8609 1 8026415"/>
              <a:gd name="f11720" fmla="*/ f8610 1 6663713"/>
              <a:gd name="f11721" fmla="*/ f8611 1 8026415"/>
              <a:gd name="f11722" fmla="*/ f8612 1 6663713"/>
              <a:gd name="f11723" fmla="*/ f8613 1 8026415"/>
              <a:gd name="f11724" fmla="*/ f8614 1 6663713"/>
              <a:gd name="f11725" fmla="*/ f8615 1 8026415"/>
              <a:gd name="f11726" fmla="*/ f8616 1 6663713"/>
              <a:gd name="f11727" fmla="*/ f8617 1 8026415"/>
              <a:gd name="f11728" fmla="*/ f8618 1 6663713"/>
              <a:gd name="f11729" fmla="*/ f8619 1 8026415"/>
              <a:gd name="f11730" fmla="*/ f8620 1 6663713"/>
              <a:gd name="f11731" fmla="*/ f8621 1 8026415"/>
              <a:gd name="f11732" fmla="*/ f8622 1 6663713"/>
              <a:gd name="f11733" fmla="*/ f8623 1 8026415"/>
              <a:gd name="f11734" fmla="*/ f8624 1 6663713"/>
              <a:gd name="f11735" fmla="*/ f8625 1 8026415"/>
              <a:gd name="f11736" fmla="*/ f8626 1 6663713"/>
              <a:gd name="f11737" fmla="*/ f8627 1 8026415"/>
              <a:gd name="f11738" fmla="*/ f8628 1 6663713"/>
              <a:gd name="f11739" fmla="*/ f8629 1 8026415"/>
              <a:gd name="f11740" fmla="*/ f8630 1 6663713"/>
              <a:gd name="f11741" fmla="*/ f8631 1 8026415"/>
              <a:gd name="f11742" fmla="*/ f8632 1 6663713"/>
              <a:gd name="f11743" fmla="*/ f8633 1 8026415"/>
              <a:gd name="f11744" fmla="*/ f8634 1 6663713"/>
              <a:gd name="f11745" fmla="*/ f8635 1 8026415"/>
              <a:gd name="f11746" fmla="*/ f8636 1 6663713"/>
              <a:gd name="f11747" fmla="*/ f8637 1 8026415"/>
              <a:gd name="f11748" fmla="*/ f8638 1 6663713"/>
              <a:gd name="f11749" fmla="*/ f8639 1 8026415"/>
              <a:gd name="f11750" fmla="*/ f8640 1 6663713"/>
              <a:gd name="f11751" fmla="*/ f8641 1 8026415"/>
              <a:gd name="f11752" fmla="*/ f8642 1 6663713"/>
              <a:gd name="f11753" fmla="*/ f8643 1 8026415"/>
              <a:gd name="f11754" fmla="*/ f8644 1 6663713"/>
              <a:gd name="f11755" fmla="*/ f8645 1 8026415"/>
              <a:gd name="f11756" fmla="*/ f8646 1 6663713"/>
              <a:gd name="f11757" fmla="*/ f8647 1 8026415"/>
              <a:gd name="f11758" fmla="*/ f8648 1 6663713"/>
              <a:gd name="f11759" fmla="*/ f8649 1 8026415"/>
              <a:gd name="f11760" fmla="*/ f8650 1 6663713"/>
              <a:gd name="f11761" fmla="*/ f8651 1 8026415"/>
              <a:gd name="f11762" fmla="*/ f8652 1 6663713"/>
              <a:gd name="f11763" fmla="*/ f8653 1 8026415"/>
              <a:gd name="f11764" fmla="*/ f8654 1 6663713"/>
              <a:gd name="f11765" fmla="*/ f8655 1 8026415"/>
              <a:gd name="f11766" fmla="*/ f8656 1 6663713"/>
              <a:gd name="f11767" fmla="*/ f8657 1 8026415"/>
              <a:gd name="f11768" fmla="*/ f8658 1 6663713"/>
              <a:gd name="f11769" fmla="*/ f8659 1 8026415"/>
              <a:gd name="f11770" fmla="*/ f8660 1 6663713"/>
              <a:gd name="f11771" fmla="*/ f8661 1 8026415"/>
              <a:gd name="f11772" fmla="*/ f8662 1 6663713"/>
              <a:gd name="f11773" fmla="*/ f8663 1 8026415"/>
              <a:gd name="f11774" fmla="*/ f8664 1 6663713"/>
              <a:gd name="f11775" fmla="*/ f8665 1 8026415"/>
              <a:gd name="f11776" fmla="*/ f8666 1 6663713"/>
              <a:gd name="f11777" fmla="*/ f8667 1 8026415"/>
              <a:gd name="f11778" fmla="*/ f8668 1 6663713"/>
              <a:gd name="f11779" fmla="*/ f8669 1 8026415"/>
              <a:gd name="f11780" fmla="*/ f8670 1 6663713"/>
              <a:gd name="f11781" fmla="*/ f8671 1 8026415"/>
              <a:gd name="f11782" fmla="*/ f8672 1 6663713"/>
              <a:gd name="f11783" fmla="*/ f8673 1 8026415"/>
              <a:gd name="f11784" fmla="*/ f8674 1 6663713"/>
              <a:gd name="f11785" fmla="*/ f8675 1 8026415"/>
              <a:gd name="f11786" fmla="*/ f8676 1 6663713"/>
              <a:gd name="f11787" fmla="*/ f8677 1 8026415"/>
              <a:gd name="f11788" fmla="*/ f8678 1 6663713"/>
              <a:gd name="f11789" fmla="*/ f8679 1 8026415"/>
              <a:gd name="f11790" fmla="*/ f8680 1 6663713"/>
              <a:gd name="f11791" fmla="*/ f8681 1 8026415"/>
              <a:gd name="f11792" fmla="*/ f8682 1 6663713"/>
              <a:gd name="f11793" fmla="*/ f8683 1 8026415"/>
              <a:gd name="f11794" fmla="*/ f8684 1 6663713"/>
              <a:gd name="f11795" fmla="*/ f8685 1 8026415"/>
              <a:gd name="f11796" fmla="*/ f8686 1 6663713"/>
              <a:gd name="f11797" fmla="*/ f8687 1 8026415"/>
              <a:gd name="f11798" fmla="*/ f8688 1 6663713"/>
              <a:gd name="f11799" fmla="*/ f8689 1 8026415"/>
              <a:gd name="f11800" fmla="*/ f8690 1 6663713"/>
              <a:gd name="f11801" fmla="*/ f8691 1 8026415"/>
              <a:gd name="f11802" fmla="*/ f8692 1 6663713"/>
              <a:gd name="f11803" fmla="*/ f8693 1 8026415"/>
              <a:gd name="f11804" fmla="*/ f8694 1 6663713"/>
              <a:gd name="f11805" fmla="*/ f8695 1 8026415"/>
              <a:gd name="f11806" fmla="*/ f8696 1 6663713"/>
              <a:gd name="f11807" fmla="*/ f8697 1 8026415"/>
              <a:gd name="f11808" fmla="*/ f8698 1 6663713"/>
              <a:gd name="f11809" fmla="*/ f8699 1 8026415"/>
              <a:gd name="f11810" fmla="*/ f8700 1 6663713"/>
              <a:gd name="f11811" fmla="*/ f8701 1 8026415"/>
              <a:gd name="f11812" fmla="*/ f8702 1 6663713"/>
              <a:gd name="f11813" fmla="*/ f8703 1 8026415"/>
              <a:gd name="f11814" fmla="*/ f8704 1 6663713"/>
              <a:gd name="f11815" fmla="*/ f8705 1 8026415"/>
              <a:gd name="f11816" fmla="*/ f8706 1 6663713"/>
              <a:gd name="f11817" fmla="*/ f8707 1 8026415"/>
              <a:gd name="f11818" fmla="*/ f8708 1 6663713"/>
              <a:gd name="f11819" fmla="*/ f8709 1 8026415"/>
              <a:gd name="f11820" fmla="*/ f8710 1 6663713"/>
              <a:gd name="f11821" fmla="*/ f8711 1 8026415"/>
              <a:gd name="f11822" fmla="*/ f8712 1 6663713"/>
              <a:gd name="f11823" fmla="*/ f8713 1 8026415"/>
              <a:gd name="f11824" fmla="*/ f8714 1 6663713"/>
              <a:gd name="f11825" fmla="*/ f8715 1 8026415"/>
              <a:gd name="f11826" fmla="*/ f8716 1 6663713"/>
              <a:gd name="f11827" fmla="*/ f8717 1 8026415"/>
              <a:gd name="f11828" fmla="*/ f8718 1 6663713"/>
              <a:gd name="f11829" fmla="*/ f8719 1 8026415"/>
              <a:gd name="f11830" fmla="*/ f8720 1 6663713"/>
              <a:gd name="f11831" fmla="*/ f8721 1 8026415"/>
              <a:gd name="f11832" fmla="*/ f8722 1 6663713"/>
              <a:gd name="f11833" fmla="*/ f8723 1 8026415"/>
              <a:gd name="f11834" fmla="*/ f8724 1 6663713"/>
              <a:gd name="f11835" fmla="*/ f8725 1 8026415"/>
              <a:gd name="f11836" fmla="*/ f8726 1 6663713"/>
              <a:gd name="f11837" fmla="*/ f8727 1 8026415"/>
              <a:gd name="f11838" fmla="*/ f8728 1 6663713"/>
              <a:gd name="f11839" fmla="*/ f8729 1 8026415"/>
              <a:gd name="f11840" fmla="*/ f8730 1 6663713"/>
              <a:gd name="f11841" fmla="*/ f8731 1 8026415"/>
              <a:gd name="f11842" fmla="*/ f8732 1 6663713"/>
              <a:gd name="f11843" fmla="*/ f8733 1 8026415"/>
              <a:gd name="f11844" fmla="*/ f8734 1 6663713"/>
              <a:gd name="f11845" fmla="*/ f8735 1 8026415"/>
              <a:gd name="f11846" fmla="*/ f8736 1 6663713"/>
              <a:gd name="f11847" fmla="*/ f8737 1 8026415"/>
              <a:gd name="f11848" fmla="*/ f8738 1 6663713"/>
              <a:gd name="f11849" fmla="*/ f8739 1 8026415"/>
              <a:gd name="f11850" fmla="*/ f8740 1 6663713"/>
              <a:gd name="f11851" fmla="*/ f8741 1 8026415"/>
              <a:gd name="f11852" fmla="*/ f8742 1 6663713"/>
              <a:gd name="f11853" fmla="*/ f8743 1 8026415"/>
              <a:gd name="f11854" fmla="*/ f8744 1 6663713"/>
              <a:gd name="f11855" fmla="*/ f8745 1 8026415"/>
              <a:gd name="f11856" fmla="*/ f8746 1 6663713"/>
              <a:gd name="f11857" fmla="*/ f8747 1 8026415"/>
              <a:gd name="f11858" fmla="*/ f8748 1 6663713"/>
              <a:gd name="f11859" fmla="*/ f8749 1 8026415"/>
              <a:gd name="f11860" fmla="*/ f8750 1 6663713"/>
              <a:gd name="f11861" fmla="*/ f8751 1 8026415"/>
              <a:gd name="f11862" fmla="*/ f8752 1 6663713"/>
              <a:gd name="f11863" fmla="*/ f8753 1 8026415"/>
              <a:gd name="f11864" fmla="*/ f8754 1 6663713"/>
              <a:gd name="f11865" fmla="*/ f8755 1 8026415"/>
              <a:gd name="f11866" fmla="*/ f8756 1 6663713"/>
              <a:gd name="f11867" fmla="*/ f8757 1 8026415"/>
              <a:gd name="f11868" fmla="*/ f8758 1 6663713"/>
              <a:gd name="f11869" fmla="*/ f8759 1 8026415"/>
              <a:gd name="f11870" fmla="*/ f8760 1 6663713"/>
              <a:gd name="f11871" fmla="*/ f8761 1 8026415"/>
              <a:gd name="f11872" fmla="*/ f8762 1 6663713"/>
              <a:gd name="f11873" fmla="*/ f8763 1 8026415"/>
              <a:gd name="f11874" fmla="*/ f8764 1 6663713"/>
              <a:gd name="f11875" fmla="*/ f8765 1 8026415"/>
              <a:gd name="f11876" fmla="*/ f8766 1 6663713"/>
              <a:gd name="f11877" fmla="*/ f8767 1 8026415"/>
              <a:gd name="f11878" fmla="*/ f8768 1 6663713"/>
              <a:gd name="f11879" fmla="*/ f8769 1 8026415"/>
              <a:gd name="f11880" fmla="*/ f8770 1 6663713"/>
              <a:gd name="f11881" fmla="*/ f8771 1 8026415"/>
              <a:gd name="f11882" fmla="*/ f8772 1 6663713"/>
              <a:gd name="f11883" fmla="*/ f8773 1 8026415"/>
              <a:gd name="f11884" fmla="*/ f8774 1 6663713"/>
              <a:gd name="f11885" fmla="*/ f8775 1 8026415"/>
              <a:gd name="f11886" fmla="*/ f8776 1 6663713"/>
              <a:gd name="f11887" fmla="*/ f8777 1 8026415"/>
              <a:gd name="f11888" fmla="*/ f8778 1 6663713"/>
              <a:gd name="f11889" fmla="*/ f8779 1 8026415"/>
              <a:gd name="f11890" fmla="*/ f8780 1 6663713"/>
              <a:gd name="f11891" fmla="*/ f8781 1 8026415"/>
              <a:gd name="f11892" fmla="*/ f8782 1 6663713"/>
              <a:gd name="f11893" fmla="*/ f8783 1 8026415"/>
              <a:gd name="f11894" fmla="*/ f8784 1 6663713"/>
              <a:gd name="f11895" fmla="*/ f8785 1 8026415"/>
              <a:gd name="f11896" fmla="*/ f8786 1 6663713"/>
              <a:gd name="f11897" fmla="*/ f8787 1 8026415"/>
              <a:gd name="f11898" fmla="*/ f8788 1 6663713"/>
              <a:gd name="f11899" fmla="*/ f8789 1 8026415"/>
              <a:gd name="f11900" fmla="*/ f8790 1 6663713"/>
              <a:gd name="f11901" fmla="*/ f8791 1 8026415"/>
              <a:gd name="f11902" fmla="*/ f8792 1 6663713"/>
              <a:gd name="f11903" fmla="*/ f8793 1 8026415"/>
              <a:gd name="f11904" fmla="*/ f8794 1 6663713"/>
              <a:gd name="f11905" fmla="*/ f8795 1 8026415"/>
              <a:gd name="f11906" fmla="*/ f8796 1 6663713"/>
              <a:gd name="f11907" fmla="*/ f8797 1 8026415"/>
              <a:gd name="f11908" fmla="*/ f8798 1 6663713"/>
              <a:gd name="f11909" fmla="*/ f8799 1 8026415"/>
              <a:gd name="f11910" fmla="*/ f8800 1 6663713"/>
              <a:gd name="f11911" fmla="*/ f8801 1 8026415"/>
              <a:gd name="f11912" fmla="*/ f8802 1 6663713"/>
              <a:gd name="f11913" fmla="*/ f8803 1 8026415"/>
              <a:gd name="f11914" fmla="*/ f8804 1 6663713"/>
              <a:gd name="f11915" fmla="*/ f8805 1 8026415"/>
              <a:gd name="f11916" fmla="*/ f8806 1 6663713"/>
              <a:gd name="f11917" fmla="*/ f8807 1 8026415"/>
              <a:gd name="f11918" fmla="*/ f8808 1 6663713"/>
              <a:gd name="f11919" fmla="*/ f8809 1 8026415"/>
              <a:gd name="f11920" fmla="*/ f8810 1 6663713"/>
              <a:gd name="f11921" fmla="*/ f8811 1 8026415"/>
              <a:gd name="f11922" fmla="*/ f8812 1 6663713"/>
              <a:gd name="f11923" fmla="*/ f8813 1 8026415"/>
              <a:gd name="f11924" fmla="*/ f8814 1 6663713"/>
              <a:gd name="f11925" fmla="*/ f8815 1 8026415"/>
              <a:gd name="f11926" fmla="*/ f8816 1 6663713"/>
              <a:gd name="f11927" fmla="*/ f8817 1 8026415"/>
              <a:gd name="f11928" fmla="*/ f8818 1 6663713"/>
              <a:gd name="f11929" fmla="*/ f8819 1 8026415"/>
              <a:gd name="f11930" fmla="*/ f8820 1 6663713"/>
              <a:gd name="f11931" fmla="*/ f8821 1 8026415"/>
              <a:gd name="f11932" fmla="*/ f8822 1 6663713"/>
              <a:gd name="f11933" fmla="*/ f8823 1 8026415"/>
              <a:gd name="f11934" fmla="*/ f8824 1 6663713"/>
              <a:gd name="f11935" fmla="*/ f8825 1 8026415"/>
              <a:gd name="f11936" fmla="*/ f8826 1 6663713"/>
              <a:gd name="f11937" fmla="*/ f8827 1 8026415"/>
              <a:gd name="f11938" fmla="*/ f8828 1 6663713"/>
              <a:gd name="f11939" fmla="*/ f8829 1 8026415"/>
              <a:gd name="f11940" fmla="*/ f8830 1 6663713"/>
              <a:gd name="f11941" fmla="*/ f8831 1 8026415"/>
              <a:gd name="f11942" fmla="*/ f8832 1 6663713"/>
              <a:gd name="f11943" fmla="*/ f8833 1 8026415"/>
              <a:gd name="f11944" fmla="*/ f8834 1 6663713"/>
              <a:gd name="f11945" fmla="*/ f8835 1 8026415"/>
              <a:gd name="f11946" fmla="*/ f8836 1 6663713"/>
              <a:gd name="f11947" fmla="*/ f8837 1 8026415"/>
              <a:gd name="f11948" fmla="*/ f8838 1 6663713"/>
              <a:gd name="f11949" fmla="*/ f8839 1 8026415"/>
              <a:gd name="f11950" fmla="*/ f8840 1 6663713"/>
              <a:gd name="f11951" fmla="*/ f8841 1 8026415"/>
              <a:gd name="f11952" fmla="*/ f8842 1 6663713"/>
              <a:gd name="f11953" fmla="*/ f8843 1 8026415"/>
              <a:gd name="f11954" fmla="*/ f8844 1 6663713"/>
              <a:gd name="f11955" fmla="*/ f8845 1 8026415"/>
              <a:gd name="f11956" fmla="*/ f8846 1 6663713"/>
              <a:gd name="f11957" fmla="*/ f8847 1 8026415"/>
              <a:gd name="f11958" fmla="*/ f8848 1 6663713"/>
              <a:gd name="f11959" fmla="*/ f8849 1 8026415"/>
              <a:gd name="f11960" fmla="*/ f8850 1 6663713"/>
              <a:gd name="f11961" fmla="*/ f8851 1 8026415"/>
              <a:gd name="f11962" fmla="*/ f8852 1 6663713"/>
              <a:gd name="f11963" fmla="*/ f8853 1 8026415"/>
              <a:gd name="f11964" fmla="*/ f8854 1 6663713"/>
              <a:gd name="f11965" fmla="*/ f8855 1 8026415"/>
              <a:gd name="f11966" fmla="*/ f8856 1 6663713"/>
              <a:gd name="f11967" fmla="*/ f8857 1 8026415"/>
              <a:gd name="f11968" fmla="*/ f8858 1 6663713"/>
              <a:gd name="f11969" fmla="*/ f8859 1 8026415"/>
              <a:gd name="f11970" fmla="*/ f8860 1 6663713"/>
              <a:gd name="f11971" fmla="*/ f8861 1 8026415"/>
              <a:gd name="f11972" fmla="*/ f8862 1 6663713"/>
              <a:gd name="f11973" fmla="*/ f8863 1 8026415"/>
              <a:gd name="f11974" fmla="*/ f8864 1 6663713"/>
              <a:gd name="f11975" fmla="*/ f8865 1 8026415"/>
              <a:gd name="f11976" fmla="*/ f8866 1 6663713"/>
              <a:gd name="f11977" fmla="*/ f8867 1 8026415"/>
              <a:gd name="f11978" fmla="*/ f8868 1 6663713"/>
              <a:gd name="f11979" fmla="*/ f8869 1 8026415"/>
              <a:gd name="f11980" fmla="*/ f8870 1 6663713"/>
              <a:gd name="f11981" fmla="*/ f8871 1 8026415"/>
              <a:gd name="f11982" fmla="*/ f8872 1 6663713"/>
              <a:gd name="f11983" fmla="*/ f8873 1 8026415"/>
              <a:gd name="f11984" fmla="*/ f8874 1 6663713"/>
              <a:gd name="f11985" fmla="*/ f8875 1 8026415"/>
              <a:gd name="f11986" fmla="*/ f8876 1 6663713"/>
              <a:gd name="f11987" fmla="*/ f8877 1 8026415"/>
              <a:gd name="f11988" fmla="*/ f8878 1 6663713"/>
              <a:gd name="f11989" fmla="*/ f8879 1 8026415"/>
              <a:gd name="f11990" fmla="*/ f8880 1 6663713"/>
              <a:gd name="f11991" fmla="*/ f8881 1 8026415"/>
              <a:gd name="f11992" fmla="*/ f8882 1 6663713"/>
              <a:gd name="f11993" fmla="*/ f8883 1 8026415"/>
              <a:gd name="f11994" fmla="*/ f8884 1 6663713"/>
              <a:gd name="f11995" fmla="*/ f8885 1 8026415"/>
              <a:gd name="f11996" fmla="*/ f8886 1 6663713"/>
              <a:gd name="f11997" fmla="*/ f8887 1 8026415"/>
              <a:gd name="f11998" fmla="*/ f8888 1 6663713"/>
              <a:gd name="f11999" fmla="*/ f8889 1 8026415"/>
              <a:gd name="f12000" fmla="*/ f8890 1 6663713"/>
              <a:gd name="f12001" fmla="*/ f8891 1 8026415"/>
              <a:gd name="f12002" fmla="*/ f8892 1 6663713"/>
              <a:gd name="f12003" fmla="*/ f8893 1 8026415"/>
              <a:gd name="f12004" fmla="*/ f8894 1 6663713"/>
              <a:gd name="f12005" fmla="*/ f8895 1 8026415"/>
              <a:gd name="f12006" fmla="*/ f8896 1 6663713"/>
              <a:gd name="f12007" fmla="*/ f8897 1 8026415"/>
              <a:gd name="f12008" fmla="*/ f8898 1 6663713"/>
              <a:gd name="f12009" fmla="*/ f8899 1 8026415"/>
              <a:gd name="f12010" fmla="*/ f8900 1 6663713"/>
              <a:gd name="f12011" fmla="*/ f8901 1 8026415"/>
              <a:gd name="f12012" fmla="*/ f8902 1 6663713"/>
              <a:gd name="f12013" fmla="*/ f8903 1 8026415"/>
              <a:gd name="f12014" fmla="*/ f8904 1 6663713"/>
              <a:gd name="f12015" fmla="*/ f8905 1 8026415"/>
              <a:gd name="f12016" fmla="*/ f8906 1 6663713"/>
              <a:gd name="f12017" fmla="*/ f8907 1 8026415"/>
              <a:gd name="f12018" fmla="*/ f8908 1 6663713"/>
              <a:gd name="f12019" fmla="*/ f8909 1 8026415"/>
              <a:gd name="f12020" fmla="*/ f8910 1 6663713"/>
              <a:gd name="f12021" fmla="*/ f8911 1 8026415"/>
              <a:gd name="f12022" fmla="*/ f8912 1 6663713"/>
              <a:gd name="f12023" fmla="*/ f8913 1 8026415"/>
              <a:gd name="f12024" fmla="*/ f8914 1 6663713"/>
              <a:gd name="f12025" fmla="*/ f8915 1 8026415"/>
              <a:gd name="f12026" fmla="*/ f8916 1 6663713"/>
              <a:gd name="f12027" fmla="*/ f8917 1 8026415"/>
              <a:gd name="f12028" fmla="*/ f8918 1 6663713"/>
              <a:gd name="f12029" fmla="*/ f8919 1 8026415"/>
              <a:gd name="f12030" fmla="*/ f8920 1 6663713"/>
              <a:gd name="f12031" fmla="*/ f8921 1 8026415"/>
              <a:gd name="f12032" fmla="*/ f8922 1 6663713"/>
              <a:gd name="f12033" fmla="*/ f8923 1 8026415"/>
              <a:gd name="f12034" fmla="*/ f8924 1 6663713"/>
              <a:gd name="f12035" fmla="*/ f8925 1 8026415"/>
              <a:gd name="f12036" fmla="*/ f8926 1 6663713"/>
              <a:gd name="f12037" fmla="*/ f8927 1 8026415"/>
              <a:gd name="f12038" fmla="*/ f8928 1 6663713"/>
              <a:gd name="f12039" fmla="*/ f8929 1 8026415"/>
              <a:gd name="f12040" fmla="*/ f8930 1 6663713"/>
              <a:gd name="f12041" fmla="*/ f8931 1 8026415"/>
              <a:gd name="f12042" fmla="*/ f8932 1 6663713"/>
              <a:gd name="f12043" fmla="*/ f8933 1 8026415"/>
              <a:gd name="f12044" fmla="*/ f8934 1 6663713"/>
              <a:gd name="f12045" fmla="*/ f8935 1 8026415"/>
              <a:gd name="f12046" fmla="*/ f8936 1 6663713"/>
              <a:gd name="f12047" fmla="*/ f8937 1 8026415"/>
              <a:gd name="f12048" fmla="*/ f8938 1 6663713"/>
              <a:gd name="f12049" fmla="*/ f8939 1 8026415"/>
              <a:gd name="f12050" fmla="*/ f8940 1 6663713"/>
              <a:gd name="f12051" fmla="*/ f8941 1 8026415"/>
              <a:gd name="f12052" fmla="*/ f8942 1 6663713"/>
              <a:gd name="f12053" fmla="*/ f8943 1 8026415"/>
              <a:gd name="f12054" fmla="*/ f8944 1 6663713"/>
              <a:gd name="f12055" fmla="*/ f8945 1 8026415"/>
              <a:gd name="f12056" fmla="*/ f8946 1 6663713"/>
              <a:gd name="f12057" fmla="*/ f8947 1 8026415"/>
              <a:gd name="f12058" fmla="*/ f8948 1 6663713"/>
              <a:gd name="f12059" fmla="*/ f8949 1 8026415"/>
              <a:gd name="f12060" fmla="*/ f8950 1 6663713"/>
              <a:gd name="f12061" fmla="*/ f8951 1 8026415"/>
              <a:gd name="f12062" fmla="*/ f8952 1 6663713"/>
              <a:gd name="f12063" fmla="*/ f8953 1 8026415"/>
              <a:gd name="f12064" fmla="*/ f8954 1 6663713"/>
              <a:gd name="f12065" fmla="*/ f8955 1 8026415"/>
              <a:gd name="f12066" fmla="*/ f8956 1 6663713"/>
              <a:gd name="f12067" fmla="*/ f8957 1 8026415"/>
              <a:gd name="f12068" fmla="*/ f8958 1 6663713"/>
              <a:gd name="f12069" fmla="*/ f8959 1 8026415"/>
              <a:gd name="f12070" fmla="*/ f8960 1 6663713"/>
              <a:gd name="f12071" fmla="*/ f8961 1 8026415"/>
              <a:gd name="f12072" fmla="*/ f8962 1 6663713"/>
              <a:gd name="f12073" fmla="*/ f8963 1 8026415"/>
              <a:gd name="f12074" fmla="*/ f8964 1 6663713"/>
              <a:gd name="f12075" fmla="*/ f8965 1 8026415"/>
              <a:gd name="f12076" fmla="*/ f8966 1 6663713"/>
              <a:gd name="f12077" fmla="*/ f8967 1 8026415"/>
              <a:gd name="f12078" fmla="*/ f8968 1 6663713"/>
              <a:gd name="f12079" fmla="*/ f8969 1 8026415"/>
              <a:gd name="f12080" fmla="*/ f8970 1 6663713"/>
              <a:gd name="f12081" fmla="*/ f8971 1 8026415"/>
              <a:gd name="f12082" fmla="*/ f8972 1 6663713"/>
              <a:gd name="f12083" fmla="*/ f8973 1 8026415"/>
              <a:gd name="f12084" fmla="*/ f8974 1 6663713"/>
              <a:gd name="f12085" fmla="*/ f8975 1 8026415"/>
              <a:gd name="f12086" fmla="*/ f8976 1 6663713"/>
              <a:gd name="f12087" fmla="*/ f8977 1 8026415"/>
              <a:gd name="f12088" fmla="*/ f8978 1 6663713"/>
              <a:gd name="f12089" fmla="*/ f8979 1 8026415"/>
              <a:gd name="f12090" fmla="*/ f8980 1 6663713"/>
              <a:gd name="f12091" fmla="*/ f8981 1 8026415"/>
              <a:gd name="f12092" fmla="*/ f8982 1 6663713"/>
              <a:gd name="f12093" fmla="*/ f8983 1 8026415"/>
              <a:gd name="f12094" fmla="*/ f8984 1 6663713"/>
              <a:gd name="f12095" fmla="*/ f8985 1 8026415"/>
              <a:gd name="f12096" fmla="*/ f8986 1 6663713"/>
              <a:gd name="f12097" fmla="*/ f8987 1 8026415"/>
              <a:gd name="f12098" fmla="*/ f8988 1 6663713"/>
              <a:gd name="f12099" fmla="*/ f8989 1 8026415"/>
              <a:gd name="f12100" fmla="*/ f8990 1 6663713"/>
              <a:gd name="f12101" fmla="*/ f8991 1 8026415"/>
              <a:gd name="f12102" fmla="*/ f8992 1 6663713"/>
              <a:gd name="f12103" fmla="*/ f8993 1 8026415"/>
              <a:gd name="f12104" fmla="*/ f8994 1 6663713"/>
              <a:gd name="f12105" fmla="*/ f8995 1 8026415"/>
              <a:gd name="f12106" fmla="*/ f8996 1 6663713"/>
              <a:gd name="f12107" fmla="*/ f8997 1 8026415"/>
              <a:gd name="f12108" fmla="*/ f8998 1 6663713"/>
              <a:gd name="f12109" fmla="*/ f8999 1 8026415"/>
              <a:gd name="f12110" fmla="*/ f9000 1 6663713"/>
              <a:gd name="f12111" fmla="*/ f9001 1 8026415"/>
              <a:gd name="f12112" fmla="*/ f9002 1 6663713"/>
              <a:gd name="f12113" fmla="*/ f9003 1 8026415"/>
              <a:gd name="f12114" fmla="*/ f9004 1 6663713"/>
              <a:gd name="f12115" fmla="*/ f9005 1 8026415"/>
              <a:gd name="f12116" fmla="*/ f9006 1 6663713"/>
              <a:gd name="f12117" fmla="*/ f9007 1 8026415"/>
              <a:gd name="f12118" fmla="*/ f9008 1 6663713"/>
              <a:gd name="f12119" fmla="*/ f9009 1 8026415"/>
              <a:gd name="f12120" fmla="*/ f9010 1 6663713"/>
              <a:gd name="f12121" fmla="*/ f9011 1 8026415"/>
              <a:gd name="f12122" fmla="*/ f9012 1 6663713"/>
              <a:gd name="f12123" fmla="*/ f9013 1 8026415"/>
              <a:gd name="f12124" fmla="*/ f9014 1 6663713"/>
              <a:gd name="f12125" fmla="*/ f9015 1 8026415"/>
              <a:gd name="f12126" fmla="*/ f9016 1 6663713"/>
              <a:gd name="f12127" fmla="*/ f9017 1 8026415"/>
              <a:gd name="f12128" fmla="*/ f9018 1 6663713"/>
              <a:gd name="f12129" fmla="*/ f9019 1 8026415"/>
              <a:gd name="f12130" fmla="*/ f9020 1 6663713"/>
              <a:gd name="f12131" fmla="*/ f9021 1 8026415"/>
              <a:gd name="f12132" fmla="*/ f9022 1 6663713"/>
              <a:gd name="f12133" fmla="*/ f9023 1 8026415"/>
              <a:gd name="f12134" fmla="*/ f9024 1 6663713"/>
              <a:gd name="f12135" fmla="*/ f9025 1 8026415"/>
              <a:gd name="f12136" fmla="*/ f9026 1 6663713"/>
              <a:gd name="f12137" fmla="*/ f9027 1 8026415"/>
              <a:gd name="f12138" fmla="*/ f9028 1 6663713"/>
              <a:gd name="f12139" fmla="*/ f9029 1 8026415"/>
              <a:gd name="f12140" fmla="*/ f9030 1 6663713"/>
              <a:gd name="f12141" fmla="*/ f9031 1 8026415"/>
              <a:gd name="f12142" fmla="*/ f9032 1 6663713"/>
              <a:gd name="f12143" fmla="*/ f9033 1 8026415"/>
              <a:gd name="f12144" fmla="*/ f9034 1 6663713"/>
              <a:gd name="f12145" fmla="*/ f9035 1 8026415"/>
              <a:gd name="f12146" fmla="*/ f9036 1 6663713"/>
              <a:gd name="f12147" fmla="*/ f9037 1 8026415"/>
              <a:gd name="f12148" fmla="*/ f9038 1 6663713"/>
              <a:gd name="f12149" fmla="*/ f9039 1 8026415"/>
              <a:gd name="f12150" fmla="*/ f9040 1 6663713"/>
              <a:gd name="f12151" fmla="*/ f9041 1 8026415"/>
              <a:gd name="f12152" fmla="*/ f9042 1 6663713"/>
              <a:gd name="f12153" fmla="*/ f9043 1 8026415"/>
              <a:gd name="f12154" fmla="*/ f9044 1 6663713"/>
              <a:gd name="f12155" fmla="*/ f9045 1 8026415"/>
              <a:gd name="f12156" fmla="*/ f9046 1 6663713"/>
              <a:gd name="f12157" fmla="*/ f9047 1 8026415"/>
              <a:gd name="f12158" fmla="*/ f9048 1 6663713"/>
              <a:gd name="f12159" fmla="*/ f9049 1 8026415"/>
              <a:gd name="f12160" fmla="*/ f9050 1 6663713"/>
              <a:gd name="f12161" fmla="*/ f9051 1 8026415"/>
              <a:gd name="f12162" fmla="*/ f9052 1 6663713"/>
              <a:gd name="f12163" fmla="*/ f9053 1 8026415"/>
              <a:gd name="f12164" fmla="*/ f9054 1 6663713"/>
              <a:gd name="f12165" fmla="*/ f9055 1 8026415"/>
              <a:gd name="f12166" fmla="*/ f9056 1 6663713"/>
              <a:gd name="f12167" fmla="*/ f9057 1 8026415"/>
              <a:gd name="f12168" fmla="*/ f9058 1 6663713"/>
              <a:gd name="f12169" fmla="*/ f9059 1 8026415"/>
              <a:gd name="f12170" fmla="*/ f9060 1 6663713"/>
              <a:gd name="f12171" fmla="*/ f9061 1 8026415"/>
              <a:gd name="f12172" fmla="*/ f9062 1 6663713"/>
              <a:gd name="f12173" fmla="*/ f9063 1 8026415"/>
              <a:gd name="f12174" fmla="*/ f9064 1 6663713"/>
              <a:gd name="f12175" fmla="*/ f9065 1 8026415"/>
              <a:gd name="f12176" fmla="*/ f9066 1 6663713"/>
              <a:gd name="f12177" fmla="*/ f9067 1 8026415"/>
              <a:gd name="f12178" fmla="*/ f9068 1 6663713"/>
              <a:gd name="f12179" fmla="*/ f9069 1 8026415"/>
              <a:gd name="f12180" fmla="*/ f9070 1 6663713"/>
              <a:gd name="f12181" fmla="*/ f9071 1 8026415"/>
              <a:gd name="f12182" fmla="*/ f9072 1 6663713"/>
              <a:gd name="f12183" fmla="*/ f9073 1 8026415"/>
              <a:gd name="f12184" fmla="*/ f9074 1 6663713"/>
              <a:gd name="f12185" fmla="*/ f9075 1 8026415"/>
              <a:gd name="f12186" fmla="*/ f9076 1 6663713"/>
              <a:gd name="f12187" fmla="*/ f9077 1 8026415"/>
              <a:gd name="f12188" fmla="*/ f9078 1 6663713"/>
              <a:gd name="f12189" fmla="*/ f9079 1 8026415"/>
              <a:gd name="f12190" fmla="*/ f9080 1 6663713"/>
              <a:gd name="f12191" fmla="*/ f9081 1 8026415"/>
              <a:gd name="f12192" fmla="*/ f9082 1 6663713"/>
              <a:gd name="f12193" fmla="*/ f9083 1 8026415"/>
              <a:gd name="f12194" fmla="*/ f9084 1 6663713"/>
              <a:gd name="f12195" fmla="*/ f9085 1 8026415"/>
              <a:gd name="f12196" fmla="*/ f9086 1 6663713"/>
              <a:gd name="f12197" fmla="*/ f9087 1 8026415"/>
              <a:gd name="f12198" fmla="*/ f9088 1 6663713"/>
              <a:gd name="f12199" fmla="*/ f9089 1 8026415"/>
              <a:gd name="f12200" fmla="*/ f9090 1 6663713"/>
              <a:gd name="f12201" fmla="*/ f9091 1 8026415"/>
              <a:gd name="f12202" fmla="*/ f9092 1 6663713"/>
              <a:gd name="f12203" fmla="*/ f9093 1 8026415"/>
              <a:gd name="f12204" fmla="*/ f9094 1 6663713"/>
              <a:gd name="f12205" fmla="*/ f9095 1 8026415"/>
              <a:gd name="f12206" fmla="*/ f9096 1 6663713"/>
              <a:gd name="f12207" fmla="*/ f9097 1 8026415"/>
              <a:gd name="f12208" fmla="*/ f9098 1 6663713"/>
              <a:gd name="f12209" fmla="*/ f9099 1 8026415"/>
              <a:gd name="f12210" fmla="*/ f9100 1 6663713"/>
              <a:gd name="f12211" fmla="*/ f9101 1 8026415"/>
              <a:gd name="f12212" fmla="*/ f9102 1 6663713"/>
              <a:gd name="f12213" fmla="*/ f9103 1 8026415"/>
              <a:gd name="f12214" fmla="*/ f9104 1 6663713"/>
              <a:gd name="f12215" fmla="*/ f9105 1 8026415"/>
              <a:gd name="f12216" fmla="*/ f9106 1 6663713"/>
              <a:gd name="f12217" fmla="*/ f9107 1 8026415"/>
              <a:gd name="f12218" fmla="*/ f9108 1 6663713"/>
              <a:gd name="f12219" fmla="*/ f9109 1 8026415"/>
              <a:gd name="f12220" fmla="*/ f9110 1 6663713"/>
              <a:gd name="f12221" fmla="*/ f9111 1 8026415"/>
              <a:gd name="f12222" fmla="*/ f9112 1 6663713"/>
              <a:gd name="f12223" fmla="*/ f9113 1 8026415"/>
              <a:gd name="f12224" fmla="*/ f9114 1 6663713"/>
              <a:gd name="f12225" fmla="*/ f9115 1 8026415"/>
              <a:gd name="f12226" fmla="*/ f9116 1 8026415"/>
              <a:gd name="f12227" fmla="*/ f9117 1 6663713"/>
              <a:gd name="f12228" fmla="*/ f9118 1 8026415"/>
              <a:gd name="f12229" fmla="*/ f9119 1 6663713"/>
              <a:gd name="f12230" fmla="*/ f9120 1 8026415"/>
              <a:gd name="f12231" fmla="*/ f9121 1 6663713"/>
              <a:gd name="f12232" fmla="*/ f9122 1 8026415"/>
              <a:gd name="f12233" fmla="*/ f9123 1 6663713"/>
              <a:gd name="f12234" fmla="*/ f9124 1 8026415"/>
              <a:gd name="f12235" fmla="*/ f9125 1 6663713"/>
              <a:gd name="f12236" fmla="*/ f9126 1 8026415"/>
              <a:gd name="f12237" fmla="*/ f9127 1 6663713"/>
              <a:gd name="f12238" fmla="*/ f9128 1 8026415"/>
              <a:gd name="f12239" fmla="*/ f9129 1 6663713"/>
              <a:gd name="f12240" fmla="*/ f9130 1 8026415"/>
              <a:gd name="f12241" fmla="*/ f9131 1 6663713"/>
              <a:gd name="f12242" fmla="*/ f9132 1 8026415"/>
              <a:gd name="f12243" fmla="*/ f9133 1 6663713"/>
              <a:gd name="f12244" fmla="*/ f9134 1 8026415"/>
              <a:gd name="f12245" fmla="*/ f9135 1 6663713"/>
              <a:gd name="f12246" fmla="*/ f9136 1 8026415"/>
              <a:gd name="f12247" fmla="*/ f9137 1 6663713"/>
              <a:gd name="f12248" fmla="*/ f9138 1 8026415"/>
              <a:gd name="f12249" fmla="*/ f9139 1 6663713"/>
              <a:gd name="f12250" fmla="*/ f9140 1 8026415"/>
              <a:gd name="f12251" fmla="*/ f9141 1 6663713"/>
              <a:gd name="f12252" fmla="*/ f9142 1 8026415"/>
              <a:gd name="f12253" fmla="*/ f9143 1 6663713"/>
              <a:gd name="f12254" fmla="*/ f9144 1 8026415"/>
              <a:gd name="f12255" fmla="*/ f9145 1 6663713"/>
              <a:gd name="f12256" fmla="*/ f9146 1 8026415"/>
              <a:gd name="f12257" fmla="*/ f9147 1 6663713"/>
              <a:gd name="f12258" fmla="*/ f9148 1 8026415"/>
              <a:gd name="f12259" fmla="*/ f9149 1 6663713"/>
              <a:gd name="f12260" fmla="*/ f9150 1 8026415"/>
              <a:gd name="f12261" fmla="*/ f9151 1 6663713"/>
              <a:gd name="f12262" fmla="*/ f9152 1 8026415"/>
              <a:gd name="f12263" fmla="*/ f9153 1 6663713"/>
              <a:gd name="f12264" fmla="*/ f9154 1 8026415"/>
              <a:gd name="f12265" fmla="*/ f9155 1 6663713"/>
              <a:gd name="f12266" fmla="*/ f9156 1 8026415"/>
              <a:gd name="f12267" fmla="*/ f9157 1 6663713"/>
              <a:gd name="f12268" fmla="*/ f9158 1 8026415"/>
              <a:gd name="f12269" fmla="*/ f9159 1 6663713"/>
              <a:gd name="f12270" fmla="*/ f9160 1 8026415"/>
              <a:gd name="f12271" fmla="*/ f9161 1 6663713"/>
              <a:gd name="f12272" fmla="*/ f9162 1 8026415"/>
              <a:gd name="f12273" fmla="*/ f9163 1 6663713"/>
              <a:gd name="f12274" fmla="*/ f9164 1 8026415"/>
              <a:gd name="f12275" fmla="*/ f9165 1 6663713"/>
              <a:gd name="f12276" fmla="*/ f9166 1 8026415"/>
              <a:gd name="f12277" fmla="*/ f9167 1 6663713"/>
              <a:gd name="f12278" fmla="*/ f9168 1 8026415"/>
              <a:gd name="f12279" fmla="*/ f9169 1 6663713"/>
              <a:gd name="f12280" fmla="*/ f9170 1 8026415"/>
              <a:gd name="f12281" fmla="*/ f9171 1 6663713"/>
              <a:gd name="f12282" fmla="*/ f9172 1 8026415"/>
              <a:gd name="f12283" fmla="*/ f9173 1 6663713"/>
              <a:gd name="f12284" fmla="*/ f9174 1 8026415"/>
              <a:gd name="f12285" fmla="*/ f9175 1 6663713"/>
              <a:gd name="f12286" fmla="*/ f9176 1 8026415"/>
              <a:gd name="f12287" fmla="*/ f9177 1 6663713"/>
              <a:gd name="f12288" fmla="*/ f9178 1 8026415"/>
              <a:gd name="f12289" fmla="*/ f9179 1 6663713"/>
              <a:gd name="f12290" fmla="*/ f9180 1 8026415"/>
              <a:gd name="f12291" fmla="*/ f9181 1 6663713"/>
              <a:gd name="f12292" fmla="*/ f9182 1 8026415"/>
              <a:gd name="f12293" fmla="*/ f9183 1 6663713"/>
              <a:gd name="f12294" fmla="*/ f9184 1 8026415"/>
              <a:gd name="f12295" fmla="*/ f9185 1 6663713"/>
              <a:gd name="f12296" fmla="*/ f9186 1 8026415"/>
              <a:gd name="f12297" fmla="*/ f9187 1 6663713"/>
              <a:gd name="f12298" fmla="*/ f9188 1 8026415"/>
              <a:gd name="f12299" fmla="*/ f9189 1 6663713"/>
              <a:gd name="f12300" fmla="*/ f9190 1 8026415"/>
              <a:gd name="f12301" fmla="*/ f9191 1 6663713"/>
              <a:gd name="f12302" fmla="*/ f9192 1 8026415"/>
              <a:gd name="f12303" fmla="*/ f9193 1 6663713"/>
              <a:gd name="f12304" fmla="*/ f9194 1 8026415"/>
              <a:gd name="f12305" fmla="*/ f9195 1 6663713"/>
              <a:gd name="f12306" fmla="*/ f9196 1 8026415"/>
              <a:gd name="f12307" fmla="*/ f9197 1 6663713"/>
              <a:gd name="f12308" fmla="*/ f9198 1 8026415"/>
              <a:gd name="f12309" fmla="*/ f9199 1 6663713"/>
              <a:gd name="f12310" fmla="*/ f9200 1 8026415"/>
              <a:gd name="f12311" fmla="*/ f9201 1 6663713"/>
              <a:gd name="f12312" fmla="*/ f9202 1 8026415"/>
              <a:gd name="f12313" fmla="*/ f9203 1 6663713"/>
              <a:gd name="f12314" fmla="*/ f9204 1 8026415"/>
              <a:gd name="f12315" fmla="*/ f9205 1 6663713"/>
              <a:gd name="f12316" fmla="*/ f9206 1 8026415"/>
              <a:gd name="f12317" fmla="*/ f9207 1 6663713"/>
              <a:gd name="f12318" fmla="*/ f9208 1 8026415"/>
              <a:gd name="f12319" fmla="*/ f9209 1 6663713"/>
              <a:gd name="f12320" fmla="*/ f9210 1 8026415"/>
              <a:gd name="f12321" fmla="*/ f9211 1 6663713"/>
              <a:gd name="f12322" fmla="*/ f9212 1 8026415"/>
              <a:gd name="f12323" fmla="*/ f9213 1 6663713"/>
              <a:gd name="f12324" fmla="*/ f9214 1 8026415"/>
              <a:gd name="f12325" fmla="*/ f9215 1 6663713"/>
              <a:gd name="f12326" fmla="*/ f9216 1 8026415"/>
              <a:gd name="f12327" fmla="*/ f9217 1 6663713"/>
              <a:gd name="f12328" fmla="*/ f9218 1 8026415"/>
              <a:gd name="f12329" fmla="*/ f9219 1 6663713"/>
              <a:gd name="f12330" fmla="*/ f9220 1 8026415"/>
              <a:gd name="f12331" fmla="*/ f9221 1 6663713"/>
              <a:gd name="f12332" fmla="*/ f9222 1 8026415"/>
              <a:gd name="f12333" fmla="*/ f9223 1 6663713"/>
              <a:gd name="f12334" fmla="*/ f9224 1 8026415"/>
              <a:gd name="f12335" fmla="*/ f9225 1 6663713"/>
              <a:gd name="f12336" fmla="*/ f9226 1 8026415"/>
              <a:gd name="f12337" fmla="*/ f9227 1 6663713"/>
              <a:gd name="f12338" fmla="*/ f9228 1 8026415"/>
              <a:gd name="f12339" fmla="*/ f9229 1 6663713"/>
              <a:gd name="f12340" fmla="*/ f9230 1 8026415"/>
              <a:gd name="f12341" fmla="*/ f9231 1 6663713"/>
              <a:gd name="f12342" fmla="*/ f9232 1 8026415"/>
              <a:gd name="f12343" fmla="*/ f9233 1 6663713"/>
              <a:gd name="f12344" fmla="*/ f9234 1 8026415"/>
              <a:gd name="f12345" fmla="*/ f9235 1 6663713"/>
              <a:gd name="f12346" fmla="*/ f9236 1 8026415"/>
              <a:gd name="f12347" fmla="*/ f9237 1 6663713"/>
              <a:gd name="f12348" fmla="*/ f9238 1 8026415"/>
              <a:gd name="f12349" fmla="*/ f9239 1 6663713"/>
              <a:gd name="f12350" fmla="*/ f9240 1 8026415"/>
              <a:gd name="f12351" fmla="*/ f9241 1 6663713"/>
              <a:gd name="f12352" fmla="*/ f9242 1 8026415"/>
              <a:gd name="f12353" fmla="*/ f9243 1 6663713"/>
              <a:gd name="f12354" fmla="*/ f9244 1 8026415"/>
              <a:gd name="f12355" fmla="*/ f9245 1 6663713"/>
              <a:gd name="f12356" fmla="*/ f9246 1 8026415"/>
              <a:gd name="f12357" fmla="*/ f9247 1 6663713"/>
              <a:gd name="f12358" fmla="*/ f9248 1 8026415"/>
              <a:gd name="f12359" fmla="*/ f9249 1 6663713"/>
              <a:gd name="f12360" fmla="*/ f9250 1 8026415"/>
              <a:gd name="f12361" fmla="*/ f9251 1 6663713"/>
              <a:gd name="f12362" fmla="*/ f9252 1 8026415"/>
              <a:gd name="f12363" fmla="*/ f9253 1 6663713"/>
              <a:gd name="f12364" fmla="*/ f9254 1 8026415"/>
              <a:gd name="f12365" fmla="*/ f9255 1 6663713"/>
              <a:gd name="f12366" fmla="*/ f9256 1 8026415"/>
              <a:gd name="f12367" fmla="*/ f9257 1 6663713"/>
              <a:gd name="f12368" fmla="*/ f9258 1 8026415"/>
              <a:gd name="f12369" fmla="*/ f9259 1 6663713"/>
              <a:gd name="f12370" fmla="*/ f9260 1 8026415"/>
              <a:gd name="f12371" fmla="*/ f9261 1 6663713"/>
              <a:gd name="f12372" fmla="*/ f9262 1 8026415"/>
              <a:gd name="f12373" fmla="*/ f9263 1 6663713"/>
              <a:gd name="f12374" fmla="*/ f9264 1 8026415"/>
              <a:gd name="f12375" fmla="*/ f9265 1 6663713"/>
              <a:gd name="f12376" fmla="*/ f9266 1 8026415"/>
              <a:gd name="f12377" fmla="*/ f9267 1 6663713"/>
              <a:gd name="f12378" fmla="*/ f9268 1 8026415"/>
              <a:gd name="f12379" fmla="*/ f9269 1 6663713"/>
              <a:gd name="f12380" fmla="*/ f9270 1 8026415"/>
              <a:gd name="f12381" fmla="*/ f9271 1 6663713"/>
              <a:gd name="f12382" fmla="*/ f9272 1 8026415"/>
              <a:gd name="f12383" fmla="*/ f9273 1 6663713"/>
              <a:gd name="f12384" fmla="*/ f9274 1 8026415"/>
              <a:gd name="f12385" fmla="*/ f9275 1 6663713"/>
              <a:gd name="f12386" fmla="*/ f9276 1 8026415"/>
              <a:gd name="f12387" fmla="*/ f9277 1 6663713"/>
              <a:gd name="f12388" fmla="*/ f9278 1 8026415"/>
              <a:gd name="f12389" fmla="*/ f9279 1 6663713"/>
              <a:gd name="f12390" fmla="*/ f9280 1 8026415"/>
              <a:gd name="f12391" fmla="*/ f9281 1 6663713"/>
              <a:gd name="f12392" fmla="*/ f9282 1 8026415"/>
              <a:gd name="f12393" fmla="*/ f9283 1 6663713"/>
              <a:gd name="f12394" fmla="*/ f9284 1 8026415"/>
              <a:gd name="f12395" fmla="*/ f9285 1 6663713"/>
              <a:gd name="f12396" fmla="*/ f9286 1 8026415"/>
              <a:gd name="f12397" fmla="*/ f9287 1 6663713"/>
              <a:gd name="f12398" fmla="*/ f9288 1 8026415"/>
              <a:gd name="f12399" fmla="*/ f9289 1 6663713"/>
              <a:gd name="f12400" fmla="*/ f9290 1 8026415"/>
              <a:gd name="f12401" fmla="*/ f9291 1 6663713"/>
              <a:gd name="f12402" fmla="*/ f9292 1 8026415"/>
              <a:gd name="f12403" fmla="*/ f9293 1 6663713"/>
              <a:gd name="f12404" fmla="*/ f9294 1 8026415"/>
              <a:gd name="f12405" fmla="*/ f9295 1 6663713"/>
              <a:gd name="f12406" fmla="*/ f9296 1 8026415"/>
              <a:gd name="f12407" fmla="*/ f9297 1 6663713"/>
              <a:gd name="f12408" fmla="*/ f9298 1 8026415"/>
              <a:gd name="f12409" fmla="*/ f9299 1 6663713"/>
              <a:gd name="f12410" fmla="*/ f9300 1 8026415"/>
              <a:gd name="f12411" fmla="*/ f9301 1 6663713"/>
              <a:gd name="f12412" fmla="*/ f9302 1 8026415"/>
              <a:gd name="f12413" fmla="*/ f9303 1 6663713"/>
              <a:gd name="f12414" fmla="*/ f9304 1 8026415"/>
              <a:gd name="f12415" fmla="*/ f9305 1 6663713"/>
              <a:gd name="f12416" fmla="*/ f9306 1 8026415"/>
              <a:gd name="f12417" fmla="*/ f9307 1 6663713"/>
              <a:gd name="f12418" fmla="*/ f9308 1 8026415"/>
              <a:gd name="f12419" fmla="*/ f9309 1 6663713"/>
              <a:gd name="f12420" fmla="*/ f9310 1 8026415"/>
              <a:gd name="f12421" fmla="*/ f9311 1 6663713"/>
              <a:gd name="f12422" fmla="*/ f9312 1 8026415"/>
              <a:gd name="f12423" fmla="*/ f9313 1 6663713"/>
              <a:gd name="f12424" fmla="*/ f9314 1 8026415"/>
              <a:gd name="f12425" fmla="*/ f9315 1 6663713"/>
              <a:gd name="f12426" fmla="*/ f9316 1 8026415"/>
              <a:gd name="f12427" fmla="*/ f9317 1 6663713"/>
              <a:gd name="f12428" fmla="*/ f9318 1 8026415"/>
              <a:gd name="f12429" fmla="*/ f9319 1 6663713"/>
              <a:gd name="f12430" fmla="*/ f9320 1 8026415"/>
              <a:gd name="f12431" fmla="*/ f9321 1 6663713"/>
              <a:gd name="f12432" fmla="*/ f9322 1 8026415"/>
              <a:gd name="f12433" fmla="*/ f9323 1 6663713"/>
              <a:gd name="f12434" fmla="*/ f9324 1 8026415"/>
              <a:gd name="f12435" fmla="*/ f9325 1 6663713"/>
              <a:gd name="f12436" fmla="*/ f9326 1 8026415"/>
              <a:gd name="f12437" fmla="*/ f9327 1 6663713"/>
              <a:gd name="f12438" fmla="*/ f9328 1 8026415"/>
              <a:gd name="f12439" fmla="*/ f9329 1 6663713"/>
              <a:gd name="f12440" fmla="*/ f9330 1 8026415"/>
              <a:gd name="f12441" fmla="*/ f9331 1 6663713"/>
              <a:gd name="f12442" fmla="*/ f9332 1 8026415"/>
              <a:gd name="f12443" fmla="*/ f9333 1 6663713"/>
              <a:gd name="f12444" fmla="*/ f9334 1 8026415"/>
              <a:gd name="f12445" fmla="*/ f9335 1 6663713"/>
              <a:gd name="f12446" fmla="*/ f9336 1 8026415"/>
              <a:gd name="f12447" fmla="*/ f9337 1 6663713"/>
              <a:gd name="f12448" fmla="*/ f9338 1 8026415"/>
              <a:gd name="f12449" fmla="*/ f9339 1 6663713"/>
              <a:gd name="f12450" fmla="*/ f9340 1 8026415"/>
              <a:gd name="f12451" fmla="*/ f9341 1 6663713"/>
              <a:gd name="f12452" fmla="*/ f9342 1 8026415"/>
              <a:gd name="f12453" fmla="*/ f9343 1 6663713"/>
              <a:gd name="f12454" fmla="*/ f9344 1 8026415"/>
              <a:gd name="f12455" fmla="*/ f9345 1 6663713"/>
              <a:gd name="f12456" fmla="*/ f9346 1 8026415"/>
              <a:gd name="f12457" fmla="*/ f9347 1 6663713"/>
              <a:gd name="f12458" fmla="*/ f9348 1 8026415"/>
              <a:gd name="f12459" fmla="*/ f9349 1 6663713"/>
              <a:gd name="f12460" fmla="*/ f9350 1 8026415"/>
              <a:gd name="f12461" fmla="*/ f9351 1 6663713"/>
              <a:gd name="f12462" fmla="*/ f9352 1 8026415"/>
              <a:gd name="f12463" fmla="*/ f9353 1 6663713"/>
              <a:gd name="f12464" fmla="*/ f9354 1 8026415"/>
              <a:gd name="f12465" fmla="*/ f9355 1 6663713"/>
              <a:gd name="f12466" fmla="*/ f9356 1 8026415"/>
              <a:gd name="f12467" fmla="*/ f9357 1 6663713"/>
              <a:gd name="f12468" fmla="*/ f9358 1 8026415"/>
              <a:gd name="f12469" fmla="*/ f9359 1 6663713"/>
              <a:gd name="f12470" fmla="*/ f9360 1 8026415"/>
              <a:gd name="f12471" fmla="*/ f9361 1 6663713"/>
              <a:gd name="f12472" fmla="*/ f9362 1 8026415"/>
              <a:gd name="f12473" fmla="*/ f9363 1 6663713"/>
              <a:gd name="f12474" fmla="*/ f9364 1 8026415"/>
              <a:gd name="f12475" fmla="*/ f9365 1 6663713"/>
              <a:gd name="f12476" fmla="*/ f9366 1 8026415"/>
              <a:gd name="f12477" fmla="*/ f9367 1 6663713"/>
              <a:gd name="f12478" fmla="*/ f9368 1 8026415"/>
              <a:gd name="f12479" fmla="*/ f9369 1 6663713"/>
              <a:gd name="f12480" fmla="*/ f9370 1 8026415"/>
              <a:gd name="f12481" fmla="*/ f9371 1 6663713"/>
              <a:gd name="f12482" fmla="*/ f9372 1 8026415"/>
              <a:gd name="f12483" fmla="*/ f9373 1 6663713"/>
              <a:gd name="f12484" fmla="*/ f9374 1 8026415"/>
              <a:gd name="f12485" fmla="*/ f9375 1 6663713"/>
              <a:gd name="f12486" fmla="*/ f9376 1 8026415"/>
              <a:gd name="f12487" fmla="*/ f9377 1 6663713"/>
              <a:gd name="f12488" fmla="*/ f9378 1 8026415"/>
              <a:gd name="f12489" fmla="*/ f9379 1 6663713"/>
              <a:gd name="f12490" fmla="*/ f9380 1 8026415"/>
              <a:gd name="f12491" fmla="*/ f9381 1 6663713"/>
              <a:gd name="f12492" fmla="*/ f9382 1 8026415"/>
              <a:gd name="f12493" fmla="*/ f9383 1 6663713"/>
              <a:gd name="f12494" fmla="*/ f9384 1 8026415"/>
              <a:gd name="f12495" fmla="*/ f9385 1 6663713"/>
              <a:gd name="f12496" fmla="*/ f9386 1 8026415"/>
              <a:gd name="f12497" fmla="*/ f9387 1 6663713"/>
              <a:gd name="f12498" fmla="*/ f9388 1 8026415"/>
              <a:gd name="f12499" fmla="*/ f9389 1 6663713"/>
              <a:gd name="f12500" fmla="*/ f9390 1 8026415"/>
              <a:gd name="f12501" fmla="*/ f9391 1 6663713"/>
              <a:gd name="f12502" fmla="*/ f9392 1 8026415"/>
              <a:gd name="f12503" fmla="*/ f9393 1 6663713"/>
              <a:gd name="f12504" fmla="*/ f9394 1 8026415"/>
              <a:gd name="f12505" fmla="*/ f9395 1 6663713"/>
              <a:gd name="f12506" fmla="*/ f9396 1 8026415"/>
              <a:gd name="f12507" fmla="*/ f9397 1 6663713"/>
              <a:gd name="f12508" fmla="*/ f9398 1 8026415"/>
              <a:gd name="f12509" fmla="*/ f9399 1 6663713"/>
              <a:gd name="f12510" fmla="*/ f9400 1 8026415"/>
              <a:gd name="f12511" fmla="*/ f9401 1 6663713"/>
              <a:gd name="f12512" fmla="*/ f9402 1 8026415"/>
              <a:gd name="f12513" fmla="*/ f9403 1 6663713"/>
              <a:gd name="f12514" fmla="*/ f9404 1 8026415"/>
              <a:gd name="f12515" fmla="*/ f9405 1 6663713"/>
              <a:gd name="f12516" fmla="*/ f9406 1 8026415"/>
              <a:gd name="f12517" fmla="*/ f9407 1 6663713"/>
              <a:gd name="f12518" fmla="*/ f9408 1 8026415"/>
              <a:gd name="f12519" fmla="*/ f9409 1 6663713"/>
              <a:gd name="f12520" fmla="*/ f9410 1 8026415"/>
              <a:gd name="f12521" fmla="*/ f9411 1 6663713"/>
              <a:gd name="f12522" fmla="*/ f9412 1 8026415"/>
              <a:gd name="f12523" fmla="*/ f9413 1 6663713"/>
              <a:gd name="f12524" fmla="*/ f9414 1 8026415"/>
              <a:gd name="f12525" fmla="*/ f9415 1 6663713"/>
              <a:gd name="f12526" fmla="*/ f9416 1 8026415"/>
              <a:gd name="f12527" fmla="*/ f9417 1 6663713"/>
              <a:gd name="f12528" fmla="*/ f9418 1 8026415"/>
              <a:gd name="f12529" fmla="*/ f9419 1 6663713"/>
              <a:gd name="f12530" fmla="*/ f9420 1 8026415"/>
              <a:gd name="f12531" fmla="*/ f9421 1 6663713"/>
              <a:gd name="f12532" fmla="*/ f9422 1 8026415"/>
              <a:gd name="f12533" fmla="*/ f9423 1 6663713"/>
              <a:gd name="f12534" fmla="*/ f9424 1 8026415"/>
              <a:gd name="f12535" fmla="*/ f9425 1 6663713"/>
              <a:gd name="f12536" fmla="*/ f9426 1 8026415"/>
              <a:gd name="f12537" fmla="*/ f9427 1 6663713"/>
              <a:gd name="f12538" fmla="*/ f9428 1 8026415"/>
              <a:gd name="f12539" fmla="*/ f9429 1 6663713"/>
              <a:gd name="f12540" fmla="*/ f9430 1 8026415"/>
              <a:gd name="f12541" fmla="*/ f9431 1 6663713"/>
              <a:gd name="f12542" fmla="*/ f9432 1 8026415"/>
              <a:gd name="f12543" fmla="*/ f9433 1 6663713"/>
              <a:gd name="f12544" fmla="*/ f9434 1 8026415"/>
              <a:gd name="f12545" fmla="*/ f9435 1 6663713"/>
              <a:gd name="f12546" fmla="*/ f9436 1 8026415"/>
              <a:gd name="f12547" fmla="*/ f9437 1 6663713"/>
              <a:gd name="f12548" fmla="*/ f9438 1 8026415"/>
              <a:gd name="f12549" fmla="*/ f9439 1 6663713"/>
              <a:gd name="f12550" fmla="*/ f9440 1 8026415"/>
              <a:gd name="f12551" fmla="*/ f9441 1 6663713"/>
              <a:gd name="f12552" fmla="*/ f9442 1 8026415"/>
              <a:gd name="f12553" fmla="*/ f9443 1 6663713"/>
              <a:gd name="f12554" fmla="*/ f9444 1 8026415"/>
              <a:gd name="f12555" fmla="*/ f9445 1 6663713"/>
              <a:gd name="f12556" fmla="*/ f9446 1 8026415"/>
              <a:gd name="f12557" fmla="*/ f9447 1 6663713"/>
              <a:gd name="f12558" fmla="*/ f9448 1 8026415"/>
              <a:gd name="f12559" fmla="*/ f9449 1 6663713"/>
              <a:gd name="f12560" fmla="*/ f9450 1 8026415"/>
              <a:gd name="f12561" fmla="*/ f9451 1 6663713"/>
              <a:gd name="f12562" fmla="*/ f9452 1 8026415"/>
              <a:gd name="f12563" fmla="*/ f9453 1 6663713"/>
              <a:gd name="f12564" fmla="*/ f9454 1 8026415"/>
              <a:gd name="f12565" fmla="*/ f9455 1 6663713"/>
              <a:gd name="f12566" fmla="*/ f9456 1 8026415"/>
              <a:gd name="f12567" fmla="*/ f9457 1 6663713"/>
              <a:gd name="f12568" fmla="*/ f9458 1 8026415"/>
              <a:gd name="f12569" fmla="*/ f9459 1 6663713"/>
              <a:gd name="f12570" fmla="*/ f9460 1 8026415"/>
              <a:gd name="f12571" fmla="*/ f9461 1 6663713"/>
              <a:gd name="f12572" fmla="*/ f9462 1 8026415"/>
              <a:gd name="f12573" fmla="*/ f9463 1 6663713"/>
              <a:gd name="f12574" fmla="*/ f9464 1 8026415"/>
              <a:gd name="f12575" fmla="*/ f9465 1 6663713"/>
              <a:gd name="f12576" fmla="*/ f9466 1 8026415"/>
              <a:gd name="f12577" fmla="*/ f9467 1 6663713"/>
              <a:gd name="f12578" fmla="*/ f9468 1 8026415"/>
              <a:gd name="f12579" fmla="*/ f9469 1 6663713"/>
              <a:gd name="f12580" fmla="*/ f9470 1 8026415"/>
              <a:gd name="f12581" fmla="*/ f9471 1 6663713"/>
              <a:gd name="f12582" fmla="*/ f9472 1 8026415"/>
              <a:gd name="f12583" fmla="*/ f9473 1 6663713"/>
              <a:gd name="f12584" fmla="*/ f9474 1 8026415"/>
              <a:gd name="f12585" fmla="*/ f9475 1 6663713"/>
              <a:gd name="f12586" fmla="*/ f9476 1 8026415"/>
              <a:gd name="f12587" fmla="*/ f9477 1 6663713"/>
              <a:gd name="f12588" fmla="*/ f9478 1 8026415"/>
              <a:gd name="f12589" fmla="*/ f9479 1 6663713"/>
              <a:gd name="f12590" fmla="*/ f9480 1 8026415"/>
              <a:gd name="f12591" fmla="*/ f9481 1 6663713"/>
              <a:gd name="f12592" fmla="*/ f9482 1 8026415"/>
              <a:gd name="f12593" fmla="*/ f9483 1 6663713"/>
              <a:gd name="f12594" fmla="*/ f9484 1 8026415"/>
              <a:gd name="f12595" fmla="*/ f9485 1 6663713"/>
              <a:gd name="f12596" fmla="*/ f9486 1 8026415"/>
              <a:gd name="f12597" fmla="*/ f9487 1 6663713"/>
              <a:gd name="f12598" fmla="*/ f9488 1 8026415"/>
              <a:gd name="f12599" fmla="*/ f9489 1 6663713"/>
              <a:gd name="f12600" fmla="*/ f9490 1 8026415"/>
              <a:gd name="f12601" fmla="*/ f9491 1 6663713"/>
              <a:gd name="f12602" fmla="*/ f9492 1 8026415"/>
              <a:gd name="f12603" fmla="*/ f9493 1 6663713"/>
              <a:gd name="f12604" fmla="*/ f9494 1 8026415"/>
              <a:gd name="f12605" fmla="*/ f9495 1 6663713"/>
              <a:gd name="f12606" fmla="*/ f9496 1 8026415"/>
              <a:gd name="f12607" fmla="*/ f9497 1 6663713"/>
              <a:gd name="f12608" fmla="*/ f9498 1 8026415"/>
              <a:gd name="f12609" fmla="*/ f9499 1 6663713"/>
              <a:gd name="f12610" fmla="*/ f9500 1 8026415"/>
              <a:gd name="f12611" fmla="*/ f9501 1 6663713"/>
              <a:gd name="f12612" fmla="*/ f9502 1 8026415"/>
              <a:gd name="f12613" fmla="*/ f9503 1 6663713"/>
              <a:gd name="f12614" fmla="*/ f9504 1 8026415"/>
              <a:gd name="f12615" fmla="*/ f9505 1 6663713"/>
              <a:gd name="f12616" fmla="*/ f9506 1 8026415"/>
              <a:gd name="f12617" fmla="*/ f9507 1 6663713"/>
              <a:gd name="f12618" fmla="*/ f9508 1 8026415"/>
              <a:gd name="f12619" fmla="*/ f9509 1 6663713"/>
              <a:gd name="f12620" fmla="*/ f9510 1 8026415"/>
              <a:gd name="f12621" fmla="*/ f9511 1 6663713"/>
              <a:gd name="f12622" fmla="*/ f9512 1 8026415"/>
              <a:gd name="f12623" fmla="*/ f9513 1 6663713"/>
              <a:gd name="f12624" fmla="*/ f9514 1 8026415"/>
              <a:gd name="f12625" fmla="*/ f9515 1 6663713"/>
              <a:gd name="f12626" fmla="*/ f9516 1 8026415"/>
              <a:gd name="f12627" fmla="*/ f9517 1 6663713"/>
              <a:gd name="f12628" fmla="*/ f9518 1 8026415"/>
              <a:gd name="f12629" fmla="*/ f9519 1 6663713"/>
              <a:gd name="f12630" fmla="*/ f9520 1 8026415"/>
              <a:gd name="f12631" fmla="*/ f9521 1 6663713"/>
              <a:gd name="f12632" fmla="*/ f9522 1 8026415"/>
              <a:gd name="f12633" fmla="*/ f9523 1 6663713"/>
              <a:gd name="f12634" fmla="*/ f9524 1 8026415"/>
              <a:gd name="f12635" fmla="*/ f9525 1 6663713"/>
              <a:gd name="f12636" fmla="*/ f9526 1 8026415"/>
              <a:gd name="f12637" fmla="*/ f9527 1 6663713"/>
              <a:gd name="f12638" fmla="*/ f9528 1 8026415"/>
              <a:gd name="f12639" fmla="*/ f9529 1 6663713"/>
              <a:gd name="f12640" fmla="*/ f9530 1 8026415"/>
              <a:gd name="f12641" fmla="*/ f9531 1 6663713"/>
              <a:gd name="f12642" fmla="*/ f9532 1 8026415"/>
              <a:gd name="f12643" fmla="*/ f9533 1 6663713"/>
              <a:gd name="f12644" fmla="*/ f9534 1 8026415"/>
              <a:gd name="f12645" fmla="*/ f9535 1 6663713"/>
              <a:gd name="f12646" fmla="*/ f9536 1 8026415"/>
              <a:gd name="f12647" fmla="*/ f9537 1 6663713"/>
              <a:gd name="f12648" fmla="*/ f9538 1 8026415"/>
              <a:gd name="f12649" fmla="*/ f9539 1 6663713"/>
              <a:gd name="f12650" fmla="*/ f9540 1 8026415"/>
              <a:gd name="f12651" fmla="*/ f9541 1 6663713"/>
              <a:gd name="f12652" fmla="*/ f9542 1 8026415"/>
              <a:gd name="f12653" fmla="*/ f9543 1 6663713"/>
              <a:gd name="f12654" fmla="*/ f9544 1 8026415"/>
              <a:gd name="f12655" fmla="*/ f9545 1 6663713"/>
              <a:gd name="f12656" fmla="*/ f9546 1 8026415"/>
              <a:gd name="f12657" fmla="*/ f9547 1 6663713"/>
              <a:gd name="f12658" fmla="*/ f9548 1 8026415"/>
              <a:gd name="f12659" fmla="*/ f9549 1 6663713"/>
              <a:gd name="f12660" fmla="*/ f9550 1 8026415"/>
              <a:gd name="f12661" fmla="*/ f9551 1 6663713"/>
              <a:gd name="f12662" fmla="*/ f9552 1 8026415"/>
              <a:gd name="f12663" fmla="*/ f9553 1 6663713"/>
              <a:gd name="f12664" fmla="*/ f9554 1 8026415"/>
              <a:gd name="f12665" fmla="*/ f9555 1 6663713"/>
              <a:gd name="f12666" fmla="*/ f9556 1 8026415"/>
              <a:gd name="f12667" fmla="*/ f9557 1 6663713"/>
              <a:gd name="f12668" fmla="*/ f9558 1 8026415"/>
              <a:gd name="f12669" fmla="*/ f9559 1 6663713"/>
              <a:gd name="f12670" fmla="*/ f9560 1 8026415"/>
              <a:gd name="f12671" fmla="*/ f9561 1 6663713"/>
              <a:gd name="f12672" fmla="*/ f9562 1 8026415"/>
              <a:gd name="f12673" fmla="*/ f9563 1 6663713"/>
              <a:gd name="f12674" fmla="*/ f9564 1 8026415"/>
              <a:gd name="f12675" fmla="*/ f9565 1 6663713"/>
              <a:gd name="f12676" fmla="*/ f9566 1 8026415"/>
              <a:gd name="f12677" fmla="*/ f9567 1 6663713"/>
              <a:gd name="f12678" fmla="*/ f9568 1 8026415"/>
              <a:gd name="f12679" fmla="*/ f9569 1 6663713"/>
              <a:gd name="f12680" fmla="*/ f9570 1 8026415"/>
              <a:gd name="f12681" fmla="*/ f9571 1 6663713"/>
              <a:gd name="f12682" fmla="*/ f9572 1 8026415"/>
              <a:gd name="f12683" fmla="*/ f9573 1 6663713"/>
              <a:gd name="f12684" fmla="*/ f9574 1 8026415"/>
              <a:gd name="f12685" fmla="*/ f9575 1 6663713"/>
              <a:gd name="f12686" fmla="*/ f9576 1 8026415"/>
              <a:gd name="f12687" fmla="*/ f9577 1 6663713"/>
              <a:gd name="f12688" fmla="*/ f9578 1 8026415"/>
              <a:gd name="f12689" fmla="*/ f9579 1 6663713"/>
              <a:gd name="f12690" fmla="*/ f9580 1 8026415"/>
              <a:gd name="f12691" fmla="*/ f9581 1 6663713"/>
              <a:gd name="f12692" fmla="*/ f9582 1 8026415"/>
              <a:gd name="f12693" fmla="*/ f9583 1 6663713"/>
              <a:gd name="f12694" fmla="*/ f9584 1 8026415"/>
              <a:gd name="f12695" fmla="*/ f9585 1 6663713"/>
              <a:gd name="f12696" fmla="*/ f9586 1 8026415"/>
              <a:gd name="f12697" fmla="*/ f9587 1 6663713"/>
              <a:gd name="f12698" fmla="*/ f9588 1 8026415"/>
              <a:gd name="f12699" fmla="*/ f9589 1 6663713"/>
              <a:gd name="f12700" fmla="*/ f9590 1 8026415"/>
              <a:gd name="f12701" fmla="*/ f9591 1 6663713"/>
              <a:gd name="f12702" fmla="*/ f9592 1 8026415"/>
              <a:gd name="f12703" fmla="*/ f9593 1 6663713"/>
              <a:gd name="f12704" fmla="*/ f9594 1 8026415"/>
              <a:gd name="f12705" fmla="*/ f9595 1 6663713"/>
              <a:gd name="f12706" fmla="*/ f9596 1 8026415"/>
              <a:gd name="f12707" fmla="*/ f9597 1 6663713"/>
              <a:gd name="f12708" fmla="*/ f9598 1 8026415"/>
              <a:gd name="f12709" fmla="*/ f9599 1 6663713"/>
              <a:gd name="f12710" fmla="*/ f9600 1 8026415"/>
              <a:gd name="f12711" fmla="*/ f9601 1 6663713"/>
              <a:gd name="f12712" fmla="*/ f9602 1 8026415"/>
              <a:gd name="f12713" fmla="*/ f9603 1 6663713"/>
              <a:gd name="f12714" fmla="*/ f9604 1 8026415"/>
              <a:gd name="f12715" fmla="*/ f9605 1 6663713"/>
              <a:gd name="f12716" fmla="*/ f9606 1 8026415"/>
              <a:gd name="f12717" fmla="*/ f9607 1 6663713"/>
              <a:gd name="f12718" fmla="*/ f9608 1 8026415"/>
              <a:gd name="f12719" fmla="*/ f9609 1 6663713"/>
              <a:gd name="f12720" fmla="*/ f9610 1 8026415"/>
              <a:gd name="f12721" fmla="*/ f9611 1 6663713"/>
              <a:gd name="f12722" fmla="*/ f9612 1 8026415"/>
              <a:gd name="f12723" fmla="*/ f9613 1 6663713"/>
              <a:gd name="f12724" fmla="*/ f9614 1 8026415"/>
              <a:gd name="f12725" fmla="*/ f9615 1 6663713"/>
              <a:gd name="f12726" fmla="*/ f9616 1 8026415"/>
              <a:gd name="f12727" fmla="*/ f9617 1 6663713"/>
              <a:gd name="f12728" fmla="*/ f9618 1 8026415"/>
              <a:gd name="f12729" fmla="*/ f9619 1 6663713"/>
              <a:gd name="f12730" fmla="*/ f9620 1 8026415"/>
              <a:gd name="f12731" fmla="*/ f9621 1 6663713"/>
              <a:gd name="f12732" fmla="*/ f9622 1 8026415"/>
              <a:gd name="f12733" fmla="*/ f9623 1 6663713"/>
              <a:gd name="f12734" fmla="*/ f9624 1 8026415"/>
              <a:gd name="f12735" fmla="*/ f9625 1 6663713"/>
              <a:gd name="f12736" fmla="*/ f9626 1 8026415"/>
              <a:gd name="f12737" fmla="*/ f9627 1 6663713"/>
              <a:gd name="f12738" fmla="*/ f9628 1 8026415"/>
              <a:gd name="f12739" fmla="*/ f9629 1 6663713"/>
              <a:gd name="f12740" fmla="*/ f9630 1 8026415"/>
              <a:gd name="f12741" fmla="*/ f9631 1 6663713"/>
              <a:gd name="f12742" fmla="*/ f9632 1 8026415"/>
              <a:gd name="f12743" fmla="*/ f9633 1 6663713"/>
              <a:gd name="f12744" fmla="*/ f9634 1 8026415"/>
              <a:gd name="f12745" fmla="*/ f9635 1 6663713"/>
              <a:gd name="f12746" fmla="*/ f9636 1 8026415"/>
              <a:gd name="f12747" fmla="*/ f9637 1 6663713"/>
              <a:gd name="f12748" fmla="*/ f9638 1 8026415"/>
              <a:gd name="f12749" fmla="*/ f9639 1 6663713"/>
              <a:gd name="f12750" fmla="*/ f9640 1 8026415"/>
              <a:gd name="f12751" fmla="*/ f9641 1 6663713"/>
              <a:gd name="f12752" fmla="*/ f9642 1 8026415"/>
              <a:gd name="f12753" fmla="*/ f9643 1 6663713"/>
              <a:gd name="f12754" fmla="*/ f9644 1 8026415"/>
              <a:gd name="f12755" fmla="*/ f9645 1 6663713"/>
              <a:gd name="f12756" fmla="*/ f9646 1 8026415"/>
              <a:gd name="f12757" fmla="*/ f9647 1 6663713"/>
              <a:gd name="f12758" fmla="*/ f9648 1 8026415"/>
              <a:gd name="f12759" fmla="*/ f9649 1 6663713"/>
              <a:gd name="f12760" fmla="*/ f9650 1 8026415"/>
              <a:gd name="f12761" fmla="*/ f9651 1 6663713"/>
              <a:gd name="f12762" fmla="*/ f9652 1 8026415"/>
              <a:gd name="f12763" fmla="*/ f9653 1 6663713"/>
              <a:gd name="f12764" fmla="*/ f9654 1 8026415"/>
              <a:gd name="f12765" fmla="*/ f9655 1 6663713"/>
              <a:gd name="f12766" fmla="*/ f9656 1 8026415"/>
              <a:gd name="f12767" fmla="*/ f9657 1 6663713"/>
              <a:gd name="f12768" fmla="*/ f9658 1 8026415"/>
              <a:gd name="f12769" fmla="*/ f9659 1 6663713"/>
              <a:gd name="f12770" fmla="*/ f9660 1 8026415"/>
              <a:gd name="f12771" fmla="*/ f9661 1 6663713"/>
              <a:gd name="f12772" fmla="*/ f9662 1 8026415"/>
              <a:gd name="f12773" fmla="*/ f9663 1 6663713"/>
              <a:gd name="f12774" fmla="*/ f9664 1 8026415"/>
              <a:gd name="f12775" fmla="*/ f9665 1 6663713"/>
              <a:gd name="f12776" fmla="*/ f9666 1 8026415"/>
              <a:gd name="f12777" fmla="*/ f9667 1 6663713"/>
              <a:gd name="f12778" fmla="*/ f9668 1 8026415"/>
              <a:gd name="f12779" fmla="*/ f9669 1 6663713"/>
              <a:gd name="f12780" fmla="*/ f9670 1 8026415"/>
              <a:gd name="f12781" fmla="*/ f9671 1 6663713"/>
              <a:gd name="f12782" fmla="*/ f9672 1 8026415"/>
              <a:gd name="f12783" fmla="*/ f9673 1 6663713"/>
              <a:gd name="f12784" fmla="*/ f9674 1 8026415"/>
              <a:gd name="f12785" fmla="*/ f9675 1 6663713"/>
              <a:gd name="f12786" fmla="*/ f9676 1 8026415"/>
              <a:gd name="f12787" fmla="*/ f9677 1 6663713"/>
              <a:gd name="f12788" fmla="*/ f9678 1 8026415"/>
              <a:gd name="f12789" fmla="*/ f9679 1 6663713"/>
              <a:gd name="f12790" fmla="*/ f9680 1 8026415"/>
              <a:gd name="f12791" fmla="*/ f9681 1 6663713"/>
              <a:gd name="f12792" fmla="*/ f9682 1 8026415"/>
              <a:gd name="f12793" fmla="*/ f9683 1 6663713"/>
              <a:gd name="f12794" fmla="*/ f9684 1 8026415"/>
              <a:gd name="f12795" fmla="*/ f9685 1 6663713"/>
              <a:gd name="f12796" fmla="*/ f9686 1 8026415"/>
              <a:gd name="f12797" fmla="*/ f9687 1 6663713"/>
              <a:gd name="f12798" fmla="*/ f9688 1 8026415"/>
              <a:gd name="f12799" fmla="*/ f9689 1 6663713"/>
              <a:gd name="f12800" fmla="*/ f9690 1 8026415"/>
              <a:gd name="f12801" fmla="*/ f9691 1 6663713"/>
              <a:gd name="f12802" fmla="*/ f9692 1 8026415"/>
              <a:gd name="f12803" fmla="*/ f9693 1 6663713"/>
              <a:gd name="f12804" fmla="*/ f9694 1 8026415"/>
              <a:gd name="f12805" fmla="*/ f9695 1 6663713"/>
              <a:gd name="f12806" fmla="*/ f9696 1 8026415"/>
              <a:gd name="f12807" fmla="*/ f9697 1 6663713"/>
              <a:gd name="f12808" fmla="*/ f9698 1 8026415"/>
              <a:gd name="f12809" fmla="*/ f9699 1 6663713"/>
              <a:gd name="f12810" fmla="*/ f9700 1 8026415"/>
              <a:gd name="f12811" fmla="*/ f9701 1 6663713"/>
              <a:gd name="f12812" fmla="*/ f9702 1 8026415"/>
              <a:gd name="f12813" fmla="*/ f9703 1 6663713"/>
              <a:gd name="f12814" fmla="*/ f9704 1 8026415"/>
              <a:gd name="f12815" fmla="*/ f9705 1 6663713"/>
              <a:gd name="f12816" fmla="*/ f9706 1 8026415"/>
              <a:gd name="f12817" fmla="*/ f9707 1 6663713"/>
              <a:gd name="f12818" fmla="*/ f9708 1 8026415"/>
              <a:gd name="f12819" fmla="*/ f9709 1 6663713"/>
              <a:gd name="f12820" fmla="*/ f9710 1 8026415"/>
              <a:gd name="f12821" fmla="*/ f9711 1 6663713"/>
              <a:gd name="f12822" fmla="*/ f9712 1 8026415"/>
              <a:gd name="f12823" fmla="*/ f9713 1 6663713"/>
              <a:gd name="f12824" fmla="*/ f9714 1 8026415"/>
              <a:gd name="f12825" fmla="*/ f9715 1 6663713"/>
              <a:gd name="f12826" fmla="*/ f9716 1 8026415"/>
              <a:gd name="f12827" fmla="*/ f9717 1 6663713"/>
              <a:gd name="f12828" fmla="*/ f9718 1 8026415"/>
              <a:gd name="f12829" fmla="*/ f9719 1 6663713"/>
              <a:gd name="f12830" fmla="*/ f9720 1 8026415"/>
              <a:gd name="f12831" fmla="*/ f9721 1 6663713"/>
              <a:gd name="f12832" fmla="*/ f9722 1 8026415"/>
              <a:gd name="f12833" fmla="*/ f9723 1 6663713"/>
              <a:gd name="f12834" fmla="*/ f9724 1 8026415"/>
              <a:gd name="f12835" fmla="*/ f9725 1 6663713"/>
              <a:gd name="f12836" fmla="*/ f9726 1 8026415"/>
              <a:gd name="f12837" fmla="*/ f9727 1 6663713"/>
              <a:gd name="f12838" fmla="*/ f9728 1 8026415"/>
              <a:gd name="f12839" fmla="*/ f9729 1 6663713"/>
              <a:gd name="f12840" fmla="*/ f9730 1 8026415"/>
              <a:gd name="f12841" fmla="*/ f9731 1 6663713"/>
              <a:gd name="f12842" fmla="*/ f9732 1 8026415"/>
              <a:gd name="f12843" fmla="*/ f9733 1 6663713"/>
              <a:gd name="f12844" fmla="*/ f9734 1 8026415"/>
              <a:gd name="f12845" fmla="*/ f9735 1 6663713"/>
              <a:gd name="f12846" fmla="*/ f9736 1 8026415"/>
              <a:gd name="f12847" fmla="*/ f9737 1 6663713"/>
              <a:gd name="f12848" fmla="*/ f9738 1 8026415"/>
              <a:gd name="f12849" fmla="*/ f9739 1 6663713"/>
              <a:gd name="f12850" fmla="*/ f9740 1 8026415"/>
              <a:gd name="f12851" fmla="*/ f9741 1 6663713"/>
              <a:gd name="f12852" fmla="*/ f9742 1 8026415"/>
              <a:gd name="f12853" fmla="*/ f9743 1 6663713"/>
              <a:gd name="f12854" fmla="*/ f9744 1 8026415"/>
              <a:gd name="f12855" fmla="*/ f9745 1 6663713"/>
              <a:gd name="f12856" fmla="*/ f9746 1 8026415"/>
              <a:gd name="f12857" fmla="*/ f9747 1 6663713"/>
              <a:gd name="f12858" fmla="*/ f9748 1 8026415"/>
              <a:gd name="f12859" fmla="*/ f9749 1 6663713"/>
              <a:gd name="f12860" fmla="*/ f9750 1 8026415"/>
              <a:gd name="f12861" fmla="*/ f9751 1 6663713"/>
              <a:gd name="f12862" fmla="*/ f9752 1 8026415"/>
              <a:gd name="f12863" fmla="*/ f9753 1 6663713"/>
              <a:gd name="f12864" fmla="*/ f9754 1 8026415"/>
              <a:gd name="f12865" fmla="*/ f9755 1 6663713"/>
              <a:gd name="f12866" fmla="*/ f9756 1 8026415"/>
              <a:gd name="f12867" fmla="*/ f9757 1 6663713"/>
              <a:gd name="f12868" fmla="*/ f9758 1 8026415"/>
              <a:gd name="f12869" fmla="*/ f9759 1 6663713"/>
              <a:gd name="f12870" fmla="*/ f9760 1 8026415"/>
              <a:gd name="f12871" fmla="*/ f9761 1 6663713"/>
              <a:gd name="f12872" fmla="*/ f9762 1 8026415"/>
              <a:gd name="f12873" fmla="*/ f9763 1 6663713"/>
              <a:gd name="f12874" fmla="*/ f9764 1 8026415"/>
              <a:gd name="f12875" fmla="*/ f9765 1 6663713"/>
              <a:gd name="f12876" fmla="*/ f9766 1 8026415"/>
              <a:gd name="f12877" fmla="*/ f9767 1 6663713"/>
              <a:gd name="f12878" fmla="*/ f9768 1 8026415"/>
              <a:gd name="f12879" fmla="*/ f9769 1 6663713"/>
              <a:gd name="f12880" fmla="*/ f9770 1 8026415"/>
              <a:gd name="f12881" fmla="*/ f9771 1 6663713"/>
              <a:gd name="f12882" fmla="*/ f9772 1 8026415"/>
              <a:gd name="f12883" fmla="*/ f9773 1 6663713"/>
              <a:gd name="f12884" fmla="*/ f9774 1 8026415"/>
              <a:gd name="f12885" fmla="*/ f9775 1 6663713"/>
              <a:gd name="f12886" fmla="*/ f9776 1 8026415"/>
              <a:gd name="f12887" fmla="*/ f9777 1 6663713"/>
              <a:gd name="f12888" fmla="*/ f9778 1 8026415"/>
              <a:gd name="f12889" fmla="*/ f9779 1 6663713"/>
              <a:gd name="f12890" fmla="*/ f9780 1 8026415"/>
              <a:gd name="f12891" fmla="*/ f9781 1 6663713"/>
              <a:gd name="f12892" fmla="*/ f9782 1 8026415"/>
              <a:gd name="f12893" fmla="*/ f9783 1 6663713"/>
              <a:gd name="f12894" fmla="*/ f9784 1 8026415"/>
              <a:gd name="f12895" fmla="*/ f9785 1 6663713"/>
              <a:gd name="f12896" fmla="*/ f9786 1 8026415"/>
              <a:gd name="f12897" fmla="*/ f9787 1 6663713"/>
              <a:gd name="f12898" fmla="*/ f9788 1 8026415"/>
              <a:gd name="f12899" fmla="*/ f9789 1 6663713"/>
              <a:gd name="f12900" fmla="*/ f9790 1 8026415"/>
              <a:gd name="f12901" fmla="*/ f9791 1 6663713"/>
              <a:gd name="f12902" fmla="*/ f9792 1 8026415"/>
              <a:gd name="f12903" fmla="*/ f9793 1 6663713"/>
              <a:gd name="f12904" fmla="*/ f9794 1 8026415"/>
              <a:gd name="f12905" fmla="*/ f9795 1 6663713"/>
              <a:gd name="f12906" fmla="*/ f9796 1 8026415"/>
              <a:gd name="f12907" fmla="*/ f9797 1 6663713"/>
              <a:gd name="f12908" fmla="*/ f9798 1 8026415"/>
              <a:gd name="f12909" fmla="*/ f9799 1 6663713"/>
              <a:gd name="f12910" fmla="*/ f9800 1 8026415"/>
              <a:gd name="f12911" fmla="*/ f9801 1 6663713"/>
              <a:gd name="f12912" fmla="*/ f9802 1 8026415"/>
              <a:gd name="f12913" fmla="*/ f9803 1 6663713"/>
              <a:gd name="f12914" fmla="*/ f9804 1 8026415"/>
              <a:gd name="f12915" fmla="*/ f9805 1 6663713"/>
              <a:gd name="f12916" fmla="*/ f9806 1 8026415"/>
              <a:gd name="f12917" fmla="*/ f9807 1 6663713"/>
              <a:gd name="f12918" fmla="*/ f9808 1 8026415"/>
              <a:gd name="f12919" fmla="*/ f9809 1 6663713"/>
              <a:gd name="f12920" fmla="*/ f9810 1 8026415"/>
              <a:gd name="f12921" fmla="*/ f9811 1 6663713"/>
              <a:gd name="f12922" fmla="*/ f9812 1 8026415"/>
              <a:gd name="f12923" fmla="*/ f9813 1 6663713"/>
              <a:gd name="f12924" fmla="*/ f9814 1 8026415"/>
              <a:gd name="f12925" fmla="*/ f9815 1 6663713"/>
              <a:gd name="f12926" fmla="*/ f9816 1 8026415"/>
              <a:gd name="f12927" fmla="*/ f9817 1 6663713"/>
              <a:gd name="f12928" fmla="*/ f9818 1 8026415"/>
              <a:gd name="f12929" fmla="*/ f9819 1 6663713"/>
              <a:gd name="f12930" fmla="*/ f9820 1 8026415"/>
              <a:gd name="f12931" fmla="*/ f9821 1 6663713"/>
              <a:gd name="f12932" fmla="*/ f9822 1 8026415"/>
              <a:gd name="f12933" fmla="*/ f9823 1 6663713"/>
              <a:gd name="f12934" fmla="*/ f9824 1 8026415"/>
              <a:gd name="f12935" fmla="*/ f9825 1 6663713"/>
              <a:gd name="f12936" fmla="*/ f9826 1 8026415"/>
              <a:gd name="f12937" fmla="*/ f9827 1 6663713"/>
              <a:gd name="f12938" fmla="*/ f9828 1 8026415"/>
              <a:gd name="f12939" fmla="*/ f9829 1 6663713"/>
              <a:gd name="f12940" fmla="*/ f9830 1 8026415"/>
              <a:gd name="f12941" fmla="*/ f9831 1 6663713"/>
              <a:gd name="f12942" fmla="*/ f9832 1 8026415"/>
              <a:gd name="f12943" fmla="*/ f9833 1 6663713"/>
              <a:gd name="f12944" fmla="*/ f9834 1 8026415"/>
              <a:gd name="f12945" fmla="*/ f9835 1 6663713"/>
              <a:gd name="f12946" fmla="*/ f9836 1 8026415"/>
              <a:gd name="f12947" fmla="*/ f9837 1 6663713"/>
              <a:gd name="f12948" fmla="*/ f9838 1 8026415"/>
              <a:gd name="f12949" fmla="*/ f9839 1 6663713"/>
              <a:gd name="f12950" fmla="*/ f9840 1 8026415"/>
              <a:gd name="f12951" fmla="*/ f9841 1 6663713"/>
              <a:gd name="f12952" fmla="*/ f9842 1 8026415"/>
              <a:gd name="f12953" fmla="*/ f9843 1 6663713"/>
              <a:gd name="f12954" fmla="*/ f9844 1 8026415"/>
              <a:gd name="f12955" fmla="*/ f9845 1 6663713"/>
              <a:gd name="f12956" fmla="*/ f9846 1 8026415"/>
              <a:gd name="f12957" fmla="*/ f9847 1 6663713"/>
              <a:gd name="f12958" fmla="*/ f9848 1 8026415"/>
              <a:gd name="f12959" fmla="*/ f9849 1 6663713"/>
              <a:gd name="f12960" fmla="*/ f9850 1 8026415"/>
              <a:gd name="f12961" fmla="*/ f9851 1 6663713"/>
              <a:gd name="f12962" fmla="*/ f9852 1 8026415"/>
              <a:gd name="f12963" fmla="*/ f9853 1 6663713"/>
              <a:gd name="f12964" fmla="*/ f9854 1 8026415"/>
              <a:gd name="f12965" fmla="*/ f9855 1 6663713"/>
              <a:gd name="f12966" fmla="*/ f9856 1 8026415"/>
              <a:gd name="f12967" fmla="*/ f9857 1 6663713"/>
              <a:gd name="f12968" fmla="*/ f9858 1 8026415"/>
              <a:gd name="f12969" fmla="*/ f9859 1 6663713"/>
              <a:gd name="f12970" fmla="*/ f9860 1 8026415"/>
              <a:gd name="f12971" fmla="*/ f9861 1 6663713"/>
              <a:gd name="f12972" fmla="*/ f9862 1 8026415"/>
              <a:gd name="f12973" fmla="*/ f9863 1 6663713"/>
              <a:gd name="f12974" fmla="*/ f9864 1 8026415"/>
              <a:gd name="f12975" fmla="*/ f9865 1 6663713"/>
              <a:gd name="f12976" fmla="*/ f9866 1 8026415"/>
              <a:gd name="f12977" fmla="*/ f9867 1 6663713"/>
              <a:gd name="f12978" fmla="*/ f9868 1 8026415"/>
              <a:gd name="f12979" fmla="*/ f9869 1 6663713"/>
              <a:gd name="f12980" fmla="*/ f9870 1 8026415"/>
              <a:gd name="f12981" fmla="*/ f9871 1 6663713"/>
              <a:gd name="f12982" fmla="*/ f9872 1 8026415"/>
              <a:gd name="f12983" fmla="*/ f9873 1 6663713"/>
              <a:gd name="f12984" fmla="*/ f9874 1 8026415"/>
              <a:gd name="f12985" fmla="*/ f9875 1 6663713"/>
              <a:gd name="f12986" fmla="*/ f9876 1 8026415"/>
              <a:gd name="f12987" fmla="*/ f9877 1 6663713"/>
              <a:gd name="f12988" fmla="*/ f9878 1 8026415"/>
              <a:gd name="f12989" fmla="*/ f9879 1 6663713"/>
              <a:gd name="f12990" fmla="*/ f9880 1 8026415"/>
              <a:gd name="f12991" fmla="*/ f9881 1 6663713"/>
              <a:gd name="f12992" fmla="*/ f9882 1 8026415"/>
              <a:gd name="f12993" fmla="*/ f9883 1 6663713"/>
              <a:gd name="f12994" fmla="*/ f9884 1 8026415"/>
              <a:gd name="f12995" fmla="*/ f9885 1 6663713"/>
              <a:gd name="f12996" fmla="*/ f9886 1 8026415"/>
              <a:gd name="f12997" fmla="*/ f9887 1 6663713"/>
              <a:gd name="f12998" fmla="*/ f9888 1 8026415"/>
              <a:gd name="f12999" fmla="*/ f9889 1 6663713"/>
              <a:gd name="f13000" fmla="*/ f9890 1 8026415"/>
              <a:gd name="f13001" fmla="*/ f9891 1 6663713"/>
              <a:gd name="f13002" fmla="*/ f9892 1 6663713"/>
              <a:gd name="f13003" fmla="*/ f9893 1 8026415"/>
              <a:gd name="f13004" fmla="*/ f9894 1 6663713"/>
              <a:gd name="f13005" fmla="*/ f9895 1 8026415"/>
              <a:gd name="f13006" fmla="*/ f9896 1 6663713"/>
              <a:gd name="f13007" fmla="*/ f9897 1 8026415"/>
              <a:gd name="f13008" fmla="*/ f9898 1 6663713"/>
              <a:gd name="f13009" fmla="*/ f9899 1 8026415"/>
              <a:gd name="f13010" fmla="*/ f9900 1 6663713"/>
              <a:gd name="f13011" fmla="*/ f9901 1 8026415"/>
              <a:gd name="f13012" fmla="*/ f9902 1 6663713"/>
              <a:gd name="f13013" fmla="*/ f9903 1 8026415"/>
              <a:gd name="f13014" fmla="*/ f9904 1 6663713"/>
              <a:gd name="f13015" fmla="*/ f9905 1 8026415"/>
              <a:gd name="f13016" fmla="*/ f9906 1 6663713"/>
              <a:gd name="f13017" fmla="*/ f9907 1 8026415"/>
              <a:gd name="f13018" fmla="*/ f9908 1 6663713"/>
              <a:gd name="f13019" fmla="*/ f9909 1 8026415"/>
              <a:gd name="f13020" fmla="*/ f9910 1 6663713"/>
              <a:gd name="f13021" fmla="*/ f9911 1 8026415"/>
              <a:gd name="f13022" fmla="*/ f9912 1 6663713"/>
              <a:gd name="f13023" fmla="*/ f9913 1 8026415"/>
              <a:gd name="f13024" fmla="*/ f9914 1 6663713"/>
              <a:gd name="f13025" fmla="*/ f9915 1 8026415"/>
              <a:gd name="f13026" fmla="*/ f9916 1 6663713"/>
              <a:gd name="f13027" fmla="*/ f9917 1 8026415"/>
              <a:gd name="f13028" fmla="*/ f9918 1 6663713"/>
              <a:gd name="f13029" fmla="*/ f9919 1 8026415"/>
              <a:gd name="f13030" fmla="*/ f9920 1 6663713"/>
              <a:gd name="f13031" fmla="*/ f9921 1 8026415"/>
              <a:gd name="f13032" fmla="*/ f9922 1 6663713"/>
              <a:gd name="f13033" fmla="*/ f9923 1 8026415"/>
              <a:gd name="f13034" fmla="*/ f9924 1 6663713"/>
              <a:gd name="f13035" fmla="*/ f9925 1 8026415"/>
              <a:gd name="f13036" fmla="*/ f9926 1 6663713"/>
              <a:gd name="f13037" fmla="*/ f9927 1 8026415"/>
              <a:gd name="f13038" fmla="*/ f9928 1 6663713"/>
              <a:gd name="f13039" fmla="*/ f9929 1 8026415"/>
              <a:gd name="f13040" fmla="*/ f9930 1 6663713"/>
              <a:gd name="f13041" fmla="*/ f9931 1 8026415"/>
              <a:gd name="f13042" fmla="*/ f9932 1 6663713"/>
              <a:gd name="f13043" fmla="*/ f9933 1 8026415"/>
              <a:gd name="f13044" fmla="*/ f9934 1 6663713"/>
              <a:gd name="f13045" fmla="*/ f9935 1 8026415"/>
              <a:gd name="f13046" fmla="*/ f9936 1 6663713"/>
              <a:gd name="f13047" fmla="*/ f9937 1 8026415"/>
              <a:gd name="f13048" fmla="*/ f9938 1 6663713"/>
              <a:gd name="f13049" fmla="*/ f9939 1 8026415"/>
              <a:gd name="f13050" fmla="*/ f9940 1 6663713"/>
              <a:gd name="f13051" fmla="*/ f9941 1 8026415"/>
              <a:gd name="f13052" fmla="*/ f9942 1 6663713"/>
              <a:gd name="f13053" fmla="*/ f9943 1 8026415"/>
              <a:gd name="f13054" fmla="*/ f9944 1 6663713"/>
              <a:gd name="f13055" fmla="*/ f9945 1 8026415"/>
              <a:gd name="f13056" fmla="*/ f9946 1 6663713"/>
              <a:gd name="f13057" fmla="*/ f9947 1 8026415"/>
              <a:gd name="f13058" fmla="*/ f9948 1 6663713"/>
              <a:gd name="f13059" fmla="*/ f9949 1 8026415"/>
              <a:gd name="f13060" fmla="*/ f9950 1 6663713"/>
              <a:gd name="f13061" fmla="*/ f9951 1 8026415"/>
              <a:gd name="f13062" fmla="*/ f9952 1 6663713"/>
              <a:gd name="f13063" fmla="*/ f9953 1 8026415"/>
              <a:gd name="f13064" fmla="*/ f9954 1 6663713"/>
              <a:gd name="f13065" fmla="*/ f9955 1 8026415"/>
              <a:gd name="f13066" fmla="*/ f9956 1 6663713"/>
              <a:gd name="f13067" fmla="*/ f9957 1 8026415"/>
              <a:gd name="f13068" fmla="*/ f9958 1 6663713"/>
              <a:gd name="f13069" fmla="*/ f9959 1 8026415"/>
              <a:gd name="f13070" fmla="*/ f9960 1 6663713"/>
              <a:gd name="f13071" fmla="*/ f9961 1 8026415"/>
              <a:gd name="f13072" fmla="*/ f9962 1 6663713"/>
              <a:gd name="f13073" fmla="*/ f9963 1 8026415"/>
              <a:gd name="f13074" fmla="*/ f9964 1 6663713"/>
              <a:gd name="f13075" fmla="*/ f9965 1 8026415"/>
              <a:gd name="f13076" fmla="*/ f9966 1 6663713"/>
              <a:gd name="f13077" fmla="*/ f9967 1 8026415"/>
              <a:gd name="f13078" fmla="*/ f9968 1 6663713"/>
              <a:gd name="f13079" fmla="*/ f9969 1 8026415"/>
              <a:gd name="f13080" fmla="*/ f9970 1 6663713"/>
              <a:gd name="f13081" fmla="*/ f9971 1 8026415"/>
              <a:gd name="f13082" fmla="*/ f9972 1 6663713"/>
              <a:gd name="f13083" fmla="*/ f9973 1 8026415"/>
              <a:gd name="f13084" fmla="*/ f9974 1 6663713"/>
              <a:gd name="f13085" fmla="*/ f9975 1 8026415"/>
              <a:gd name="f13086" fmla="*/ f9976 1 6663713"/>
              <a:gd name="f13087" fmla="*/ f9977 1 8026415"/>
              <a:gd name="f13088" fmla="*/ f9978 1 6663713"/>
              <a:gd name="f13089" fmla="*/ f9979 1 8026415"/>
              <a:gd name="f13090" fmla="*/ f9980 1 6663713"/>
              <a:gd name="f13091" fmla="*/ f9981 1 8026415"/>
              <a:gd name="f13092" fmla="*/ f9982 1 6663713"/>
              <a:gd name="f13093" fmla="*/ f9983 1 8026415"/>
              <a:gd name="f13094" fmla="*/ f9984 1 6663713"/>
              <a:gd name="f13095" fmla="*/ f9985 1 8026415"/>
              <a:gd name="f13096" fmla="*/ f9986 1 6663713"/>
              <a:gd name="f13097" fmla="*/ f9987 1 8026415"/>
              <a:gd name="f13098" fmla="*/ f9988 1 6663713"/>
              <a:gd name="f13099" fmla="*/ f9989 1 8026415"/>
              <a:gd name="f13100" fmla="*/ f9990 1 6663713"/>
              <a:gd name="f13101" fmla="*/ f9991 1 8026415"/>
              <a:gd name="f13102" fmla="*/ f9992 1 6663713"/>
              <a:gd name="f13103" fmla="*/ f9993 1 8026415"/>
              <a:gd name="f13104" fmla="*/ f9994 1 6663713"/>
              <a:gd name="f13105" fmla="*/ f9995 1 8026415"/>
              <a:gd name="f13106" fmla="*/ f9996 1 6663713"/>
              <a:gd name="f13107" fmla="*/ f9997 1 8026415"/>
              <a:gd name="f13108" fmla="*/ f9998 1 6663713"/>
              <a:gd name="f13109" fmla="*/ f9999 1 8026415"/>
              <a:gd name="f13110" fmla="*/ f10000 1 6663713"/>
              <a:gd name="f13111" fmla="*/ f10001 1 8026415"/>
              <a:gd name="f13112" fmla="*/ f10002 1 6663713"/>
              <a:gd name="f13113" fmla="*/ f10003 1 8026415"/>
              <a:gd name="f13114" fmla="*/ f10004 1 6663713"/>
              <a:gd name="f13115" fmla="*/ f10005 1 8026415"/>
              <a:gd name="f13116" fmla="*/ f10006 1 6663713"/>
              <a:gd name="f13117" fmla="*/ f10007 1 8026415"/>
              <a:gd name="f13118" fmla="*/ f10008 1 6663713"/>
              <a:gd name="f13119" fmla="*/ f10009 1 8026415"/>
              <a:gd name="f13120" fmla="*/ f10010 1 6663713"/>
              <a:gd name="f13121" fmla="*/ f10011 1 8026415"/>
              <a:gd name="f13122" fmla="*/ f10012 1 6663713"/>
              <a:gd name="f13123" fmla="*/ f10013 1 8026415"/>
              <a:gd name="f13124" fmla="*/ f10014 1 6663713"/>
              <a:gd name="f13125" fmla="*/ f10015 1 8026415"/>
              <a:gd name="f13126" fmla="*/ f10016 1 6663713"/>
              <a:gd name="f13127" fmla="*/ f10017 1 8026415"/>
              <a:gd name="f13128" fmla="*/ f10018 1 6663713"/>
              <a:gd name="f13129" fmla="*/ f10019 1 8026415"/>
              <a:gd name="f13130" fmla="*/ f10020 1 6663713"/>
              <a:gd name="f13131" fmla="*/ f10021 1 8026415"/>
              <a:gd name="f13132" fmla="*/ f10022 1 6663713"/>
              <a:gd name="f13133" fmla="*/ f10023 1 8026415"/>
              <a:gd name="f13134" fmla="*/ f10024 1 6663713"/>
              <a:gd name="f13135" fmla="*/ f10025 1 8026415"/>
              <a:gd name="f13136" fmla="*/ f10026 1 6663713"/>
              <a:gd name="f13137" fmla="*/ f10027 1 8026415"/>
              <a:gd name="f13138" fmla="*/ f10028 1 6663713"/>
              <a:gd name="f13139" fmla="*/ f10029 1 8026415"/>
              <a:gd name="f13140" fmla="*/ f10030 1 6663713"/>
              <a:gd name="f13141" fmla="*/ f10031 1 8026415"/>
              <a:gd name="f13142" fmla="*/ f10032 1 6663713"/>
              <a:gd name="f13143" fmla="*/ f10033 1 8026415"/>
              <a:gd name="f13144" fmla="*/ f10034 1 6663713"/>
              <a:gd name="f13145" fmla="*/ f10035 1 8026415"/>
              <a:gd name="f13146" fmla="*/ f10036 1 6663713"/>
              <a:gd name="f13147" fmla="*/ f10037 1 8026415"/>
              <a:gd name="f13148" fmla="*/ f10038 1 6663713"/>
              <a:gd name="f13149" fmla="*/ f10039 1 8026415"/>
              <a:gd name="f13150" fmla="*/ f10040 1 6663713"/>
              <a:gd name="f13151" fmla="*/ f10041 1 8026415"/>
              <a:gd name="f13152" fmla="*/ f10042 1 6663713"/>
              <a:gd name="f13153" fmla="*/ f10043 1 8026415"/>
              <a:gd name="f13154" fmla="*/ f10044 1 6663713"/>
              <a:gd name="f13155" fmla="*/ f10045 1 8026415"/>
              <a:gd name="f13156" fmla="*/ f10046 1 6663713"/>
              <a:gd name="f13157" fmla="*/ f10047 1 8026415"/>
              <a:gd name="f13158" fmla="*/ f10048 1 6663713"/>
              <a:gd name="f13159" fmla="*/ f10049 1 8026415"/>
              <a:gd name="f13160" fmla="*/ f10050 1 6663713"/>
              <a:gd name="f13161" fmla="*/ f10051 1 8026415"/>
              <a:gd name="f13162" fmla="*/ f10052 1 6663713"/>
              <a:gd name="f13163" fmla="*/ f10053 1 8026415"/>
              <a:gd name="f13164" fmla="*/ f10054 1 6663713"/>
              <a:gd name="f13165" fmla="*/ f10055 1 8026415"/>
              <a:gd name="f13166" fmla="*/ f10056 1 6663713"/>
              <a:gd name="f13167" fmla="*/ f10057 1 8026415"/>
              <a:gd name="f13168" fmla="*/ f10058 1 6663713"/>
              <a:gd name="f13169" fmla="*/ f10059 1 8026415"/>
              <a:gd name="f13170" fmla="*/ f10060 1 6663713"/>
              <a:gd name="f13171" fmla="*/ f10061 1 8026415"/>
              <a:gd name="f13172" fmla="*/ f10062 1 6663713"/>
              <a:gd name="f13173" fmla="*/ f10063 1 8026415"/>
              <a:gd name="f13174" fmla="*/ f10064 1 6663713"/>
              <a:gd name="f13175" fmla="*/ f10065 1 8026415"/>
              <a:gd name="f13176" fmla="*/ f10066 1 6663713"/>
              <a:gd name="f13177" fmla="*/ f10067 1 8026415"/>
              <a:gd name="f13178" fmla="*/ f10068 1 6663713"/>
              <a:gd name="f13179" fmla="*/ f10069 1 8026415"/>
              <a:gd name="f13180" fmla="*/ f10070 1 6663713"/>
              <a:gd name="f13181" fmla="*/ f10071 1 8026415"/>
              <a:gd name="f13182" fmla="*/ f10072 1 6663713"/>
              <a:gd name="f13183" fmla="*/ f10073 1 8026415"/>
              <a:gd name="f13184" fmla="*/ f10074 1 6663713"/>
              <a:gd name="f13185" fmla="*/ f10075 1 8026415"/>
              <a:gd name="f13186" fmla="*/ f10076 1 6663713"/>
              <a:gd name="f13187" fmla="*/ f10077 1 8026415"/>
              <a:gd name="f13188" fmla="*/ f10078 1 6663713"/>
              <a:gd name="f13189" fmla="*/ f10079 1 8026415"/>
              <a:gd name="f13190" fmla="*/ f10080 1 6663713"/>
              <a:gd name="f13191" fmla="*/ f10081 1 8026415"/>
              <a:gd name="f13192" fmla="*/ f10082 1 6663713"/>
              <a:gd name="f13193" fmla="*/ f10083 1 8026415"/>
              <a:gd name="f13194" fmla="*/ f10084 1 6663713"/>
              <a:gd name="f13195" fmla="*/ f10085 1 8026415"/>
              <a:gd name="f13196" fmla="*/ f10086 1 6663713"/>
              <a:gd name="f13197" fmla="*/ f10087 1 8026415"/>
              <a:gd name="f13198" fmla="*/ f10088 1 6663713"/>
              <a:gd name="f13199" fmla="*/ f10089 1 8026415"/>
              <a:gd name="f13200" fmla="*/ f10090 1 6663713"/>
              <a:gd name="f13201" fmla="*/ f10091 1 8026415"/>
              <a:gd name="f13202" fmla="*/ f10092 1 6663713"/>
              <a:gd name="f13203" fmla="*/ f10093 1 8026415"/>
              <a:gd name="f13204" fmla="*/ f10094 1 6663713"/>
              <a:gd name="f13205" fmla="*/ f10095 1 8026415"/>
              <a:gd name="f13206" fmla="*/ f10096 1 6663713"/>
              <a:gd name="f13207" fmla="*/ f10097 1 8026415"/>
              <a:gd name="f13208" fmla="*/ f10098 1 6663713"/>
              <a:gd name="f13209" fmla="*/ f10099 1 8026415"/>
              <a:gd name="f13210" fmla="*/ f10100 1 6663713"/>
              <a:gd name="f13211" fmla="*/ f10101 1 8026415"/>
              <a:gd name="f13212" fmla="*/ f10102 1 6663713"/>
              <a:gd name="f13213" fmla="*/ f10103 1 8026415"/>
              <a:gd name="f13214" fmla="*/ f10104 1 6663713"/>
              <a:gd name="f13215" fmla="*/ f10105 1 8026415"/>
              <a:gd name="f13216" fmla="*/ f10106 1 6663713"/>
              <a:gd name="f13217" fmla="*/ f10107 1 8026415"/>
              <a:gd name="f13218" fmla="*/ f10108 1 6663713"/>
              <a:gd name="f13219" fmla="*/ f10109 1 8026415"/>
              <a:gd name="f13220" fmla="*/ f10110 1 6663713"/>
              <a:gd name="f13221" fmla="*/ f10111 1 8026415"/>
              <a:gd name="f13222" fmla="*/ f10112 1 6663713"/>
              <a:gd name="f13223" fmla="*/ f10113 1 8026415"/>
              <a:gd name="f13224" fmla="*/ f10114 1 6663713"/>
              <a:gd name="f13225" fmla="*/ f10115 1 8026415"/>
              <a:gd name="f13226" fmla="*/ f10116 1 6663713"/>
              <a:gd name="f13227" fmla="*/ f10117 1 8026415"/>
              <a:gd name="f13228" fmla="*/ f10118 1 6663713"/>
              <a:gd name="f13229" fmla="*/ f10119 1 8026415"/>
              <a:gd name="f13230" fmla="*/ f10120 1 6663713"/>
              <a:gd name="f13231" fmla="*/ f10121 1 8026415"/>
              <a:gd name="f13232" fmla="*/ f10122 1 6663713"/>
              <a:gd name="f13233" fmla="*/ f10123 1 8026415"/>
              <a:gd name="f13234" fmla="*/ f10124 1 6663713"/>
              <a:gd name="f13235" fmla="*/ f10125 1 8026415"/>
              <a:gd name="f13236" fmla="*/ f10126 1 6663713"/>
              <a:gd name="f13237" fmla="*/ f10127 1 8026415"/>
              <a:gd name="f13238" fmla="*/ f10128 1 6663713"/>
              <a:gd name="f13239" fmla="*/ f10129 1 8026415"/>
              <a:gd name="f13240" fmla="*/ f10130 1 6663713"/>
              <a:gd name="f13241" fmla="*/ f10131 1 8026415"/>
              <a:gd name="f13242" fmla="*/ f10132 1 6663713"/>
              <a:gd name="f13243" fmla="*/ f10133 1 8026415"/>
              <a:gd name="f13244" fmla="*/ f10134 1 6663713"/>
              <a:gd name="f13245" fmla="*/ f10135 1 8026415"/>
              <a:gd name="f13246" fmla="*/ f10136 1 6663713"/>
              <a:gd name="f13247" fmla="*/ f10137 1 8026415"/>
              <a:gd name="f13248" fmla="*/ f10138 1 6663713"/>
              <a:gd name="f13249" fmla="*/ f10139 1 8026415"/>
              <a:gd name="f13250" fmla="*/ f10140 1 6663713"/>
              <a:gd name="f13251" fmla="*/ f10141 1 8026415"/>
              <a:gd name="f13252" fmla="*/ f10142 1 6663713"/>
              <a:gd name="f13253" fmla="*/ f10143 1 8026415"/>
              <a:gd name="f13254" fmla="*/ f10144 1 6663713"/>
              <a:gd name="f13255" fmla="*/ f10145 1 8026415"/>
              <a:gd name="f13256" fmla="*/ f10146 1 6663713"/>
              <a:gd name="f13257" fmla="*/ f10147 1 8026415"/>
              <a:gd name="f13258" fmla="*/ f10148 1 6663713"/>
              <a:gd name="f13259" fmla="*/ f10149 1 8026415"/>
              <a:gd name="f13260" fmla="*/ f10150 1 6663713"/>
              <a:gd name="f13261" fmla="*/ f10151 1 8026415"/>
              <a:gd name="f13262" fmla="*/ f10152 1 6663713"/>
              <a:gd name="f13263" fmla="*/ f10153 1 8026415"/>
              <a:gd name="f13264" fmla="*/ f10154 1 6663713"/>
              <a:gd name="f13265" fmla="*/ f10155 1 8026415"/>
              <a:gd name="f13266" fmla="*/ f10156 1 6663713"/>
              <a:gd name="f13267" fmla="*/ f10157 1 8026415"/>
              <a:gd name="f13268" fmla="*/ f10158 1 6663713"/>
              <a:gd name="f13269" fmla="*/ f10159 1 8026415"/>
              <a:gd name="f13270" fmla="*/ f10160 1 6663713"/>
              <a:gd name="f13271" fmla="*/ f10161 1 8026415"/>
              <a:gd name="f13272" fmla="*/ f10162 1 6663713"/>
              <a:gd name="f13273" fmla="*/ f10163 1 8026415"/>
              <a:gd name="f13274" fmla="*/ f10164 1 6663713"/>
              <a:gd name="f13275" fmla="*/ f10165 1 8026415"/>
              <a:gd name="f13276" fmla="*/ f10166 1 6663713"/>
              <a:gd name="f13277" fmla="*/ f10167 1 8026415"/>
              <a:gd name="f13278" fmla="*/ f10168 1 6663713"/>
              <a:gd name="f13279" fmla="*/ f10169 1 8026415"/>
              <a:gd name="f13280" fmla="*/ f10170 1 6663713"/>
              <a:gd name="f13281" fmla="*/ f10171 1 8026415"/>
              <a:gd name="f13282" fmla="*/ f10172 1 6663713"/>
              <a:gd name="f13283" fmla="*/ f10173 1 8026415"/>
              <a:gd name="f13284" fmla="*/ f10174 1 6663713"/>
              <a:gd name="f13285" fmla="*/ f10175 1 8026415"/>
              <a:gd name="f13286" fmla="*/ f10176 1 6663713"/>
              <a:gd name="f13287" fmla="*/ f10177 1 8026415"/>
              <a:gd name="f13288" fmla="*/ f10178 1 6663713"/>
              <a:gd name="f13289" fmla="*/ f10179 1 8026415"/>
              <a:gd name="f13290" fmla="*/ f10180 1 6663713"/>
              <a:gd name="f13291" fmla="*/ f10181 1 8026415"/>
              <a:gd name="f13292" fmla="*/ f10182 1 6663713"/>
              <a:gd name="f13293" fmla="*/ f10183 1 8026415"/>
              <a:gd name="f13294" fmla="*/ f10184 1 6663713"/>
              <a:gd name="f13295" fmla="*/ f10185 1 8026415"/>
              <a:gd name="f13296" fmla="*/ f10186 1 6663713"/>
              <a:gd name="f13297" fmla="*/ f10187 1 8026415"/>
              <a:gd name="f13298" fmla="*/ f10188 1 6663713"/>
              <a:gd name="f13299" fmla="*/ f10189 1 8026415"/>
              <a:gd name="f13300" fmla="*/ f10190 1 6663713"/>
              <a:gd name="f13301" fmla="*/ f10191 1 8026415"/>
              <a:gd name="f13302" fmla="*/ f10192 1 6663713"/>
              <a:gd name="f13303" fmla="*/ f10193 1 8026415"/>
              <a:gd name="f13304" fmla="*/ f10194 1 6663713"/>
              <a:gd name="f13305" fmla="*/ f10195 1 8026415"/>
              <a:gd name="f13306" fmla="*/ f10196 1 6663713"/>
              <a:gd name="f13307" fmla="*/ f10197 1 8026415"/>
              <a:gd name="f13308" fmla="*/ f10198 1 6663713"/>
              <a:gd name="f13309" fmla="*/ f10199 1 8026415"/>
              <a:gd name="f13310" fmla="*/ f10200 1 6663713"/>
              <a:gd name="f13311" fmla="*/ f10201 1 8026415"/>
              <a:gd name="f13312" fmla="*/ f10202 1 6663713"/>
              <a:gd name="f13313" fmla="*/ f10203 1 8026415"/>
              <a:gd name="f13314" fmla="*/ f10204 1 6663713"/>
              <a:gd name="f13315" fmla="*/ f10205 1 8026415"/>
              <a:gd name="f13316" fmla="*/ f10206 1 6663713"/>
              <a:gd name="f13317" fmla="*/ f10207 1 8026415"/>
              <a:gd name="f13318" fmla="*/ f10208 1 6663713"/>
              <a:gd name="f13319" fmla="*/ f10209 1 8026415"/>
              <a:gd name="f13320" fmla="*/ f10210 1 6663713"/>
              <a:gd name="f13321" fmla="*/ f10211 1 8026415"/>
              <a:gd name="f13322" fmla="*/ f10212 1 6663713"/>
              <a:gd name="f13323" fmla="*/ f10213 1 8026415"/>
              <a:gd name="f13324" fmla="*/ f10214 1 6663713"/>
              <a:gd name="f13325" fmla="*/ f10215 1 8026415"/>
              <a:gd name="f13326" fmla="*/ f10216 1 6663713"/>
              <a:gd name="f13327" fmla="*/ f10217 1 8026415"/>
              <a:gd name="f13328" fmla="*/ f10218 1 6663713"/>
              <a:gd name="f13329" fmla="*/ f10219 1 8026415"/>
              <a:gd name="f13330" fmla="*/ f10220 1 6663713"/>
              <a:gd name="f13331" fmla="*/ f10221 1 8026415"/>
              <a:gd name="f13332" fmla="*/ f10222 1 6663713"/>
              <a:gd name="f13333" fmla="*/ f10223 1 8026415"/>
              <a:gd name="f13334" fmla="*/ f10224 1 6663713"/>
              <a:gd name="f13335" fmla="*/ f10225 1 8026415"/>
              <a:gd name="f13336" fmla="*/ f10226 1 6663713"/>
              <a:gd name="f13337" fmla="*/ f10227 1 8026415"/>
              <a:gd name="f13338" fmla="*/ f10228 1 6663713"/>
              <a:gd name="f13339" fmla="*/ f10229 1 8026415"/>
              <a:gd name="f13340" fmla="*/ f10230 1 6663713"/>
              <a:gd name="f13341" fmla="*/ f10231 1 8026415"/>
              <a:gd name="f13342" fmla="*/ f10232 1 6663713"/>
              <a:gd name="f13343" fmla="*/ f10233 1 8026415"/>
              <a:gd name="f13344" fmla="*/ f10234 1 6663713"/>
              <a:gd name="f13345" fmla="*/ f10235 1 8026415"/>
              <a:gd name="f13346" fmla="*/ f10236 1 6663713"/>
              <a:gd name="f13347" fmla="*/ f10237 1 8026415"/>
              <a:gd name="f13348" fmla="*/ f10238 1 6663713"/>
              <a:gd name="f13349" fmla="*/ f10239 1 8026415"/>
              <a:gd name="f13350" fmla="*/ f10240 1 6663713"/>
              <a:gd name="f13351" fmla="*/ f10241 1 8026415"/>
              <a:gd name="f13352" fmla="*/ f10242 1 6663713"/>
              <a:gd name="f13353" fmla="*/ f10243 1 8026415"/>
              <a:gd name="f13354" fmla="*/ f10244 1 6663713"/>
              <a:gd name="f13355" fmla="*/ f10245 1 8026415"/>
              <a:gd name="f13356" fmla="*/ f10246 1 6663713"/>
              <a:gd name="f13357" fmla="*/ f10247 1 8026415"/>
              <a:gd name="f13358" fmla="*/ f10248 1 6663713"/>
              <a:gd name="f13359" fmla="*/ f10249 1 8026415"/>
              <a:gd name="f13360" fmla="*/ f10250 1 6663713"/>
              <a:gd name="f13361" fmla="*/ f10251 1 8026415"/>
              <a:gd name="f13362" fmla="*/ f10252 1 6663713"/>
              <a:gd name="f13363" fmla="*/ f10253 1 8026415"/>
              <a:gd name="f13364" fmla="*/ f10254 1 6663713"/>
              <a:gd name="f13365" fmla="*/ f10255 1 8026415"/>
              <a:gd name="f13366" fmla="*/ f10256 1 6663713"/>
              <a:gd name="f13367" fmla="*/ f10257 1 8026415"/>
              <a:gd name="f13368" fmla="*/ f10258 1 6663713"/>
              <a:gd name="f13369" fmla="*/ f10259 1 8026415"/>
              <a:gd name="f13370" fmla="*/ f10260 1 6663713"/>
              <a:gd name="f13371" fmla="*/ f10261 1 8026415"/>
              <a:gd name="f13372" fmla="*/ f10262 1 6663713"/>
              <a:gd name="f13373" fmla="*/ f10263 1 8026415"/>
              <a:gd name="f13374" fmla="*/ f10264 1 6663713"/>
              <a:gd name="f13375" fmla="*/ f10265 1 8026415"/>
              <a:gd name="f13376" fmla="*/ f10266 1 6663713"/>
              <a:gd name="f13377" fmla="*/ f10267 1 8026415"/>
              <a:gd name="f13378" fmla="*/ f10268 1 6663713"/>
              <a:gd name="f13379" fmla="*/ f10269 1 8026415"/>
              <a:gd name="f13380" fmla="*/ f10270 1 6663713"/>
              <a:gd name="f13381" fmla="*/ f10271 1 8026415"/>
              <a:gd name="f13382" fmla="*/ f10272 1 6663713"/>
              <a:gd name="f13383" fmla="*/ f10273 1 8026415"/>
              <a:gd name="f13384" fmla="*/ f10274 1 6663713"/>
              <a:gd name="f13385" fmla="*/ f10275 1 8026415"/>
              <a:gd name="f13386" fmla="*/ f10276 1 6663713"/>
              <a:gd name="f13387" fmla="*/ f10277 1 8026415"/>
              <a:gd name="f13388" fmla="*/ f10278 1 6663713"/>
              <a:gd name="f13389" fmla="*/ f10279 1 8026415"/>
              <a:gd name="f13390" fmla="*/ f10280 1 6663713"/>
              <a:gd name="f13391" fmla="*/ f10281 1 8026415"/>
              <a:gd name="f13392" fmla="*/ f10282 1 6663713"/>
              <a:gd name="f13393" fmla="*/ f10283 1 8026415"/>
              <a:gd name="f13394" fmla="*/ f10284 1 6663713"/>
              <a:gd name="f13395" fmla="*/ f10285 1 8026415"/>
              <a:gd name="f13396" fmla="*/ f10286 1 6663713"/>
              <a:gd name="f13397" fmla="*/ f10287 1 8026415"/>
              <a:gd name="f13398" fmla="*/ f10288 1 6663713"/>
              <a:gd name="f13399" fmla="*/ f10289 1 8026415"/>
              <a:gd name="f13400" fmla="*/ f10290 1 6663713"/>
              <a:gd name="f13401" fmla="*/ f10291 1 8026415"/>
              <a:gd name="f13402" fmla="*/ f10292 1 6663713"/>
              <a:gd name="f13403" fmla="*/ f10293 1 8026415"/>
              <a:gd name="f13404" fmla="*/ f10294 1 6663713"/>
              <a:gd name="f13405" fmla="*/ f10295 1 8026415"/>
              <a:gd name="f13406" fmla="*/ f10296 1 6663713"/>
              <a:gd name="f13407" fmla="*/ f10297 1 8026415"/>
              <a:gd name="f13408" fmla="*/ f10298 1 6663713"/>
              <a:gd name="f13409" fmla="*/ f10299 1 8026415"/>
              <a:gd name="f13410" fmla="*/ f10300 1 6663713"/>
              <a:gd name="f13411" fmla="*/ f10301 1 8026415"/>
              <a:gd name="f13412" fmla="*/ f10302 1 6663713"/>
              <a:gd name="f13413" fmla="*/ f10303 1 8026415"/>
              <a:gd name="f13414" fmla="*/ f10304 1 6663713"/>
              <a:gd name="f13415" fmla="*/ f10305 1 8026415"/>
              <a:gd name="f13416" fmla="*/ f10306 1 6663713"/>
              <a:gd name="f13417" fmla="*/ f10307 1 8026415"/>
              <a:gd name="f13418" fmla="*/ f10308 1 6663713"/>
              <a:gd name="f13419" fmla="*/ f10309 1 8026415"/>
              <a:gd name="f13420" fmla="*/ f10310 1 6663713"/>
              <a:gd name="f13421" fmla="*/ f10311 1 8026415"/>
              <a:gd name="f13422" fmla="*/ f10312 1 6663713"/>
              <a:gd name="f13423" fmla="*/ f10313 1 8026415"/>
              <a:gd name="f13424" fmla="*/ f10314 1 6663713"/>
              <a:gd name="f13425" fmla="*/ f10315 1 8026415"/>
              <a:gd name="f13426" fmla="*/ f10316 1 6663713"/>
              <a:gd name="f13427" fmla="*/ f10317 1 8026415"/>
              <a:gd name="f13428" fmla="*/ f10318 1 6663713"/>
              <a:gd name="f13429" fmla="*/ f10319 1 8026415"/>
              <a:gd name="f13430" fmla="*/ f10320 1 6663713"/>
              <a:gd name="f13431" fmla="*/ f10321 1 8026415"/>
              <a:gd name="f13432" fmla="*/ f10322 1 6663713"/>
              <a:gd name="f13433" fmla="*/ f10323 1 8026415"/>
              <a:gd name="f13434" fmla="*/ f10324 1 6663713"/>
              <a:gd name="f13435" fmla="*/ f10325 1 8026415"/>
              <a:gd name="f13436" fmla="*/ f10326 1 6663713"/>
              <a:gd name="f13437" fmla="*/ f10327 1 8026415"/>
              <a:gd name="f13438" fmla="*/ f10328 1 6663713"/>
              <a:gd name="f13439" fmla="*/ f10329 1 8026415"/>
              <a:gd name="f13440" fmla="*/ f10330 1 6663713"/>
              <a:gd name="f13441" fmla="*/ f10331 1 8026415"/>
              <a:gd name="f13442" fmla="*/ f10332 1 6663713"/>
              <a:gd name="f13443" fmla="*/ f10333 1 8026415"/>
              <a:gd name="f13444" fmla="*/ f10334 1 6663713"/>
              <a:gd name="f13445" fmla="*/ f10335 1 8026415"/>
              <a:gd name="f13446" fmla="*/ f10336 1 6663713"/>
              <a:gd name="f13447" fmla="*/ f10337 1 8026415"/>
              <a:gd name="f13448" fmla="*/ f10338 1 6663713"/>
              <a:gd name="f13449" fmla="*/ f10339 1 8026415"/>
              <a:gd name="f13450" fmla="*/ f10340 1 6663713"/>
              <a:gd name="f13451" fmla="*/ f10341 1 8026415"/>
              <a:gd name="f13452" fmla="*/ f10342 1 6663713"/>
              <a:gd name="f13453" fmla="*/ f10343 1 8026415"/>
              <a:gd name="f13454" fmla="*/ f10344 1 6663713"/>
              <a:gd name="f13455" fmla="*/ f10345 1 8026415"/>
              <a:gd name="f13456" fmla="*/ f10346 1 6663713"/>
              <a:gd name="f13457" fmla="*/ f10347 1 8026415"/>
              <a:gd name="f13458" fmla="*/ f10348 1 6663713"/>
              <a:gd name="f13459" fmla="*/ f10349 1 8026415"/>
              <a:gd name="f13460" fmla="*/ f10350 1 6663713"/>
              <a:gd name="f13461" fmla="*/ f10351 1 8026415"/>
              <a:gd name="f13462" fmla="*/ f10352 1 6663713"/>
              <a:gd name="f13463" fmla="*/ f10353 1 8026415"/>
              <a:gd name="f13464" fmla="*/ f10354 1 6663713"/>
              <a:gd name="f13465" fmla="*/ f10355 1 8026415"/>
              <a:gd name="f13466" fmla="*/ f10356 1 6663713"/>
              <a:gd name="f13467" fmla="*/ f10357 1 8026415"/>
              <a:gd name="f13468" fmla="*/ f10358 1 6663713"/>
              <a:gd name="f13469" fmla="*/ f10359 1 8026415"/>
              <a:gd name="f13470" fmla="*/ f10360 1 6663713"/>
              <a:gd name="f13471" fmla="*/ f10361 1 8026415"/>
              <a:gd name="f13472" fmla="*/ f10362 1 6663713"/>
              <a:gd name="f13473" fmla="*/ f10363 1 8026415"/>
              <a:gd name="f13474" fmla="*/ f10364 1 6663713"/>
              <a:gd name="f13475" fmla="*/ f10365 1 8026415"/>
              <a:gd name="f13476" fmla="*/ f10366 1 6663713"/>
              <a:gd name="f13477" fmla="*/ f10367 1 8026415"/>
              <a:gd name="f13478" fmla="*/ f10368 1 6663713"/>
              <a:gd name="f13479" fmla="*/ f10369 1 8026415"/>
              <a:gd name="f13480" fmla="*/ f10370 1 6663713"/>
              <a:gd name="f13481" fmla="*/ f10371 1 8026415"/>
              <a:gd name="f13482" fmla="*/ f10372 1 6663713"/>
              <a:gd name="f13483" fmla="*/ f10373 1 8026415"/>
              <a:gd name="f13484" fmla="*/ f10374 1 6663713"/>
              <a:gd name="f13485" fmla="*/ f10375 1 8026415"/>
              <a:gd name="f13486" fmla="*/ f10376 1 6663713"/>
              <a:gd name="f13487" fmla="*/ f10377 1 8026415"/>
              <a:gd name="f13488" fmla="*/ f10378 1 6663713"/>
              <a:gd name="f13489" fmla="*/ f10379 1 8026415"/>
              <a:gd name="f13490" fmla="*/ f10380 1 6663713"/>
              <a:gd name="f13491" fmla="*/ f10381 1 8026415"/>
              <a:gd name="f13492" fmla="*/ f10382 1 6663713"/>
              <a:gd name="f13493" fmla="*/ f10383 1 8026415"/>
              <a:gd name="f13494" fmla="*/ f10384 1 6663713"/>
              <a:gd name="f13495" fmla="*/ f10385 1 8026415"/>
              <a:gd name="f13496" fmla="*/ f10386 1 6663713"/>
              <a:gd name="f13497" fmla="*/ f10387 1 8026415"/>
              <a:gd name="f13498" fmla="*/ f10388 1 6663713"/>
              <a:gd name="f13499" fmla="*/ f10389 1 8026415"/>
              <a:gd name="f13500" fmla="*/ f10390 1 6663713"/>
              <a:gd name="f13501" fmla="*/ f10391 1 8026415"/>
              <a:gd name="f13502" fmla="*/ f10392 1 6663713"/>
              <a:gd name="f13503" fmla="*/ f10393 1 8026415"/>
              <a:gd name="f13504" fmla="*/ f10394 1 6663713"/>
              <a:gd name="f13505" fmla="*/ f10395 1 8026415"/>
              <a:gd name="f13506" fmla="*/ f10396 1 6663713"/>
              <a:gd name="f13507" fmla="*/ f10397 1 8026415"/>
              <a:gd name="f13508" fmla="*/ f10398 1 6663713"/>
              <a:gd name="f13509" fmla="*/ f10399 1 8026415"/>
              <a:gd name="f13510" fmla="*/ f10400 1 6663713"/>
              <a:gd name="f13511" fmla="*/ f10401 1 8026415"/>
              <a:gd name="f13512" fmla="*/ f10402 1 6663713"/>
              <a:gd name="f13513" fmla="*/ f10403 1 8026415"/>
              <a:gd name="f13514" fmla="*/ f10404 1 6663713"/>
              <a:gd name="f13515" fmla="*/ f10405 1 8026415"/>
              <a:gd name="f13516" fmla="*/ f10406 1 6663713"/>
              <a:gd name="f13517" fmla="*/ f10407 1 8026415"/>
              <a:gd name="f13518" fmla="*/ f10408 1 6663713"/>
              <a:gd name="f13519" fmla="*/ f10409 1 8026415"/>
              <a:gd name="f13520" fmla="*/ f10410 1 6663713"/>
              <a:gd name="f13521" fmla="*/ f10411 1 8026415"/>
              <a:gd name="f13522" fmla="*/ f10412 1 6663713"/>
              <a:gd name="f13523" fmla="*/ f10413 1 8026415"/>
              <a:gd name="f13524" fmla="*/ f10414 1 6663713"/>
              <a:gd name="f13525" fmla="*/ f10415 1 8026415"/>
              <a:gd name="f13526" fmla="*/ f10416 1 6663713"/>
              <a:gd name="f13527" fmla="*/ f10417 1 8026415"/>
              <a:gd name="f13528" fmla="*/ f10418 1 6663713"/>
              <a:gd name="f13529" fmla="*/ f10419 1 8026415"/>
              <a:gd name="f13530" fmla="*/ f10420 1 6663713"/>
              <a:gd name="f13531" fmla="*/ f10421 1 8026415"/>
              <a:gd name="f13532" fmla="*/ f10422 1 6663713"/>
              <a:gd name="f13533" fmla="*/ f10423 1 8026415"/>
              <a:gd name="f13534" fmla="*/ f10424 1 6663713"/>
              <a:gd name="f13535" fmla="*/ f10425 1 8026415"/>
              <a:gd name="f13536" fmla="*/ f10426 1 6663713"/>
              <a:gd name="f13537" fmla="*/ f10427 1 8026415"/>
              <a:gd name="f13538" fmla="*/ f10428 1 6663713"/>
              <a:gd name="f13539" fmla="*/ f10429 1 8026415"/>
              <a:gd name="f13540" fmla="*/ f10430 1 6663713"/>
              <a:gd name="f13541" fmla="*/ f10431 1 8026415"/>
              <a:gd name="f13542" fmla="*/ f10432 1 6663713"/>
              <a:gd name="f13543" fmla="*/ f10433 1 8026415"/>
              <a:gd name="f13544" fmla="*/ f10434 1 6663713"/>
              <a:gd name="f13545" fmla="*/ f10435 1 8026415"/>
              <a:gd name="f13546" fmla="*/ f10436 1 6663713"/>
              <a:gd name="f13547" fmla="*/ f10437 1 8026415"/>
              <a:gd name="f13548" fmla="*/ f10438 1 6663713"/>
              <a:gd name="f13549" fmla="*/ f10439 1 8026415"/>
              <a:gd name="f13550" fmla="*/ f10440 1 6663713"/>
              <a:gd name="f13551" fmla="*/ f10441 1 8026415"/>
              <a:gd name="f13552" fmla="*/ f10442 1 6663713"/>
              <a:gd name="f13553" fmla="*/ f10443 1 8026415"/>
              <a:gd name="f13554" fmla="*/ f10444 1 6663713"/>
              <a:gd name="f13555" fmla="*/ f10445 1 8026415"/>
              <a:gd name="f13556" fmla="*/ f10446 1 6663713"/>
              <a:gd name="f13557" fmla="*/ f10447 1 8026415"/>
              <a:gd name="f13558" fmla="*/ f10448 1 6663713"/>
              <a:gd name="f13559" fmla="*/ f10449 1 8026415"/>
              <a:gd name="f13560" fmla="*/ f10450 1 6663713"/>
              <a:gd name="f13561" fmla="*/ f10451 1 8026415"/>
              <a:gd name="f13562" fmla="*/ f10452 1 6663713"/>
              <a:gd name="f13563" fmla="*/ f10453 1 8026415"/>
              <a:gd name="f13564" fmla="*/ f10454 1 6663713"/>
              <a:gd name="f13565" fmla="*/ f10455 1 8026415"/>
              <a:gd name="f13566" fmla="*/ f10456 1 6663713"/>
              <a:gd name="f13567" fmla="*/ f10457 1 8026415"/>
              <a:gd name="f13568" fmla="*/ f10458 1 6663713"/>
              <a:gd name="f13569" fmla="*/ f10459 1 8026415"/>
              <a:gd name="f13570" fmla="*/ f10460 1 6663713"/>
              <a:gd name="f13571" fmla="*/ f10461 1 8026415"/>
              <a:gd name="f13572" fmla="*/ f10462 1 6663713"/>
              <a:gd name="f13573" fmla="*/ f10463 1 8026415"/>
              <a:gd name="f13574" fmla="*/ f10464 1 6663713"/>
              <a:gd name="f13575" fmla="*/ f10465 1 8026415"/>
              <a:gd name="f13576" fmla="*/ f10466 1 6663713"/>
              <a:gd name="f13577" fmla="*/ f10467 1 8026415"/>
              <a:gd name="f13578" fmla="*/ f10468 1 6663713"/>
              <a:gd name="f13579" fmla="*/ f10469 1 8026415"/>
              <a:gd name="f13580" fmla="*/ f10470 1 6663713"/>
              <a:gd name="f13581" fmla="*/ f10471 1 8026415"/>
              <a:gd name="f13582" fmla="*/ f10472 1 6663713"/>
              <a:gd name="f13583" fmla="*/ f10473 1 8026415"/>
              <a:gd name="f13584" fmla="*/ f10474 1 6663713"/>
              <a:gd name="f13585" fmla="*/ f10475 1 8026415"/>
              <a:gd name="f13586" fmla="*/ f10476 1 6663713"/>
              <a:gd name="f13587" fmla="*/ f10477 1 8026415"/>
              <a:gd name="f13588" fmla="*/ f10478 1 6663713"/>
              <a:gd name="f13589" fmla="*/ f10479 1 8026415"/>
              <a:gd name="f13590" fmla="*/ f10480 1 6663713"/>
              <a:gd name="f13591" fmla="*/ f10481 1 8026415"/>
              <a:gd name="f13592" fmla="*/ f10482 1 6663713"/>
              <a:gd name="f13593" fmla="*/ f10483 1 8026415"/>
              <a:gd name="f13594" fmla="*/ f10484 1 6663713"/>
              <a:gd name="f13595" fmla="*/ f10485 1 8026415"/>
              <a:gd name="f13596" fmla="*/ f10486 1 6663713"/>
              <a:gd name="f13597" fmla="*/ f10487 1 8026415"/>
              <a:gd name="f13598" fmla="*/ f10488 1 6663713"/>
              <a:gd name="f13599" fmla="*/ f10489 1 8026415"/>
              <a:gd name="f13600" fmla="*/ f10490 1 6663713"/>
              <a:gd name="f13601" fmla="*/ f10491 1 8026415"/>
              <a:gd name="f13602" fmla="*/ f10492 1 6663713"/>
              <a:gd name="f13603" fmla="*/ f10493 1 8026415"/>
              <a:gd name="f13604" fmla="*/ f10494 1 6663713"/>
              <a:gd name="f13605" fmla="*/ f10495 1 8026415"/>
              <a:gd name="f13606" fmla="*/ f10496 1 6663713"/>
              <a:gd name="f13607" fmla="*/ f10497 1 8026415"/>
              <a:gd name="f13608" fmla="*/ f10498 1 6663713"/>
              <a:gd name="f13609" fmla="*/ f10499 1 8026415"/>
              <a:gd name="f13610" fmla="*/ f10500 1 6663713"/>
              <a:gd name="f13611" fmla="*/ f10501 1 8026415"/>
              <a:gd name="f13612" fmla="*/ f10502 1 6663713"/>
              <a:gd name="f13613" fmla="*/ f10503 1 8026415"/>
              <a:gd name="f13614" fmla="*/ f10504 1 6663713"/>
              <a:gd name="f13615" fmla="*/ f10505 1 8026415"/>
              <a:gd name="f13616" fmla="*/ f10506 1 6663713"/>
              <a:gd name="f13617" fmla="*/ f10507 1 8026415"/>
              <a:gd name="f13618" fmla="*/ f10508 1 6663713"/>
              <a:gd name="f13619" fmla="*/ f10509 1 8026415"/>
              <a:gd name="f13620" fmla="*/ f10510 1 6663713"/>
              <a:gd name="f13621" fmla="*/ f10511 1 8026415"/>
              <a:gd name="f13622" fmla="*/ f10512 1 6663713"/>
              <a:gd name="f13623" fmla="*/ f10513 1 8026415"/>
              <a:gd name="f13624" fmla="*/ f10514 1 6663713"/>
              <a:gd name="f13625" fmla="*/ f10515 1 8026415"/>
              <a:gd name="f13626" fmla="*/ f10516 1 6663713"/>
              <a:gd name="f13627" fmla="*/ f10517 1 8026415"/>
              <a:gd name="f13628" fmla="*/ f10518 1 6663713"/>
              <a:gd name="f13629" fmla="*/ f10519 1 8026415"/>
              <a:gd name="f13630" fmla="*/ f10520 1 6663713"/>
              <a:gd name="f13631" fmla="*/ f10521 1 8026415"/>
              <a:gd name="f13632" fmla="*/ f10522 1 6663713"/>
              <a:gd name="f13633" fmla="*/ f10523 1 8026415"/>
              <a:gd name="f13634" fmla="*/ f10524 1 6663713"/>
              <a:gd name="f13635" fmla="*/ f10525 1 8026415"/>
              <a:gd name="f13636" fmla="*/ f10526 1 6663713"/>
              <a:gd name="f13637" fmla="*/ f10527 1 8026415"/>
              <a:gd name="f13638" fmla="*/ f10528 1 6663713"/>
              <a:gd name="f13639" fmla="*/ f10529 1 8026415"/>
              <a:gd name="f13640" fmla="*/ f10530 1 6663713"/>
              <a:gd name="f13641" fmla="*/ f10531 1 8026415"/>
              <a:gd name="f13642" fmla="*/ f10532 1 6663713"/>
              <a:gd name="f13643" fmla="*/ f10533 1 8026415"/>
              <a:gd name="f13644" fmla="*/ f10534 1 6663713"/>
              <a:gd name="f13645" fmla="*/ f10535 1 8026415"/>
              <a:gd name="f13646" fmla="*/ f10536 1 6663713"/>
              <a:gd name="f13647" fmla="*/ f10537 1 8026415"/>
              <a:gd name="f13648" fmla="*/ f10538 1 6663713"/>
              <a:gd name="f13649" fmla="*/ f10539 1 8026415"/>
              <a:gd name="f13650" fmla="*/ f10540 1 6663713"/>
              <a:gd name="f13651" fmla="*/ f10541 1 8026415"/>
              <a:gd name="f13652" fmla="*/ f10542 1 6663713"/>
              <a:gd name="f13653" fmla="*/ f10543 1 8026415"/>
              <a:gd name="f13654" fmla="*/ f10544 1 6663713"/>
              <a:gd name="f13655" fmla="*/ f10545 1 8026415"/>
              <a:gd name="f13656" fmla="*/ f10546 1 6663713"/>
              <a:gd name="f13657" fmla="*/ f10547 1 8026415"/>
              <a:gd name="f13658" fmla="*/ f10548 1 6663713"/>
              <a:gd name="f13659" fmla="*/ f10549 1 8026415"/>
              <a:gd name="f13660" fmla="*/ f10550 1 6663713"/>
              <a:gd name="f13661" fmla="*/ f10551 1 8026415"/>
              <a:gd name="f13662" fmla="*/ f10552 1 6663713"/>
              <a:gd name="f13663" fmla="*/ f10553 1 8026415"/>
              <a:gd name="f13664" fmla="*/ f10554 1 6663713"/>
              <a:gd name="f13665" fmla="*/ f10555 1 8026415"/>
              <a:gd name="f13666" fmla="*/ f10556 1 6663713"/>
              <a:gd name="f13667" fmla="*/ f10557 1 8026415"/>
              <a:gd name="f13668" fmla="*/ f10558 1 6663713"/>
              <a:gd name="f13669" fmla="*/ f10559 1 8026415"/>
              <a:gd name="f13670" fmla="*/ f10560 1 6663713"/>
              <a:gd name="f13671" fmla="*/ f10561 1 8026415"/>
              <a:gd name="f13672" fmla="*/ f10562 1 6663713"/>
              <a:gd name="f13673" fmla="*/ f10563 1 8026415"/>
              <a:gd name="f13674" fmla="*/ f10564 1 6663713"/>
              <a:gd name="f13675" fmla="*/ f10565 1 8026415"/>
              <a:gd name="f13676" fmla="*/ f10566 1 6663713"/>
              <a:gd name="f13677" fmla="*/ f10567 1 8026415"/>
              <a:gd name="f13678" fmla="*/ f10568 1 6663713"/>
              <a:gd name="f13679" fmla="*/ f10569 1 8026415"/>
              <a:gd name="f13680" fmla="*/ f10570 1 6663713"/>
              <a:gd name="f13681" fmla="*/ f10571 1 8026415"/>
              <a:gd name="f13682" fmla="*/ f10572 1 6663713"/>
              <a:gd name="f13683" fmla="*/ f10573 1 8026415"/>
              <a:gd name="f13684" fmla="*/ f10574 1 6663713"/>
              <a:gd name="f13685" fmla="*/ f10575 1 8026415"/>
              <a:gd name="f13686" fmla="*/ f10576 1 6663713"/>
              <a:gd name="f13687" fmla="*/ f10577 1 8026415"/>
              <a:gd name="f13688" fmla="*/ f10578 1 6663713"/>
              <a:gd name="f13689" fmla="*/ f10579 1 8026415"/>
              <a:gd name="f13690" fmla="*/ f10580 1 6663713"/>
              <a:gd name="f13691" fmla="*/ f10581 1 8026415"/>
              <a:gd name="f13692" fmla="*/ f10582 1 6663713"/>
              <a:gd name="f13693" fmla="*/ f10583 1 8026415"/>
              <a:gd name="f13694" fmla="*/ f10584 1 6663713"/>
              <a:gd name="f13695" fmla="*/ f10585 1 8026415"/>
              <a:gd name="f13696" fmla="*/ f10586 1 6663713"/>
              <a:gd name="f13697" fmla="*/ f10587 1 8026415"/>
              <a:gd name="f13698" fmla="*/ f10588 1 6663713"/>
              <a:gd name="f13699" fmla="*/ f10589 1 8026415"/>
              <a:gd name="f13700" fmla="*/ f10590 1 6663713"/>
              <a:gd name="f13701" fmla="*/ f10591 1 8026415"/>
              <a:gd name="f13702" fmla="*/ f10592 1 6663713"/>
              <a:gd name="f13703" fmla="*/ f10593 1 8026415"/>
              <a:gd name="f13704" fmla="*/ f10594 1 6663713"/>
              <a:gd name="f13705" fmla="*/ f10595 1 8026415"/>
              <a:gd name="f13706" fmla="*/ f10596 1 6663713"/>
              <a:gd name="f13707" fmla="*/ f10597 1 8026415"/>
              <a:gd name="f13708" fmla="*/ f10598 1 6663713"/>
              <a:gd name="f13709" fmla="*/ f10599 1 8026415"/>
              <a:gd name="f13710" fmla="*/ f10600 1 6663713"/>
              <a:gd name="f13711" fmla="*/ f10601 1 8026415"/>
              <a:gd name="f13712" fmla="*/ f10602 1 6663713"/>
              <a:gd name="f13713" fmla="*/ f10603 1 8026415"/>
              <a:gd name="f13714" fmla="*/ f10604 1 6663713"/>
              <a:gd name="f13715" fmla="*/ f10605 1 8026415"/>
              <a:gd name="f13716" fmla="*/ f10606 1 6663713"/>
              <a:gd name="f13717" fmla="*/ f10607 1 8026415"/>
              <a:gd name="f13718" fmla="*/ f10608 1 6663713"/>
              <a:gd name="f13719" fmla="*/ f10609 1 8026415"/>
              <a:gd name="f13720" fmla="*/ f10610 1 6663713"/>
              <a:gd name="f13721" fmla="*/ f10611 1 8026415"/>
              <a:gd name="f13722" fmla="*/ f10612 1 6663713"/>
              <a:gd name="f13723" fmla="*/ f10613 1 8026415"/>
              <a:gd name="f13724" fmla="*/ f10614 1 6663713"/>
              <a:gd name="f13725" fmla="*/ f10615 1 8026415"/>
              <a:gd name="f13726" fmla="*/ f10616 1 6663713"/>
              <a:gd name="f13727" fmla="*/ f10617 1 8026415"/>
              <a:gd name="f13728" fmla="*/ f10618 1 6663713"/>
              <a:gd name="f13729" fmla="*/ f10619 1 8026415"/>
              <a:gd name="f13730" fmla="*/ f10620 1 6663713"/>
              <a:gd name="f13731" fmla="*/ f10621 1 8026415"/>
              <a:gd name="f13732" fmla="*/ f10622 1 6663713"/>
              <a:gd name="f13733" fmla="*/ f10623 1 8026415"/>
              <a:gd name="f13734" fmla="*/ f10624 1 6663713"/>
              <a:gd name="f13735" fmla="*/ f10625 1 8026415"/>
              <a:gd name="f13736" fmla="*/ f10626 1 6663713"/>
              <a:gd name="f13737" fmla="*/ f10627 1 8026415"/>
              <a:gd name="f13738" fmla="*/ f10628 1 6663713"/>
              <a:gd name="f13739" fmla="*/ f10629 1 8026415"/>
              <a:gd name="f13740" fmla="*/ f10630 1 6663713"/>
              <a:gd name="f13741" fmla="*/ f10631 1 8026415"/>
              <a:gd name="f13742" fmla="*/ f10632 1 6663713"/>
              <a:gd name="f13743" fmla="*/ f10633 1 8026415"/>
              <a:gd name="f13744" fmla="*/ f10634 1 6663713"/>
              <a:gd name="f13745" fmla="*/ f10635 1 8026415"/>
              <a:gd name="f13746" fmla="*/ f10636 1 6663713"/>
              <a:gd name="f13747" fmla="*/ f10637 1 8026415"/>
              <a:gd name="f13748" fmla="*/ f10638 1 6663713"/>
              <a:gd name="f13749" fmla="*/ f10639 1 8026415"/>
              <a:gd name="f13750" fmla="*/ f10640 1 6663713"/>
              <a:gd name="f13751" fmla="*/ f10641 1 8026415"/>
              <a:gd name="f13752" fmla="*/ f10642 1 6663713"/>
              <a:gd name="f13753" fmla="*/ f10643 1 8026415"/>
              <a:gd name="f13754" fmla="*/ f10644 1 6663713"/>
              <a:gd name="f13755" fmla="*/ f10645 1 8026415"/>
              <a:gd name="f13756" fmla="*/ f10646 1 6663713"/>
              <a:gd name="f13757" fmla="*/ f10647 1 8026415"/>
              <a:gd name="f13758" fmla="*/ f10648 1 6663713"/>
              <a:gd name="f13759" fmla="*/ f10649 1 8026415"/>
              <a:gd name="f13760" fmla="*/ f10650 1 6663713"/>
              <a:gd name="f13761" fmla="*/ f10651 1 8026415"/>
              <a:gd name="f13762" fmla="*/ f10652 1 6663713"/>
              <a:gd name="f13763" fmla="*/ f10653 1 8026415"/>
              <a:gd name="f13764" fmla="*/ f10654 1 6663713"/>
              <a:gd name="f13765" fmla="*/ f10655 1 8026415"/>
              <a:gd name="f13766" fmla="*/ f10656 1 6663713"/>
              <a:gd name="f13767" fmla="*/ f10657 1 8026415"/>
              <a:gd name="f13768" fmla="*/ f10658 1 6663713"/>
              <a:gd name="f13769" fmla="*/ f10659 1 8026415"/>
              <a:gd name="f13770" fmla="*/ f10660 1 6663713"/>
              <a:gd name="f13771" fmla="*/ f10661 1 8026415"/>
              <a:gd name="f13772" fmla="*/ f10662 1 6663713"/>
              <a:gd name="f13773" fmla="*/ f10663 1 8026415"/>
              <a:gd name="f13774" fmla="*/ f10664 1 6663713"/>
              <a:gd name="f13775" fmla="*/ f10665 1 8026415"/>
              <a:gd name="f13776" fmla="*/ f10666 1 6663713"/>
              <a:gd name="f13777" fmla="*/ f10667 1 8026415"/>
              <a:gd name="f13778" fmla="*/ f10668 1 6663713"/>
              <a:gd name="f13779" fmla="*/ f10669 1 8026415"/>
              <a:gd name="f13780" fmla="*/ f10670 1 6663713"/>
              <a:gd name="f13781" fmla="*/ f10671 1 8026415"/>
              <a:gd name="f13782" fmla="*/ f10672 1 6663713"/>
              <a:gd name="f13783" fmla="*/ f10673 1 8026415"/>
              <a:gd name="f13784" fmla="*/ f10674 1 6663713"/>
              <a:gd name="f13785" fmla="*/ f10675 1 8026415"/>
              <a:gd name="f13786" fmla="*/ f10676 1 6663713"/>
              <a:gd name="f13787" fmla="*/ f10677 1 8026415"/>
              <a:gd name="f13788" fmla="*/ f10678 1 6663713"/>
              <a:gd name="f13789" fmla="*/ f10679 1 8026415"/>
              <a:gd name="f13790" fmla="*/ f10680 1 6663713"/>
              <a:gd name="f13791" fmla="*/ f10681 1 8026415"/>
              <a:gd name="f13792" fmla="*/ f10682 1 6663713"/>
              <a:gd name="f13793" fmla="*/ f10683 1 8026415"/>
              <a:gd name="f13794" fmla="*/ f10684 1 6663713"/>
              <a:gd name="f13795" fmla="*/ f10685 1 8026415"/>
              <a:gd name="f13796" fmla="*/ f10686 1 6663713"/>
              <a:gd name="f13797" fmla="*/ f10687 1 8026415"/>
              <a:gd name="f13798" fmla="*/ f10688 1 6663713"/>
              <a:gd name="f13799" fmla="*/ f10689 1 8026415"/>
              <a:gd name="f13800" fmla="*/ f10690 1 6663713"/>
              <a:gd name="f13801" fmla="*/ f10691 1 8026415"/>
              <a:gd name="f13802" fmla="*/ f10692 1 6663713"/>
              <a:gd name="f13803" fmla="*/ f10693 1 8026415"/>
              <a:gd name="f13804" fmla="*/ f10694 1 6663713"/>
              <a:gd name="f13805" fmla="*/ f10695 1 8026415"/>
              <a:gd name="f13806" fmla="*/ f10696 1 6663713"/>
              <a:gd name="f13807" fmla="*/ f10697 1 8026415"/>
              <a:gd name="f13808" fmla="*/ f10698 1 6663713"/>
              <a:gd name="f13809" fmla="*/ f10699 1 8026415"/>
              <a:gd name="f13810" fmla="*/ f10700 1 6663713"/>
              <a:gd name="f13811" fmla="*/ f10701 1 8026415"/>
              <a:gd name="f13812" fmla="*/ f10702 1 6663713"/>
              <a:gd name="f13813" fmla="*/ f10703 1 8026415"/>
              <a:gd name="f13814" fmla="*/ f10704 1 6663713"/>
              <a:gd name="f13815" fmla="*/ f10705 1 8026415"/>
              <a:gd name="f13816" fmla="*/ f10706 1 6663713"/>
              <a:gd name="f13817" fmla="*/ f10707 1 8026415"/>
              <a:gd name="f13818" fmla="*/ f10708 1 6663713"/>
              <a:gd name="f13819" fmla="*/ f10709 1 8026415"/>
              <a:gd name="f13820" fmla="*/ f10710 1 6663713"/>
              <a:gd name="f13821" fmla="*/ f10711 1 8026415"/>
              <a:gd name="f13822" fmla="*/ f10712 1 6663713"/>
              <a:gd name="f13823" fmla="*/ f10713 1 8026415"/>
              <a:gd name="f13824" fmla="*/ f10714 1 6663713"/>
              <a:gd name="f13825" fmla="*/ f10715 1 8026415"/>
              <a:gd name="f13826" fmla="*/ f10716 1 6663713"/>
              <a:gd name="f13827" fmla="*/ f10717 1 8026415"/>
              <a:gd name="f13828" fmla="*/ f10718 1 6663713"/>
              <a:gd name="f13829" fmla="*/ f10719 1 8026415"/>
              <a:gd name="f13830" fmla="*/ f10720 1 6663713"/>
              <a:gd name="f13831" fmla="*/ f10721 1 8026415"/>
              <a:gd name="f13832" fmla="*/ f10722 1 6663713"/>
              <a:gd name="f13833" fmla="*/ f10723 1 8026415"/>
              <a:gd name="f13834" fmla="*/ f10724 1 6663713"/>
              <a:gd name="f13835" fmla="*/ f10725 1 8026415"/>
              <a:gd name="f13836" fmla="*/ f10726 1 6663713"/>
              <a:gd name="f13837" fmla="*/ f10727 1 8026415"/>
              <a:gd name="f13838" fmla="*/ f10728 1 6663713"/>
              <a:gd name="f13839" fmla="*/ f10729 1 8026415"/>
              <a:gd name="f13840" fmla="*/ f10730 1 6663713"/>
              <a:gd name="f13841" fmla="*/ f10731 1 8026415"/>
              <a:gd name="f13842" fmla="*/ f10732 1 6663713"/>
              <a:gd name="f13843" fmla="*/ f10733 1 8026415"/>
              <a:gd name="f13844" fmla="*/ f10734 1 6663713"/>
              <a:gd name="f13845" fmla="*/ f10735 1 8026415"/>
              <a:gd name="f13846" fmla="*/ f10736 1 6663713"/>
              <a:gd name="f13847" fmla="*/ f10737 1 8026415"/>
              <a:gd name="f13848" fmla="*/ f10738 1 6663713"/>
              <a:gd name="f13849" fmla="*/ f10739 1 8026415"/>
              <a:gd name="f13850" fmla="*/ f10740 1 6663713"/>
              <a:gd name="f13851" fmla="*/ f10741 1 8026415"/>
              <a:gd name="f13852" fmla="*/ f10742 1 6663713"/>
              <a:gd name="f13853" fmla="*/ f10743 1 8026415"/>
              <a:gd name="f13854" fmla="*/ f10744 1 6663713"/>
              <a:gd name="f13855" fmla="*/ f10745 1 8026415"/>
              <a:gd name="f13856" fmla="*/ f10746 1 6663713"/>
              <a:gd name="f13857" fmla="*/ f10747 1 8026415"/>
              <a:gd name="f13858" fmla="*/ f10748 1 6663713"/>
              <a:gd name="f13859" fmla="*/ f10749 1 8026415"/>
              <a:gd name="f13860" fmla="*/ f10750 1 6663713"/>
              <a:gd name="f13861" fmla="*/ f10751 1 8026415"/>
              <a:gd name="f13862" fmla="*/ f10752 1 6663713"/>
              <a:gd name="f13863" fmla="*/ f10753 1 8026415"/>
              <a:gd name="f13864" fmla="*/ f10754 1 6663713"/>
              <a:gd name="f13865" fmla="*/ f10755 1 8026415"/>
              <a:gd name="f13866" fmla="*/ f10756 1 6663713"/>
              <a:gd name="f13867" fmla="*/ f10757 1 8026415"/>
              <a:gd name="f13868" fmla="*/ f10758 1 6663713"/>
              <a:gd name="f13869" fmla="*/ f10759 1 8026415"/>
              <a:gd name="f13870" fmla="*/ f10760 1 6663713"/>
              <a:gd name="f13871" fmla="*/ f10761 1 8026415"/>
              <a:gd name="f13872" fmla="*/ f10762 1 6663713"/>
              <a:gd name="f13873" fmla="*/ f10763 1 8026415"/>
              <a:gd name="f13874" fmla="*/ f10764 1 6663713"/>
              <a:gd name="f13875" fmla="*/ f10765 1 8026415"/>
              <a:gd name="f13876" fmla="*/ f10766 1 6663713"/>
              <a:gd name="f13877" fmla="*/ f10767 1 8026415"/>
              <a:gd name="f13878" fmla="*/ f10768 1 6663713"/>
              <a:gd name="f13879" fmla="*/ f10769 1 8026415"/>
              <a:gd name="f13880" fmla="*/ f10770 1 6663713"/>
              <a:gd name="f13881" fmla="*/ f10771 1 8026415"/>
              <a:gd name="f13882" fmla="*/ f10772 1 6663713"/>
              <a:gd name="f13883" fmla="*/ f10773 1 8026415"/>
              <a:gd name="f13884" fmla="*/ f10774 1 6663713"/>
              <a:gd name="f13885" fmla="*/ f10775 1 8026415"/>
              <a:gd name="f13886" fmla="*/ f10776 1 6663713"/>
              <a:gd name="f13887" fmla="*/ f10777 1 8026415"/>
              <a:gd name="f13888" fmla="*/ f10778 1 6663713"/>
              <a:gd name="f13889" fmla="*/ f10779 1 8026415"/>
              <a:gd name="f13890" fmla="*/ f10780 1 6663713"/>
              <a:gd name="f13891" fmla="*/ f10781 1 8026415"/>
              <a:gd name="f13892" fmla="*/ f10782 1 6663713"/>
              <a:gd name="f13893" fmla="*/ f10783 1 8026415"/>
              <a:gd name="f13894" fmla="*/ f10784 1 6663713"/>
              <a:gd name="f13895" fmla="*/ f10785 1 8026415"/>
              <a:gd name="f13896" fmla="*/ f10786 1 6663713"/>
              <a:gd name="f13897" fmla="*/ f10787 1 8026415"/>
              <a:gd name="f13898" fmla="*/ f10788 1 6663713"/>
              <a:gd name="f13899" fmla="*/ f10789 1 8026415"/>
              <a:gd name="f13900" fmla="*/ f10790 1 6663713"/>
              <a:gd name="f13901" fmla="*/ f10791 1 8026415"/>
              <a:gd name="f13902" fmla="*/ f10792 1 6663713"/>
              <a:gd name="f13903" fmla="*/ f10793 1 8026415"/>
              <a:gd name="f13904" fmla="*/ f10794 1 6663713"/>
              <a:gd name="f13905" fmla="*/ f10795 1 8026415"/>
              <a:gd name="f13906" fmla="*/ f10796 1 6663713"/>
              <a:gd name="f13907" fmla="*/ f10797 1 8026415"/>
              <a:gd name="f13908" fmla="*/ f10798 1 6663713"/>
              <a:gd name="f13909" fmla="*/ f10799 1 8026415"/>
              <a:gd name="f13910" fmla="*/ f10800 1 6663713"/>
              <a:gd name="f13911" fmla="*/ f10801 1 8026415"/>
              <a:gd name="f13912" fmla="*/ f10802 1 6663713"/>
              <a:gd name="f13913" fmla="*/ f10803 1 8026415"/>
              <a:gd name="f13914" fmla="*/ f10804 1 6663713"/>
              <a:gd name="f13915" fmla="*/ f10805 1 8026415"/>
              <a:gd name="f13916" fmla="*/ f10806 1 6663713"/>
              <a:gd name="f13917" fmla="*/ f10807 1 8026415"/>
              <a:gd name="f13918" fmla="*/ f10808 1 6663713"/>
              <a:gd name="f13919" fmla="*/ f10809 1 8026415"/>
              <a:gd name="f13920" fmla="*/ f10810 1 6663713"/>
              <a:gd name="f13921" fmla="*/ f10811 1 8026415"/>
              <a:gd name="f13922" fmla="*/ f10812 1 6663713"/>
              <a:gd name="f13923" fmla="*/ f10813 1 8026415"/>
              <a:gd name="f13924" fmla="*/ f10814 1 6663713"/>
              <a:gd name="f13925" fmla="*/ f10815 1 8026415"/>
              <a:gd name="f13926" fmla="*/ f10816 1 6663713"/>
              <a:gd name="f13927" fmla="*/ f10817 1 8026415"/>
              <a:gd name="f13928" fmla="*/ f10818 1 6663713"/>
              <a:gd name="f13929" fmla="*/ f10819 1 8026415"/>
              <a:gd name="f13930" fmla="*/ f10820 1 6663713"/>
              <a:gd name="f13931" fmla="*/ f10821 1 8026415"/>
              <a:gd name="f13932" fmla="*/ f10822 1 6663713"/>
              <a:gd name="f13933" fmla="*/ f10823 1 8026415"/>
              <a:gd name="f13934" fmla="*/ f10824 1 6663713"/>
              <a:gd name="f13935" fmla="*/ f10825 1 8026415"/>
              <a:gd name="f13936" fmla="*/ f10826 1 6663713"/>
              <a:gd name="f13937" fmla="*/ f10827 1 8026415"/>
              <a:gd name="f13938" fmla="*/ f10828 1 6663713"/>
              <a:gd name="f13939" fmla="*/ f10829 1 8026415"/>
              <a:gd name="f13940" fmla="*/ f10830 1 6663713"/>
              <a:gd name="f13941" fmla="*/ f10831 1 8026415"/>
              <a:gd name="f13942" fmla="*/ f10832 1 6663713"/>
              <a:gd name="f13943" fmla="*/ f10833 1 8026415"/>
              <a:gd name="f13944" fmla="*/ f10834 1 6663713"/>
              <a:gd name="f13945" fmla="*/ f10835 1 8026415"/>
              <a:gd name="f13946" fmla="*/ f10836 1 6663713"/>
              <a:gd name="f13947" fmla="*/ f10837 1 8026415"/>
              <a:gd name="f13948" fmla="*/ f10838 1 6663713"/>
              <a:gd name="f13949" fmla="*/ f10839 1 8026415"/>
              <a:gd name="f13950" fmla="*/ f10840 1 6663713"/>
              <a:gd name="f13951" fmla="*/ f10841 1 8026415"/>
              <a:gd name="f13952" fmla="*/ f10842 1 6663713"/>
              <a:gd name="f13953" fmla="*/ f10843 1 8026415"/>
              <a:gd name="f13954" fmla="*/ f10844 1 6663713"/>
              <a:gd name="f13955" fmla="*/ f10845 1 8026415"/>
              <a:gd name="f13956" fmla="*/ f10846 1 6663713"/>
              <a:gd name="f13957" fmla="*/ f10847 1 8026415"/>
              <a:gd name="f13958" fmla="*/ f10848 1 6663713"/>
              <a:gd name="f13959" fmla="*/ f10849 1 8026415"/>
              <a:gd name="f13960" fmla="*/ f10850 1 6663713"/>
              <a:gd name="f13961" fmla="*/ f10851 1 8026415"/>
              <a:gd name="f13962" fmla="*/ f10852 1 6663713"/>
              <a:gd name="f13963" fmla="*/ f10853 1 8026415"/>
              <a:gd name="f13964" fmla="*/ f10854 1 6663713"/>
              <a:gd name="f13965" fmla="*/ f10855 1 8026415"/>
              <a:gd name="f13966" fmla="*/ f10856 1 6663713"/>
              <a:gd name="f13967" fmla="*/ f10857 1 8026415"/>
              <a:gd name="f13968" fmla="*/ f10858 1 6663713"/>
              <a:gd name="f13969" fmla="*/ f10859 1 8026415"/>
              <a:gd name="f13970" fmla="*/ f10860 1 6663713"/>
              <a:gd name="f13971" fmla="*/ f10861 1 8026415"/>
              <a:gd name="f13972" fmla="*/ f10862 1 6663713"/>
              <a:gd name="f13973" fmla="*/ f10863 1 8026415"/>
              <a:gd name="f13974" fmla="*/ f10864 1 6663713"/>
              <a:gd name="f13975" fmla="*/ f10865 1 8026415"/>
              <a:gd name="f13976" fmla="*/ f10866 1 6663713"/>
              <a:gd name="f13977" fmla="*/ f10867 1 8026415"/>
              <a:gd name="f13978" fmla="*/ f10868 1 6663713"/>
              <a:gd name="f13979" fmla="*/ f10869 1 8026415"/>
              <a:gd name="f13980" fmla="*/ f10870 1 6663713"/>
              <a:gd name="f13981" fmla="*/ f10871 1 8026415"/>
              <a:gd name="f13982" fmla="*/ f10872 1 6663713"/>
              <a:gd name="f13983" fmla="*/ f10873 1 8026415"/>
              <a:gd name="f13984" fmla="*/ f10874 1 6663713"/>
              <a:gd name="f13985" fmla="*/ f10875 1 8026415"/>
              <a:gd name="f13986" fmla="*/ f10876 1 6663713"/>
              <a:gd name="f13987" fmla="*/ f10877 1 8026415"/>
              <a:gd name="f13988" fmla="*/ f10878 1 6663713"/>
              <a:gd name="f13989" fmla="*/ f10879 1 8026415"/>
              <a:gd name="f13990" fmla="*/ f10880 1 6663713"/>
              <a:gd name="f13991" fmla="*/ f10881 1 8026415"/>
              <a:gd name="f13992" fmla="*/ f10882 1 6663713"/>
              <a:gd name="f13993" fmla="*/ f10883 1 8026415"/>
              <a:gd name="f13994" fmla="*/ f10884 1 6663713"/>
              <a:gd name="f13995" fmla="*/ f10885 1 8026415"/>
              <a:gd name="f13996" fmla="*/ f10886 1 6663713"/>
              <a:gd name="f13997" fmla="*/ f10887 1 8026415"/>
              <a:gd name="f13998" fmla="*/ f10888 1 6663713"/>
              <a:gd name="f13999" fmla="*/ f10889 1 8026415"/>
              <a:gd name="f14000" fmla="*/ f10890 1 6663713"/>
              <a:gd name="f14001" fmla="*/ f10891 1 8026415"/>
              <a:gd name="f14002" fmla="*/ f10892 1 6663713"/>
              <a:gd name="f14003" fmla="*/ f10893 1 8026415"/>
              <a:gd name="f14004" fmla="*/ f10894 1 6663713"/>
              <a:gd name="f14005" fmla="*/ f10895 1 8026415"/>
              <a:gd name="f14006" fmla="*/ f10896 1 6663713"/>
              <a:gd name="f14007" fmla="*/ f10897 1 8026415"/>
              <a:gd name="f14008" fmla="*/ f10898 1 6663713"/>
              <a:gd name="f14009" fmla="*/ f10899 1 8026415"/>
              <a:gd name="f14010" fmla="*/ f10900 1 6663713"/>
              <a:gd name="f14011" fmla="*/ f10901 1 8026415"/>
              <a:gd name="f14012" fmla="*/ f10902 1 6663713"/>
              <a:gd name="f14013" fmla="*/ f10903 1 8026415"/>
              <a:gd name="f14014" fmla="*/ f10904 1 6663713"/>
              <a:gd name="f14015" fmla="*/ f10905 1 8026415"/>
              <a:gd name="f14016" fmla="*/ f10906 1 6663713"/>
              <a:gd name="f14017" fmla="*/ f10907 1 8026415"/>
              <a:gd name="f14018" fmla="*/ f10908 1 6663713"/>
              <a:gd name="f14019" fmla="*/ f10909 1 8026415"/>
              <a:gd name="f14020" fmla="*/ f10910 1 6663713"/>
              <a:gd name="f14021" fmla="*/ f10911 1 8026415"/>
              <a:gd name="f14022" fmla="*/ f10912 1 6663713"/>
              <a:gd name="f14023" fmla="*/ f10913 1 8026415"/>
              <a:gd name="f14024" fmla="*/ f10914 1 6663713"/>
              <a:gd name="f14025" fmla="*/ f10915 1 8026415"/>
              <a:gd name="f14026" fmla="*/ f10916 1 6663713"/>
              <a:gd name="f14027" fmla="*/ f10917 1 8026415"/>
              <a:gd name="f14028" fmla="*/ f10918 1 6663713"/>
              <a:gd name="f14029" fmla="*/ f10919 1 8026415"/>
              <a:gd name="f14030" fmla="*/ f10920 1 6663713"/>
              <a:gd name="f14031" fmla="*/ f10921 1 8026415"/>
              <a:gd name="f14032" fmla="*/ f10922 1 6663713"/>
              <a:gd name="f14033" fmla="*/ f10923 1 8026415"/>
              <a:gd name="f14034" fmla="*/ f10924 1 6663713"/>
              <a:gd name="f14035" fmla="*/ f10925 1 8026415"/>
              <a:gd name="f14036" fmla="*/ f10926 1 6663713"/>
              <a:gd name="f14037" fmla="*/ f10927 1 8026415"/>
              <a:gd name="f14038" fmla="*/ f10928 1 6663713"/>
              <a:gd name="f14039" fmla="*/ f10929 1 8026415"/>
              <a:gd name="f14040" fmla="*/ f10930 1 6663713"/>
              <a:gd name="f14041" fmla="*/ f10931 1 8026415"/>
              <a:gd name="f14042" fmla="*/ f10932 1 6663713"/>
              <a:gd name="f14043" fmla="*/ f10933 1 8026415"/>
              <a:gd name="f14044" fmla="*/ f10934 1 6663713"/>
              <a:gd name="f14045" fmla="*/ f10935 1 8026415"/>
              <a:gd name="f14046" fmla="*/ f10936 1 6663713"/>
              <a:gd name="f14047" fmla="*/ f10937 1 8026415"/>
              <a:gd name="f14048" fmla="*/ f10938 1 6663713"/>
              <a:gd name="f14049" fmla="*/ f10939 1 8026415"/>
              <a:gd name="f14050" fmla="*/ f10940 1 6663713"/>
              <a:gd name="f14051" fmla="*/ f10941 1 8026415"/>
              <a:gd name="f14052" fmla="*/ f10942 1 6663713"/>
              <a:gd name="f14053" fmla="*/ f10943 1 8026415"/>
              <a:gd name="f14054" fmla="*/ f10944 1 6663713"/>
              <a:gd name="f14055" fmla="*/ f10945 1 8026415"/>
              <a:gd name="f14056" fmla="*/ f10946 1 6663713"/>
              <a:gd name="f14057" fmla="*/ f10947 1 8026415"/>
              <a:gd name="f14058" fmla="*/ f10948 1 6663713"/>
              <a:gd name="f14059" fmla="*/ f10949 1 8026415"/>
              <a:gd name="f14060" fmla="*/ f10950 1 6663713"/>
              <a:gd name="f14061" fmla="*/ f10951 1 8026415"/>
              <a:gd name="f14062" fmla="*/ f10952 1 6663713"/>
              <a:gd name="f14063" fmla="*/ f10953 1 8026415"/>
              <a:gd name="f14064" fmla="*/ f10954 1 6663713"/>
              <a:gd name="f14065" fmla="*/ f10955 1 8026415"/>
              <a:gd name="f14066" fmla="*/ f10956 1 6663713"/>
              <a:gd name="f14067" fmla="*/ f10957 1 8026415"/>
              <a:gd name="f14068" fmla="*/ f10958 1 6663713"/>
              <a:gd name="f14069" fmla="*/ f10959 1 8026415"/>
              <a:gd name="f14070" fmla="*/ f10960 1 6663713"/>
              <a:gd name="f14071" fmla="*/ f10961 1 8026415"/>
              <a:gd name="f14072" fmla="*/ f10962 1 6663713"/>
              <a:gd name="f14073" fmla="*/ f10963 1 8026415"/>
              <a:gd name="f14074" fmla="*/ f10964 1 6663713"/>
              <a:gd name="f14075" fmla="*/ f10965 1 8026415"/>
              <a:gd name="f14076" fmla="*/ f10966 1 6663713"/>
              <a:gd name="f14077" fmla="*/ f10967 1 8026415"/>
              <a:gd name="f14078" fmla="*/ f10968 1 6663713"/>
              <a:gd name="f14079" fmla="*/ f10969 1 8026415"/>
              <a:gd name="f14080" fmla="*/ f10970 1 6663713"/>
              <a:gd name="f14081" fmla="*/ f10971 1 8026415"/>
              <a:gd name="f14082" fmla="*/ f10972 1 6663713"/>
              <a:gd name="f14083" fmla="*/ f10973 1 8026415"/>
              <a:gd name="f14084" fmla="*/ f10974 1 6663713"/>
              <a:gd name="f14085" fmla="*/ f10975 1 8026415"/>
              <a:gd name="f14086" fmla="*/ f10976 1 6663713"/>
              <a:gd name="f14087" fmla="*/ f10977 1 8026415"/>
              <a:gd name="f14088" fmla="*/ f10978 1 6663713"/>
              <a:gd name="f14089" fmla="*/ f10979 1 8026415"/>
              <a:gd name="f14090" fmla="*/ f10980 1 6663713"/>
              <a:gd name="f14091" fmla="*/ f10981 1 8026415"/>
              <a:gd name="f14092" fmla="*/ f10982 1 6663713"/>
              <a:gd name="f14093" fmla="*/ f10983 1 8026415"/>
              <a:gd name="f14094" fmla="*/ f10984 1 6663713"/>
              <a:gd name="f14095" fmla="*/ f10985 1 8026415"/>
              <a:gd name="f14096" fmla="*/ f10986 1 6663713"/>
              <a:gd name="f14097" fmla="*/ f10987 1 8026415"/>
              <a:gd name="f14098" fmla="*/ f10988 1 6663713"/>
              <a:gd name="f14099" fmla="*/ f10989 1 8026415"/>
              <a:gd name="f14100" fmla="*/ f10990 1 6663713"/>
              <a:gd name="f14101" fmla="*/ f10991 1 8026415"/>
              <a:gd name="f14102" fmla="*/ f10992 1 6663713"/>
              <a:gd name="f14103" fmla="*/ f10993 1 8026415"/>
              <a:gd name="f14104" fmla="*/ f10994 1 6663713"/>
              <a:gd name="f14105" fmla="*/ f10995 1 8026415"/>
              <a:gd name="f14106" fmla="*/ f10996 1 6663713"/>
              <a:gd name="f14107" fmla="*/ f10997 1 8026415"/>
              <a:gd name="f14108" fmla="*/ f10998 1 6663713"/>
              <a:gd name="f14109" fmla="*/ f10999 1 8026415"/>
              <a:gd name="f14110" fmla="*/ f11000 1 6663713"/>
              <a:gd name="f14111" fmla="*/ f11001 1 8026415"/>
              <a:gd name="f14112" fmla="*/ f11002 1 6663713"/>
              <a:gd name="f14113" fmla="*/ f11003 1 8026415"/>
              <a:gd name="f14114" fmla="*/ f11004 1 6663713"/>
              <a:gd name="f14115" fmla="*/ f11005 1 8026415"/>
              <a:gd name="f14116" fmla="*/ f11006 1 6663713"/>
              <a:gd name="f14117" fmla="*/ f11007 1 8026415"/>
              <a:gd name="f14118" fmla="*/ f11008 1 6663713"/>
              <a:gd name="f14119" fmla="*/ f11009 1 8026415"/>
              <a:gd name="f14120" fmla="*/ f11010 1 6663713"/>
              <a:gd name="f14121" fmla="*/ f11011 1 8026415"/>
              <a:gd name="f14122" fmla="*/ f11012 1 6663713"/>
              <a:gd name="f14123" fmla="*/ f11013 1 8026415"/>
              <a:gd name="f14124" fmla="*/ f11014 1 6663713"/>
              <a:gd name="f14125" fmla="*/ f11015 1 8026415"/>
              <a:gd name="f14126" fmla="*/ f11016 1 6663713"/>
              <a:gd name="f14127" fmla="*/ f11017 1 8026415"/>
              <a:gd name="f14128" fmla="*/ f11018 1 6663713"/>
              <a:gd name="f14129" fmla="*/ f11019 1 8026415"/>
              <a:gd name="f14130" fmla="*/ f11020 1 6663713"/>
              <a:gd name="f14131" fmla="*/ f11021 1 8026415"/>
              <a:gd name="f14132" fmla="*/ f11022 1 6663713"/>
              <a:gd name="f14133" fmla="*/ f11023 1 8026415"/>
              <a:gd name="f14134" fmla="*/ f11024 1 6663713"/>
              <a:gd name="f14135" fmla="*/ f11025 1 8026415"/>
              <a:gd name="f14136" fmla="*/ f11026 1 6663713"/>
              <a:gd name="f14137" fmla="*/ f11027 1 8026415"/>
              <a:gd name="f14138" fmla="*/ f11028 1 6663713"/>
              <a:gd name="f14139" fmla="*/ f11029 1 8026415"/>
              <a:gd name="f14140" fmla="*/ f11030 1 6663713"/>
              <a:gd name="f14141" fmla="*/ f11031 1 8026415"/>
              <a:gd name="f14142" fmla="*/ f11032 1 6663713"/>
              <a:gd name="f14143" fmla="*/ f11033 1 8026415"/>
              <a:gd name="f14144" fmla="*/ f11034 1 6663713"/>
              <a:gd name="f14145" fmla="*/ f11035 1 8026415"/>
              <a:gd name="f14146" fmla="*/ f11036 1 6663713"/>
              <a:gd name="f14147" fmla="*/ f11037 1 8026415"/>
              <a:gd name="f14148" fmla="*/ f11038 1 6663713"/>
              <a:gd name="f14149" fmla="*/ f11039 1 8026415"/>
              <a:gd name="f14150" fmla="*/ f11040 1 6663713"/>
              <a:gd name="f14151" fmla="*/ f11041 1 8026415"/>
              <a:gd name="f14152" fmla="*/ f11042 1 6663713"/>
              <a:gd name="f14153" fmla="*/ f11043 1 8026415"/>
              <a:gd name="f14154" fmla="*/ f11044 1 6663713"/>
              <a:gd name="f14155" fmla="*/ f11045 1 8026415"/>
              <a:gd name="f14156" fmla="*/ f11046 1 6663713"/>
              <a:gd name="f14157" fmla="*/ f11047 1 8026415"/>
              <a:gd name="f14158" fmla="*/ f11048 1 6663713"/>
              <a:gd name="f14159" fmla="*/ f11049 1 8026415"/>
              <a:gd name="f14160" fmla="*/ f11050 1 6663713"/>
              <a:gd name="f14161" fmla="*/ f11051 1 8026415"/>
              <a:gd name="f14162" fmla="*/ f11052 1 6663713"/>
              <a:gd name="f14163" fmla="*/ f11053 1 8026415"/>
              <a:gd name="f14164" fmla="*/ f11054 1 6663713"/>
              <a:gd name="f14165" fmla="*/ f11055 1 8026415"/>
              <a:gd name="f14166" fmla="*/ f11056 1 6663713"/>
              <a:gd name="f14167" fmla="*/ f11057 1 8026415"/>
              <a:gd name="f14168" fmla="*/ f11058 1 6663713"/>
              <a:gd name="f14169" fmla="*/ f11059 1 8026415"/>
              <a:gd name="f14170" fmla="*/ f11060 1 6663713"/>
              <a:gd name="f14171" fmla="*/ f11061 1 8026415"/>
              <a:gd name="f14172" fmla="*/ f11062 1 6663713"/>
              <a:gd name="f14173" fmla="*/ f11063 1 8026415"/>
              <a:gd name="f14174" fmla="*/ f11064 1 6663713"/>
              <a:gd name="f14175" fmla="*/ f11065 1 8026415"/>
              <a:gd name="f14176" fmla="*/ f11066 1 6663713"/>
              <a:gd name="f14177" fmla="*/ f11067 1 8026415"/>
              <a:gd name="f14178" fmla="*/ f11068 1 6663713"/>
              <a:gd name="f14179" fmla="*/ f11069 1 8026415"/>
              <a:gd name="f14180" fmla="*/ f11070 1 6663713"/>
              <a:gd name="f14181" fmla="*/ f11071 1 8026415"/>
              <a:gd name="f14182" fmla="*/ f11072 1 6663713"/>
              <a:gd name="f14183" fmla="*/ f11073 1 8026415"/>
              <a:gd name="f14184" fmla="*/ f11074 1 6663713"/>
              <a:gd name="f14185" fmla="*/ f11075 1 8026415"/>
              <a:gd name="f14186" fmla="*/ f11076 1 6663713"/>
              <a:gd name="f14187" fmla="*/ f11077 1 8026415"/>
              <a:gd name="f14188" fmla="*/ f11078 1 6663713"/>
              <a:gd name="f14189" fmla="*/ f11079 1 8026415"/>
              <a:gd name="f14190" fmla="*/ f11080 1 6663713"/>
              <a:gd name="f14191" fmla="*/ f11081 1 8026415"/>
              <a:gd name="f14192" fmla="*/ f11082 1 6663713"/>
              <a:gd name="f14193" fmla="*/ f11083 1 8026415"/>
              <a:gd name="f14194" fmla="*/ f11084 1 6663713"/>
              <a:gd name="f14195" fmla="*/ f11085 1 8026415"/>
              <a:gd name="f14196" fmla="*/ f11086 1 6663713"/>
              <a:gd name="f14197" fmla="*/ f11087 1 8026415"/>
              <a:gd name="f14198" fmla="*/ f11088 1 6663713"/>
              <a:gd name="f14199" fmla="*/ f11089 1 8026415"/>
              <a:gd name="f14200" fmla="*/ f11090 1 6663713"/>
              <a:gd name="f14201" fmla="*/ f11091 1 8026415"/>
              <a:gd name="f14202" fmla="*/ f11092 1 6663713"/>
              <a:gd name="f14203" fmla="*/ f11093 1 8026415"/>
              <a:gd name="f14204" fmla="*/ f11094 1 6663713"/>
              <a:gd name="f14205" fmla="*/ f11095 1 8026415"/>
              <a:gd name="f14206" fmla="*/ f11096 1 6663713"/>
              <a:gd name="f14207" fmla="*/ f11097 1 8026415"/>
              <a:gd name="f14208" fmla="*/ f11098 1 6663713"/>
              <a:gd name="f14209" fmla="*/ f11099 1 8026415"/>
              <a:gd name="f14210" fmla="*/ f11100 1 6663713"/>
              <a:gd name="f14211" fmla="*/ f11101 1 8026415"/>
              <a:gd name="f14212" fmla="*/ f11102 1 6663713"/>
              <a:gd name="f14213" fmla="*/ f11103 1 8026415"/>
              <a:gd name="f14214" fmla="*/ f11104 1 6663713"/>
              <a:gd name="f14215" fmla="*/ f11105 1 8026415"/>
              <a:gd name="f14216" fmla="*/ f11106 1 6663713"/>
              <a:gd name="f14217" fmla="*/ f11107 1 8026415"/>
              <a:gd name="f14218" fmla="*/ f11108 1 6663713"/>
              <a:gd name="f14219" fmla="*/ f11109 1 8026415"/>
              <a:gd name="f14220" fmla="*/ f11110 1 6663713"/>
              <a:gd name="f14221" fmla="*/ f11111 1 8026415"/>
              <a:gd name="f14222" fmla="*/ f11112 1 6663713"/>
              <a:gd name="f14223" fmla="*/ f11113 1 8026415"/>
              <a:gd name="f14224" fmla="*/ f11114 1 6663713"/>
              <a:gd name="f14225" fmla="*/ f11115 1 8026415"/>
              <a:gd name="f14226" fmla="*/ f11116 1 6663713"/>
              <a:gd name="f14227" fmla="*/ f11117 1 8026415"/>
              <a:gd name="f14228" fmla="*/ f11118 1 6663713"/>
              <a:gd name="f14229" fmla="*/ f11119 1 8026415"/>
              <a:gd name="f14230" fmla="*/ f11120 1 6663713"/>
              <a:gd name="f14231" fmla="*/ f11121 1 8026415"/>
              <a:gd name="f14232" fmla="*/ f11122 1 6663713"/>
              <a:gd name="f14233" fmla="*/ f11123 1 8026415"/>
              <a:gd name="f14234" fmla="*/ f11124 1 6663713"/>
              <a:gd name="f14235" fmla="*/ f11125 1 8026415"/>
              <a:gd name="f14236" fmla="*/ f11126 1 6663713"/>
              <a:gd name="f14237" fmla="*/ f11127 1 8026415"/>
              <a:gd name="f14238" fmla="*/ f11128 1 6663713"/>
              <a:gd name="f14239" fmla="*/ f11129 1 8026415"/>
              <a:gd name="f14240" fmla="*/ f11130 1 6663713"/>
              <a:gd name="f14241" fmla="*/ f11131 1 8026415"/>
              <a:gd name="f14242" fmla="*/ f11132 1 6663713"/>
              <a:gd name="f14243" fmla="*/ f11133 1 8026415"/>
              <a:gd name="f14244" fmla="*/ f11134 1 6663713"/>
              <a:gd name="f14245" fmla="*/ f11135 1 8026415"/>
              <a:gd name="f14246" fmla="*/ f11136 1 6663713"/>
              <a:gd name="f14247" fmla="*/ f11137 1 8026415"/>
              <a:gd name="f14248" fmla="*/ f11138 1 6663713"/>
              <a:gd name="f14249" fmla="*/ f11139 1 8026415"/>
              <a:gd name="f14250" fmla="*/ f11140 1 6663713"/>
              <a:gd name="f14251" fmla="*/ f11141 1 8026415"/>
              <a:gd name="f14252" fmla="*/ f11142 1 6663713"/>
              <a:gd name="f14253" fmla="*/ f11143 1 8026415"/>
              <a:gd name="f14254" fmla="*/ f11144 1 6663713"/>
              <a:gd name="f14255" fmla="*/ f11145 1 8026415"/>
              <a:gd name="f14256" fmla="*/ f11146 1 6663713"/>
              <a:gd name="f14257" fmla="*/ f11147 1 8026415"/>
              <a:gd name="f14258" fmla="*/ f11148 1 6663713"/>
              <a:gd name="f14259" fmla="*/ f11149 1 8026415"/>
              <a:gd name="f14260" fmla="*/ f11150 1 6663713"/>
              <a:gd name="f14261" fmla="*/ f11151 1 8026415"/>
              <a:gd name="f14262" fmla="*/ f11152 1 6663713"/>
              <a:gd name="f14263" fmla="*/ f11153 1 8026415"/>
              <a:gd name="f14264" fmla="*/ f11154 1 6663713"/>
              <a:gd name="f14265" fmla="*/ f11155 1 8026415"/>
              <a:gd name="f14266" fmla="*/ f11156 1 6663713"/>
              <a:gd name="f14267" fmla="*/ f11157 1 8026415"/>
              <a:gd name="f14268" fmla="*/ f11158 1 6663713"/>
              <a:gd name="f14269" fmla="*/ f11159 1 8026415"/>
              <a:gd name="f14270" fmla="*/ f11160 1 6663713"/>
              <a:gd name="f14271" fmla="*/ f11161 1 8026415"/>
              <a:gd name="f14272" fmla="*/ f11162 1 6663713"/>
              <a:gd name="f14273" fmla="*/ f11163 1 8026415"/>
              <a:gd name="f14274" fmla="*/ f11164 1 6663713"/>
              <a:gd name="f14275" fmla="*/ f11165 1 8026415"/>
              <a:gd name="f14276" fmla="*/ f11166 1 6663713"/>
              <a:gd name="f14277" fmla="*/ f11167 1 8026415"/>
              <a:gd name="f14278" fmla="*/ f11168 1 6663713"/>
              <a:gd name="f14279" fmla="*/ f11169 1 8026415"/>
              <a:gd name="f14280" fmla="*/ f11170 1 6663713"/>
              <a:gd name="f14281" fmla="*/ f11171 1 8026415"/>
              <a:gd name="f14282" fmla="*/ f11172 1 6663713"/>
              <a:gd name="f14283" fmla="*/ f11173 1 8026415"/>
              <a:gd name="f14284" fmla="*/ f11174 1 6663713"/>
              <a:gd name="f14285" fmla="*/ f11175 1 8026415"/>
              <a:gd name="f14286" fmla="*/ f11176 1 6663713"/>
              <a:gd name="f14287" fmla="*/ f11177 1 8026415"/>
              <a:gd name="f14288" fmla="*/ f11178 1 6663713"/>
              <a:gd name="f14289" fmla="*/ f11179 1 8026415"/>
              <a:gd name="f14290" fmla="*/ f11180 1 6663713"/>
              <a:gd name="f14291" fmla="*/ f11181 1 8026415"/>
              <a:gd name="f14292" fmla="*/ f11182 1 6663713"/>
              <a:gd name="f14293" fmla="*/ f11183 1 8026415"/>
              <a:gd name="f14294" fmla="*/ f11184 1 6663713"/>
              <a:gd name="f14295" fmla="*/ f11185 1 8026415"/>
              <a:gd name="f14296" fmla="*/ f11186 1 6663713"/>
              <a:gd name="f14297" fmla="*/ f11187 1 8026415"/>
              <a:gd name="f14298" fmla="*/ f11188 1 6663713"/>
              <a:gd name="f14299" fmla="*/ f11189 1 8026415"/>
              <a:gd name="f14300" fmla="*/ f11190 1 6663713"/>
              <a:gd name="f14301" fmla="*/ f11191 1 8026415"/>
              <a:gd name="f14302" fmla="*/ f11192 1 6663713"/>
              <a:gd name="f14303" fmla="*/ f11193 1 8026415"/>
              <a:gd name="f14304" fmla="*/ f11194 1 6663713"/>
              <a:gd name="f14305" fmla="*/ f11195 1 8026415"/>
              <a:gd name="f14306" fmla="*/ f11196 1 6663713"/>
              <a:gd name="f14307" fmla="*/ f11197 1 8026415"/>
              <a:gd name="f14308" fmla="*/ f11198 1 6663713"/>
              <a:gd name="f14309" fmla="*/ f11199 1 8026415"/>
              <a:gd name="f14310" fmla="*/ f11200 1 6663713"/>
              <a:gd name="f14311" fmla="*/ f11201 1 8026415"/>
              <a:gd name="f14312" fmla="*/ f11202 1 6663713"/>
              <a:gd name="f14313" fmla="*/ f11203 1 8026415"/>
              <a:gd name="f14314" fmla="*/ f11204 1 6663713"/>
              <a:gd name="f14315" fmla="*/ f11205 1 8026415"/>
              <a:gd name="f14316" fmla="*/ f11206 1 6663713"/>
              <a:gd name="f14317" fmla="*/ f11207 1 8026415"/>
              <a:gd name="f14318" fmla="*/ f11208 1 6663713"/>
              <a:gd name="f14319" fmla="*/ f11209 1 8026415"/>
              <a:gd name="f14320" fmla="*/ f11210 1 6663713"/>
              <a:gd name="f14321" fmla="*/ f11211 1 8026415"/>
              <a:gd name="f14322" fmla="*/ f11212 1 6663713"/>
              <a:gd name="f14323" fmla="*/ f11213 1 8026415"/>
              <a:gd name="f14324" fmla="*/ f11214 1 6663713"/>
              <a:gd name="f14325" fmla="*/ f11215 1 8026415"/>
              <a:gd name="f14326" fmla="*/ f11216 1 6663713"/>
              <a:gd name="f14327" fmla="*/ f11217 1 8026415"/>
              <a:gd name="f14328" fmla="*/ f11218 1 6663713"/>
              <a:gd name="f14329" fmla="*/ f11219 1 8026415"/>
              <a:gd name="f14330" fmla="*/ f11220 1 6663713"/>
              <a:gd name="f14331" fmla="*/ f11221 1 8026415"/>
              <a:gd name="f14332" fmla="*/ f11222 1 6663713"/>
              <a:gd name="f14333" fmla="*/ f11223 1 8026415"/>
              <a:gd name="f14334" fmla="*/ f11224 1 6663713"/>
              <a:gd name="f14335" fmla="*/ f11225 1 8026415"/>
              <a:gd name="f14336" fmla="*/ f11226 1 6663713"/>
              <a:gd name="f14337" fmla="*/ f11227 1 8026415"/>
              <a:gd name="f14338" fmla="*/ f11228 1 6663713"/>
              <a:gd name="f14339" fmla="*/ f11229 1 8026415"/>
              <a:gd name="f14340" fmla="*/ f11230 1 6663713"/>
              <a:gd name="f14341" fmla="*/ f11231 1 8026415"/>
              <a:gd name="f14342" fmla="*/ f11232 1 6663713"/>
              <a:gd name="f14343" fmla="*/ f11233 1 8026415"/>
              <a:gd name="f14344" fmla="*/ f11234 1 6663713"/>
              <a:gd name="f14345" fmla="*/ f11235 1 8026415"/>
              <a:gd name="f14346" fmla="*/ f11236 1 6663713"/>
              <a:gd name="f14347" fmla="*/ f11237 1 8026415"/>
              <a:gd name="f14348" fmla="*/ f11238 1 6663713"/>
              <a:gd name="f14349" fmla="*/ f11239 1 8026415"/>
              <a:gd name="f14350" fmla="*/ f11240 1 6663713"/>
              <a:gd name="f14351" fmla="*/ f11241 1 8026415"/>
              <a:gd name="f14352" fmla="*/ f11242 1 6663713"/>
              <a:gd name="f14353" fmla="*/ f11243 1 8026415"/>
              <a:gd name="f14354" fmla="*/ f11244 1 6663713"/>
              <a:gd name="f14355" fmla="*/ f11245 1 8026415"/>
              <a:gd name="f14356" fmla="*/ f11246 1 6663713"/>
              <a:gd name="f14357" fmla="*/ f11247 1 8026415"/>
              <a:gd name="f14358" fmla="*/ f11248 1 6663713"/>
              <a:gd name="f14359" fmla="*/ f11249 1 8026415"/>
              <a:gd name="f14360" fmla="*/ f11250 1 6663713"/>
              <a:gd name="f14361" fmla="*/ f11251 1 8026415"/>
              <a:gd name="f14362" fmla="*/ f11252 1 6663713"/>
              <a:gd name="f14363" fmla="*/ f11253 1 8026415"/>
              <a:gd name="f14364" fmla="*/ f11254 1 6663713"/>
              <a:gd name="f14365" fmla="*/ f11255 1 8026415"/>
              <a:gd name="f14366" fmla="*/ f11256 1 6663713"/>
              <a:gd name="f14367" fmla="*/ f11257 1 8026415"/>
              <a:gd name="f14368" fmla="*/ f11258 1 6663713"/>
              <a:gd name="f14369" fmla="*/ f11259 1 8026415"/>
              <a:gd name="f14370" fmla="*/ f11260 1 6663713"/>
              <a:gd name="f14371" fmla="*/ f11261 1 8026415"/>
              <a:gd name="f14372" fmla="*/ f11262 1 6663713"/>
              <a:gd name="f14373" fmla="*/ f11263 1 8026415"/>
              <a:gd name="f14374" fmla="*/ f11264 1 6663713"/>
              <a:gd name="f14375" fmla="*/ f11265 1 8026415"/>
              <a:gd name="f14376" fmla="*/ f11266 1 6663713"/>
              <a:gd name="f14377" fmla="*/ f11267 1 8026415"/>
              <a:gd name="f14378" fmla="*/ f11268 1 6663713"/>
              <a:gd name="f14379" fmla="*/ f11269 1 8026415"/>
              <a:gd name="f14380" fmla="*/ f11270 1 6663713"/>
              <a:gd name="f14381" fmla="*/ f11271 1 8026415"/>
              <a:gd name="f14382" fmla="*/ f11272 1 6663713"/>
              <a:gd name="f14383" fmla="*/ f11273 1 8026415"/>
              <a:gd name="f14384" fmla="*/ f11274 1 6663713"/>
              <a:gd name="f14385" fmla="*/ f11275 1 8026415"/>
              <a:gd name="f14386" fmla="*/ f11276 1 6663713"/>
              <a:gd name="f14387" fmla="*/ f11277 1 8026415"/>
              <a:gd name="f14388" fmla="*/ f11278 1 6663713"/>
              <a:gd name="f14389" fmla="*/ f11279 1 8026415"/>
              <a:gd name="f14390" fmla="*/ f11280 1 6663713"/>
              <a:gd name="f14391" fmla="*/ f11281 1 8026415"/>
              <a:gd name="f14392" fmla="*/ f11282 1 6663713"/>
              <a:gd name="f14393" fmla="*/ f11283 1 8026415"/>
              <a:gd name="f14394" fmla="*/ f11284 1 6663713"/>
              <a:gd name="f14395" fmla="*/ f11285 1 8026415"/>
              <a:gd name="f14396" fmla="*/ f11286 1 6663713"/>
              <a:gd name="f14397" fmla="*/ f11287 1 8026415"/>
              <a:gd name="f14398" fmla="*/ f11288 1 6663713"/>
              <a:gd name="f14399" fmla="*/ f11289 1 8026415"/>
              <a:gd name="f14400" fmla="*/ f11290 1 6663713"/>
              <a:gd name="f14401" fmla="*/ f11291 1 8026415"/>
              <a:gd name="f14402" fmla="*/ f11292 1 6663713"/>
              <a:gd name="f14403" fmla="*/ f11293 1 8026415"/>
              <a:gd name="f14404" fmla="*/ f11294 1 6663713"/>
              <a:gd name="f14405" fmla="*/ f11295 1 8026415"/>
              <a:gd name="f14406" fmla="*/ f11296 1 6663713"/>
              <a:gd name="f14407" fmla="*/ f11297 1 8026415"/>
              <a:gd name="f14408" fmla="*/ f11298 1 6663713"/>
              <a:gd name="f14409" fmla="*/ f11299 1 8026415"/>
              <a:gd name="f14410" fmla="*/ f11300 1 6663713"/>
              <a:gd name="f14411" fmla="*/ f11301 1 8026415"/>
              <a:gd name="f14412" fmla="*/ f11302 1 6663713"/>
              <a:gd name="f14413" fmla="*/ f11303 1 8026415"/>
              <a:gd name="f14414" fmla="*/ f11304 1 6663713"/>
              <a:gd name="f14415" fmla="*/ f11305 1 8026415"/>
              <a:gd name="f14416" fmla="*/ f11306 1 6663713"/>
              <a:gd name="f14417" fmla="*/ f11307 1 8026415"/>
              <a:gd name="f14418" fmla="*/ f11308 1 6663713"/>
              <a:gd name="f14419" fmla="*/ f11309 1 8026415"/>
              <a:gd name="f14420" fmla="*/ f11310 1 6663713"/>
              <a:gd name="f14421" fmla="*/ f11311 1 8026415"/>
              <a:gd name="f14422" fmla="*/ f11312 1 6663713"/>
              <a:gd name="f14423" fmla="*/ f11313 1 8026415"/>
              <a:gd name="f14424" fmla="*/ f11314 1 6663713"/>
              <a:gd name="f14425" fmla="*/ f11315 1 8026415"/>
              <a:gd name="f14426" fmla="*/ f11316 1 6663713"/>
              <a:gd name="f14427" fmla="*/ f11317 1 8026415"/>
              <a:gd name="f14428" fmla="*/ f11318 1 6663713"/>
              <a:gd name="f14429" fmla="*/ f11319 1 8026415"/>
              <a:gd name="f14430" fmla="*/ f11320 1 6663713"/>
              <a:gd name="f14431" fmla="*/ f11321 1 8026415"/>
              <a:gd name="f14432" fmla="*/ f11322 1 6663713"/>
              <a:gd name="f14433" fmla="*/ f11323 1 8026415"/>
              <a:gd name="f14434" fmla="*/ f11324 1 6663713"/>
              <a:gd name="f14435" fmla="*/ f11325 1 8026415"/>
              <a:gd name="f14436" fmla="*/ f11326 1 6663713"/>
              <a:gd name="f14437" fmla="*/ f11327 1 8026415"/>
              <a:gd name="f14438" fmla="*/ f11328 1 6663713"/>
              <a:gd name="f14439" fmla="*/ f11329 1 8026415"/>
              <a:gd name="f14440" fmla="*/ f11330 1 6663713"/>
              <a:gd name="f14441" fmla="*/ f11331 1 8026415"/>
              <a:gd name="f14442" fmla="*/ f11332 1 6663713"/>
              <a:gd name="f14443" fmla="*/ f11333 1 8026415"/>
              <a:gd name="f14444" fmla="*/ f11334 1 6663713"/>
              <a:gd name="f14445" fmla="*/ f11335 1 8026415"/>
              <a:gd name="f14446" fmla="*/ f11336 1 6663713"/>
              <a:gd name="f14447" fmla="*/ f11337 1 8026415"/>
              <a:gd name="f14448" fmla="*/ f11338 1 6663713"/>
              <a:gd name="f14449" fmla="*/ f11339 1 8026415"/>
              <a:gd name="f14450" fmla="*/ f11340 1 6663713"/>
              <a:gd name="f14451" fmla="*/ f11341 1 8026415"/>
              <a:gd name="f14452" fmla="*/ f11342 1 6663713"/>
              <a:gd name="f14453" fmla="*/ f11343 1 8026415"/>
              <a:gd name="f14454" fmla="*/ f11344 1 6663713"/>
              <a:gd name="f14455" fmla="*/ f11345 1 8026415"/>
              <a:gd name="f14456" fmla="*/ f11346 1 8026415"/>
              <a:gd name="f14457" fmla="*/ f11347 1 6663713"/>
              <a:gd name="f14458" fmla="*/ f11348 1 8026415"/>
              <a:gd name="f14459" fmla="*/ f11349 1 6663713"/>
              <a:gd name="f14460" fmla="*/ f11350 1 8026415"/>
              <a:gd name="f14461" fmla="*/ f11351 1 6663713"/>
              <a:gd name="f14462" fmla="*/ f11352 1 8026415"/>
              <a:gd name="f14463" fmla="*/ f11353 1 6663713"/>
              <a:gd name="f14464" fmla="*/ f11354 1 8026415"/>
              <a:gd name="f14465" fmla="*/ f11355 1 6663713"/>
              <a:gd name="f14466" fmla="*/ f11356 1 8026415"/>
              <a:gd name="f14467" fmla="*/ f11357 1 6663713"/>
              <a:gd name="f14468" fmla="*/ f11358 1 8026415"/>
              <a:gd name="f14469" fmla="*/ f11359 1 6663713"/>
              <a:gd name="f14470" fmla="*/ f11360 1 8026415"/>
              <a:gd name="f14471" fmla="*/ f11361 1 6663713"/>
              <a:gd name="f14472" fmla="*/ f11362 1 8026415"/>
              <a:gd name="f14473" fmla="*/ f11363 1 6663713"/>
              <a:gd name="f14474" fmla="*/ f11364 1 6663713"/>
              <a:gd name="f14475" fmla="*/ f11365 1 8026415"/>
              <a:gd name="f14476" fmla="*/ f11366 1 6663713"/>
              <a:gd name="f14477" fmla="*/ f11367 1 8026415"/>
              <a:gd name="f14478" fmla="*/ f11368 1 6663713"/>
              <a:gd name="f14479" fmla="*/ f11369 1 8026415"/>
              <a:gd name="f14480" fmla="*/ f11370 1 6663713"/>
              <a:gd name="f14481" fmla="*/ f11371 1 8026415"/>
              <a:gd name="f14482" fmla="*/ f11372 1 6663713"/>
              <a:gd name="f14483" fmla="*/ f11373 1 8026415"/>
              <a:gd name="f14484" fmla="*/ f11374 1 6663713"/>
              <a:gd name="f14485" fmla="*/ f8257 1 f8264"/>
              <a:gd name="f14486" fmla="*/ f8258 1 f8264"/>
              <a:gd name="f14487" fmla="*/ f8257 1 f8265"/>
              <a:gd name="f14488" fmla="*/ f8259 1 f8265"/>
              <a:gd name="f14489" fmla="*/ f11376 1 f8264"/>
              <a:gd name="f14490" fmla="*/ f11377 1 f8265"/>
              <a:gd name="f14491" fmla="*/ f11378 1 f8264"/>
              <a:gd name="f14492" fmla="*/ f11379 1 f8265"/>
              <a:gd name="f14493" fmla="*/ f11380 1 f8264"/>
              <a:gd name="f14494" fmla="*/ f11381 1 f8265"/>
              <a:gd name="f14495" fmla="*/ f11382 1 f8264"/>
              <a:gd name="f14496" fmla="*/ f11383 1 f8265"/>
              <a:gd name="f14497" fmla="*/ f11384 1 f8264"/>
              <a:gd name="f14498" fmla="*/ f11385 1 f8265"/>
              <a:gd name="f14499" fmla="*/ f11386 1 f8264"/>
              <a:gd name="f14500" fmla="*/ f11387 1 f8265"/>
              <a:gd name="f14501" fmla="*/ f11388 1 f8264"/>
              <a:gd name="f14502" fmla="*/ f11389 1 f8265"/>
              <a:gd name="f14503" fmla="*/ f11390 1 f8264"/>
              <a:gd name="f14504" fmla="*/ f11391 1 f8265"/>
              <a:gd name="f14505" fmla="*/ f11392 1 f8264"/>
              <a:gd name="f14506" fmla="*/ f11393 1 f8265"/>
              <a:gd name="f14507" fmla="*/ f11394 1 f8264"/>
              <a:gd name="f14508" fmla="*/ f11395 1 f8265"/>
              <a:gd name="f14509" fmla="*/ f11396 1 f8264"/>
              <a:gd name="f14510" fmla="*/ f11397 1 f8265"/>
              <a:gd name="f14511" fmla="*/ f11398 1 f8264"/>
              <a:gd name="f14512" fmla="*/ f11399 1 f8265"/>
              <a:gd name="f14513" fmla="*/ f11400 1 f8264"/>
              <a:gd name="f14514" fmla="*/ f11401 1 f8265"/>
              <a:gd name="f14515" fmla="*/ f11402 1 f8264"/>
              <a:gd name="f14516" fmla="*/ f11403 1 f8265"/>
              <a:gd name="f14517" fmla="*/ f11404 1 f8264"/>
              <a:gd name="f14518" fmla="*/ f11405 1 f8265"/>
              <a:gd name="f14519" fmla="*/ f11406 1 f8264"/>
              <a:gd name="f14520" fmla="*/ f11407 1 f8265"/>
              <a:gd name="f14521" fmla="*/ f11408 1 f8264"/>
              <a:gd name="f14522" fmla="*/ f11409 1 f8265"/>
              <a:gd name="f14523" fmla="*/ f11410 1 f8264"/>
              <a:gd name="f14524" fmla="*/ f11411 1 f8265"/>
              <a:gd name="f14525" fmla="*/ f11412 1 f8264"/>
              <a:gd name="f14526" fmla="*/ f11413 1 f8265"/>
              <a:gd name="f14527" fmla="*/ f11414 1 f8264"/>
              <a:gd name="f14528" fmla="*/ f11415 1 f8265"/>
              <a:gd name="f14529" fmla="*/ f11416 1 f8264"/>
              <a:gd name="f14530" fmla="*/ f11417 1 f8265"/>
              <a:gd name="f14531" fmla="*/ f11418 1 f8264"/>
              <a:gd name="f14532" fmla="*/ f11419 1 f8265"/>
              <a:gd name="f14533" fmla="*/ f11420 1 f8264"/>
              <a:gd name="f14534" fmla="*/ f11421 1 f8265"/>
              <a:gd name="f14535" fmla="*/ f11422 1 f8264"/>
              <a:gd name="f14536" fmla="*/ f11423 1 f8264"/>
              <a:gd name="f14537" fmla="*/ f11424 1 f8265"/>
              <a:gd name="f14538" fmla="*/ f11425 1 f8264"/>
              <a:gd name="f14539" fmla="*/ f11426 1 f8265"/>
              <a:gd name="f14540" fmla="*/ f11427 1 f8264"/>
              <a:gd name="f14541" fmla="*/ f11428 1 f8265"/>
              <a:gd name="f14542" fmla="*/ f11429 1 f8264"/>
              <a:gd name="f14543" fmla="*/ f11430 1 f8265"/>
              <a:gd name="f14544" fmla="*/ f11431 1 f8264"/>
              <a:gd name="f14545" fmla="*/ f11432 1 f8265"/>
              <a:gd name="f14546" fmla="*/ f11433 1 f8264"/>
              <a:gd name="f14547" fmla="*/ f11434 1 f8265"/>
              <a:gd name="f14548" fmla="*/ f11435 1 f8264"/>
              <a:gd name="f14549" fmla="*/ f11436 1 f8265"/>
              <a:gd name="f14550" fmla="*/ f11437 1 f8264"/>
              <a:gd name="f14551" fmla="*/ f11438 1 f8265"/>
              <a:gd name="f14552" fmla="*/ f11439 1 f8264"/>
              <a:gd name="f14553" fmla="*/ f11440 1 f8265"/>
              <a:gd name="f14554" fmla="*/ f11441 1 f8264"/>
              <a:gd name="f14555" fmla="*/ f11442 1 f8265"/>
              <a:gd name="f14556" fmla="*/ f11443 1 f8264"/>
              <a:gd name="f14557" fmla="*/ f11444 1 f8265"/>
              <a:gd name="f14558" fmla="*/ f11445 1 f8264"/>
              <a:gd name="f14559" fmla="*/ f11446 1 f8264"/>
              <a:gd name="f14560" fmla="*/ f11447 1 f8265"/>
              <a:gd name="f14561" fmla="*/ f11448 1 f8264"/>
              <a:gd name="f14562" fmla="*/ f11449 1 f8265"/>
              <a:gd name="f14563" fmla="*/ f11450 1 f8264"/>
              <a:gd name="f14564" fmla="*/ f11451 1 f8265"/>
              <a:gd name="f14565" fmla="*/ f11452 1 f8265"/>
              <a:gd name="f14566" fmla="*/ f11453 1 f8264"/>
              <a:gd name="f14567" fmla="*/ f11454 1 f8265"/>
              <a:gd name="f14568" fmla="*/ f11455 1 f8264"/>
              <a:gd name="f14569" fmla="*/ f11456 1 f8265"/>
              <a:gd name="f14570" fmla="*/ f11457 1 f8264"/>
              <a:gd name="f14571" fmla="*/ f11458 1 f8265"/>
              <a:gd name="f14572" fmla="*/ f11459 1 f8264"/>
              <a:gd name="f14573" fmla="*/ f11460 1 f8265"/>
              <a:gd name="f14574" fmla="*/ f11461 1 f8264"/>
              <a:gd name="f14575" fmla="*/ f11462 1 f8265"/>
              <a:gd name="f14576" fmla="*/ f11463 1 f8264"/>
              <a:gd name="f14577" fmla="*/ f11464 1 f8265"/>
              <a:gd name="f14578" fmla="*/ f11465 1 f8264"/>
              <a:gd name="f14579" fmla="*/ f11466 1 f8265"/>
              <a:gd name="f14580" fmla="*/ f11467 1 f8264"/>
              <a:gd name="f14581" fmla="*/ f11468 1 f8265"/>
              <a:gd name="f14582" fmla="*/ f11469 1 f8264"/>
              <a:gd name="f14583" fmla="*/ f11470 1 f8265"/>
              <a:gd name="f14584" fmla="*/ f11471 1 f8264"/>
              <a:gd name="f14585" fmla="*/ f11472 1 f8265"/>
              <a:gd name="f14586" fmla="*/ f11473 1 f8264"/>
              <a:gd name="f14587" fmla="*/ f11474 1 f8265"/>
              <a:gd name="f14588" fmla="*/ f11475 1 f8264"/>
              <a:gd name="f14589" fmla="*/ f11476 1 f8265"/>
              <a:gd name="f14590" fmla="*/ f11477 1 f8264"/>
              <a:gd name="f14591" fmla="*/ f11478 1 f8265"/>
              <a:gd name="f14592" fmla="*/ f11479 1 f8264"/>
              <a:gd name="f14593" fmla="*/ f11480 1 f8265"/>
              <a:gd name="f14594" fmla="*/ f11481 1 f8264"/>
              <a:gd name="f14595" fmla="*/ f11482 1 f8265"/>
              <a:gd name="f14596" fmla="*/ f11483 1 f8264"/>
              <a:gd name="f14597" fmla="*/ f11484 1 f8265"/>
              <a:gd name="f14598" fmla="*/ f11485 1 f8264"/>
              <a:gd name="f14599" fmla="*/ f11486 1 f8265"/>
              <a:gd name="f14600" fmla="*/ f11487 1 f8264"/>
              <a:gd name="f14601" fmla="*/ f11488 1 f8265"/>
              <a:gd name="f14602" fmla="*/ f11489 1 f8264"/>
              <a:gd name="f14603" fmla="*/ f11490 1 f8265"/>
              <a:gd name="f14604" fmla="*/ f11491 1 f8264"/>
              <a:gd name="f14605" fmla="*/ f11492 1 f8265"/>
              <a:gd name="f14606" fmla="*/ f11493 1 f8264"/>
              <a:gd name="f14607" fmla="*/ f11494 1 f8265"/>
              <a:gd name="f14608" fmla="*/ f11495 1 f8264"/>
              <a:gd name="f14609" fmla="*/ f11496 1 f8265"/>
              <a:gd name="f14610" fmla="*/ f11497 1 f8264"/>
              <a:gd name="f14611" fmla="*/ f11498 1 f8265"/>
              <a:gd name="f14612" fmla="*/ f11499 1 f8264"/>
              <a:gd name="f14613" fmla="*/ f11500 1 f8265"/>
              <a:gd name="f14614" fmla="*/ f11501 1 f8264"/>
              <a:gd name="f14615" fmla="*/ f11502 1 f8265"/>
              <a:gd name="f14616" fmla="*/ f11503 1 f8264"/>
              <a:gd name="f14617" fmla="*/ f11504 1 f8265"/>
              <a:gd name="f14618" fmla="*/ f11505 1 f8264"/>
              <a:gd name="f14619" fmla="*/ f11506 1 f8265"/>
              <a:gd name="f14620" fmla="*/ f11507 1 f8264"/>
              <a:gd name="f14621" fmla="*/ f11508 1 f8265"/>
              <a:gd name="f14622" fmla="*/ f11509 1 f8264"/>
              <a:gd name="f14623" fmla="*/ f11510 1 f8265"/>
              <a:gd name="f14624" fmla="*/ f11511 1 f8264"/>
              <a:gd name="f14625" fmla="*/ f11512 1 f8265"/>
              <a:gd name="f14626" fmla="*/ f11513 1 f8264"/>
              <a:gd name="f14627" fmla="*/ f11514 1 f8265"/>
              <a:gd name="f14628" fmla="*/ f11515 1 f8264"/>
              <a:gd name="f14629" fmla="*/ f11516 1 f8265"/>
              <a:gd name="f14630" fmla="*/ f11517 1 f8264"/>
              <a:gd name="f14631" fmla="*/ f11518 1 f8265"/>
              <a:gd name="f14632" fmla="*/ f11519 1 f8264"/>
              <a:gd name="f14633" fmla="*/ f11520 1 f8265"/>
              <a:gd name="f14634" fmla="*/ f11521 1 f8264"/>
              <a:gd name="f14635" fmla="*/ f11522 1 f8265"/>
              <a:gd name="f14636" fmla="*/ f11523 1 f8264"/>
              <a:gd name="f14637" fmla="*/ f11524 1 f8265"/>
              <a:gd name="f14638" fmla="*/ f11525 1 f8264"/>
              <a:gd name="f14639" fmla="*/ f11526 1 f8265"/>
              <a:gd name="f14640" fmla="*/ f11527 1 f8264"/>
              <a:gd name="f14641" fmla="*/ f11528 1 f8265"/>
              <a:gd name="f14642" fmla="*/ f11529 1 f8264"/>
              <a:gd name="f14643" fmla="*/ f11530 1 f8265"/>
              <a:gd name="f14644" fmla="*/ f11531 1 f8264"/>
              <a:gd name="f14645" fmla="*/ f11532 1 f8265"/>
              <a:gd name="f14646" fmla="*/ f11533 1 f8264"/>
              <a:gd name="f14647" fmla="*/ f11534 1 f8265"/>
              <a:gd name="f14648" fmla="*/ f11535 1 f8264"/>
              <a:gd name="f14649" fmla="*/ f11536 1 f8265"/>
              <a:gd name="f14650" fmla="*/ f11537 1 f8264"/>
              <a:gd name="f14651" fmla="*/ f11538 1 f8265"/>
              <a:gd name="f14652" fmla="*/ f11539 1 f8264"/>
              <a:gd name="f14653" fmla="*/ f11540 1 f8265"/>
              <a:gd name="f14654" fmla="*/ f11541 1 f8264"/>
              <a:gd name="f14655" fmla="*/ f11542 1 f8265"/>
              <a:gd name="f14656" fmla="*/ f11543 1 f8264"/>
              <a:gd name="f14657" fmla="*/ f11544 1 f8265"/>
              <a:gd name="f14658" fmla="*/ f11545 1 f8264"/>
              <a:gd name="f14659" fmla="*/ f11546 1 f8265"/>
              <a:gd name="f14660" fmla="*/ f11547 1 f8264"/>
              <a:gd name="f14661" fmla="*/ f11548 1 f8265"/>
              <a:gd name="f14662" fmla="*/ f11549 1 f8264"/>
              <a:gd name="f14663" fmla="*/ f11550 1 f8265"/>
              <a:gd name="f14664" fmla="*/ f11551 1 f8264"/>
              <a:gd name="f14665" fmla="*/ f11552 1 f8265"/>
              <a:gd name="f14666" fmla="*/ f11553 1 f8264"/>
              <a:gd name="f14667" fmla="*/ f11554 1 f8265"/>
              <a:gd name="f14668" fmla="*/ f11555 1 f8264"/>
              <a:gd name="f14669" fmla="*/ f11556 1 f8265"/>
              <a:gd name="f14670" fmla="*/ f11557 1 f8264"/>
              <a:gd name="f14671" fmla="*/ f11558 1 f8265"/>
              <a:gd name="f14672" fmla="*/ f11559 1 f8264"/>
              <a:gd name="f14673" fmla="*/ f11560 1 f8265"/>
              <a:gd name="f14674" fmla="*/ f11561 1 f8264"/>
              <a:gd name="f14675" fmla="*/ f11562 1 f8265"/>
              <a:gd name="f14676" fmla="*/ f11563 1 f8264"/>
              <a:gd name="f14677" fmla="*/ f11564 1 f8265"/>
              <a:gd name="f14678" fmla="*/ f11565 1 f8264"/>
              <a:gd name="f14679" fmla="*/ f11566 1 f8265"/>
              <a:gd name="f14680" fmla="*/ f11567 1 f8264"/>
              <a:gd name="f14681" fmla="*/ f11568 1 f8265"/>
              <a:gd name="f14682" fmla="*/ f11569 1 f8264"/>
              <a:gd name="f14683" fmla="*/ f11570 1 f8265"/>
              <a:gd name="f14684" fmla="*/ f11571 1 f8264"/>
              <a:gd name="f14685" fmla="*/ f11572 1 f8265"/>
              <a:gd name="f14686" fmla="*/ f11573 1 f8264"/>
              <a:gd name="f14687" fmla="*/ f11574 1 f8265"/>
              <a:gd name="f14688" fmla="*/ f11575 1 f8264"/>
              <a:gd name="f14689" fmla="*/ f11576 1 f8265"/>
              <a:gd name="f14690" fmla="*/ f11577 1 f8264"/>
              <a:gd name="f14691" fmla="*/ f11578 1 f8265"/>
              <a:gd name="f14692" fmla="*/ f11579 1 f8264"/>
              <a:gd name="f14693" fmla="*/ f11580 1 f8265"/>
              <a:gd name="f14694" fmla="*/ f11581 1 f8264"/>
              <a:gd name="f14695" fmla="*/ f11582 1 f8265"/>
              <a:gd name="f14696" fmla="*/ f11583 1 f8264"/>
              <a:gd name="f14697" fmla="*/ f11584 1 f8265"/>
              <a:gd name="f14698" fmla="*/ f11585 1 f8264"/>
              <a:gd name="f14699" fmla="*/ f11586 1 f8265"/>
              <a:gd name="f14700" fmla="*/ f11587 1 f8264"/>
              <a:gd name="f14701" fmla="*/ f11588 1 f8265"/>
              <a:gd name="f14702" fmla="*/ f11589 1 f8264"/>
              <a:gd name="f14703" fmla="*/ f11590 1 f8265"/>
              <a:gd name="f14704" fmla="*/ f11591 1 f8264"/>
              <a:gd name="f14705" fmla="*/ f11592 1 f8265"/>
              <a:gd name="f14706" fmla="*/ f11593 1 f8264"/>
              <a:gd name="f14707" fmla="*/ f11594 1 f8265"/>
              <a:gd name="f14708" fmla="*/ f11595 1 f8264"/>
              <a:gd name="f14709" fmla="*/ f11596 1 f8265"/>
              <a:gd name="f14710" fmla="*/ f11597 1 f8264"/>
              <a:gd name="f14711" fmla="*/ f11598 1 f8265"/>
              <a:gd name="f14712" fmla="*/ f11599 1 f8264"/>
              <a:gd name="f14713" fmla="*/ f11600 1 f8265"/>
              <a:gd name="f14714" fmla="*/ f11601 1 f8264"/>
              <a:gd name="f14715" fmla="*/ f11602 1 f8265"/>
              <a:gd name="f14716" fmla="*/ f11603 1 f8264"/>
              <a:gd name="f14717" fmla="*/ f11604 1 f8265"/>
              <a:gd name="f14718" fmla="*/ f11605 1 f8264"/>
              <a:gd name="f14719" fmla="*/ f11606 1 f8265"/>
              <a:gd name="f14720" fmla="*/ f11607 1 f8264"/>
              <a:gd name="f14721" fmla="*/ f11608 1 f8265"/>
              <a:gd name="f14722" fmla="*/ f11609 1 f8264"/>
              <a:gd name="f14723" fmla="*/ f11610 1 f8265"/>
              <a:gd name="f14724" fmla="*/ f11611 1 f8264"/>
              <a:gd name="f14725" fmla="*/ f11612 1 f8265"/>
              <a:gd name="f14726" fmla="*/ f11613 1 f8264"/>
              <a:gd name="f14727" fmla="*/ f11614 1 f8265"/>
              <a:gd name="f14728" fmla="*/ f11615 1 f8264"/>
              <a:gd name="f14729" fmla="*/ f11616 1 f8265"/>
              <a:gd name="f14730" fmla="*/ f11617 1 f8264"/>
              <a:gd name="f14731" fmla="*/ f11618 1 f8265"/>
              <a:gd name="f14732" fmla="*/ f11619 1 f8264"/>
              <a:gd name="f14733" fmla="*/ f11620 1 f8265"/>
              <a:gd name="f14734" fmla="*/ f11621 1 f8264"/>
              <a:gd name="f14735" fmla="*/ f11622 1 f8265"/>
              <a:gd name="f14736" fmla="*/ f11623 1 f8264"/>
              <a:gd name="f14737" fmla="*/ f11624 1 f8265"/>
              <a:gd name="f14738" fmla="*/ f11625 1 f8264"/>
              <a:gd name="f14739" fmla="*/ f11626 1 f8265"/>
              <a:gd name="f14740" fmla="*/ f11627 1 f8265"/>
              <a:gd name="f14741" fmla="*/ f11628 1 f8264"/>
              <a:gd name="f14742" fmla="*/ f11629 1 f8265"/>
              <a:gd name="f14743" fmla="*/ f11630 1 f8264"/>
              <a:gd name="f14744" fmla="*/ f11631 1 f8265"/>
              <a:gd name="f14745" fmla="*/ f11632 1 f8264"/>
              <a:gd name="f14746" fmla="*/ f11633 1 f8265"/>
              <a:gd name="f14747" fmla="*/ f11634 1 f8264"/>
              <a:gd name="f14748" fmla="*/ f11635 1 f8265"/>
              <a:gd name="f14749" fmla="*/ f11636 1 f8264"/>
              <a:gd name="f14750" fmla="*/ f11637 1 f8265"/>
              <a:gd name="f14751" fmla="*/ f11638 1 f8264"/>
              <a:gd name="f14752" fmla="*/ f11639 1 f8264"/>
              <a:gd name="f14753" fmla="*/ f11640 1 f8265"/>
              <a:gd name="f14754" fmla="*/ f11641 1 f8264"/>
              <a:gd name="f14755" fmla="*/ f11642 1 f8265"/>
              <a:gd name="f14756" fmla="*/ f11643 1 f8264"/>
              <a:gd name="f14757" fmla="*/ f11644 1 f8265"/>
              <a:gd name="f14758" fmla="*/ f11645 1 f8264"/>
              <a:gd name="f14759" fmla="*/ f11646 1 f8265"/>
              <a:gd name="f14760" fmla="*/ f11647 1 f8264"/>
              <a:gd name="f14761" fmla="*/ f11648 1 f8265"/>
              <a:gd name="f14762" fmla="*/ f11649 1 f8264"/>
              <a:gd name="f14763" fmla="*/ f11650 1 f8265"/>
              <a:gd name="f14764" fmla="*/ f11651 1 f8264"/>
              <a:gd name="f14765" fmla="*/ f11652 1 f8265"/>
              <a:gd name="f14766" fmla="*/ f11653 1 f8264"/>
              <a:gd name="f14767" fmla="*/ f11654 1 f8265"/>
              <a:gd name="f14768" fmla="*/ f11655 1 f8264"/>
              <a:gd name="f14769" fmla="*/ f11656 1 f8265"/>
              <a:gd name="f14770" fmla="*/ f11657 1 f8264"/>
              <a:gd name="f14771" fmla="*/ f11658 1 f8265"/>
              <a:gd name="f14772" fmla="*/ f11659 1 f8264"/>
              <a:gd name="f14773" fmla="*/ f11660 1 f8265"/>
              <a:gd name="f14774" fmla="*/ f11661 1 f8264"/>
              <a:gd name="f14775" fmla="*/ f11662 1 f8265"/>
              <a:gd name="f14776" fmla="*/ f11663 1 f8264"/>
              <a:gd name="f14777" fmla="*/ f11664 1 f8265"/>
              <a:gd name="f14778" fmla="*/ f11665 1 f8264"/>
              <a:gd name="f14779" fmla="*/ f11666 1 f8265"/>
              <a:gd name="f14780" fmla="*/ f11667 1 f8264"/>
              <a:gd name="f14781" fmla="*/ f11668 1 f8265"/>
              <a:gd name="f14782" fmla="*/ f11669 1 f8264"/>
              <a:gd name="f14783" fmla="*/ f11670 1 f8265"/>
              <a:gd name="f14784" fmla="*/ f11671 1 f8264"/>
              <a:gd name="f14785" fmla="*/ f11672 1 f8265"/>
              <a:gd name="f14786" fmla="*/ f11673 1 f8264"/>
              <a:gd name="f14787" fmla="*/ f11674 1 f8265"/>
              <a:gd name="f14788" fmla="*/ f11675 1 f8264"/>
              <a:gd name="f14789" fmla="*/ f11676 1 f8265"/>
              <a:gd name="f14790" fmla="*/ f11677 1 f8264"/>
              <a:gd name="f14791" fmla="*/ f11678 1 f8265"/>
              <a:gd name="f14792" fmla="*/ f11679 1 f8264"/>
              <a:gd name="f14793" fmla="*/ f11680 1 f8265"/>
              <a:gd name="f14794" fmla="*/ f11681 1 f8264"/>
              <a:gd name="f14795" fmla="*/ f11682 1 f8265"/>
              <a:gd name="f14796" fmla="*/ f11683 1 f8264"/>
              <a:gd name="f14797" fmla="*/ f11684 1 f8265"/>
              <a:gd name="f14798" fmla="*/ f11685 1 f8264"/>
              <a:gd name="f14799" fmla="*/ f11686 1 f8265"/>
              <a:gd name="f14800" fmla="*/ f11687 1 f8264"/>
              <a:gd name="f14801" fmla="*/ f11688 1 f8265"/>
              <a:gd name="f14802" fmla="*/ f11689 1 f8264"/>
              <a:gd name="f14803" fmla="*/ f11690 1 f8265"/>
              <a:gd name="f14804" fmla="*/ f11691 1 f8264"/>
              <a:gd name="f14805" fmla="*/ f11692 1 f8265"/>
              <a:gd name="f14806" fmla="*/ f11693 1 f8264"/>
              <a:gd name="f14807" fmla="*/ f11694 1 f8265"/>
              <a:gd name="f14808" fmla="*/ f11695 1 f8264"/>
              <a:gd name="f14809" fmla="*/ f11696 1 f8265"/>
              <a:gd name="f14810" fmla="*/ f11697 1 f8264"/>
              <a:gd name="f14811" fmla="*/ f11698 1 f8265"/>
              <a:gd name="f14812" fmla="*/ f11699 1 f8264"/>
              <a:gd name="f14813" fmla="*/ f11700 1 f8265"/>
              <a:gd name="f14814" fmla="*/ f11701 1 f8264"/>
              <a:gd name="f14815" fmla="*/ f11702 1 f8265"/>
              <a:gd name="f14816" fmla="*/ f11703 1 f8264"/>
              <a:gd name="f14817" fmla="*/ f11704 1 f8265"/>
              <a:gd name="f14818" fmla="*/ f11705 1 f8264"/>
              <a:gd name="f14819" fmla="*/ f11706 1 f8265"/>
              <a:gd name="f14820" fmla="*/ f11707 1 f8264"/>
              <a:gd name="f14821" fmla="*/ f11708 1 f8265"/>
              <a:gd name="f14822" fmla="*/ f11709 1 f8264"/>
              <a:gd name="f14823" fmla="*/ f11710 1 f8265"/>
              <a:gd name="f14824" fmla="*/ f11711 1 f8264"/>
              <a:gd name="f14825" fmla="*/ f11712 1 f8265"/>
              <a:gd name="f14826" fmla="*/ f11713 1 f8264"/>
              <a:gd name="f14827" fmla="*/ f11714 1 f8265"/>
              <a:gd name="f14828" fmla="*/ f11715 1 f8264"/>
              <a:gd name="f14829" fmla="*/ f11716 1 f8265"/>
              <a:gd name="f14830" fmla="*/ f11717 1 f8264"/>
              <a:gd name="f14831" fmla="*/ f11718 1 f8265"/>
              <a:gd name="f14832" fmla="*/ f11719 1 f8264"/>
              <a:gd name="f14833" fmla="*/ f11720 1 f8265"/>
              <a:gd name="f14834" fmla="*/ f11721 1 f8264"/>
              <a:gd name="f14835" fmla="*/ f11722 1 f8265"/>
              <a:gd name="f14836" fmla="*/ f11723 1 f8264"/>
              <a:gd name="f14837" fmla="*/ f11724 1 f8265"/>
              <a:gd name="f14838" fmla="*/ f11725 1 f8264"/>
              <a:gd name="f14839" fmla="*/ f11726 1 f8265"/>
              <a:gd name="f14840" fmla="*/ f11727 1 f8264"/>
              <a:gd name="f14841" fmla="*/ f11728 1 f8265"/>
              <a:gd name="f14842" fmla="*/ f11729 1 f8264"/>
              <a:gd name="f14843" fmla="*/ f11730 1 f8265"/>
              <a:gd name="f14844" fmla="*/ f11731 1 f8264"/>
              <a:gd name="f14845" fmla="*/ f11732 1 f8265"/>
              <a:gd name="f14846" fmla="*/ f11733 1 f8264"/>
              <a:gd name="f14847" fmla="*/ f11734 1 f8265"/>
              <a:gd name="f14848" fmla="*/ f11735 1 f8264"/>
              <a:gd name="f14849" fmla="*/ f11736 1 f8265"/>
              <a:gd name="f14850" fmla="*/ f11737 1 f8264"/>
              <a:gd name="f14851" fmla="*/ f11738 1 f8265"/>
              <a:gd name="f14852" fmla="*/ f11739 1 f8264"/>
              <a:gd name="f14853" fmla="*/ f11740 1 f8265"/>
              <a:gd name="f14854" fmla="*/ f11741 1 f8264"/>
              <a:gd name="f14855" fmla="*/ f11742 1 f8265"/>
              <a:gd name="f14856" fmla="*/ f11743 1 f8264"/>
              <a:gd name="f14857" fmla="*/ f11744 1 f8265"/>
              <a:gd name="f14858" fmla="*/ f11745 1 f8264"/>
              <a:gd name="f14859" fmla="*/ f11746 1 f8265"/>
              <a:gd name="f14860" fmla="*/ f11747 1 f8264"/>
              <a:gd name="f14861" fmla="*/ f11748 1 f8265"/>
              <a:gd name="f14862" fmla="*/ f11749 1 f8264"/>
              <a:gd name="f14863" fmla="*/ f11750 1 f8265"/>
              <a:gd name="f14864" fmla="*/ f11751 1 f8264"/>
              <a:gd name="f14865" fmla="*/ f11752 1 f8265"/>
              <a:gd name="f14866" fmla="*/ f11753 1 f8264"/>
              <a:gd name="f14867" fmla="*/ f11754 1 f8265"/>
              <a:gd name="f14868" fmla="*/ f11755 1 f8264"/>
              <a:gd name="f14869" fmla="*/ f11756 1 f8265"/>
              <a:gd name="f14870" fmla="*/ f11757 1 f8264"/>
              <a:gd name="f14871" fmla="*/ f11758 1 f8265"/>
              <a:gd name="f14872" fmla="*/ f11759 1 f8264"/>
              <a:gd name="f14873" fmla="*/ f11760 1 f8265"/>
              <a:gd name="f14874" fmla="*/ f11761 1 f8264"/>
              <a:gd name="f14875" fmla="*/ f11762 1 f8265"/>
              <a:gd name="f14876" fmla="*/ f11763 1 f8264"/>
              <a:gd name="f14877" fmla="*/ f11764 1 f8265"/>
              <a:gd name="f14878" fmla="*/ f11765 1 f8264"/>
              <a:gd name="f14879" fmla="*/ f11766 1 f8265"/>
              <a:gd name="f14880" fmla="*/ f11767 1 f8264"/>
              <a:gd name="f14881" fmla="*/ f11768 1 f8265"/>
              <a:gd name="f14882" fmla="*/ f11769 1 f8264"/>
              <a:gd name="f14883" fmla="*/ f11770 1 f8265"/>
              <a:gd name="f14884" fmla="*/ f11771 1 f8264"/>
              <a:gd name="f14885" fmla="*/ f11772 1 f8265"/>
              <a:gd name="f14886" fmla="*/ f11773 1 f8264"/>
              <a:gd name="f14887" fmla="*/ f11774 1 f8265"/>
              <a:gd name="f14888" fmla="*/ f11775 1 f8264"/>
              <a:gd name="f14889" fmla="*/ f11776 1 f8265"/>
              <a:gd name="f14890" fmla="*/ f11777 1 f8264"/>
              <a:gd name="f14891" fmla="*/ f11778 1 f8265"/>
              <a:gd name="f14892" fmla="*/ f11779 1 f8264"/>
              <a:gd name="f14893" fmla="*/ f11780 1 f8265"/>
              <a:gd name="f14894" fmla="*/ f11781 1 f8264"/>
              <a:gd name="f14895" fmla="*/ f11782 1 f8265"/>
              <a:gd name="f14896" fmla="*/ f11783 1 f8264"/>
              <a:gd name="f14897" fmla="*/ f11784 1 f8265"/>
              <a:gd name="f14898" fmla="*/ f11785 1 f8264"/>
              <a:gd name="f14899" fmla="*/ f11786 1 f8265"/>
              <a:gd name="f14900" fmla="*/ f11787 1 f8264"/>
              <a:gd name="f14901" fmla="*/ f11788 1 f8265"/>
              <a:gd name="f14902" fmla="*/ f11789 1 f8264"/>
              <a:gd name="f14903" fmla="*/ f11790 1 f8265"/>
              <a:gd name="f14904" fmla="*/ f11791 1 f8264"/>
              <a:gd name="f14905" fmla="*/ f11792 1 f8265"/>
              <a:gd name="f14906" fmla="*/ f11793 1 f8264"/>
              <a:gd name="f14907" fmla="*/ f11794 1 f8265"/>
              <a:gd name="f14908" fmla="*/ f11795 1 f8264"/>
              <a:gd name="f14909" fmla="*/ f11796 1 f8265"/>
              <a:gd name="f14910" fmla="*/ f11797 1 f8264"/>
              <a:gd name="f14911" fmla="*/ f11798 1 f8265"/>
              <a:gd name="f14912" fmla="*/ f11799 1 f8264"/>
              <a:gd name="f14913" fmla="*/ f11800 1 f8265"/>
              <a:gd name="f14914" fmla="*/ f11801 1 f8264"/>
              <a:gd name="f14915" fmla="*/ f11802 1 f8265"/>
              <a:gd name="f14916" fmla="*/ f11803 1 f8264"/>
              <a:gd name="f14917" fmla="*/ f11804 1 f8265"/>
              <a:gd name="f14918" fmla="*/ f11805 1 f8264"/>
              <a:gd name="f14919" fmla="*/ f11806 1 f8265"/>
              <a:gd name="f14920" fmla="*/ f11807 1 f8264"/>
              <a:gd name="f14921" fmla="*/ f11808 1 f8265"/>
              <a:gd name="f14922" fmla="*/ f11809 1 f8264"/>
              <a:gd name="f14923" fmla="*/ f11810 1 f8265"/>
              <a:gd name="f14924" fmla="*/ f11811 1 f8264"/>
              <a:gd name="f14925" fmla="*/ f11812 1 f8265"/>
              <a:gd name="f14926" fmla="*/ f11813 1 f8264"/>
              <a:gd name="f14927" fmla="*/ f11814 1 f8265"/>
              <a:gd name="f14928" fmla="*/ f11815 1 f8264"/>
              <a:gd name="f14929" fmla="*/ f11816 1 f8265"/>
              <a:gd name="f14930" fmla="*/ f11817 1 f8264"/>
              <a:gd name="f14931" fmla="*/ f11818 1 f8265"/>
              <a:gd name="f14932" fmla="*/ f11819 1 f8264"/>
              <a:gd name="f14933" fmla="*/ f11820 1 f8265"/>
              <a:gd name="f14934" fmla="*/ f11821 1 f8264"/>
              <a:gd name="f14935" fmla="*/ f11822 1 f8265"/>
              <a:gd name="f14936" fmla="*/ f11823 1 f8264"/>
              <a:gd name="f14937" fmla="*/ f11824 1 f8265"/>
              <a:gd name="f14938" fmla="*/ f11825 1 f8264"/>
              <a:gd name="f14939" fmla="*/ f11826 1 f8265"/>
              <a:gd name="f14940" fmla="*/ f11827 1 f8264"/>
              <a:gd name="f14941" fmla="*/ f11828 1 f8265"/>
              <a:gd name="f14942" fmla="*/ f11829 1 f8264"/>
              <a:gd name="f14943" fmla="*/ f11830 1 f8265"/>
              <a:gd name="f14944" fmla="*/ f11831 1 f8264"/>
              <a:gd name="f14945" fmla="*/ f11832 1 f8265"/>
              <a:gd name="f14946" fmla="*/ f11833 1 f8264"/>
              <a:gd name="f14947" fmla="*/ f11834 1 f8265"/>
              <a:gd name="f14948" fmla="*/ f11835 1 f8264"/>
              <a:gd name="f14949" fmla="*/ f11836 1 f8265"/>
              <a:gd name="f14950" fmla="*/ f11837 1 f8264"/>
              <a:gd name="f14951" fmla="*/ f11838 1 f8265"/>
              <a:gd name="f14952" fmla="*/ f11839 1 f8264"/>
              <a:gd name="f14953" fmla="*/ f11840 1 f8265"/>
              <a:gd name="f14954" fmla="*/ f11841 1 f8264"/>
              <a:gd name="f14955" fmla="*/ f11842 1 f8265"/>
              <a:gd name="f14956" fmla="*/ f11843 1 f8264"/>
              <a:gd name="f14957" fmla="*/ f11844 1 f8265"/>
              <a:gd name="f14958" fmla="*/ f11845 1 f8264"/>
              <a:gd name="f14959" fmla="*/ f11846 1 f8265"/>
              <a:gd name="f14960" fmla="*/ f11847 1 f8264"/>
              <a:gd name="f14961" fmla="*/ f11848 1 f8265"/>
              <a:gd name="f14962" fmla="*/ f11849 1 f8264"/>
              <a:gd name="f14963" fmla="*/ f11850 1 f8265"/>
              <a:gd name="f14964" fmla="*/ f11851 1 f8264"/>
              <a:gd name="f14965" fmla="*/ f11852 1 f8265"/>
              <a:gd name="f14966" fmla="*/ f11853 1 f8264"/>
              <a:gd name="f14967" fmla="*/ f11854 1 f8265"/>
              <a:gd name="f14968" fmla="*/ f11855 1 f8264"/>
              <a:gd name="f14969" fmla="*/ f11856 1 f8265"/>
              <a:gd name="f14970" fmla="*/ f11857 1 f8264"/>
              <a:gd name="f14971" fmla="*/ f11858 1 f8265"/>
              <a:gd name="f14972" fmla="*/ f11859 1 f8264"/>
              <a:gd name="f14973" fmla="*/ f11860 1 f8265"/>
              <a:gd name="f14974" fmla="*/ f11861 1 f8264"/>
              <a:gd name="f14975" fmla="*/ f11862 1 f8265"/>
              <a:gd name="f14976" fmla="*/ f11863 1 f8264"/>
              <a:gd name="f14977" fmla="*/ f11864 1 f8265"/>
              <a:gd name="f14978" fmla="*/ f11865 1 f8264"/>
              <a:gd name="f14979" fmla="*/ f11866 1 f8265"/>
              <a:gd name="f14980" fmla="*/ f11867 1 f8264"/>
              <a:gd name="f14981" fmla="*/ f11868 1 f8265"/>
              <a:gd name="f14982" fmla="*/ f11869 1 f8264"/>
              <a:gd name="f14983" fmla="*/ f11870 1 f8265"/>
              <a:gd name="f14984" fmla="*/ f11871 1 f8264"/>
              <a:gd name="f14985" fmla="*/ f11872 1 f8265"/>
              <a:gd name="f14986" fmla="*/ f11873 1 f8264"/>
              <a:gd name="f14987" fmla="*/ f11874 1 f8265"/>
              <a:gd name="f14988" fmla="*/ f11875 1 f8264"/>
              <a:gd name="f14989" fmla="*/ f11876 1 f8265"/>
              <a:gd name="f14990" fmla="*/ f11877 1 f8264"/>
              <a:gd name="f14991" fmla="*/ f11878 1 f8265"/>
              <a:gd name="f14992" fmla="*/ f11879 1 f8264"/>
              <a:gd name="f14993" fmla="*/ f11880 1 f8265"/>
              <a:gd name="f14994" fmla="*/ f11881 1 f8264"/>
              <a:gd name="f14995" fmla="*/ f11882 1 f8265"/>
              <a:gd name="f14996" fmla="*/ f11883 1 f8264"/>
              <a:gd name="f14997" fmla="*/ f11884 1 f8265"/>
              <a:gd name="f14998" fmla="*/ f11885 1 f8264"/>
              <a:gd name="f14999" fmla="*/ f11886 1 f8265"/>
              <a:gd name="f15000" fmla="*/ f11887 1 f8264"/>
              <a:gd name="f15001" fmla="*/ f11888 1 f8265"/>
              <a:gd name="f15002" fmla="*/ f11889 1 f8264"/>
              <a:gd name="f15003" fmla="*/ f11890 1 f8265"/>
              <a:gd name="f15004" fmla="*/ f11891 1 f8264"/>
              <a:gd name="f15005" fmla="*/ f11892 1 f8265"/>
              <a:gd name="f15006" fmla="*/ f11893 1 f8264"/>
              <a:gd name="f15007" fmla="*/ f11894 1 f8265"/>
              <a:gd name="f15008" fmla="*/ f11895 1 f8264"/>
              <a:gd name="f15009" fmla="*/ f11896 1 f8265"/>
              <a:gd name="f15010" fmla="*/ f11897 1 f8264"/>
              <a:gd name="f15011" fmla="*/ f11898 1 f8265"/>
              <a:gd name="f15012" fmla="*/ f11899 1 f8264"/>
              <a:gd name="f15013" fmla="*/ f11900 1 f8265"/>
              <a:gd name="f15014" fmla="*/ f11901 1 f8264"/>
              <a:gd name="f15015" fmla="*/ f11902 1 f8265"/>
              <a:gd name="f15016" fmla="*/ f11903 1 f8264"/>
              <a:gd name="f15017" fmla="*/ f11904 1 f8265"/>
              <a:gd name="f15018" fmla="*/ f11905 1 f8264"/>
              <a:gd name="f15019" fmla="*/ f11906 1 f8265"/>
              <a:gd name="f15020" fmla="*/ f11907 1 f8264"/>
              <a:gd name="f15021" fmla="*/ f11908 1 f8265"/>
              <a:gd name="f15022" fmla="*/ f11909 1 f8264"/>
              <a:gd name="f15023" fmla="*/ f11910 1 f8265"/>
              <a:gd name="f15024" fmla="*/ f11911 1 f8264"/>
              <a:gd name="f15025" fmla="*/ f11912 1 f8265"/>
              <a:gd name="f15026" fmla="*/ f11913 1 f8264"/>
              <a:gd name="f15027" fmla="*/ f11914 1 f8265"/>
              <a:gd name="f15028" fmla="*/ f11915 1 f8264"/>
              <a:gd name="f15029" fmla="*/ f11916 1 f8265"/>
              <a:gd name="f15030" fmla="*/ f11917 1 f8264"/>
              <a:gd name="f15031" fmla="*/ f11918 1 f8265"/>
              <a:gd name="f15032" fmla="*/ f11919 1 f8264"/>
              <a:gd name="f15033" fmla="*/ f11920 1 f8265"/>
              <a:gd name="f15034" fmla="*/ f11921 1 f8264"/>
              <a:gd name="f15035" fmla="*/ f11922 1 f8265"/>
              <a:gd name="f15036" fmla="*/ f11923 1 f8264"/>
              <a:gd name="f15037" fmla="*/ f11924 1 f8265"/>
              <a:gd name="f15038" fmla="*/ f11925 1 f8264"/>
              <a:gd name="f15039" fmla="*/ f11926 1 f8265"/>
              <a:gd name="f15040" fmla="*/ f11927 1 f8264"/>
              <a:gd name="f15041" fmla="*/ f11928 1 f8265"/>
              <a:gd name="f15042" fmla="*/ f11929 1 f8264"/>
              <a:gd name="f15043" fmla="*/ f11930 1 f8265"/>
              <a:gd name="f15044" fmla="*/ f11931 1 f8264"/>
              <a:gd name="f15045" fmla="*/ f11932 1 f8265"/>
              <a:gd name="f15046" fmla="*/ f11933 1 f8264"/>
              <a:gd name="f15047" fmla="*/ f11934 1 f8265"/>
              <a:gd name="f15048" fmla="*/ f11935 1 f8264"/>
              <a:gd name="f15049" fmla="*/ f11936 1 f8265"/>
              <a:gd name="f15050" fmla="*/ f11937 1 f8264"/>
              <a:gd name="f15051" fmla="*/ f11938 1 f8265"/>
              <a:gd name="f15052" fmla="*/ f11939 1 f8264"/>
              <a:gd name="f15053" fmla="*/ f11940 1 f8265"/>
              <a:gd name="f15054" fmla="*/ f11941 1 f8264"/>
              <a:gd name="f15055" fmla="*/ f11942 1 f8265"/>
              <a:gd name="f15056" fmla="*/ f11943 1 f8264"/>
              <a:gd name="f15057" fmla="*/ f11944 1 f8265"/>
              <a:gd name="f15058" fmla="*/ f11945 1 f8264"/>
              <a:gd name="f15059" fmla="*/ f11946 1 f8265"/>
              <a:gd name="f15060" fmla="*/ f11947 1 f8264"/>
              <a:gd name="f15061" fmla="*/ f11948 1 f8265"/>
              <a:gd name="f15062" fmla="*/ f11949 1 f8264"/>
              <a:gd name="f15063" fmla="*/ f11950 1 f8265"/>
              <a:gd name="f15064" fmla="*/ f11951 1 f8264"/>
              <a:gd name="f15065" fmla="*/ f11952 1 f8265"/>
              <a:gd name="f15066" fmla="*/ f11953 1 f8264"/>
              <a:gd name="f15067" fmla="*/ f11954 1 f8265"/>
              <a:gd name="f15068" fmla="*/ f11955 1 f8264"/>
              <a:gd name="f15069" fmla="*/ f11956 1 f8265"/>
              <a:gd name="f15070" fmla="*/ f11957 1 f8264"/>
              <a:gd name="f15071" fmla="*/ f11958 1 f8265"/>
              <a:gd name="f15072" fmla="*/ f11959 1 f8264"/>
              <a:gd name="f15073" fmla="*/ f11960 1 f8265"/>
              <a:gd name="f15074" fmla="*/ f11961 1 f8264"/>
              <a:gd name="f15075" fmla="*/ f11962 1 f8265"/>
              <a:gd name="f15076" fmla="*/ f11963 1 f8264"/>
              <a:gd name="f15077" fmla="*/ f11964 1 f8265"/>
              <a:gd name="f15078" fmla="*/ f11965 1 f8264"/>
              <a:gd name="f15079" fmla="*/ f11966 1 f8265"/>
              <a:gd name="f15080" fmla="*/ f11967 1 f8264"/>
              <a:gd name="f15081" fmla="*/ f11968 1 f8265"/>
              <a:gd name="f15082" fmla="*/ f11969 1 f8264"/>
              <a:gd name="f15083" fmla="*/ f11970 1 f8265"/>
              <a:gd name="f15084" fmla="*/ f11971 1 f8264"/>
              <a:gd name="f15085" fmla="*/ f11972 1 f8265"/>
              <a:gd name="f15086" fmla="*/ f11973 1 f8264"/>
              <a:gd name="f15087" fmla="*/ f11974 1 f8265"/>
              <a:gd name="f15088" fmla="*/ f11975 1 f8264"/>
              <a:gd name="f15089" fmla="*/ f11976 1 f8265"/>
              <a:gd name="f15090" fmla="*/ f11977 1 f8264"/>
              <a:gd name="f15091" fmla="*/ f11978 1 f8265"/>
              <a:gd name="f15092" fmla="*/ f11979 1 f8264"/>
              <a:gd name="f15093" fmla="*/ f11980 1 f8265"/>
              <a:gd name="f15094" fmla="*/ f11981 1 f8264"/>
              <a:gd name="f15095" fmla="*/ f11982 1 f8265"/>
              <a:gd name="f15096" fmla="*/ f11983 1 f8264"/>
              <a:gd name="f15097" fmla="*/ f11984 1 f8265"/>
              <a:gd name="f15098" fmla="*/ f11985 1 f8264"/>
              <a:gd name="f15099" fmla="*/ f11986 1 f8265"/>
              <a:gd name="f15100" fmla="*/ f11987 1 f8264"/>
              <a:gd name="f15101" fmla="*/ f11988 1 f8265"/>
              <a:gd name="f15102" fmla="*/ f11989 1 f8264"/>
              <a:gd name="f15103" fmla="*/ f11990 1 f8265"/>
              <a:gd name="f15104" fmla="*/ f11991 1 f8264"/>
              <a:gd name="f15105" fmla="*/ f11992 1 f8265"/>
              <a:gd name="f15106" fmla="*/ f11993 1 f8264"/>
              <a:gd name="f15107" fmla="*/ f11994 1 f8265"/>
              <a:gd name="f15108" fmla="*/ f11995 1 f8264"/>
              <a:gd name="f15109" fmla="*/ f11996 1 f8265"/>
              <a:gd name="f15110" fmla="*/ f11997 1 f8264"/>
              <a:gd name="f15111" fmla="*/ f11998 1 f8265"/>
              <a:gd name="f15112" fmla="*/ f11999 1 f8264"/>
              <a:gd name="f15113" fmla="*/ f12000 1 f8265"/>
              <a:gd name="f15114" fmla="*/ f12001 1 f8264"/>
              <a:gd name="f15115" fmla="*/ f12002 1 f8265"/>
              <a:gd name="f15116" fmla="*/ f12003 1 f8264"/>
              <a:gd name="f15117" fmla="*/ f12004 1 f8265"/>
              <a:gd name="f15118" fmla="*/ f12005 1 f8264"/>
              <a:gd name="f15119" fmla="*/ f12006 1 f8265"/>
              <a:gd name="f15120" fmla="*/ f12007 1 f8264"/>
              <a:gd name="f15121" fmla="*/ f12008 1 f8265"/>
              <a:gd name="f15122" fmla="*/ f12009 1 f8264"/>
              <a:gd name="f15123" fmla="*/ f12010 1 f8265"/>
              <a:gd name="f15124" fmla="*/ f12011 1 f8264"/>
              <a:gd name="f15125" fmla="*/ f12012 1 f8265"/>
              <a:gd name="f15126" fmla="*/ f12013 1 f8264"/>
              <a:gd name="f15127" fmla="*/ f12014 1 f8265"/>
              <a:gd name="f15128" fmla="*/ f12015 1 f8264"/>
              <a:gd name="f15129" fmla="*/ f12016 1 f8265"/>
              <a:gd name="f15130" fmla="*/ f12017 1 f8264"/>
              <a:gd name="f15131" fmla="*/ f12018 1 f8265"/>
              <a:gd name="f15132" fmla="*/ f12019 1 f8264"/>
              <a:gd name="f15133" fmla="*/ f12020 1 f8265"/>
              <a:gd name="f15134" fmla="*/ f12021 1 f8264"/>
              <a:gd name="f15135" fmla="*/ f12022 1 f8265"/>
              <a:gd name="f15136" fmla="*/ f12023 1 f8264"/>
              <a:gd name="f15137" fmla="*/ f12024 1 f8265"/>
              <a:gd name="f15138" fmla="*/ f12025 1 f8264"/>
              <a:gd name="f15139" fmla="*/ f12026 1 f8265"/>
              <a:gd name="f15140" fmla="*/ f12027 1 f8264"/>
              <a:gd name="f15141" fmla="*/ f12028 1 f8265"/>
              <a:gd name="f15142" fmla="*/ f12029 1 f8264"/>
              <a:gd name="f15143" fmla="*/ f12030 1 f8265"/>
              <a:gd name="f15144" fmla="*/ f12031 1 f8264"/>
              <a:gd name="f15145" fmla="*/ f12032 1 f8265"/>
              <a:gd name="f15146" fmla="*/ f12033 1 f8264"/>
              <a:gd name="f15147" fmla="*/ f12034 1 f8265"/>
              <a:gd name="f15148" fmla="*/ f12035 1 f8264"/>
              <a:gd name="f15149" fmla="*/ f12036 1 f8265"/>
              <a:gd name="f15150" fmla="*/ f12037 1 f8264"/>
              <a:gd name="f15151" fmla="*/ f12038 1 f8265"/>
              <a:gd name="f15152" fmla="*/ f12039 1 f8264"/>
              <a:gd name="f15153" fmla="*/ f12040 1 f8265"/>
              <a:gd name="f15154" fmla="*/ f12041 1 f8264"/>
              <a:gd name="f15155" fmla="*/ f12042 1 f8265"/>
              <a:gd name="f15156" fmla="*/ f12043 1 f8264"/>
              <a:gd name="f15157" fmla="*/ f12044 1 f8265"/>
              <a:gd name="f15158" fmla="*/ f12045 1 f8264"/>
              <a:gd name="f15159" fmla="*/ f12046 1 f8265"/>
              <a:gd name="f15160" fmla="*/ f12047 1 f8264"/>
              <a:gd name="f15161" fmla="*/ f12048 1 f8265"/>
              <a:gd name="f15162" fmla="*/ f12049 1 f8264"/>
              <a:gd name="f15163" fmla="*/ f12050 1 f8265"/>
              <a:gd name="f15164" fmla="*/ f12051 1 f8264"/>
              <a:gd name="f15165" fmla="*/ f12052 1 f8265"/>
              <a:gd name="f15166" fmla="*/ f12053 1 f8264"/>
              <a:gd name="f15167" fmla="*/ f12054 1 f8265"/>
              <a:gd name="f15168" fmla="*/ f12055 1 f8264"/>
              <a:gd name="f15169" fmla="*/ f12056 1 f8265"/>
              <a:gd name="f15170" fmla="*/ f12057 1 f8264"/>
              <a:gd name="f15171" fmla="*/ f12058 1 f8265"/>
              <a:gd name="f15172" fmla="*/ f12059 1 f8264"/>
              <a:gd name="f15173" fmla="*/ f12060 1 f8265"/>
              <a:gd name="f15174" fmla="*/ f12061 1 f8264"/>
              <a:gd name="f15175" fmla="*/ f12062 1 f8265"/>
              <a:gd name="f15176" fmla="*/ f12063 1 f8264"/>
              <a:gd name="f15177" fmla="*/ f12064 1 f8265"/>
              <a:gd name="f15178" fmla="*/ f12065 1 f8264"/>
              <a:gd name="f15179" fmla="*/ f12066 1 f8265"/>
              <a:gd name="f15180" fmla="*/ f12067 1 f8264"/>
              <a:gd name="f15181" fmla="*/ f12068 1 f8265"/>
              <a:gd name="f15182" fmla="*/ f12069 1 f8264"/>
              <a:gd name="f15183" fmla="*/ f12070 1 f8265"/>
              <a:gd name="f15184" fmla="*/ f12071 1 f8264"/>
              <a:gd name="f15185" fmla="*/ f12072 1 f8265"/>
              <a:gd name="f15186" fmla="*/ f12073 1 f8264"/>
              <a:gd name="f15187" fmla="*/ f12074 1 f8265"/>
              <a:gd name="f15188" fmla="*/ f12075 1 f8264"/>
              <a:gd name="f15189" fmla="*/ f12076 1 f8265"/>
              <a:gd name="f15190" fmla="*/ f12077 1 f8264"/>
              <a:gd name="f15191" fmla="*/ f12078 1 f8265"/>
              <a:gd name="f15192" fmla="*/ f12079 1 f8264"/>
              <a:gd name="f15193" fmla="*/ f12080 1 f8265"/>
              <a:gd name="f15194" fmla="*/ f12081 1 f8264"/>
              <a:gd name="f15195" fmla="*/ f12082 1 f8265"/>
              <a:gd name="f15196" fmla="*/ f12083 1 f8264"/>
              <a:gd name="f15197" fmla="*/ f12084 1 f8265"/>
              <a:gd name="f15198" fmla="*/ f12085 1 f8264"/>
              <a:gd name="f15199" fmla="*/ f12086 1 f8265"/>
              <a:gd name="f15200" fmla="*/ f12087 1 f8264"/>
              <a:gd name="f15201" fmla="*/ f12088 1 f8265"/>
              <a:gd name="f15202" fmla="*/ f12089 1 f8264"/>
              <a:gd name="f15203" fmla="*/ f12090 1 f8265"/>
              <a:gd name="f15204" fmla="*/ f12091 1 f8264"/>
              <a:gd name="f15205" fmla="*/ f12092 1 f8265"/>
              <a:gd name="f15206" fmla="*/ f12093 1 f8264"/>
              <a:gd name="f15207" fmla="*/ f12094 1 f8265"/>
              <a:gd name="f15208" fmla="*/ f12095 1 f8264"/>
              <a:gd name="f15209" fmla="*/ f12096 1 f8265"/>
              <a:gd name="f15210" fmla="*/ f12097 1 f8264"/>
              <a:gd name="f15211" fmla="*/ f12098 1 f8265"/>
              <a:gd name="f15212" fmla="*/ f12099 1 f8264"/>
              <a:gd name="f15213" fmla="*/ f12100 1 f8265"/>
              <a:gd name="f15214" fmla="*/ f12101 1 f8264"/>
              <a:gd name="f15215" fmla="*/ f12102 1 f8265"/>
              <a:gd name="f15216" fmla="*/ f12103 1 f8264"/>
              <a:gd name="f15217" fmla="*/ f12104 1 f8265"/>
              <a:gd name="f15218" fmla="*/ f12105 1 f8264"/>
              <a:gd name="f15219" fmla="*/ f12106 1 f8265"/>
              <a:gd name="f15220" fmla="*/ f12107 1 f8264"/>
              <a:gd name="f15221" fmla="*/ f12108 1 f8265"/>
              <a:gd name="f15222" fmla="*/ f12109 1 f8264"/>
              <a:gd name="f15223" fmla="*/ f12110 1 f8265"/>
              <a:gd name="f15224" fmla="*/ f12111 1 f8264"/>
              <a:gd name="f15225" fmla="*/ f12112 1 f8265"/>
              <a:gd name="f15226" fmla="*/ f12113 1 f8264"/>
              <a:gd name="f15227" fmla="*/ f12114 1 f8265"/>
              <a:gd name="f15228" fmla="*/ f12115 1 f8264"/>
              <a:gd name="f15229" fmla="*/ f12116 1 f8265"/>
              <a:gd name="f15230" fmla="*/ f12117 1 f8264"/>
              <a:gd name="f15231" fmla="*/ f12118 1 f8265"/>
              <a:gd name="f15232" fmla="*/ f12119 1 f8264"/>
              <a:gd name="f15233" fmla="*/ f12120 1 f8265"/>
              <a:gd name="f15234" fmla="*/ f12121 1 f8264"/>
              <a:gd name="f15235" fmla="*/ f12122 1 f8265"/>
              <a:gd name="f15236" fmla="*/ f12123 1 f8264"/>
              <a:gd name="f15237" fmla="*/ f12124 1 f8265"/>
              <a:gd name="f15238" fmla="*/ f12125 1 f8264"/>
              <a:gd name="f15239" fmla="*/ f12126 1 f8265"/>
              <a:gd name="f15240" fmla="*/ f12127 1 f8264"/>
              <a:gd name="f15241" fmla="*/ f12128 1 f8265"/>
              <a:gd name="f15242" fmla="*/ f12129 1 f8264"/>
              <a:gd name="f15243" fmla="*/ f12130 1 f8265"/>
              <a:gd name="f15244" fmla="*/ f12131 1 f8264"/>
              <a:gd name="f15245" fmla="*/ f12132 1 f8265"/>
              <a:gd name="f15246" fmla="*/ f12133 1 f8264"/>
              <a:gd name="f15247" fmla="*/ f12134 1 f8265"/>
              <a:gd name="f15248" fmla="*/ f12135 1 f8264"/>
              <a:gd name="f15249" fmla="*/ f12136 1 f8265"/>
              <a:gd name="f15250" fmla="*/ f12137 1 f8264"/>
              <a:gd name="f15251" fmla="*/ f12138 1 f8265"/>
              <a:gd name="f15252" fmla="*/ f12139 1 f8264"/>
              <a:gd name="f15253" fmla="*/ f12140 1 f8265"/>
              <a:gd name="f15254" fmla="*/ f12141 1 f8264"/>
              <a:gd name="f15255" fmla="*/ f12142 1 f8265"/>
              <a:gd name="f15256" fmla="*/ f12143 1 f8264"/>
              <a:gd name="f15257" fmla="*/ f12144 1 f8265"/>
              <a:gd name="f15258" fmla="*/ f12145 1 f8264"/>
              <a:gd name="f15259" fmla="*/ f12146 1 f8265"/>
              <a:gd name="f15260" fmla="*/ f12147 1 f8264"/>
              <a:gd name="f15261" fmla="*/ f12148 1 f8265"/>
              <a:gd name="f15262" fmla="*/ f12149 1 f8264"/>
              <a:gd name="f15263" fmla="*/ f12150 1 f8265"/>
              <a:gd name="f15264" fmla="*/ f12151 1 f8264"/>
              <a:gd name="f15265" fmla="*/ f12152 1 f8265"/>
              <a:gd name="f15266" fmla="*/ f12153 1 f8264"/>
              <a:gd name="f15267" fmla="*/ f12154 1 f8265"/>
              <a:gd name="f15268" fmla="*/ f12155 1 f8264"/>
              <a:gd name="f15269" fmla="*/ f12156 1 f8265"/>
              <a:gd name="f15270" fmla="*/ f12157 1 f8264"/>
              <a:gd name="f15271" fmla="*/ f12158 1 f8265"/>
              <a:gd name="f15272" fmla="*/ f12159 1 f8264"/>
              <a:gd name="f15273" fmla="*/ f12160 1 f8265"/>
              <a:gd name="f15274" fmla="*/ f12161 1 f8264"/>
              <a:gd name="f15275" fmla="*/ f12162 1 f8265"/>
              <a:gd name="f15276" fmla="*/ f12163 1 f8264"/>
              <a:gd name="f15277" fmla="*/ f12164 1 f8265"/>
              <a:gd name="f15278" fmla="*/ f12165 1 f8264"/>
              <a:gd name="f15279" fmla="*/ f12166 1 f8265"/>
              <a:gd name="f15280" fmla="*/ f12167 1 f8264"/>
              <a:gd name="f15281" fmla="*/ f12168 1 f8265"/>
              <a:gd name="f15282" fmla="*/ f12169 1 f8264"/>
              <a:gd name="f15283" fmla="*/ f12170 1 f8265"/>
              <a:gd name="f15284" fmla="*/ f12171 1 f8264"/>
              <a:gd name="f15285" fmla="*/ f12172 1 f8265"/>
              <a:gd name="f15286" fmla="*/ f12173 1 f8264"/>
              <a:gd name="f15287" fmla="*/ f12174 1 f8265"/>
              <a:gd name="f15288" fmla="*/ f12175 1 f8264"/>
              <a:gd name="f15289" fmla="*/ f12176 1 f8265"/>
              <a:gd name="f15290" fmla="*/ f12177 1 f8264"/>
              <a:gd name="f15291" fmla="*/ f12178 1 f8265"/>
              <a:gd name="f15292" fmla="*/ f12179 1 f8264"/>
              <a:gd name="f15293" fmla="*/ f12180 1 f8265"/>
              <a:gd name="f15294" fmla="*/ f12181 1 f8264"/>
              <a:gd name="f15295" fmla="*/ f12182 1 f8265"/>
              <a:gd name="f15296" fmla="*/ f12183 1 f8264"/>
              <a:gd name="f15297" fmla="*/ f12184 1 f8265"/>
              <a:gd name="f15298" fmla="*/ f12185 1 f8264"/>
              <a:gd name="f15299" fmla="*/ f12186 1 f8265"/>
              <a:gd name="f15300" fmla="*/ f12187 1 f8264"/>
              <a:gd name="f15301" fmla="*/ f12188 1 f8265"/>
              <a:gd name="f15302" fmla="*/ f12189 1 f8264"/>
              <a:gd name="f15303" fmla="*/ f12190 1 f8265"/>
              <a:gd name="f15304" fmla="*/ f12191 1 f8264"/>
              <a:gd name="f15305" fmla="*/ f12192 1 f8265"/>
              <a:gd name="f15306" fmla="*/ f12193 1 f8264"/>
              <a:gd name="f15307" fmla="*/ f12194 1 f8265"/>
              <a:gd name="f15308" fmla="*/ f12195 1 f8264"/>
              <a:gd name="f15309" fmla="*/ f12196 1 f8265"/>
              <a:gd name="f15310" fmla="*/ f12197 1 f8264"/>
              <a:gd name="f15311" fmla="*/ f12198 1 f8265"/>
              <a:gd name="f15312" fmla="*/ f12199 1 f8264"/>
              <a:gd name="f15313" fmla="*/ f12200 1 f8265"/>
              <a:gd name="f15314" fmla="*/ f12201 1 f8264"/>
              <a:gd name="f15315" fmla="*/ f12202 1 f8265"/>
              <a:gd name="f15316" fmla="*/ f12203 1 f8264"/>
              <a:gd name="f15317" fmla="*/ f12204 1 f8265"/>
              <a:gd name="f15318" fmla="*/ f12205 1 f8264"/>
              <a:gd name="f15319" fmla="*/ f12206 1 f8265"/>
              <a:gd name="f15320" fmla="*/ f12207 1 f8264"/>
              <a:gd name="f15321" fmla="*/ f12208 1 f8265"/>
              <a:gd name="f15322" fmla="*/ f12209 1 f8264"/>
              <a:gd name="f15323" fmla="*/ f12210 1 f8265"/>
              <a:gd name="f15324" fmla="*/ f12211 1 f8264"/>
              <a:gd name="f15325" fmla="*/ f12212 1 f8265"/>
              <a:gd name="f15326" fmla="*/ f12213 1 f8264"/>
              <a:gd name="f15327" fmla="*/ f12214 1 f8265"/>
              <a:gd name="f15328" fmla="*/ f12215 1 f8264"/>
              <a:gd name="f15329" fmla="*/ f12216 1 f8265"/>
              <a:gd name="f15330" fmla="*/ f12217 1 f8264"/>
              <a:gd name="f15331" fmla="*/ f12218 1 f8265"/>
              <a:gd name="f15332" fmla="*/ f12219 1 f8264"/>
              <a:gd name="f15333" fmla="*/ f12220 1 f8265"/>
              <a:gd name="f15334" fmla="*/ f12221 1 f8264"/>
              <a:gd name="f15335" fmla="*/ f12222 1 f8265"/>
              <a:gd name="f15336" fmla="*/ f12223 1 f8264"/>
              <a:gd name="f15337" fmla="*/ f12224 1 f8265"/>
              <a:gd name="f15338" fmla="*/ f12225 1 f8264"/>
              <a:gd name="f15339" fmla="*/ f12226 1 f8264"/>
              <a:gd name="f15340" fmla="*/ f12227 1 f8265"/>
              <a:gd name="f15341" fmla="*/ f12228 1 f8264"/>
              <a:gd name="f15342" fmla="*/ f12229 1 f8265"/>
              <a:gd name="f15343" fmla="*/ f12230 1 f8264"/>
              <a:gd name="f15344" fmla="*/ f12231 1 f8265"/>
              <a:gd name="f15345" fmla="*/ f12232 1 f8264"/>
              <a:gd name="f15346" fmla="*/ f12233 1 f8265"/>
              <a:gd name="f15347" fmla="*/ f12234 1 f8264"/>
              <a:gd name="f15348" fmla="*/ f12235 1 f8265"/>
              <a:gd name="f15349" fmla="*/ f12236 1 f8264"/>
              <a:gd name="f15350" fmla="*/ f12237 1 f8265"/>
              <a:gd name="f15351" fmla="*/ f12238 1 f8264"/>
              <a:gd name="f15352" fmla="*/ f12239 1 f8265"/>
              <a:gd name="f15353" fmla="*/ f12240 1 f8264"/>
              <a:gd name="f15354" fmla="*/ f12241 1 f8265"/>
              <a:gd name="f15355" fmla="*/ f12242 1 f8264"/>
              <a:gd name="f15356" fmla="*/ f12243 1 f8265"/>
              <a:gd name="f15357" fmla="*/ f12244 1 f8264"/>
              <a:gd name="f15358" fmla="*/ f12245 1 f8265"/>
              <a:gd name="f15359" fmla="*/ f12246 1 f8264"/>
              <a:gd name="f15360" fmla="*/ f12247 1 f8265"/>
              <a:gd name="f15361" fmla="*/ f12248 1 f8264"/>
              <a:gd name="f15362" fmla="*/ f12249 1 f8265"/>
              <a:gd name="f15363" fmla="*/ f12250 1 f8264"/>
              <a:gd name="f15364" fmla="*/ f12251 1 f8265"/>
              <a:gd name="f15365" fmla="*/ f12252 1 f8264"/>
              <a:gd name="f15366" fmla="*/ f12253 1 f8265"/>
              <a:gd name="f15367" fmla="*/ f12254 1 f8264"/>
              <a:gd name="f15368" fmla="*/ f12255 1 f8265"/>
              <a:gd name="f15369" fmla="*/ f12256 1 f8264"/>
              <a:gd name="f15370" fmla="*/ f12257 1 f8265"/>
              <a:gd name="f15371" fmla="*/ f12258 1 f8264"/>
              <a:gd name="f15372" fmla="*/ f12259 1 f8265"/>
              <a:gd name="f15373" fmla="*/ f12260 1 f8264"/>
              <a:gd name="f15374" fmla="*/ f12261 1 f8265"/>
              <a:gd name="f15375" fmla="*/ f12262 1 f8264"/>
              <a:gd name="f15376" fmla="*/ f12263 1 f8265"/>
              <a:gd name="f15377" fmla="*/ f12264 1 f8264"/>
              <a:gd name="f15378" fmla="*/ f12265 1 f8265"/>
              <a:gd name="f15379" fmla="*/ f12266 1 f8264"/>
              <a:gd name="f15380" fmla="*/ f12267 1 f8265"/>
              <a:gd name="f15381" fmla="*/ f12268 1 f8264"/>
              <a:gd name="f15382" fmla="*/ f12269 1 f8265"/>
              <a:gd name="f15383" fmla="*/ f12270 1 f8264"/>
              <a:gd name="f15384" fmla="*/ f12271 1 f8265"/>
              <a:gd name="f15385" fmla="*/ f12272 1 f8264"/>
              <a:gd name="f15386" fmla="*/ f12273 1 f8265"/>
              <a:gd name="f15387" fmla="*/ f12274 1 f8264"/>
              <a:gd name="f15388" fmla="*/ f12275 1 f8265"/>
              <a:gd name="f15389" fmla="*/ f12276 1 f8264"/>
              <a:gd name="f15390" fmla="*/ f12277 1 f8265"/>
              <a:gd name="f15391" fmla="*/ f12278 1 f8264"/>
              <a:gd name="f15392" fmla="*/ f12279 1 f8265"/>
              <a:gd name="f15393" fmla="*/ f12280 1 f8264"/>
              <a:gd name="f15394" fmla="*/ f12281 1 f8265"/>
              <a:gd name="f15395" fmla="*/ f12282 1 f8264"/>
              <a:gd name="f15396" fmla="*/ f12283 1 f8265"/>
              <a:gd name="f15397" fmla="*/ f12284 1 f8264"/>
              <a:gd name="f15398" fmla="*/ f12285 1 f8265"/>
              <a:gd name="f15399" fmla="*/ f12286 1 f8264"/>
              <a:gd name="f15400" fmla="*/ f12287 1 f8265"/>
              <a:gd name="f15401" fmla="*/ f12288 1 f8264"/>
              <a:gd name="f15402" fmla="*/ f12289 1 f8265"/>
              <a:gd name="f15403" fmla="*/ f12290 1 f8264"/>
              <a:gd name="f15404" fmla="*/ f12291 1 f8265"/>
              <a:gd name="f15405" fmla="*/ f12292 1 f8264"/>
              <a:gd name="f15406" fmla="*/ f12293 1 f8265"/>
              <a:gd name="f15407" fmla="*/ f12294 1 f8264"/>
              <a:gd name="f15408" fmla="*/ f12295 1 f8265"/>
              <a:gd name="f15409" fmla="*/ f12296 1 f8264"/>
              <a:gd name="f15410" fmla="*/ f12297 1 f8265"/>
              <a:gd name="f15411" fmla="*/ f12298 1 f8264"/>
              <a:gd name="f15412" fmla="*/ f12299 1 f8265"/>
              <a:gd name="f15413" fmla="*/ f12300 1 f8264"/>
              <a:gd name="f15414" fmla="*/ f12301 1 f8265"/>
              <a:gd name="f15415" fmla="*/ f12302 1 f8264"/>
              <a:gd name="f15416" fmla="*/ f12303 1 f8265"/>
              <a:gd name="f15417" fmla="*/ f12304 1 f8264"/>
              <a:gd name="f15418" fmla="*/ f12305 1 f8265"/>
              <a:gd name="f15419" fmla="*/ f12306 1 f8264"/>
              <a:gd name="f15420" fmla="*/ f12307 1 f8265"/>
              <a:gd name="f15421" fmla="*/ f12308 1 f8264"/>
              <a:gd name="f15422" fmla="*/ f12309 1 f8265"/>
              <a:gd name="f15423" fmla="*/ f12310 1 f8264"/>
              <a:gd name="f15424" fmla="*/ f12311 1 f8265"/>
              <a:gd name="f15425" fmla="*/ f12312 1 f8264"/>
              <a:gd name="f15426" fmla="*/ f12313 1 f8265"/>
              <a:gd name="f15427" fmla="*/ f12314 1 f8264"/>
              <a:gd name="f15428" fmla="*/ f12315 1 f8265"/>
              <a:gd name="f15429" fmla="*/ f12316 1 f8264"/>
              <a:gd name="f15430" fmla="*/ f12317 1 f8265"/>
              <a:gd name="f15431" fmla="*/ f12318 1 f8264"/>
              <a:gd name="f15432" fmla="*/ f12319 1 f8265"/>
              <a:gd name="f15433" fmla="*/ f12320 1 f8264"/>
              <a:gd name="f15434" fmla="*/ f12321 1 f8265"/>
              <a:gd name="f15435" fmla="*/ f12322 1 f8264"/>
              <a:gd name="f15436" fmla="*/ f12323 1 f8265"/>
              <a:gd name="f15437" fmla="*/ f12324 1 f8264"/>
              <a:gd name="f15438" fmla="*/ f12325 1 f8265"/>
              <a:gd name="f15439" fmla="*/ f12326 1 f8264"/>
              <a:gd name="f15440" fmla="*/ f12327 1 f8265"/>
              <a:gd name="f15441" fmla="*/ f12328 1 f8264"/>
              <a:gd name="f15442" fmla="*/ f12329 1 f8265"/>
              <a:gd name="f15443" fmla="*/ f12330 1 f8264"/>
              <a:gd name="f15444" fmla="*/ f12331 1 f8265"/>
              <a:gd name="f15445" fmla="*/ f12332 1 f8264"/>
              <a:gd name="f15446" fmla="*/ f12333 1 f8265"/>
              <a:gd name="f15447" fmla="*/ f12334 1 f8264"/>
              <a:gd name="f15448" fmla="*/ f12335 1 f8265"/>
              <a:gd name="f15449" fmla="*/ f12336 1 f8264"/>
              <a:gd name="f15450" fmla="*/ f12337 1 f8265"/>
              <a:gd name="f15451" fmla="*/ f12338 1 f8264"/>
              <a:gd name="f15452" fmla="*/ f12339 1 f8265"/>
              <a:gd name="f15453" fmla="*/ f12340 1 f8264"/>
              <a:gd name="f15454" fmla="*/ f12341 1 f8265"/>
              <a:gd name="f15455" fmla="*/ f12342 1 f8264"/>
              <a:gd name="f15456" fmla="*/ f12343 1 f8265"/>
              <a:gd name="f15457" fmla="*/ f12344 1 f8264"/>
              <a:gd name="f15458" fmla="*/ f12345 1 f8265"/>
              <a:gd name="f15459" fmla="*/ f12346 1 f8264"/>
              <a:gd name="f15460" fmla="*/ f12347 1 f8265"/>
              <a:gd name="f15461" fmla="*/ f12348 1 f8264"/>
              <a:gd name="f15462" fmla="*/ f12349 1 f8265"/>
              <a:gd name="f15463" fmla="*/ f12350 1 f8264"/>
              <a:gd name="f15464" fmla="*/ f12351 1 f8265"/>
              <a:gd name="f15465" fmla="*/ f12352 1 f8264"/>
              <a:gd name="f15466" fmla="*/ f12353 1 f8265"/>
              <a:gd name="f15467" fmla="*/ f12354 1 f8264"/>
              <a:gd name="f15468" fmla="*/ f12355 1 f8265"/>
              <a:gd name="f15469" fmla="*/ f12356 1 f8264"/>
              <a:gd name="f15470" fmla="*/ f12357 1 f8265"/>
              <a:gd name="f15471" fmla="*/ f12358 1 f8264"/>
              <a:gd name="f15472" fmla="*/ f12359 1 f8265"/>
              <a:gd name="f15473" fmla="*/ f12360 1 f8264"/>
              <a:gd name="f15474" fmla="*/ f12361 1 f8265"/>
              <a:gd name="f15475" fmla="*/ f12362 1 f8264"/>
              <a:gd name="f15476" fmla="*/ f12363 1 f8265"/>
              <a:gd name="f15477" fmla="*/ f12364 1 f8264"/>
              <a:gd name="f15478" fmla="*/ f12365 1 f8265"/>
              <a:gd name="f15479" fmla="*/ f12366 1 f8264"/>
              <a:gd name="f15480" fmla="*/ f12367 1 f8265"/>
              <a:gd name="f15481" fmla="*/ f12368 1 f8264"/>
              <a:gd name="f15482" fmla="*/ f12369 1 f8265"/>
              <a:gd name="f15483" fmla="*/ f12370 1 f8264"/>
              <a:gd name="f15484" fmla="*/ f12371 1 f8265"/>
              <a:gd name="f15485" fmla="*/ f12372 1 f8264"/>
              <a:gd name="f15486" fmla="*/ f12373 1 f8265"/>
              <a:gd name="f15487" fmla="*/ f12374 1 f8264"/>
              <a:gd name="f15488" fmla="*/ f12375 1 f8265"/>
              <a:gd name="f15489" fmla="*/ f12376 1 f8264"/>
              <a:gd name="f15490" fmla="*/ f12377 1 f8265"/>
              <a:gd name="f15491" fmla="*/ f12378 1 f8264"/>
              <a:gd name="f15492" fmla="*/ f12379 1 f8265"/>
              <a:gd name="f15493" fmla="*/ f12380 1 f8264"/>
              <a:gd name="f15494" fmla="*/ f12381 1 f8265"/>
              <a:gd name="f15495" fmla="*/ f12382 1 f8264"/>
              <a:gd name="f15496" fmla="*/ f12383 1 f8265"/>
              <a:gd name="f15497" fmla="*/ f12384 1 f8264"/>
              <a:gd name="f15498" fmla="*/ f12385 1 f8265"/>
              <a:gd name="f15499" fmla="*/ f12386 1 f8264"/>
              <a:gd name="f15500" fmla="*/ f12387 1 f8265"/>
              <a:gd name="f15501" fmla="*/ f12388 1 f8264"/>
              <a:gd name="f15502" fmla="*/ f12389 1 f8265"/>
              <a:gd name="f15503" fmla="*/ f12390 1 f8264"/>
              <a:gd name="f15504" fmla="*/ f12391 1 f8265"/>
              <a:gd name="f15505" fmla="*/ f12392 1 f8264"/>
              <a:gd name="f15506" fmla="*/ f12393 1 f8265"/>
              <a:gd name="f15507" fmla="*/ f12394 1 f8264"/>
              <a:gd name="f15508" fmla="*/ f12395 1 f8265"/>
              <a:gd name="f15509" fmla="*/ f12396 1 f8264"/>
              <a:gd name="f15510" fmla="*/ f12397 1 f8265"/>
              <a:gd name="f15511" fmla="*/ f12398 1 f8264"/>
              <a:gd name="f15512" fmla="*/ f12399 1 f8265"/>
              <a:gd name="f15513" fmla="*/ f12400 1 f8264"/>
              <a:gd name="f15514" fmla="*/ f12401 1 f8265"/>
              <a:gd name="f15515" fmla="*/ f12402 1 f8264"/>
              <a:gd name="f15516" fmla="*/ f12403 1 f8265"/>
              <a:gd name="f15517" fmla="*/ f12404 1 f8264"/>
              <a:gd name="f15518" fmla="*/ f12405 1 f8265"/>
              <a:gd name="f15519" fmla="*/ f12406 1 f8264"/>
              <a:gd name="f15520" fmla="*/ f12407 1 f8265"/>
              <a:gd name="f15521" fmla="*/ f12408 1 f8264"/>
              <a:gd name="f15522" fmla="*/ f12409 1 f8265"/>
              <a:gd name="f15523" fmla="*/ f12410 1 f8264"/>
              <a:gd name="f15524" fmla="*/ f12411 1 f8265"/>
              <a:gd name="f15525" fmla="*/ f12412 1 f8264"/>
              <a:gd name="f15526" fmla="*/ f12413 1 f8265"/>
              <a:gd name="f15527" fmla="*/ f12414 1 f8264"/>
              <a:gd name="f15528" fmla="*/ f12415 1 f8265"/>
              <a:gd name="f15529" fmla="*/ f12416 1 f8264"/>
              <a:gd name="f15530" fmla="*/ f12417 1 f8265"/>
              <a:gd name="f15531" fmla="*/ f12418 1 f8264"/>
              <a:gd name="f15532" fmla="*/ f12419 1 f8265"/>
              <a:gd name="f15533" fmla="*/ f12420 1 f8264"/>
              <a:gd name="f15534" fmla="*/ f12421 1 f8265"/>
              <a:gd name="f15535" fmla="*/ f12422 1 f8264"/>
              <a:gd name="f15536" fmla="*/ f12423 1 f8265"/>
              <a:gd name="f15537" fmla="*/ f12424 1 f8264"/>
              <a:gd name="f15538" fmla="*/ f12425 1 f8265"/>
              <a:gd name="f15539" fmla="*/ f12426 1 f8264"/>
              <a:gd name="f15540" fmla="*/ f12427 1 f8265"/>
              <a:gd name="f15541" fmla="*/ f12428 1 f8264"/>
              <a:gd name="f15542" fmla="*/ f12429 1 f8265"/>
              <a:gd name="f15543" fmla="*/ f12430 1 f8264"/>
              <a:gd name="f15544" fmla="*/ f12431 1 f8265"/>
              <a:gd name="f15545" fmla="*/ f12432 1 f8264"/>
              <a:gd name="f15546" fmla="*/ f12433 1 f8265"/>
              <a:gd name="f15547" fmla="*/ f12434 1 f8264"/>
              <a:gd name="f15548" fmla="*/ f12435 1 f8265"/>
              <a:gd name="f15549" fmla="*/ f12436 1 f8264"/>
              <a:gd name="f15550" fmla="*/ f12437 1 f8265"/>
              <a:gd name="f15551" fmla="*/ f12438 1 f8264"/>
              <a:gd name="f15552" fmla="*/ f12439 1 f8265"/>
              <a:gd name="f15553" fmla="*/ f12440 1 f8264"/>
              <a:gd name="f15554" fmla="*/ f12441 1 f8265"/>
              <a:gd name="f15555" fmla="*/ f12442 1 f8264"/>
              <a:gd name="f15556" fmla="*/ f12443 1 f8265"/>
              <a:gd name="f15557" fmla="*/ f12444 1 f8264"/>
              <a:gd name="f15558" fmla="*/ f12445 1 f8265"/>
              <a:gd name="f15559" fmla="*/ f12446 1 f8264"/>
              <a:gd name="f15560" fmla="*/ f12447 1 f8265"/>
              <a:gd name="f15561" fmla="*/ f12448 1 f8264"/>
              <a:gd name="f15562" fmla="*/ f12449 1 f8265"/>
              <a:gd name="f15563" fmla="*/ f12450 1 f8264"/>
              <a:gd name="f15564" fmla="*/ f12451 1 f8265"/>
              <a:gd name="f15565" fmla="*/ f12452 1 f8264"/>
              <a:gd name="f15566" fmla="*/ f12453 1 f8265"/>
              <a:gd name="f15567" fmla="*/ f12454 1 f8264"/>
              <a:gd name="f15568" fmla="*/ f12455 1 f8265"/>
              <a:gd name="f15569" fmla="*/ f12456 1 f8264"/>
              <a:gd name="f15570" fmla="*/ f12457 1 f8265"/>
              <a:gd name="f15571" fmla="*/ f12458 1 f8264"/>
              <a:gd name="f15572" fmla="*/ f12459 1 f8265"/>
              <a:gd name="f15573" fmla="*/ f12460 1 f8264"/>
              <a:gd name="f15574" fmla="*/ f12461 1 f8265"/>
              <a:gd name="f15575" fmla="*/ f12462 1 f8264"/>
              <a:gd name="f15576" fmla="*/ f12463 1 f8265"/>
              <a:gd name="f15577" fmla="*/ f12464 1 f8264"/>
              <a:gd name="f15578" fmla="*/ f12465 1 f8265"/>
              <a:gd name="f15579" fmla="*/ f12466 1 f8264"/>
              <a:gd name="f15580" fmla="*/ f12467 1 f8265"/>
              <a:gd name="f15581" fmla="*/ f12468 1 f8264"/>
              <a:gd name="f15582" fmla="*/ f12469 1 f8265"/>
              <a:gd name="f15583" fmla="*/ f12470 1 f8264"/>
              <a:gd name="f15584" fmla="*/ f12471 1 f8265"/>
              <a:gd name="f15585" fmla="*/ f12472 1 f8264"/>
              <a:gd name="f15586" fmla="*/ f12473 1 f8265"/>
              <a:gd name="f15587" fmla="*/ f12474 1 f8264"/>
              <a:gd name="f15588" fmla="*/ f12475 1 f8265"/>
              <a:gd name="f15589" fmla="*/ f12476 1 f8264"/>
              <a:gd name="f15590" fmla="*/ f12477 1 f8265"/>
              <a:gd name="f15591" fmla="*/ f12478 1 f8264"/>
              <a:gd name="f15592" fmla="*/ f12479 1 f8265"/>
              <a:gd name="f15593" fmla="*/ f12480 1 f8264"/>
              <a:gd name="f15594" fmla="*/ f12481 1 f8265"/>
              <a:gd name="f15595" fmla="*/ f12482 1 f8264"/>
              <a:gd name="f15596" fmla="*/ f12483 1 f8265"/>
              <a:gd name="f15597" fmla="*/ f12484 1 f8264"/>
              <a:gd name="f15598" fmla="*/ f12485 1 f8265"/>
              <a:gd name="f15599" fmla="*/ f12486 1 f8264"/>
              <a:gd name="f15600" fmla="*/ f12487 1 f8265"/>
              <a:gd name="f15601" fmla="*/ f12488 1 f8264"/>
              <a:gd name="f15602" fmla="*/ f12489 1 f8265"/>
              <a:gd name="f15603" fmla="*/ f12490 1 f8264"/>
              <a:gd name="f15604" fmla="*/ f12491 1 f8265"/>
              <a:gd name="f15605" fmla="*/ f12492 1 f8264"/>
              <a:gd name="f15606" fmla="*/ f12493 1 f8265"/>
              <a:gd name="f15607" fmla="*/ f12494 1 f8264"/>
              <a:gd name="f15608" fmla="*/ f12495 1 f8265"/>
              <a:gd name="f15609" fmla="*/ f12496 1 f8264"/>
              <a:gd name="f15610" fmla="*/ f12497 1 f8265"/>
              <a:gd name="f15611" fmla="*/ f12498 1 f8264"/>
              <a:gd name="f15612" fmla="*/ f12499 1 f8265"/>
              <a:gd name="f15613" fmla="*/ f12500 1 f8264"/>
              <a:gd name="f15614" fmla="*/ f12501 1 f8265"/>
              <a:gd name="f15615" fmla="*/ f12502 1 f8264"/>
              <a:gd name="f15616" fmla="*/ f12503 1 f8265"/>
              <a:gd name="f15617" fmla="*/ f12504 1 f8264"/>
              <a:gd name="f15618" fmla="*/ f12505 1 f8265"/>
              <a:gd name="f15619" fmla="*/ f12506 1 f8264"/>
              <a:gd name="f15620" fmla="*/ f12507 1 f8265"/>
              <a:gd name="f15621" fmla="*/ f12508 1 f8264"/>
              <a:gd name="f15622" fmla="*/ f12509 1 f8265"/>
              <a:gd name="f15623" fmla="*/ f12510 1 f8264"/>
              <a:gd name="f15624" fmla="*/ f12511 1 f8265"/>
              <a:gd name="f15625" fmla="*/ f12512 1 f8264"/>
              <a:gd name="f15626" fmla="*/ f12513 1 f8265"/>
              <a:gd name="f15627" fmla="*/ f12514 1 f8264"/>
              <a:gd name="f15628" fmla="*/ f12515 1 f8265"/>
              <a:gd name="f15629" fmla="*/ f12516 1 f8264"/>
              <a:gd name="f15630" fmla="*/ f12517 1 f8265"/>
              <a:gd name="f15631" fmla="*/ f12518 1 f8264"/>
              <a:gd name="f15632" fmla="*/ f12519 1 f8265"/>
              <a:gd name="f15633" fmla="*/ f12520 1 f8264"/>
              <a:gd name="f15634" fmla="*/ f12521 1 f8265"/>
              <a:gd name="f15635" fmla="*/ f12522 1 f8264"/>
              <a:gd name="f15636" fmla="*/ f12523 1 f8265"/>
              <a:gd name="f15637" fmla="*/ f12524 1 f8264"/>
              <a:gd name="f15638" fmla="*/ f12525 1 f8265"/>
              <a:gd name="f15639" fmla="*/ f12526 1 f8264"/>
              <a:gd name="f15640" fmla="*/ f12527 1 f8265"/>
              <a:gd name="f15641" fmla="*/ f12528 1 f8264"/>
              <a:gd name="f15642" fmla="*/ f12529 1 f8265"/>
              <a:gd name="f15643" fmla="*/ f12530 1 f8264"/>
              <a:gd name="f15644" fmla="*/ f12531 1 f8265"/>
              <a:gd name="f15645" fmla="*/ f12532 1 f8264"/>
              <a:gd name="f15646" fmla="*/ f12533 1 f8265"/>
              <a:gd name="f15647" fmla="*/ f12534 1 f8264"/>
              <a:gd name="f15648" fmla="*/ f12535 1 f8265"/>
              <a:gd name="f15649" fmla="*/ f12536 1 f8264"/>
              <a:gd name="f15650" fmla="*/ f12537 1 f8265"/>
              <a:gd name="f15651" fmla="*/ f12538 1 f8264"/>
              <a:gd name="f15652" fmla="*/ f12539 1 f8265"/>
              <a:gd name="f15653" fmla="*/ f12540 1 f8264"/>
              <a:gd name="f15654" fmla="*/ f12541 1 f8265"/>
              <a:gd name="f15655" fmla="*/ f12542 1 f8264"/>
              <a:gd name="f15656" fmla="*/ f12543 1 f8265"/>
              <a:gd name="f15657" fmla="*/ f12544 1 f8264"/>
              <a:gd name="f15658" fmla="*/ f12545 1 f8265"/>
              <a:gd name="f15659" fmla="*/ f12546 1 f8264"/>
              <a:gd name="f15660" fmla="*/ f12547 1 f8265"/>
              <a:gd name="f15661" fmla="*/ f12548 1 f8264"/>
              <a:gd name="f15662" fmla="*/ f12549 1 f8265"/>
              <a:gd name="f15663" fmla="*/ f12550 1 f8264"/>
              <a:gd name="f15664" fmla="*/ f12551 1 f8265"/>
              <a:gd name="f15665" fmla="*/ f12552 1 f8264"/>
              <a:gd name="f15666" fmla="*/ f12553 1 f8265"/>
              <a:gd name="f15667" fmla="*/ f12554 1 f8264"/>
              <a:gd name="f15668" fmla="*/ f12555 1 f8265"/>
              <a:gd name="f15669" fmla="*/ f12556 1 f8264"/>
              <a:gd name="f15670" fmla="*/ f12557 1 f8265"/>
              <a:gd name="f15671" fmla="*/ f12558 1 f8264"/>
              <a:gd name="f15672" fmla="*/ f12559 1 f8265"/>
              <a:gd name="f15673" fmla="*/ f12560 1 f8264"/>
              <a:gd name="f15674" fmla="*/ f12561 1 f8265"/>
              <a:gd name="f15675" fmla="*/ f12562 1 f8264"/>
              <a:gd name="f15676" fmla="*/ f12563 1 f8265"/>
              <a:gd name="f15677" fmla="*/ f12564 1 f8264"/>
              <a:gd name="f15678" fmla="*/ f12565 1 f8265"/>
              <a:gd name="f15679" fmla="*/ f12566 1 f8264"/>
              <a:gd name="f15680" fmla="*/ f12567 1 f8265"/>
              <a:gd name="f15681" fmla="*/ f12568 1 f8264"/>
              <a:gd name="f15682" fmla="*/ f12569 1 f8265"/>
              <a:gd name="f15683" fmla="*/ f12570 1 f8264"/>
              <a:gd name="f15684" fmla="*/ f12571 1 f8265"/>
              <a:gd name="f15685" fmla="*/ f12572 1 f8264"/>
              <a:gd name="f15686" fmla="*/ f12573 1 f8265"/>
              <a:gd name="f15687" fmla="*/ f12574 1 f8264"/>
              <a:gd name="f15688" fmla="*/ f12575 1 f8265"/>
              <a:gd name="f15689" fmla="*/ f12576 1 f8264"/>
              <a:gd name="f15690" fmla="*/ f12577 1 f8265"/>
              <a:gd name="f15691" fmla="*/ f12578 1 f8264"/>
              <a:gd name="f15692" fmla="*/ f12579 1 f8265"/>
              <a:gd name="f15693" fmla="*/ f12580 1 f8264"/>
              <a:gd name="f15694" fmla="*/ f12581 1 f8265"/>
              <a:gd name="f15695" fmla="*/ f12582 1 f8264"/>
              <a:gd name="f15696" fmla="*/ f12583 1 f8265"/>
              <a:gd name="f15697" fmla="*/ f12584 1 f8264"/>
              <a:gd name="f15698" fmla="*/ f12585 1 f8265"/>
              <a:gd name="f15699" fmla="*/ f12586 1 f8264"/>
              <a:gd name="f15700" fmla="*/ f12587 1 f8265"/>
              <a:gd name="f15701" fmla="*/ f12588 1 f8264"/>
              <a:gd name="f15702" fmla="*/ f12589 1 f8265"/>
              <a:gd name="f15703" fmla="*/ f12590 1 f8264"/>
              <a:gd name="f15704" fmla="*/ f12591 1 f8265"/>
              <a:gd name="f15705" fmla="*/ f12592 1 f8264"/>
              <a:gd name="f15706" fmla="*/ f12593 1 f8265"/>
              <a:gd name="f15707" fmla="*/ f12594 1 f8264"/>
              <a:gd name="f15708" fmla="*/ f12595 1 f8265"/>
              <a:gd name="f15709" fmla="*/ f12596 1 f8264"/>
              <a:gd name="f15710" fmla="*/ f12597 1 f8265"/>
              <a:gd name="f15711" fmla="*/ f12598 1 f8264"/>
              <a:gd name="f15712" fmla="*/ f12599 1 f8265"/>
              <a:gd name="f15713" fmla="*/ f12600 1 f8264"/>
              <a:gd name="f15714" fmla="*/ f12601 1 f8265"/>
              <a:gd name="f15715" fmla="*/ f12602 1 f8264"/>
              <a:gd name="f15716" fmla="*/ f12603 1 f8265"/>
              <a:gd name="f15717" fmla="*/ f12604 1 f8264"/>
              <a:gd name="f15718" fmla="*/ f12605 1 f8265"/>
              <a:gd name="f15719" fmla="*/ f12606 1 f8264"/>
              <a:gd name="f15720" fmla="*/ f12607 1 f8265"/>
              <a:gd name="f15721" fmla="*/ f12608 1 f8264"/>
              <a:gd name="f15722" fmla="*/ f12609 1 f8265"/>
              <a:gd name="f15723" fmla="*/ f12610 1 f8264"/>
              <a:gd name="f15724" fmla="*/ f12611 1 f8265"/>
              <a:gd name="f15725" fmla="*/ f12612 1 f8264"/>
              <a:gd name="f15726" fmla="*/ f12613 1 f8265"/>
              <a:gd name="f15727" fmla="*/ f12614 1 f8264"/>
              <a:gd name="f15728" fmla="*/ f12615 1 f8265"/>
              <a:gd name="f15729" fmla="*/ f12616 1 f8264"/>
              <a:gd name="f15730" fmla="*/ f12617 1 f8265"/>
              <a:gd name="f15731" fmla="*/ f12618 1 f8264"/>
              <a:gd name="f15732" fmla="*/ f12619 1 f8265"/>
              <a:gd name="f15733" fmla="*/ f12620 1 f8264"/>
              <a:gd name="f15734" fmla="*/ f12621 1 f8265"/>
              <a:gd name="f15735" fmla="*/ f12622 1 f8264"/>
              <a:gd name="f15736" fmla="*/ f12623 1 f8265"/>
              <a:gd name="f15737" fmla="*/ f12624 1 f8264"/>
              <a:gd name="f15738" fmla="*/ f12625 1 f8265"/>
              <a:gd name="f15739" fmla="*/ f12626 1 f8264"/>
              <a:gd name="f15740" fmla="*/ f12627 1 f8265"/>
              <a:gd name="f15741" fmla="*/ f12628 1 f8264"/>
              <a:gd name="f15742" fmla="*/ f12629 1 f8265"/>
              <a:gd name="f15743" fmla="*/ f12630 1 f8264"/>
              <a:gd name="f15744" fmla="*/ f12631 1 f8265"/>
              <a:gd name="f15745" fmla="*/ f12632 1 f8264"/>
              <a:gd name="f15746" fmla="*/ f12633 1 f8265"/>
              <a:gd name="f15747" fmla="*/ f12634 1 f8264"/>
              <a:gd name="f15748" fmla="*/ f12635 1 f8265"/>
              <a:gd name="f15749" fmla="*/ f12636 1 f8264"/>
              <a:gd name="f15750" fmla="*/ f12637 1 f8265"/>
              <a:gd name="f15751" fmla="*/ f12638 1 f8264"/>
              <a:gd name="f15752" fmla="*/ f12639 1 f8265"/>
              <a:gd name="f15753" fmla="*/ f12640 1 f8264"/>
              <a:gd name="f15754" fmla="*/ f12641 1 f8265"/>
              <a:gd name="f15755" fmla="*/ f12642 1 f8264"/>
              <a:gd name="f15756" fmla="*/ f12643 1 f8265"/>
              <a:gd name="f15757" fmla="*/ f12644 1 f8264"/>
              <a:gd name="f15758" fmla="*/ f12645 1 f8265"/>
              <a:gd name="f15759" fmla="*/ f12646 1 f8264"/>
              <a:gd name="f15760" fmla="*/ f12647 1 f8265"/>
              <a:gd name="f15761" fmla="*/ f12648 1 f8264"/>
              <a:gd name="f15762" fmla="*/ f12649 1 f8265"/>
              <a:gd name="f15763" fmla="*/ f12650 1 f8264"/>
              <a:gd name="f15764" fmla="*/ f12651 1 f8265"/>
              <a:gd name="f15765" fmla="*/ f12652 1 f8264"/>
              <a:gd name="f15766" fmla="*/ f12653 1 f8265"/>
              <a:gd name="f15767" fmla="*/ f12654 1 f8264"/>
              <a:gd name="f15768" fmla="*/ f12655 1 f8265"/>
              <a:gd name="f15769" fmla="*/ f12656 1 f8264"/>
              <a:gd name="f15770" fmla="*/ f12657 1 f8265"/>
              <a:gd name="f15771" fmla="*/ f12658 1 f8264"/>
              <a:gd name="f15772" fmla="*/ f12659 1 f8265"/>
              <a:gd name="f15773" fmla="*/ f12660 1 f8264"/>
              <a:gd name="f15774" fmla="*/ f12661 1 f8265"/>
              <a:gd name="f15775" fmla="*/ f12662 1 f8264"/>
              <a:gd name="f15776" fmla="*/ f12663 1 f8265"/>
              <a:gd name="f15777" fmla="*/ f12664 1 f8264"/>
              <a:gd name="f15778" fmla="*/ f12665 1 f8265"/>
              <a:gd name="f15779" fmla="*/ f12666 1 f8264"/>
              <a:gd name="f15780" fmla="*/ f12667 1 f8265"/>
              <a:gd name="f15781" fmla="*/ f12668 1 f8264"/>
              <a:gd name="f15782" fmla="*/ f12669 1 f8265"/>
              <a:gd name="f15783" fmla="*/ f12670 1 f8264"/>
              <a:gd name="f15784" fmla="*/ f12671 1 f8265"/>
              <a:gd name="f15785" fmla="*/ f12672 1 f8264"/>
              <a:gd name="f15786" fmla="*/ f12673 1 f8265"/>
              <a:gd name="f15787" fmla="*/ f12674 1 f8264"/>
              <a:gd name="f15788" fmla="*/ f12675 1 f8265"/>
              <a:gd name="f15789" fmla="*/ f12676 1 f8264"/>
              <a:gd name="f15790" fmla="*/ f12677 1 f8265"/>
              <a:gd name="f15791" fmla="*/ f12678 1 f8264"/>
              <a:gd name="f15792" fmla="*/ f12679 1 f8265"/>
              <a:gd name="f15793" fmla="*/ f12680 1 f8264"/>
              <a:gd name="f15794" fmla="*/ f12681 1 f8265"/>
              <a:gd name="f15795" fmla="*/ f12682 1 f8264"/>
              <a:gd name="f15796" fmla="*/ f12683 1 f8265"/>
              <a:gd name="f15797" fmla="*/ f12684 1 f8264"/>
              <a:gd name="f15798" fmla="*/ f12685 1 f8265"/>
              <a:gd name="f15799" fmla="*/ f12686 1 f8264"/>
              <a:gd name="f15800" fmla="*/ f12687 1 f8265"/>
              <a:gd name="f15801" fmla="*/ f12688 1 f8264"/>
              <a:gd name="f15802" fmla="*/ f12689 1 f8265"/>
              <a:gd name="f15803" fmla="*/ f12690 1 f8264"/>
              <a:gd name="f15804" fmla="*/ f12691 1 f8265"/>
              <a:gd name="f15805" fmla="*/ f12692 1 f8264"/>
              <a:gd name="f15806" fmla="*/ f12693 1 f8265"/>
              <a:gd name="f15807" fmla="*/ f12694 1 f8264"/>
              <a:gd name="f15808" fmla="*/ f12695 1 f8265"/>
              <a:gd name="f15809" fmla="*/ f12696 1 f8264"/>
              <a:gd name="f15810" fmla="*/ f12697 1 f8265"/>
              <a:gd name="f15811" fmla="*/ f12698 1 f8264"/>
              <a:gd name="f15812" fmla="*/ f12699 1 f8265"/>
              <a:gd name="f15813" fmla="*/ f12700 1 f8264"/>
              <a:gd name="f15814" fmla="*/ f12701 1 f8265"/>
              <a:gd name="f15815" fmla="*/ f12702 1 f8264"/>
              <a:gd name="f15816" fmla="*/ f12703 1 f8265"/>
              <a:gd name="f15817" fmla="*/ f12704 1 f8264"/>
              <a:gd name="f15818" fmla="*/ f12705 1 f8265"/>
              <a:gd name="f15819" fmla="*/ f12706 1 f8264"/>
              <a:gd name="f15820" fmla="*/ f12707 1 f8265"/>
              <a:gd name="f15821" fmla="*/ f12708 1 f8264"/>
              <a:gd name="f15822" fmla="*/ f12709 1 f8265"/>
              <a:gd name="f15823" fmla="*/ f12710 1 f8264"/>
              <a:gd name="f15824" fmla="*/ f12711 1 f8265"/>
              <a:gd name="f15825" fmla="*/ f12712 1 f8264"/>
              <a:gd name="f15826" fmla="*/ f12713 1 f8265"/>
              <a:gd name="f15827" fmla="*/ f12714 1 f8264"/>
              <a:gd name="f15828" fmla="*/ f12715 1 f8265"/>
              <a:gd name="f15829" fmla="*/ f12716 1 f8264"/>
              <a:gd name="f15830" fmla="*/ f12717 1 f8265"/>
              <a:gd name="f15831" fmla="*/ f12718 1 f8264"/>
              <a:gd name="f15832" fmla="*/ f12719 1 f8265"/>
              <a:gd name="f15833" fmla="*/ f12720 1 f8264"/>
              <a:gd name="f15834" fmla="*/ f12721 1 f8265"/>
              <a:gd name="f15835" fmla="*/ f12722 1 f8264"/>
              <a:gd name="f15836" fmla="*/ f12723 1 f8265"/>
              <a:gd name="f15837" fmla="*/ f12724 1 f8264"/>
              <a:gd name="f15838" fmla="*/ f12725 1 f8265"/>
              <a:gd name="f15839" fmla="*/ f12726 1 f8264"/>
              <a:gd name="f15840" fmla="*/ f12727 1 f8265"/>
              <a:gd name="f15841" fmla="*/ f12728 1 f8264"/>
              <a:gd name="f15842" fmla="*/ f12729 1 f8265"/>
              <a:gd name="f15843" fmla="*/ f12730 1 f8264"/>
              <a:gd name="f15844" fmla="*/ f12731 1 f8265"/>
              <a:gd name="f15845" fmla="*/ f12732 1 f8264"/>
              <a:gd name="f15846" fmla="*/ f12733 1 f8265"/>
              <a:gd name="f15847" fmla="*/ f12734 1 f8264"/>
              <a:gd name="f15848" fmla="*/ f12735 1 f8265"/>
              <a:gd name="f15849" fmla="*/ f12736 1 f8264"/>
              <a:gd name="f15850" fmla="*/ f12737 1 f8265"/>
              <a:gd name="f15851" fmla="*/ f12738 1 f8264"/>
              <a:gd name="f15852" fmla="*/ f12739 1 f8265"/>
              <a:gd name="f15853" fmla="*/ f12740 1 f8264"/>
              <a:gd name="f15854" fmla="*/ f12741 1 f8265"/>
              <a:gd name="f15855" fmla="*/ f12742 1 f8264"/>
              <a:gd name="f15856" fmla="*/ f12743 1 f8265"/>
              <a:gd name="f15857" fmla="*/ f12744 1 f8264"/>
              <a:gd name="f15858" fmla="*/ f12745 1 f8265"/>
              <a:gd name="f15859" fmla="*/ f12746 1 f8264"/>
              <a:gd name="f15860" fmla="*/ f12747 1 f8265"/>
              <a:gd name="f15861" fmla="*/ f12748 1 f8264"/>
              <a:gd name="f15862" fmla="*/ f12749 1 f8265"/>
              <a:gd name="f15863" fmla="*/ f12750 1 f8264"/>
              <a:gd name="f15864" fmla="*/ f12751 1 f8265"/>
              <a:gd name="f15865" fmla="*/ f12752 1 f8264"/>
              <a:gd name="f15866" fmla="*/ f12753 1 f8265"/>
              <a:gd name="f15867" fmla="*/ f12754 1 f8264"/>
              <a:gd name="f15868" fmla="*/ f12755 1 f8265"/>
              <a:gd name="f15869" fmla="*/ f12756 1 f8264"/>
              <a:gd name="f15870" fmla="*/ f12757 1 f8265"/>
              <a:gd name="f15871" fmla="*/ f12758 1 f8264"/>
              <a:gd name="f15872" fmla="*/ f12759 1 f8265"/>
              <a:gd name="f15873" fmla="*/ f12760 1 f8264"/>
              <a:gd name="f15874" fmla="*/ f12761 1 f8265"/>
              <a:gd name="f15875" fmla="*/ f12762 1 f8264"/>
              <a:gd name="f15876" fmla="*/ f12763 1 f8265"/>
              <a:gd name="f15877" fmla="*/ f12764 1 f8264"/>
              <a:gd name="f15878" fmla="*/ f12765 1 f8265"/>
              <a:gd name="f15879" fmla="*/ f12766 1 f8264"/>
              <a:gd name="f15880" fmla="*/ f12767 1 f8265"/>
              <a:gd name="f15881" fmla="*/ f12768 1 f8264"/>
              <a:gd name="f15882" fmla="*/ f12769 1 f8265"/>
              <a:gd name="f15883" fmla="*/ f12770 1 f8264"/>
              <a:gd name="f15884" fmla="*/ f12771 1 f8265"/>
              <a:gd name="f15885" fmla="*/ f12772 1 f8264"/>
              <a:gd name="f15886" fmla="*/ f12773 1 f8265"/>
              <a:gd name="f15887" fmla="*/ f12774 1 f8264"/>
              <a:gd name="f15888" fmla="*/ f12775 1 f8265"/>
              <a:gd name="f15889" fmla="*/ f12776 1 f8264"/>
              <a:gd name="f15890" fmla="*/ f12777 1 f8265"/>
              <a:gd name="f15891" fmla="*/ f12778 1 f8264"/>
              <a:gd name="f15892" fmla="*/ f12779 1 f8265"/>
              <a:gd name="f15893" fmla="*/ f12780 1 f8264"/>
              <a:gd name="f15894" fmla="*/ f12781 1 f8265"/>
              <a:gd name="f15895" fmla="*/ f12782 1 f8264"/>
              <a:gd name="f15896" fmla="*/ f12783 1 f8265"/>
              <a:gd name="f15897" fmla="*/ f12784 1 f8264"/>
              <a:gd name="f15898" fmla="*/ f12785 1 f8265"/>
              <a:gd name="f15899" fmla="*/ f12786 1 f8264"/>
              <a:gd name="f15900" fmla="*/ f12787 1 f8265"/>
              <a:gd name="f15901" fmla="*/ f12788 1 f8264"/>
              <a:gd name="f15902" fmla="*/ f12789 1 f8265"/>
              <a:gd name="f15903" fmla="*/ f12790 1 f8264"/>
              <a:gd name="f15904" fmla="*/ f12791 1 f8265"/>
              <a:gd name="f15905" fmla="*/ f12792 1 f8264"/>
              <a:gd name="f15906" fmla="*/ f12793 1 f8265"/>
              <a:gd name="f15907" fmla="*/ f12794 1 f8264"/>
              <a:gd name="f15908" fmla="*/ f12795 1 f8265"/>
              <a:gd name="f15909" fmla="*/ f12796 1 f8264"/>
              <a:gd name="f15910" fmla="*/ f12797 1 f8265"/>
              <a:gd name="f15911" fmla="*/ f12798 1 f8264"/>
              <a:gd name="f15912" fmla="*/ f12799 1 f8265"/>
              <a:gd name="f15913" fmla="*/ f12800 1 f8264"/>
              <a:gd name="f15914" fmla="*/ f12801 1 f8265"/>
              <a:gd name="f15915" fmla="*/ f12802 1 f8264"/>
              <a:gd name="f15916" fmla="*/ f12803 1 f8265"/>
              <a:gd name="f15917" fmla="*/ f12804 1 f8264"/>
              <a:gd name="f15918" fmla="*/ f12805 1 f8265"/>
              <a:gd name="f15919" fmla="*/ f12806 1 f8264"/>
              <a:gd name="f15920" fmla="*/ f12807 1 f8265"/>
              <a:gd name="f15921" fmla="*/ f12808 1 f8264"/>
              <a:gd name="f15922" fmla="*/ f12809 1 f8265"/>
              <a:gd name="f15923" fmla="*/ f12810 1 f8264"/>
              <a:gd name="f15924" fmla="*/ f12811 1 f8265"/>
              <a:gd name="f15925" fmla="*/ f12812 1 f8264"/>
              <a:gd name="f15926" fmla="*/ f12813 1 f8265"/>
              <a:gd name="f15927" fmla="*/ f12814 1 f8264"/>
              <a:gd name="f15928" fmla="*/ f12815 1 f8265"/>
              <a:gd name="f15929" fmla="*/ f12816 1 f8264"/>
              <a:gd name="f15930" fmla="*/ f12817 1 f8265"/>
              <a:gd name="f15931" fmla="*/ f12818 1 f8264"/>
              <a:gd name="f15932" fmla="*/ f12819 1 f8265"/>
              <a:gd name="f15933" fmla="*/ f12820 1 f8264"/>
              <a:gd name="f15934" fmla="*/ f12821 1 f8265"/>
              <a:gd name="f15935" fmla="*/ f12822 1 f8264"/>
              <a:gd name="f15936" fmla="*/ f12823 1 f8265"/>
              <a:gd name="f15937" fmla="*/ f12824 1 f8264"/>
              <a:gd name="f15938" fmla="*/ f12825 1 f8265"/>
              <a:gd name="f15939" fmla="*/ f12826 1 f8264"/>
              <a:gd name="f15940" fmla="*/ f12827 1 f8265"/>
              <a:gd name="f15941" fmla="*/ f12828 1 f8264"/>
              <a:gd name="f15942" fmla="*/ f12829 1 f8265"/>
              <a:gd name="f15943" fmla="*/ f12830 1 f8264"/>
              <a:gd name="f15944" fmla="*/ f12831 1 f8265"/>
              <a:gd name="f15945" fmla="*/ f12832 1 f8264"/>
              <a:gd name="f15946" fmla="*/ f12833 1 f8265"/>
              <a:gd name="f15947" fmla="*/ f12834 1 f8264"/>
              <a:gd name="f15948" fmla="*/ f12835 1 f8265"/>
              <a:gd name="f15949" fmla="*/ f12836 1 f8264"/>
              <a:gd name="f15950" fmla="*/ f12837 1 f8265"/>
              <a:gd name="f15951" fmla="*/ f12838 1 f8264"/>
              <a:gd name="f15952" fmla="*/ f12839 1 f8265"/>
              <a:gd name="f15953" fmla="*/ f12840 1 f8264"/>
              <a:gd name="f15954" fmla="*/ f12841 1 f8265"/>
              <a:gd name="f15955" fmla="*/ f12842 1 f8264"/>
              <a:gd name="f15956" fmla="*/ f12843 1 f8265"/>
              <a:gd name="f15957" fmla="*/ f12844 1 f8264"/>
              <a:gd name="f15958" fmla="*/ f12845 1 f8265"/>
              <a:gd name="f15959" fmla="*/ f12846 1 f8264"/>
              <a:gd name="f15960" fmla="*/ f12847 1 f8265"/>
              <a:gd name="f15961" fmla="*/ f12848 1 f8264"/>
              <a:gd name="f15962" fmla="*/ f12849 1 f8265"/>
              <a:gd name="f15963" fmla="*/ f12850 1 f8264"/>
              <a:gd name="f15964" fmla="*/ f12851 1 f8265"/>
              <a:gd name="f15965" fmla="*/ f12852 1 f8264"/>
              <a:gd name="f15966" fmla="*/ f12853 1 f8265"/>
              <a:gd name="f15967" fmla="*/ f12854 1 f8264"/>
              <a:gd name="f15968" fmla="*/ f12855 1 f8265"/>
              <a:gd name="f15969" fmla="*/ f12856 1 f8264"/>
              <a:gd name="f15970" fmla="*/ f12857 1 f8265"/>
              <a:gd name="f15971" fmla="*/ f12858 1 f8264"/>
              <a:gd name="f15972" fmla="*/ f12859 1 f8265"/>
              <a:gd name="f15973" fmla="*/ f12860 1 f8264"/>
              <a:gd name="f15974" fmla="*/ f12861 1 f8265"/>
              <a:gd name="f15975" fmla="*/ f12862 1 f8264"/>
              <a:gd name="f15976" fmla="*/ f12863 1 f8265"/>
              <a:gd name="f15977" fmla="*/ f12864 1 f8264"/>
              <a:gd name="f15978" fmla="*/ f12865 1 f8265"/>
              <a:gd name="f15979" fmla="*/ f12866 1 f8264"/>
              <a:gd name="f15980" fmla="*/ f12867 1 f8265"/>
              <a:gd name="f15981" fmla="*/ f12868 1 f8264"/>
              <a:gd name="f15982" fmla="*/ f12869 1 f8265"/>
              <a:gd name="f15983" fmla="*/ f12870 1 f8264"/>
              <a:gd name="f15984" fmla="*/ f12871 1 f8265"/>
              <a:gd name="f15985" fmla="*/ f12872 1 f8264"/>
              <a:gd name="f15986" fmla="*/ f12873 1 f8265"/>
              <a:gd name="f15987" fmla="*/ f12874 1 f8264"/>
              <a:gd name="f15988" fmla="*/ f12875 1 f8265"/>
              <a:gd name="f15989" fmla="*/ f12876 1 f8264"/>
              <a:gd name="f15990" fmla="*/ f12877 1 f8265"/>
              <a:gd name="f15991" fmla="*/ f12878 1 f8264"/>
              <a:gd name="f15992" fmla="*/ f12879 1 f8265"/>
              <a:gd name="f15993" fmla="*/ f12880 1 f8264"/>
              <a:gd name="f15994" fmla="*/ f12881 1 f8265"/>
              <a:gd name="f15995" fmla="*/ f12882 1 f8264"/>
              <a:gd name="f15996" fmla="*/ f12883 1 f8265"/>
              <a:gd name="f15997" fmla="*/ f12884 1 f8264"/>
              <a:gd name="f15998" fmla="*/ f12885 1 f8265"/>
              <a:gd name="f15999" fmla="*/ f12886 1 f8264"/>
              <a:gd name="f16000" fmla="*/ f12887 1 f8265"/>
              <a:gd name="f16001" fmla="*/ f12888 1 f8264"/>
              <a:gd name="f16002" fmla="*/ f12889 1 f8265"/>
              <a:gd name="f16003" fmla="*/ f12890 1 f8264"/>
              <a:gd name="f16004" fmla="*/ f12891 1 f8265"/>
              <a:gd name="f16005" fmla="*/ f12892 1 f8264"/>
              <a:gd name="f16006" fmla="*/ f12893 1 f8265"/>
              <a:gd name="f16007" fmla="*/ f12894 1 f8264"/>
              <a:gd name="f16008" fmla="*/ f12895 1 f8265"/>
              <a:gd name="f16009" fmla="*/ f12896 1 f8264"/>
              <a:gd name="f16010" fmla="*/ f12897 1 f8265"/>
              <a:gd name="f16011" fmla="*/ f12898 1 f8264"/>
              <a:gd name="f16012" fmla="*/ f12899 1 f8265"/>
              <a:gd name="f16013" fmla="*/ f12900 1 f8264"/>
              <a:gd name="f16014" fmla="*/ f12901 1 f8265"/>
              <a:gd name="f16015" fmla="*/ f12902 1 f8264"/>
              <a:gd name="f16016" fmla="*/ f12903 1 f8265"/>
              <a:gd name="f16017" fmla="*/ f12904 1 f8264"/>
              <a:gd name="f16018" fmla="*/ f12905 1 f8265"/>
              <a:gd name="f16019" fmla="*/ f12906 1 f8264"/>
              <a:gd name="f16020" fmla="*/ f12907 1 f8265"/>
              <a:gd name="f16021" fmla="*/ f12908 1 f8264"/>
              <a:gd name="f16022" fmla="*/ f12909 1 f8265"/>
              <a:gd name="f16023" fmla="*/ f12910 1 f8264"/>
              <a:gd name="f16024" fmla="*/ f12911 1 f8265"/>
              <a:gd name="f16025" fmla="*/ f12912 1 f8264"/>
              <a:gd name="f16026" fmla="*/ f12913 1 f8265"/>
              <a:gd name="f16027" fmla="*/ f12914 1 f8264"/>
              <a:gd name="f16028" fmla="*/ f12915 1 f8265"/>
              <a:gd name="f16029" fmla="*/ f12916 1 f8264"/>
              <a:gd name="f16030" fmla="*/ f12917 1 f8265"/>
              <a:gd name="f16031" fmla="*/ f12918 1 f8264"/>
              <a:gd name="f16032" fmla="*/ f12919 1 f8265"/>
              <a:gd name="f16033" fmla="*/ f12920 1 f8264"/>
              <a:gd name="f16034" fmla="*/ f12921 1 f8265"/>
              <a:gd name="f16035" fmla="*/ f12922 1 f8264"/>
              <a:gd name="f16036" fmla="*/ f12923 1 f8265"/>
              <a:gd name="f16037" fmla="*/ f12924 1 f8264"/>
              <a:gd name="f16038" fmla="*/ f12925 1 f8265"/>
              <a:gd name="f16039" fmla="*/ f12926 1 f8264"/>
              <a:gd name="f16040" fmla="*/ f12927 1 f8265"/>
              <a:gd name="f16041" fmla="*/ f12928 1 f8264"/>
              <a:gd name="f16042" fmla="*/ f12929 1 f8265"/>
              <a:gd name="f16043" fmla="*/ f12930 1 f8264"/>
              <a:gd name="f16044" fmla="*/ f12931 1 f8265"/>
              <a:gd name="f16045" fmla="*/ f12932 1 f8264"/>
              <a:gd name="f16046" fmla="*/ f12933 1 f8265"/>
              <a:gd name="f16047" fmla="*/ f12934 1 f8264"/>
              <a:gd name="f16048" fmla="*/ f12935 1 f8265"/>
              <a:gd name="f16049" fmla="*/ f12936 1 f8264"/>
              <a:gd name="f16050" fmla="*/ f12937 1 f8265"/>
              <a:gd name="f16051" fmla="*/ f12938 1 f8264"/>
              <a:gd name="f16052" fmla="*/ f12939 1 f8265"/>
              <a:gd name="f16053" fmla="*/ f12940 1 f8264"/>
              <a:gd name="f16054" fmla="*/ f12941 1 f8265"/>
              <a:gd name="f16055" fmla="*/ f12942 1 f8264"/>
              <a:gd name="f16056" fmla="*/ f12943 1 f8265"/>
              <a:gd name="f16057" fmla="*/ f12944 1 f8264"/>
              <a:gd name="f16058" fmla="*/ f12945 1 f8265"/>
              <a:gd name="f16059" fmla="*/ f12946 1 f8264"/>
              <a:gd name="f16060" fmla="*/ f12947 1 f8265"/>
              <a:gd name="f16061" fmla="*/ f12948 1 f8264"/>
              <a:gd name="f16062" fmla="*/ f12949 1 f8265"/>
              <a:gd name="f16063" fmla="*/ f12950 1 f8264"/>
              <a:gd name="f16064" fmla="*/ f12951 1 f8265"/>
              <a:gd name="f16065" fmla="*/ f12952 1 f8264"/>
              <a:gd name="f16066" fmla="*/ f12953 1 f8265"/>
              <a:gd name="f16067" fmla="*/ f12954 1 f8264"/>
              <a:gd name="f16068" fmla="*/ f12955 1 f8265"/>
              <a:gd name="f16069" fmla="*/ f12956 1 f8264"/>
              <a:gd name="f16070" fmla="*/ f12957 1 f8265"/>
              <a:gd name="f16071" fmla="*/ f12958 1 f8264"/>
              <a:gd name="f16072" fmla="*/ f12959 1 f8265"/>
              <a:gd name="f16073" fmla="*/ f12960 1 f8264"/>
              <a:gd name="f16074" fmla="*/ f12961 1 f8265"/>
              <a:gd name="f16075" fmla="*/ f12962 1 f8264"/>
              <a:gd name="f16076" fmla="*/ f12963 1 f8265"/>
              <a:gd name="f16077" fmla="*/ f12964 1 f8264"/>
              <a:gd name="f16078" fmla="*/ f12965 1 f8265"/>
              <a:gd name="f16079" fmla="*/ f12966 1 f8264"/>
              <a:gd name="f16080" fmla="*/ f12967 1 f8265"/>
              <a:gd name="f16081" fmla="*/ f12968 1 f8264"/>
              <a:gd name="f16082" fmla="*/ f12969 1 f8265"/>
              <a:gd name="f16083" fmla="*/ f12970 1 f8264"/>
              <a:gd name="f16084" fmla="*/ f12971 1 f8265"/>
              <a:gd name="f16085" fmla="*/ f12972 1 f8264"/>
              <a:gd name="f16086" fmla="*/ f12973 1 f8265"/>
              <a:gd name="f16087" fmla="*/ f12974 1 f8264"/>
              <a:gd name="f16088" fmla="*/ f12975 1 f8265"/>
              <a:gd name="f16089" fmla="*/ f12976 1 f8264"/>
              <a:gd name="f16090" fmla="*/ f12977 1 f8265"/>
              <a:gd name="f16091" fmla="*/ f12978 1 f8264"/>
              <a:gd name="f16092" fmla="*/ f12979 1 f8265"/>
              <a:gd name="f16093" fmla="*/ f12980 1 f8264"/>
              <a:gd name="f16094" fmla="*/ f12981 1 f8265"/>
              <a:gd name="f16095" fmla="*/ f12982 1 f8264"/>
              <a:gd name="f16096" fmla="*/ f12983 1 f8265"/>
              <a:gd name="f16097" fmla="*/ f12984 1 f8264"/>
              <a:gd name="f16098" fmla="*/ f12985 1 f8265"/>
              <a:gd name="f16099" fmla="*/ f12986 1 f8264"/>
              <a:gd name="f16100" fmla="*/ f12987 1 f8265"/>
              <a:gd name="f16101" fmla="*/ f12988 1 f8264"/>
              <a:gd name="f16102" fmla="*/ f12989 1 f8265"/>
              <a:gd name="f16103" fmla="*/ f12990 1 f8264"/>
              <a:gd name="f16104" fmla="*/ f12991 1 f8265"/>
              <a:gd name="f16105" fmla="*/ f12992 1 f8264"/>
              <a:gd name="f16106" fmla="*/ f12993 1 f8265"/>
              <a:gd name="f16107" fmla="*/ f12994 1 f8264"/>
              <a:gd name="f16108" fmla="*/ f12995 1 f8265"/>
              <a:gd name="f16109" fmla="*/ f12996 1 f8264"/>
              <a:gd name="f16110" fmla="*/ f12997 1 f8265"/>
              <a:gd name="f16111" fmla="*/ f12998 1 f8264"/>
              <a:gd name="f16112" fmla="*/ f12999 1 f8265"/>
              <a:gd name="f16113" fmla="*/ f13000 1 f8264"/>
              <a:gd name="f16114" fmla="*/ f13001 1 f8265"/>
              <a:gd name="f16115" fmla="*/ f13002 1 f8265"/>
              <a:gd name="f16116" fmla="*/ f13003 1 f8264"/>
              <a:gd name="f16117" fmla="*/ f13004 1 f8265"/>
              <a:gd name="f16118" fmla="*/ f13005 1 f8264"/>
              <a:gd name="f16119" fmla="*/ f13006 1 f8265"/>
              <a:gd name="f16120" fmla="*/ f13007 1 f8264"/>
              <a:gd name="f16121" fmla="*/ f13008 1 f8265"/>
              <a:gd name="f16122" fmla="*/ f13009 1 f8264"/>
              <a:gd name="f16123" fmla="*/ f13010 1 f8265"/>
              <a:gd name="f16124" fmla="*/ f13011 1 f8264"/>
              <a:gd name="f16125" fmla="*/ f13012 1 f8265"/>
              <a:gd name="f16126" fmla="*/ f13013 1 f8264"/>
              <a:gd name="f16127" fmla="*/ f13014 1 f8265"/>
              <a:gd name="f16128" fmla="*/ f13015 1 f8264"/>
              <a:gd name="f16129" fmla="*/ f13016 1 f8265"/>
              <a:gd name="f16130" fmla="*/ f13017 1 f8264"/>
              <a:gd name="f16131" fmla="*/ f13018 1 f8265"/>
              <a:gd name="f16132" fmla="*/ f13019 1 f8264"/>
              <a:gd name="f16133" fmla="*/ f13020 1 f8265"/>
              <a:gd name="f16134" fmla="*/ f13021 1 f8264"/>
              <a:gd name="f16135" fmla="*/ f13022 1 f8265"/>
              <a:gd name="f16136" fmla="*/ f13023 1 f8264"/>
              <a:gd name="f16137" fmla="*/ f13024 1 f8265"/>
              <a:gd name="f16138" fmla="*/ f13025 1 f8264"/>
              <a:gd name="f16139" fmla="*/ f13026 1 f8265"/>
              <a:gd name="f16140" fmla="*/ f13027 1 f8264"/>
              <a:gd name="f16141" fmla="*/ f13028 1 f8265"/>
              <a:gd name="f16142" fmla="*/ f13029 1 f8264"/>
              <a:gd name="f16143" fmla="*/ f13030 1 f8265"/>
              <a:gd name="f16144" fmla="*/ f13031 1 f8264"/>
              <a:gd name="f16145" fmla="*/ f13032 1 f8265"/>
              <a:gd name="f16146" fmla="*/ f13033 1 f8264"/>
              <a:gd name="f16147" fmla="*/ f13034 1 f8265"/>
              <a:gd name="f16148" fmla="*/ f13035 1 f8264"/>
              <a:gd name="f16149" fmla="*/ f13036 1 f8265"/>
              <a:gd name="f16150" fmla="*/ f13037 1 f8264"/>
              <a:gd name="f16151" fmla="*/ f13038 1 f8265"/>
              <a:gd name="f16152" fmla="*/ f13039 1 f8264"/>
              <a:gd name="f16153" fmla="*/ f13040 1 f8265"/>
              <a:gd name="f16154" fmla="*/ f13041 1 f8264"/>
              <a:gd name="f16155" fmla="*/ f13042 1 f8265"/>
              <a:gd name="f16156" fmla="*/ f13043 1 f8264"/>
              <a:gd name="f16157" fmla="*/ f13044 1 f8265"/>
              <a:gd name="f16158" fmla="*/ f13045 1 f8264"/>
              <a:gd name="f16159" fmla="*/ f13046 1 f8265"/>
              <a:gd name="f16160" fmla="*/ f13047 1 f8264"/>
              <a:gd name="f16161" fmla="*/ f13048 1 f8265"/>
              <a:gd name="f16162" fmla="*/ f13049 1 f8264"/>
              <a:gd name="f16163" fmla="*/ f13050 1 f8265"/>
              <a:gd name="f16164" fmla="*/ f13051 1 f8264"/>
              <a:gd name="f16165" fmla="*/ f13052 1 f8265"/>
              <a:gd name="f16166" fmla="*/ f13053 1 f8264"/>
              <a:gd name="f16167" fmla="*/ f13054 1 f8265"/>
              <a:gd name="f16168" fmla="*/ f13055 1 f8264"/>
              <a:gd name="f16169" fmla="*/ f13056 1 f8265"/>
              <a:gd name="f16170" fmla="*/ f13057 1 f8264"/>
              <a:gd name="f16171" fmla="*/ f13058 1 f8265"/>
              <a:gd name="f16172" fmla="*/ f13059 1 f8264"/>
              <a:gd name="f16173" fmla="*/ f13060 1 f8265"/>
              <a:gd name="f16174" fmla="*/ f13061 1 f8264"/>
              <a:gd name="f16175" fmla="*/ f13062 1 f8265"/>
              <a:gd name="f16176" fmla="*/ f13063 1 f8264"/>
              <a:gd name="f16177" fmla="*/ f13064 1 f8265"/>
              <a:gd name="f16178" fmla="*/ f13065 1 f8264"/>
              <a:gd name="f16179" fmla="*/ f13066 1 f8265"/>
              <a:gd name="f16180" fmla="*/ f13067 1 f8264"/>
              <a:gd name="f16181" fmla="*/ f13068 1 f8265"/>
              <a:gd name="f16182" fmla="*/ f13069 1 f8264"/>
              <a:gd name="f16183" fmla="*/ f13070 1 f8265"/>
              <a:gd name="f16184" fmla="*/ f13071 1 f8264"/>
              <a:gd name="f16185" fmla="*/ f13072 1 f8265"/>
              <a:gd name="f16186" fmla="*/ f13073 1 f8264"/>
              <a:gd name="f16187" fmla="*/ f13074 1 f8265"/>
              <a:gd name="f16188" fmla="*/ f13075 1 f8264"/>
              <a:gd name="f16189" fmla="*/ f13076 1 f8265"/>
              <a:gd name="f16190" fmla="*/ f13077 1 f8264"/>
              <a:gd name="f16191" fmla="*/ f13078 1 f8265"/>
              <a:gd name="f16192" fmla="*/ f13079 1 f8264"/>
              <a:gd name="f16193" fmla="*/ f13080 1 f8265"/>
              <a:gd name="f16194" fmla="*/ f13081 1 f8264"/>
              <a:gd name="f16195" fmla="*/ f13082 1 f8265"/>
              <a:gd name="f16196" fmla="*/ f13083 1 f8264"/>
              <a:gd name="f16197" fmla="*/ f13084 1 f8265"/>
              <a:gd name="f16198" fmla="*/ f13085 1 f8264"/>
              <a:gd name="f16199" fmla="*/ f13086 1 f8265"/>
              <a:gd name="f16200" fmla="*/ f13087 1 f8264"/>
              <a:gd name="f16201" fmla="*/ f13088 1 f8265"/>
              <a:gd name="f16202" fmla="*/ f13089 1 f8264"/>
              <a:gd name="f16203" fmla="*/ f13090 1 f8265"/>
              <a:gd name="f16204" fmla="*/ f13091 1 f8264"/>
              <a:gd name="f16205" fmla="*/ f13092 1 f8265"/>
              <a:gd name="f16206" fmla="*/ f13093 1 f8264"/>
              <a:gd name="f16207" fmla="*/ f13094 1 f8265"/>
              <a:gd name="f16208" fmla="*/ f13095 1 f8264"/>
              <a:gd name="f16209" fmla="*/ f13096 1 f8265"/>
              <a:gd name="f16210" fmla="*/ f13097 1 f8264"/>
              <a:gd name="f16211" fmla="*/ f13098 1 f8265"/>
              <a:gd name="f16212" fmla="*/ f13099 1 f8264"/>
              <a:gd name="f16213" fmla="*/ f13100 1 f8265"/>
              <a:gd name="f16214" fmla="*/ f13101 1 f8264"/>
              <a:gd name="f16215" fmla="*/ f13102 1 f8265"/>
              <a:gd name="f16216" fmla="*/ f13103 1 f8264"/>
              <a:gd name="f16217" fmla="*/ f13104 1 f8265"/>
              <a:gd name="f16218" fmla="*/ f13105 1 f8264"/>
              <a:gd name="f16219" fmla="*/ f13106 1 f8265"/>
              <a:gd name="f16220" fmla="*/ f13107 1 f8264"/>
              <a:gd name="f16221" fmla="*/ f13108 1 f8265"/>
              <a:gd name="f16222" fmla="*/ f13109 1 f8264"/>
              <a:gd name="f16223" fmla="*/ f13110 1 f8265"/>
              <a:gd name="f16224" fmla="*/ f13111 1 f8264"/>
              <a:gd name="f16225" fmla="*/ f13112 1 f8265"/>
              <a:gd name="f16226" fmla="*/ f13113 1 f8264"/>
              <a:gd name="f16227" fmla="*/ f13114 1 f8265"/>
              <a:gd name="f16228" fmla="*/ f13115 1 f8264"/>
              <a:gd name="f16229" fmla="*/ f13116 1 f8265"/>
              <a:gd name="f16230" fmla="*/ f13117 1 f8264"/>
              <a:gd name="f16231" fmla="*/ f13118 1 f8265"/>
              <a:gd name="f16232" fmla="*/ f13119 1 f8264"/>
              <a:gd name="f16233" fmla="*/ f13120 1 f8265"/>
              <a:gd name="f16234" fmla="*/ f13121 1 f8264"/>
              <a:gd name="f16235" fmla="*/ f13122 1 f8265"/>
              <a:gd name="f16236" fmla="*/ f13123 1 f8264"/>
              <a:gd name="f16237" fmla="*/ f13124 1 f8265"/>
              <a:gd name="f16238" fmla="*/ f13125 1 f8264"/>
              <a:gd name="f16239" fmla="*/ f13126 1 f8265"/>
              <a:gd name="f16240" fmla="*/ f13127 1 f8264"/>
              <a:gd name="f16241" fmla="*/ f13128 1 f8265"/>
              <a:gd name="f16242" fmla="*/ f13129 1 f8264"/>
              <a:gd name="f16243" fmla="*/ f13130 1 f8265"/>
              <a:gd name="f16244" fmla="*/ f13131 1 f8264"/>
              <a:gd name="f16245" fmla="*/ f13132 1 f8265"/>
              <a:gd name="f16246" fmla="*/ f13133 1 f8264"/>
              <a:gd name="f16247" fmla="*/ f13134 1 f8265"/>
              <a:gd name="f16248" fmla="*/ f13135 1 f8264"/>
              <a:gd name="f16249" fmla="*/ f13136 1 f8265"/>
              <a:gd name="f16250" fmla="*/ f13137 1 f8264"/>
              <a:gd name="f16251" fmla="*/ f13138 1 f8265"/>
              <a:gd name="f16252" fmla="*/ f13139 1 f8264"/>
              <a:gd name="f16253" fmla="*/ f13140 1 f8265"/>
              <a:gd name="f16254" fmla="*/ f13141 1 f8264"/>
              <a:gd name="f16255" fmla="*/ f13142 1 f8265"/>
              <a:gd name="f16256" fmla="*/ f13143 1 f8264"/>
              <a:gd name="f16257" fmla="*/ f13144 1 f8265"/>
              <a:gd name="f16258" fmla="*/ f13145 1 f8264"/>
              <a:gd name="f16259" fmla="*/ f13146 1 f8265"/>
              <a:gd name="f16260" fmla="*/ f13147 1 f8264"/>
              <a:gd name="f16261" fmla="*/ f13148 1 f8265"/>
              <a:gd name="f16262" fmla="*/ f13149 1 f8264"/>
              <a:gd name="f16263" fmla="*/ f13150 1 f8265"/>
              <a:gd name="f16264" fmla="*/ f13151 1 f8264"/>
              <a:gd name="f16265" fmla="*/ f13152 1 f8265"/>
              <a:gd name="f16266" fmla="*/ f13153 1 f8264"/>
              <a:gd name="f16267" fmla="*/ f13154 1 f8265"/>
              <a:gd name="f16268" fmla="*/ f13155 1 f8264"/>
              <a:gd name="f16269" fmla="*/ f13156 1 f8265"/>
              <a:gd name="f16270" fmla="*/ f13157 1 f8264"/>
              <a:gd name="f16271" fmla="*/ f13158 1 f8265"/>
              <a:gd name="f16272" fmla="*/ f13159 1 f8264"/>
              <a:gd name="f16273" fmla="*/ f13160 1 f8265"/>
              <a:gd name="f16274" fmla="*/ f13161 1 f8264"/>
              <a:gd name="f16275" fmla="*/ f13162 1 f8265"/>
              <a:gd name="f16276" fmla="*/ f13163 1 f8264"/>
              <a:gd name="f16277" fmla="*/ f13164 1 f8265"/>
              <a:gd name="f16278" fmla="*/ f13165 1 f8264"/>
              <a:gd name="f16279" fmla="*/ f13166 1 f8265"/>
              <a:gd name="f16280" fmla="*/ f13167 1 f8264"/>
              <a:gd name="f16281" fmla="*/ f13168 1 f8265"/>
              <a:gd name="f16282" fmla="*/ f13169 1 f8264"/>
              <a:gd name="f16283" fmla="*/ f13170 1 f8265"/>
              <a:gd name="f16284" fmla="*/ f13171 1 f8264"/>
              <a:gd name="f16285" fmla="*/ f13172 1 f8265"/>
              <a:gd name="f16286" fmla="*/ f13173 1 f8264"/>
              <a:gd name="f16287" fmla="*/ f13174 1 f8265"/>
              <a:gd name="f16288" fmla="*/ f13175 1 f8264"/>
              <a:gd name="f16289" fmla="*/ f13176 1 f8265"/>
              <a:gd name="f16290" fmla="*/ f13177 1 f8264"/>
              <a:gd name="f16291" fmla="*/ f13178 1 f8265"/>
              <a:gd name="f16292" fmla="*/ f13179 1 f8264"/>
              <a:gd name="f16293" fmla="*/ f13180 1 f8265"/>
              <a:gd name="f16294" fmla="*/ f13181 1 f8264"/>
              <a:gd name="f16295" fmla="*/ f13182 1 f8265"/>
              <a:gd name="f16296" fmla="*/ f13183 1 f8264"/>
              <a:gd name="f16297" fmla="*/ f13184 1 f8265"/>
              <a:gd name="f16298" fmla="*/ f13185 1 f8264"/>
              <a:gd name="f16299" fmla="*/ f13186 1 f8265"/>
              <a:gd name="f16300" fmla="*/ f13187 1 f8264"/>
              <a:gd name="f16301" fmla="*/ f13188 1 f8265"/>
              <a:gd name="f16302" fmla="*/ f13189 1 f8264"/>
              <a:gd name="f16303" fmla="*/ f13190 1 f8265"/>
              <a:gd name="f16304" fmla="*/ f13191 1 f8264"/>
              <a:gd name="f16305" fmla="*/ f13192 1 f8265"/>
              <a:gd name="f16306" fmla="*/ f13193 1 f8264"/>
              <a:gd name="f16307" fmla="*/ f13194 1 f8265"/>
              <a:gd name="f16308" fmla="*/ f13195 1 f8264"/>
              <a:gd name="f16309" fmla="*/ f13196 1 f8265"/>
              <a:gd name="f16310" fmla="*/ f13197 1 f8264"/>
              <a:gd name="f16311" fmla="*/ f13198 1 f8265"/>
              <a:gd name="f16312" fmla="*/ f13199 1 f8264"/>
              <a:gd name="f16313" fmla="*/ f13200 1 f8265"/>
              <a:gd name="f16314" fmla="*/ f13201 1 f8264"/>
              <a:gd name="f16315" fmla="*/ f13202 1 f8265"/>
              <a:gd name="f16316" fmla="*/ f13203 1 f8264"/>
              <a:gd name="f16317" fmla="*/ f13204 1 f8265"/>
              <a:gd name="f16318" fmla="*/ f13205 1 f8264"/>
              <a:gd name="f16319" fmla="*/ f13206 1 f8265"/>
              <a:gd name="f16320" fmla="*/ f13207 1 f8264"/>
              <a:gd name="f16321" fmla="*/ f13208 1 f8265"/>
              <a:gd name="f16322" fmla="*/ f13209 1 f8264"/>
              <a:gd name="f16323" fmla="*/ f13210 1 f8265"/>
              <a:gd name="f16324" fmla="*/ f13211 1 f8264"/>
              <a:gd name="f16325" fmla="*/ f13212 1 f8265"/>
              <a:gd name="f16326" fmla="*/ f13213 1 f8264"/>
              <a:gd name="f16327" fmla="*/ f13214 1 f8265"/>
              <a:gd name="f16328" fmla="*/ f13215 1 f8264"/>
              <a:gd name="f16329" fmla="*/ f13216 1 f8265"/>
              <a:gd name="f16330" fmla="*/ f13217 1 f8264"/>
              <a:gd name="f16331" fmla="*/ f13218 1 f8265"/>
              <a:gd name="f16332" fmla="*/ f13219 1 f8264"/>
              <a:gd name="f16333" fmla="*/ f13220 1 f8265"/>
              <a:gd name="f16334" fmla="*/ f13221 1 f8264"/>
              <a:gd name="f16335" fmla="*/ f13222 1 f8265"/>
              <a:gd name="f16336" fmla="*/ f13223 1 f8264"/>
              <a:gd name="f16337" fmla="*/ f13224 1 f8265"/>
              <a:gd name="f16338" fmla="*/ f13225 1 f8264"/>
              <a:gd name="f16339" fmla="*/ f13226 1 f8265"/>
              <a:gd name="f16340" fmla="*/ f13227 1 f8264"/>
              <a:gd name="f16341" fmla="*/ f13228 1 f8265"/>
              <a:gd name="f16342" fmla="*/ f13229 1 f8264"/>
              <a:gd name="f16343" fmla="*/ f13230 1 f8265"/>
              <a:gd name="f16344" fmla="*/ f13231 1 f8264"/>
              <a:gd name="f16345" fmla="*/ f13232 1 f8265"/>
              <a:gd name="f16346" fmla="*/ f13233 1 f8264"/>
              <a:gd name="f16347" fmla="*/ f13234 1 f8265"/>
              <a:gd name="f16348" fmla="*/ f13235 1 f8264"/>
              <a:gd name="f16349" fmla="*/ f13236 1 f8265"/>
              <a:gd name="f16350" fmla="*/ f13237 1 f8264"/>
              <a:gd name="f16351" fmla="*/ f13238 1 f8265"/>
              <a:gd name="f16352" fmla="*/ f13239 1 f8264"/>
              <a:gd name="f16353" fmla="*/ f13240 1 f8265"/>
              <a:gd name="f16354" fmla="*/ f13241 1 f8264"/>
              <a:gd name="f16355" fmla="*/ f13242 1 f8265"/>
              <a:gd name="f16356" fmla="*/ f13243 1 f8264"/>
              <a:gd name="f16357" fmla="*/ f13244 1 f8265"/>
              <a:gd name="f16358" fmla="*/ f13245 1 f8264"/>
              <a:gd name="f16359" fmla="*/ f13246 1 f8265"/>
              <a:gd name="f16360" fmla="*/ f13247 1 f8264"/>
              <a:gd name="f16361" fmla="*/ f13248 1 f8265"/>
              <a:gd name="f16362" fmla="*/ f13249 1 f8264"/>
              <a:gd name="f16363" fmla="*/ f13250 1 f8265"/>
              <a:gd name="f16364" fmla="*/ f13251 1 f8264"/>
              <a:gd name="f16365" fmla="*/ f13252 1 f8265"/>
              <a:gd name="f16366" fmla="*/ f13253 1 f8264"/>
              <a:gd name="f16367" fmla="*/ f13254 1 f8265"/>
              <a:gd name="f16368" fmla="*/ f13255 1 f8264"/>
              <a:gd name="f16369" fmla="*/ f13256 1 f8265"/>
              <a:gd name="f16370" fmla="*/ f13257 1 f8264"/>
              <a:gd name="f16371" fmla="*/ f13258 1 f8265"/>
              <a:gd name="f16372" fmla="*/ f13259 1 f8264"/>
              <a:gd name="f16373" fmla="*/ f13260 1 f8265"/>
              <a:gd name="f16374" fmla="*/ f13261 1 f8264"/>
              <a:gd name="f16375" fmla="*/ f13262 1 f8265"/>
              <a:gd name="f16376" fmla="*/ f13263 1 f8264"/>
              <a:gd name="f16377" fmla="*/ f13264 1 f8265"/>
              <a:gd name="f16378" fmla="*/ f13265 1 f8264"/>
              <a:gd name="f16379" fmla="*/ f13266 1 f8265"/>
              <a:gd name="f16380" fmla="*/ f13267 1 f8264"/>
              <a:gd name="f16381" fmla="*/ f13268 1 f8265"/>
              <a:gd name="f16382" fmla="*/ f13269 1 f8264"/>
              <a:gd name="f16383" fmla="*/ f13270 1 f8265"/>
              <a:gd name="f16384" fmla="*/ f13271 1 f8264"/>
              <a:gd name="f16385" fmla="*/ f13272 1 f8265"/>
              <a:gd name="f16386" fmla="*/ f13273 1 f8264"/>
              <a:gd name="f16387" fmla="*/ f13274 1 f8265"/>
              <a:gd name="f16388" fmla="*/ f13275 1 f8264"/>
              <a:gd name="f16389" fmla="*/ f13276 1 f8265"/>
              <a:gd name="f16390" fmla="*/ f13277 1 f8264"/>
              <a:gd name="f16391" fmla="*/ f13278 1 f8265"/>
              <a:gd name="f16392" fmla="*/ f13279 1 f8264"/>
              <a:gd name="f16393" fmla="*/ f13280 1 f8265"/>
              <a:gd name="f16394" fmla="*/ f13281 1 f8264"/>
              <a:gd name="f16395" fmla="*/ f13282 1 f8265"/>
              <a:gd name="f16396" fmla="*/ f13283 1 f8264"/>
              <a:gd name="f16397" fmla="*/ f13284 1 f8265"/>
              <a:gd name="f16398" fmla="*/ f13285 1 f8264"/>
              <a:gd name="f16399" fmla="*/ f13286 1 f8265"/>
              <a:gd name="f16400" fmla="*/ f13287 1 f8264"/>
              <a:gd name="f16401" fmla="*/ f13288 1 f8265"/>
              <a:gd name="f16402" fmla="*/ f13289 1 f8264"/>
              <a:gd name="f16403" fmla="*/ f13290 1 f8265"/>
              <a:gd name="f16404" fmla="*/ f13291 1 f8264"/>
              <a:gd name="f16405" fmla="*/ f13292 1 f8265"/>
              <a:gd name="f16406" fmla="*/ f13293 1 f8264"/>
              <a:gd name="f16407" fmla="*/ f13294 1 f8265"/>
              <a:gd name="f16408" fmla="*/ f13295 1 f8264"/>
              <a:gd name="f16409" fmla="*/ f13296 1 f8265"/>
              <a:gd name="f16410" fmla="*/ f13297 1 f8264"/>
              <a:gd name="f16411" fmla="*/ f13298 1 f8265"/>
              <a:gd name="f16412" fmla="*/ f13299 1 f8264"/>
              <a:gd name="f16413" fmla="*/ f13300 1 f8265"/>
              <a:gd name="f16414" fmla="*/ f13301 1 f8264"/>
              <a:gd name="f16415" fmla="*/ f13302 1 f8265"/>
              <a:gd name="f16416" fmla="*/ f13303 1 f8264"/>
              <a:gd name="f16417" fmla="*/ f13304 1 f8265"/>
              <a:gd name="f16418" fmla="*/ f13305 1 f8264"/>
              <a:gd name="f16419" fmla="*/ f13306 1 f8265"/>
              <a:gd name="f16420" fmla="*/ f13307 1 f8264"/>
              <a:gd name="f16421" fmla="*/ f13308 1 f8265"/>
              <a:gd name="f16422" fmla="*/ f13309 1 f8264"/>
              <a:gd name="f16423" fmla="*/ f13310 1 f8265"/>
              <a:gd name="f16424" fmla="*/ f13311 1 f8264"/>
              <a:gd name="f16425" fmla="*/ f13312 1 f8265"/>
              <a:gd name="f16426" fmla="*/ f13313 1 f8264"/>
              <a:gd name="f16427" fmla="*/ f13314 1 f8265"/>
              <a:gd name="f16428" fmla="*/ f13315 1 f8264"/>
              <a:gd name="f16429" fmla="*/ f13316 1 f8265"/>
              <a:gd name="f16430" fmla="*/ f13317 1 f8264"/>
              <a:gd name="f16431" fmla="*/ f13318 1 f8265"/>
              <a:gd name="f16432" fmla="*/ f13319 1 f8264"/>
              <a:gd name="f16433" fmla="*/ f13320 1 f8265"/>
              <a:gd name="f16434" fmla="*/ f13321 1 f8264"/>
              <a:gd name="f16435" fmla="*/ f13322 1 f8265"/>
              <a:gd name="f16436" fmla="*/ f13323 1 f8264"/>
              <a:gd name="f16437" fmla="*/ f13324 1 f8265"/>
              <a:gd name="f16438" fmla="*/ f13325 1 f8264"/>
              <a:gd name="f16439" fmla="*/ f13326 1 f8265"/>
              <a:gd name="f16440" fmla="*/ f13327 1 f8264"/>
              <a:gd name="f16441" fmla="*/ f13328 1 f8265"/>
              <a:gd name="f16442" fmla="*/ f13329 1 f8264"/>
              <a:gd name="f16443" fmla="*/ f13330 1 f8265"/>
              <a:gd name="f16444" fmla="*/ f13331 1 f8264"/>
              <a:gd name="f16445" fmla="*/ f13332 1 f8265"/>
              <a:gd name="f16446" fmla="*/ f13333 1 f8264"/>
              <a:gd name="f16447" fmla="*/ f13334 1 f8265"/>
              <a:gd name="f16448" fmla="*/ f13335 1 f8264"/>
              <a:gd name="f16449" fmla="*/ f13336 1 f8265"/>
              <a:gd name="f16450" fmla="*/ f13337 1 f8264"/>
              <a:gd name="f16451" fmla="*/ f13338 1 f8265"/>
              <a:gd name="f16452" fmla="*/ f13339 1 f8264"/>
              <a:gd name="f16453" fmla="*/ f13340 1 f8265"/>
              <a:gd name="f16454" fmla="*/ f13341 1 f8264"/>
              <a:gd name="f16455" fmla="*/ f13342 1 f8265"/>
              <a:gd name="f16456" fmla="*/ f13343 1 f8264"/>
              <a:gd name="f16457" fmla="*/ f13344 1 f8265"/>
              <a:gd name="f16458" fmla="*/ f13345 1 f8264"/>
              <a:gd name="f16459" fmla="*/ f13346 1 f8265"/>
              <a:gd name="f16460" fmla="*/ f13347 1 f8264"/>
              <a:gd name="f16461" fmla="*/ f13348 1 f8265"/>
              <a:gd name="f16462" fmla="*/ f13349 1 f8264"/>
              <a:gd name="f16463" fmla="*/ f13350 1 f8265"/>
              <a:gd name="f16464" fmla="*/ f13351 1 f8264"/>
              <a:gd name="f16465" fmla="*/ f13352 1 f8265"/>
              <a:gd name="f16466" fmla="*/ f13353 1 f8264"/>
              <a:gd name="f16467" fmla="*/ f13354 1 f8265"/>
              <a:gd name="f16468" fmla="*/ f13355 1 f8264"/>
              <a:gd name="f16469" fmla="*/ f13356 1 f8265"/>
              <a:gd name="f16470" fmla="*/ f13357 1 f8264"/>
              <a:gd name="f16471" fmla="*/ f13358 1 f8265"/>
              <a:gd name="f16472" fmla="*/ f13359 1 f8264"/>
              <a:gd name="f16473" fmla="*/ f13360 1 f8265"/>
              <a:gd name="f16474" fmla="*/ f13361 1 f8264"/>
              <a:gd name="f16475" fmla="*/ f13362 1 f8265"/>
              <a:gd name="f16476" fmla="*/ f13363 1 f8264"/>
              <a:gd name="f16477" fmla="*/ f13364 1 f8265"/>
              <a:gd name="f16478" fmla="*/ f13365 1 f8264"/>
              <a:gd name="f16479" fmla="*/ f13366 1 f8265"/>
              <a:gd name="f16480" fmla="*/ f13367 1 f8264"/>
              <a:gd name="f16481" fmla="*/ f13368 1 f8265"/>
              <a:gd name="f16482" fmla="*/ f13369 1 f8264"/>
              <a:gd name="f16483" fmla="*/ f13370 1 f8265"/>
              <a:gd name="f16484" fmla="*/ f13371 1 f8264"/>
              <a:gd name="f16485" fmla="*/ f13372 1 f8265"/>
              <a:gd name="f16486" fmla="*/ f13373 1 f8264"/>
              <a:gd name="f16487" fmla="*/ f13374 1 f8265"/>
              <a:gd name="f16488" fmla="*/ f13375 1 f8264"/>
              <a:gd name="f16489" fmla="*/ f13376 1 f8265"/>
              <a:gd name="f16490" fmla="*/ f13377 1 f8264"/>
              <a:gd name="f16491" fmla="*/ f13378 1 f8265"/>
              <a:gd name="f16492" fmla="*/ f13379 1 f8264"/>
              <a:gd name="f16493" fmla="*/ f13380 1 f8265"/>
              <a:gd name="f16494" fmla="*/ f13381 1 f8264"/>
              <a:gd name="f16495" fmla="*/ f13382 1 f8265"/>
              <a:gd name="f16496" fmla="*/ f13383 1 f8264"/>
              <a:gd name="f16497" fmla="*/ f13384 1 f8265"/>
              <a:gd name="f16498" fmla="*/ f13385 1 f8264"/>
              <a:gd name="f16499" fmla="*/ f13386 1 f8265"/>
              <a:gd name="f16500" fmla="*/ f13387 1 f8264"/>
              <a:gd name="f16501" fmla="*/ f13388 1 f8265"/>
              <a:gd name="f16502" fmla="*/ f13389 1 f8264"/>
              <a:gd name="f16503" fmla="*/ f13390 1 f8265"/>
              <a:gd name="f16504" fmla="*/ f13391 1 f8264"/>
              <a:gd name="f16505" fmla="*/ f13392 1 f8265"/>
              <a:gd name="f16506" fmla="*/ f13393 1 f8264"/>
              <a:gd name="f16507" fmla="*/ f13394 1 f8265"/>
              <a:gd name="f16508" fmla="*/ f13395 1 f8264"/>
              <a:gd name="f16509" fmla="*/ f13396 1 f8265"/>
              <a:gd name="f16510" fmla="*/ f13397 1 f8264"/>
              <a:gd name="f16511" fmla="*/ f13398 1 f8265"/>
              <a:gd name="f16512" fmla="*/ f13399 1 f8264"/>
              <a:gd name="f16513" fmla="*/ f13400 1 f8265"/>
              <a:gd name="f16514" fmla="*/ f13401 1 f8264"/>
              <a:gd name="f16515" fmla="*/ f13402 1 f8265"/>
              <a:gd name="f16516" fmla="*/ f13403 1 f8264"/>
              <a:gd name="f16517" fmla="*/ f13404 1 f8265"/>
              <a:gd name="f16518" fmla="*/ f13405 1 f8264"/>
              <a:gd name="f16519" fmla="*/ f13406 1 f8265"/>
              <a:gd name="f16520" fmla="*/ f13407 1 f8264"/>
              <a:gd name="f16521" fmla="*/ f13408 1 f8265"/>
              <a:gd name="f16522" fmla="*/ f13409 1 f8264"/>
              <a:gd name="f16523" fmla="*/ f13410 1 f8265"/>
              <a:gd name="f16524" fmla="*/ f13411 1 f8264"/>
              <a:gd name="f16525" fmla="*/ f13412 1 f8265"/>
              <a:gd name="f16526" fmla="*/ f13413 1 f8264"/>
              <a:gd name="f16527" fmla="*/ f13414 1 f8265"/>
              <a:gd name="f16528" fmla="*/ f13415 1 f8264"/>
              <a:gd name="f16529" fmla="*/ f13416 1 f8265"/>
              <a:gd name="f16530" fmla="*/ f13417 1 f8264"/>
              <a:gd name="f16531" fmla="*/ f13418 1 f8265"/>
              <a:gd name="f16532" fmla="*/ f13419 1 f8264"/>
              <a:gd name="f16533" fmla="*/ f13420 1 f8265"/>
              <a:gd name="f16534" fmla="*/ f13421 1 f8264"/>
              <a:gd name="f16535" fmla="*/ f13422 1 f8265"/>
              <a:gd name="f16536" fmla="*/ f13423 1 f8264"/>
              <a:gd name="f16537" fmla="*/ f13424 1 f8265"/>
              <a:gd name="f16538" fmla="*/ f13425 1 f8264"/>
              <a:gd name="f16539" fmla="*/ f13426 1 f8265"/>
              <a:gd name="f16540" fmla="*/ f13427 1 f8264"/>
              <a:gd name="f16541" fmla="*/ f13428 1 f8265"/>
              <a:gd name="f16542" fmla="*/ f13429 1 f8264"/>
              <a:gd name="f16543" fmla="*/ f13430 1 f8265"/>
              <a:gd name="f16544" fmla="*/ f13431 1 f8264"/>
              <a:gd name="f16545" fmla="*/ f13432 1 f8265"/>
              <a:gd name="f16546" fmla="*/ f13433 1 f8264"/>
              <a:gd name="f16547" fmla="*/ f13434 1 f8265"/>
              <a:gd name="f16548" fmla="*/ f13435 1 f8264"/>
              <a:gd name="f16549" fmla="*/ f13436 1 f8265"/>
              <a:gd name="f16550" fmla="*/ f13437 1 f8264"/>
              <a:gd name="f16551" fmla="*/ f13438 1 f8265"/>
              <a:gd name="f16552" fmla="*/ f13439 1 f8264"/>
              <a:gd name="f16553" fmla="*/ f13440 1 f8265"/>
              <a:gd name="f16554" fmla="*/ f13441 1 f8264"/>
              <a:gd name="f16555" fmla="*/ f13442 1 f8265"/>
              <a:gd name="f16556" fmla="*/ f13443 1 f8264"/>
              <a:gd name="f16557" fmla="*/ f13444 1 f8265"/>
              <a:gd name="f16558" fmla="*/ f13445 1 f8264"/>
              <a:gd name="f16559" fmla="*/ f13446 1 f8265"/>
              <a:gd name="f16560" fmla="*/ f13447 1 f8264"/>
              <a:gd name="f16561" fmla="*/ f13448 1 f8265"/>
              <a:gd name="f16562" fmla="*/ f13449 1 f8264"/>
              <a:gd name="f16563" fmla="*/ f13450 1 f8265"/>
              <a:gd name="f16564" fmla="*/ f13451 1 f8264"/>
              <a:gd name="f16565" fmla="*/ f13452 1 f8265"/>
              <a:gd name="f16566" fmla="*/ f13453 1 f8264"/>
              <a:gd name="f16567" fmla="*/ f13454 1 f8265"/>
              <a:gd name="f16568" fmla="*/ f13455 1 f8264"/>
              <a:gd name="f16569" fmla="*/ f13456 1 f8265"/>
              <a:gd name="f16570" fmla="*/ f13457 1 f8264"/>
              <a:gd name="f16571" fmla="*/ f13458 1 f8265"/>
              <a:gd name="f16572" fmla="*/ f13459 1 f8264"/>
              <a:gd name="f16573" fmla="*/ f13460 1 f8265"/>
              <a:gd name="f16574" fmla="*/ f13461 1 f8264"/>
              <a:gd name="f16575" fmla="*/ f13462 1 f8265"/>
              <a:gd name="f16576" fmla="*/ f13463 1 f8264"/>
              <a:gd name="f16577" fmla="*/ f13464 1 f8265"/>
              <a:gd name="f16578" fmla="*/ f13465 1 f8264"/>
              <a:gd name="f16579" fmla="*/ f13466 1 f8265"/>
              <a:gd name="f16580" fmla="*/ f13467 1 f8264"/>
              <a:gd name="f16581" fmla="*/ f13468 1 f8265"/>
              <a:gd name="f16582" fmla="*/ f13469 1 f8264"/>
              <a:gd name="f16583" fmla="*/ f13470 1 f8265"/>
              <a:gd name="f16584" fmla="*/ f13471 1 f8264"/>
              <a:gd name="f16585" fmla="*/ f13472 1 f8265"/>
              <a:gd name="f16586" fmla="*/ f13473 1 f8264"/>
              <a:gd name="f16587" fmla="*/ f13474 1 f8265"/>
              <a:gd name="f16588" fmla="*/ f13475 1 f8264"/>
              <a:gd name="f16589" fmla="*/ f13476 1 f8265"/>
              <a:gd name="f16590" fmla="*/ f13477 1 f8264"/>
              <a:gd name="f16591" fmla="*/ f13478 1 f8265"/>
              <a:gd name="f16592" fmla="*/ f13479 1 f8264"/>
              <a:gd name="f16593" fmla="*/ f13480 1 f8265"/>
              <a:gd name="f16594" fmla="*/ f13481 1 f8264"/>
              <a:gd name="f16595" fmla="*/ f13482 1 f8265"/>
              <a:gd name="f16596" fmla="*/ f13483 1 f8264"/>
              <a:gd name="f16597" fmla="*/ f13484 1 f8265"/>
              <a:gd name="f16598" fmla="*/ f13485 1 f8264"/>
              <a:gd name="f16599" fmla="*/ f13486 1 f8265"/>
              <a:gd name="f16600" fmla="*/ f13487 1 f8264"/>
              <a:gd name="f16601" fmla="*/ f13488 1 f8265"/>
              <a:gd name="f16602" fmla="*/ f13489 1 f8264"/>
              <a:gd name="f16603" fmla="*/ f13490 1 f8265"/>
              <a:gd name="f16604" fmla="*/ f13491 1 f8264"/>
              <a:gd name="f16605" fmla="*/ f13492 1 f8265"/>
              <a:gd name="f16606" fmla="*/ f13493 1 f8264"/>
              <a:gd name="f16607" fmla="*/ f13494 1 f8265"/>
              <a:gd name="f16608" fmla="*/ f13495 1 f8264"/>
              <a:gd name="f16609" fmla="*/ f13496 1 f8265"/>
              <a:gd name="f16610" fmla="*/ f13497 1 f8264"/>
              <a:gd name="f16611" fmla="*/ f13498 1 f8265"/>
              <a:gd name="f16612" fmla="*/ f13499 1 f8264"/>
              <a:gd name="f16613" fmla="*/ f13500 1 f8265"/>
              <a:gd name="f16614" fmla="*/ f13501 1 f8264"/>
              <a:gd name="f16615" fmla="*/ f13502 1 f8265"/>
              <a:gd name="f16616" fmla="*/ f13503 1 f8264"/>
              <a:gd name="f16617" fmla="*/ f13504 1 f8265"/>
              <a:gd name="f16618" fmla="*/ f13505 1 f8264"/>
              <a:gd name="f16619" fmla="*/ f13506 1 f8265"/>
              <a:gd name="f16620" fmla="*/ f13507 1 f8264"/>
              <a:gd name="f16621" fmla="*/ f13508 1 f8265"/>
              <a:gd name="f16622" fmla="*/ f13509 1 f8264"/>
              <a:gd name="f16623" fmla="*/ f13510 1 f8265"/>
              <a:gd name="f16624" fmla="*/ f13511 1 f8264"/>
              <a:gd name="f16625" fmla="*/ f13512 1 f8265"/>
              <a:gd name="f16626" fmla="*/ f13513 1 f8264"/>
              <a:gd name="f16627" fmla="*/ f13514 1 f8265"/>
              <a:gd name="f16628" fmla="*/ f13515 1 f8264"/>
              <a:gd name="f16629" fmla="*/ f13516 1 f8265"/>
              <a:gd name="f16630" fmla="*/ f13517 1 f8264"/>
              <a:gd name="f16631" fmla="*/ f13518 1 f8265"/>
              <a:gd name="f16632" fmla="*/ f13519 1 f8264"/>
              <a:gd name="f16633" fmla="*/ f13520 1 f8265"/>
              <a:gd name="f16634" fmla="*/ f13521 1 f8264"/>
              <a:gd name="f16635" fmla="*/ f13522 1 f8265"/>
              <a:gd name="f16636" fmla="*/ f13523 1 f8264"/>
              <a:gd name="f16637" fmla="*/ f13524 1 f8265"/>
              <a:gd name="f16638" fmla="*/ f13525 1 f8264"/>
              <a:gd name="f16639" fmla="*/ f13526 1 f8265"/>
              <a:gd name="f16640" fmla="*/ f13527 1 f8264"/>
              <a:gd name="f16641" fmla="*/ f13528 1 f8265"/>
              <a:gd name="f16642" fmla="*/ f13529 1 f8264"/>
              <a:gd name="f16643" fmla="*/ f13530 1 f8265"/>
              <a:gd name="f16644" fmla="*/ f13531 1 f8264"/>
              <a:gd name="f16645" fmla="*/ f13532 1 f8265"/>
              <a:gd name="f16646" fmla="*/ f13533 1 f8264"/>
              <a:gd name="f16647" fmla="*/ f13534 1 f8265"/>
              <a:gd name="f16648" fmla="*/ f13535 1 f8264"/>
              <a:gd name="f16649" fmla="*/ f13536 1 f8265"/>
              <a:gd name="f16650" fmla="*/ f13537 1 f8264"/>
              <a:gd name="f16651" fmla="*/ f13538 1 f8265"/>
              <a:gd name="f16652" fmla="*/ f13539 1 f8264"/>
              <a:gd name="f16653" fmla="*/ f13540 1 f8265"/>
              <a:gd name="f16654" fmla="*/ f13541 1 f8264"/>
              <a:gd name="f16655" fmla="*/ f13542 1 f8265"/>
              <a:gd name="f16656" fmla="*/ f13543 1 f8264"/>
              <a:gd name="f16657" fmla="*/ f13544 1 f8265"/>
              <a:gd name="f16658" fmla="*/ f13545 1 f8264"/>
              <a:gd name="f16659" fmla="*/ f13546 1 f8265"/>
              <a:gd name="f16660" fmla="*/ f13547 1 f8264"/>
              <a:gd name="f16661" fmla="*/ f13548 1 f8265"/>
              <a:gd name="f16662" fmla="*/ f13549 1 f8264"/>
              <a:gd name="f16663" fmla="*/ f13550 1 f8265"/>
              <a:gd name="f16664" fmla="*/ f13551 1 f8264"/>
              <a:gd name="f16665" fmla="*/ f13552 1 f8265"/>
              <a:gd name="f16666" fmla="*/ f13553 1 f8264"/>
              <a:gd name="f16667" fmla="*/ f13554 1 f8265"/>
              <a:gd name="f16668" fmla="*/ f13555 1 f8264"/>
              <a:gd name="f16669" fmla="*/ f13556 1 f8265"/>
              <a:gd name="f16670" fmla="*/ f13557 1 f8264"/>
              <a:gd name="f16671" fmla="*/ f13558 1 f8265"/>
              <a:gd name="f16672" fmla="*/ f13559 1 f8264"/>
              <a:gd name="f16673" fmla="*/ f13560 1 f8265"/>
              <a:gd name="f16674" fmla="*/ f13561 1 f8264"/>
              <a:gd name="f16675" fmla="*/ f13562 1 f8265"/>
              <a:gd name="f16676" fmla="*/ f13563 1 f8264"/>
              <a:gd name="f16677" fmla="*/ f13564 1 f8265"/>
              <a:gd name="f16678" fmla="*/ f13565 1 f8264"/>
              <a:gd name="f16679" fmla="*/ f13566 1 f8265"/>
              <a:gd name="f16680" fmla="*/ f13567 1 f8264"/>
              <a:gd name="f16681" fmla="*/ f13568 1 f8265"/>
              <a:gd name="f16682" fmla="*/ f13569 1 f8264"/>
              <a:gd name="f16683" fmla="*/ f13570 1 f8265"/>
              <a:gd name="f16684" fmla="*/ f13571 1 f8264"/>
              <a:gd name="f16685" fmla="*/ f13572 1 f8265"/>
              <a:gd name="f16686" fmla="*/ f13573 1 f8264"/>
              <a:gd name="f16687" fmla="*/ f13574 1 f8265"/>
              <a:gd name="f16688" fmla="*/ f13575 1 f8264"/>
              <a:gd name="f16689" fmla="*/ f13576 1 f8265"/>
              <a:gd name="f16690" fmla="*/ f13577 1 f8264"/>
              <a:gd name="f16691" fmla="*/ f13578 1 f8265"/>
              <a:gd name="f16692" fmla="*/ f13579 1 f8264"/>
              <a:gd name="f16693" fmla="*/ f13580 1 f8265"/>
              <a:gd name="f16694" fmla="*/ f13581 1 f8264"/>
              <a:gd name="f16695" fmla="*/ f13582 1 f8265"/>
              <a:gd name="f16696" fmla="*/ f13583 1 f8264"/>
              <a:gd name="f16697" fmla="*/ f13584 1 f8265"/>
              <a:gd name="f16698" fmla="*/ f13585 1 f8264"/>
              <a:gd name="f16699" fmla="*/ f13586 1 f8265"/>
              <a:gd name="f16700" fmla="*/ f13587 1 f8264"/>
              <a:gd name="f16701" fmla="*/ f13588 1 f8265"/>
              <a:gd name="f16702" fmla="*/ f13589 1 f8264"/>
              <a:gd name="f16703" fmla="*/ f13590 1 f8265"/>
              <a:gd name="f16704" fmla="*/ f13591 1 f8264"/>
              <a:gd name="f16705" fmla="*/ f13592 1 f8265"/>
              <a:gd name="f16706" fmla="*/ f13593 1 f8264"/>
              <a:gd name="f16707" fmla="*/ f13594 1 f8265"/>
              <a:gd name="f16708" fmla="*/ f13595 1 f8264"/>
              <a:gd name="f16709" fmla="*/ f13596 1 f8265"/>
              <a:gd name="f16710" fmla="*/ f13597 1 f8264"/>
              <a:gd name="f16711" fmla="*/ f13598 1 f8265"/>
              <a:gd name="f16712" fmla="*/ f13599 1 f8264"/>
              <a:gd name="f16713" fmla="*/ f13600 1 f8265"/>
              <a:gd name="f16714" fmla="*/ f13601 1 f8264"/>
              <a:gd name="f16715" fmla="*/ f13602 1 f8265"/>
              <a:gd name="f16716" fmla="*/ f13603 1 f8264"/>
              <a:gd name="f16717" fmla="*/ f13604 1 f8265"/>
              <a:gd name="f16718" fmla="*/ f13605 1 f8264"/>
              <a:gd name="f16719" fmla="*/ f13606 1 f8265"/>
              <a:gd name="f16720" fmla="*/ f13607 1 f8264"/>
              <a:gd name="f16721" fmla="*/ f13608 1 f8265"/>
              <a:gd name="f16722" fmla="*/ f13609 1 f8264"/>
              <a:gd name="f16723" fmla="*/ f13610 1 f8265"/>
              <a:gd name="f16724" fmla="*/ f13611 1 f8264"/>
              <a:gd name="f16725" fmla="*/ f13612 1 f8265"/>
              <a:gd name="f16726" fmla="*/ f13613 1 f8264"/>
              <a:gd name="f16727" fmla="*/ f13614 1 f8265"/>
              <a:gd name="f16728" fmla="*/ f13615 1 f8264"/>
              <a:gd name="f16729" fmla="*/ f13616 1 f8265"/>
              <a:gd name="f16730" fmla="*/ f13617 1 f8264"/>
              <a:gd name="f16731" fmla="*/ f13618 1 f8265"/>
              <a:gd name="f16732" fmla="*/ f13619 1 f8264"/>
              <a:gd name="f16733" fmla="*/ f13620 1 f8265"/>
              <a:gd name="f16734" fmla="*/ f13621 1 f8264"/>
              <a:gd name="f16735" fmla="*/ f13622 1 f8265"/>
              <a:gd name="f16736" fmla="*/ f13623 1 f8264"/>
              <a:gd name="f16737" fmla="*/ f13624 1 f8265"/>
              <a:gd name="f16738" fmla="*/ f13625 1 f8264"/>
              <a:gd name="f16739" fmla="*/ f13626 1 f8265"/>
              <a:gd name="f16740" fmla="*/ f13627 1 f8264"/>
              <a:gd name="f16741" fmla="*/ f13628 1 f8265"/>
              <a:gd name="f16742" fmla="*/ f13629 1 f8264"/>
              <a:gd name="f16743" fmla="*/ f13630 1 f8265"/>
              <a:gd name="f16744" fmla="*/ f13631 1 f8264"/>
              <a:gd name="f16745" fmla="*/ f13632 1 f8265"/>
              <a:gd name="f16746" fmla="*/ f13633 1 f8264"/>
              <a:gd name="f16747" fmla="*/ f13634 1 f8265"/>
              <a:gd name="f16748" fmla="*/ f13635 1 f8264"/>
              <a:gd name="f16749" fmla="*/ f13636 1 f8265"/>
              <a:gd name="f16750" fmla="*/ f13637 1 f8264"/>
              <a:gd name="f16751" fmla="*/ f13638 1 f8265"/>
              <a:gd name="f16752" fmla="*/ f13639 1 f8264"/>
              <a:gd name="f16753" fmla="*/ f13640 1 f8265"/>
              <a:gd name="f16754" fmla="*/ f13641 1 f8264"/>
              <a:gd name="f16755" fmla="*/ f13642 1 f8265"/>
              <a:gd name="f16756" fmla="*/ f13643 1 f8264"/>
              <a:gd name="f16757" fmla="*/ f13644 1 f8265"/>
              <a:gd name="f16758" fmla="*/ f13645 1 f8264"/>
              <a:gd name="f16759" fmla="*/ f13646 1 f8265"/>
              <a:gd name="f16760" fmla="*/ f13647 1 f8264"/>
              <a:gd name="f16761" fmla="*/ f13648 1 f8265"/>
              <a:gd name="f16762" fmla="*/ f13649 1 f8264"/>
              <a:gd name="f16763" fmla="*/ f13650 1 f8265"/>
              <a:gd name="f16764" fmla="*/ f13651 1 f8264"/>
              <a:gd name="f16765" fmla="*/ f13652 1 f8265"/>
              <a:gd name="f16766" fmla="*/ f13653 1 f8264"/>
              <a:gd name="f16767" fmla="*/ f13654 1 f8265"/>
              <a:gd name="f16768" fmla="*/ f13655 1 f8264"/>
              <a:gd name="f16769" fmla="*/ f13656 1 f8265"/>
              <a:gd name="f16770" fmla="*/ f13657 1 f8264"/>
              <a:gd name="f16771" fmla="*/ f13658 1 f8265"/>
              <a:gd name="f16772" fmla="*/ f13659 1 f8264"/>
              <a:gd name="f16773" fmla="*/ f13660 1 f8265"/>
              <a:gd name="f16774" fmla="*/ f13661 1 f8264"/>
              <a:gd name="f16775" fmla="*/ f13662 1 f8265"/>
              <a:gd name="f16776" fmla="*/ f13663 1 f8264"/>
              <a:gd name="f16777" fmla="*/ f13664 1 f8265"/>
              <a:gd name="f16778" fmla="*/ f13665 1 f8264"/>
              <a:gd name="f16779" fmla="*/ f13666 1 f8265"/>
              <a:gd name="f16780" fmla="*/ f13667 1 f8264"/>
              <a:gd name="f16781" fmla="*/ f13668 1 f8265"/>
              <a:gd name="f16782" fmla="*/ f13669 1 f8264"/>
              <a:gd name="f16783" fmla="*/ f13670 1 f8265"/>
              <a:gd name="f16784" fmla="*/ f13671 1 f8264"/>
              <a:gd name="f16785" fmla="*/ f13672 1 f8265"/>
              <a:gd name="f16786" fmla="*/ f13673 1 f8264"/>
              <a:gd name="f16787" fmla="*/ f13674 1 f8265"/>
              <a:gd name="f16788" fmla="*/ f13675 1 f8264"/>
              <a:gd name="f16789" fmla="*/ f13676 1 f8265"/>
              <a:gd name="f16790" fmla="*/ f13677 1 f8264"/>
              <a:gd name="f16791" fmla="*/ f13678 1 f8265"/>
              <a:gd name="f16792" fmla="*/ f13679 1 f8264"/>
              <a:gd name="f16793" fmla="*/ f13680 1 f8265"/>
              <a:gd name="f16794" fmla="*/ f13681 1 f8264"/>
              <a:gd name="f16795" fmla="*/ f13682 1 f8265"/>
              <a:gd name="f16796" fmla="*/ f13683 1 f8264"/>
              <a:gd name="f16797" fmla="*/ f13684 1 f8265"/>
              <a:gd name="f16798" fmla="*/ f13685 1 f8264"/>
              <a:gd name="f16799" fmla="*/ f13686 1 f8265"/>
              <a:gd name="f16800" fmla="*/ f13687 1 f8264"/>
              <a:gd name="f16801" fmla="*/ f13688 1 f8265"/>
              <a:gd name="f16802" fmla="*/ f13689 1 f8264"/>
              <a:gd name="f16803" fmla="*/ f13690 1 f8265"/>
              <a:gd name="f16804" fmla="*/ f13691 1 f8264"/>
              <a:gd name="f16805" fmla="*/ f13692 1 f8265"/>
              <a:gd name="f16806" fmla="*/ f13693 1 f8264"/>
              <a:gd name="f16807" fmla="*/ f13694 1 f8265"/>
              <a:gd name="f16808" fmla="*/ f13695 1 f8264"/>
              <a:gd name="f16809" fmla="*/ f13696 1 f8265"/>
              <a:gd name="f16810" fmla="*/ f13697 1 f8264"/>
              <a:gd name="f16811" fmla="*/ f13698 1 f8265"/>
              <a:gd name="f16812" fmla="*/ f13699 1 f8264"/>
              <a:gd name="f16813" fmla="*/ f13700 1 f8265"/>
              <a:gd name="f16814" fmla="*/ f13701 1 f8264"/>
              <a:gd name="f16815" fmla="*/ f13702 1 f8265"/>
              <a:gd name="f16816" fmla="*/ f13703 1 f8264"/>
              <a:gd name="f16817" fmla="*/ f13704 1 f8265"/>
              <a:gd name="f16818" fmla="*/ f13705 1 f8264"/>
              <a:gd name="f16819" fmla="*/ f13706 1 f8265"/>
              <a:gd name="f16820" fmla="*/ f13707 1 f8264"/>
              <a:gd name="f16821" fmla="*/ f13708 1 f8265"/>
              <a:gd name="f16822" fmla="*/ f13709 1 f8264"/>
              <a:gd name="f16823" fmla="*/ f13710 1 f8265"/>
              <a:gd name="f16824" fmla="*/ f13711 1 f8264"/>
              <a:gd name="f16825" fmla="*/ f13712 1 f8265"/>
              <a:gd name="f16826" fmla="*/ f13713 1 f8264"/>
              <a:gd name="f16827" fmla="*/ f13714 1 f8265"/>
              <a:gd name="f16828" fmla="*/ f13715 1 f8264"/>
              <a:gd name="f16829" fmla="*/ f13716 1 f8265"/>
              <a:gd name="f16830" fmla="*/ f13717 1 f8264"/>
              <a:gd name="f16831" fmla="*/ f13718 1 f8265"/>
              <a:gd name="f16832" fmla="*/ f13719 1 f8264"/>
              <a:gd name="f16833" fmla="*/ f13720 1 f8265"/>
              <a:gd name="f16834" fmla="*/ f13721 1 f8264"/>
              <a:gd name="f16835" fmla="*/ f13722 1 f8265"/>
              <a:gd name="f16836" fmla="*/ f13723 1 f8264"/>
              <a:gd name="f16837" fmla="*/ f13724 1 f8265"/>
              <a:gd name="f16838" fmla="*/ f13725 1 f8264"/>
              <a:gd name="f16839" fmla="*/ f13726 1 f8265"/>
              <a:gd name="f16840" fmla="*/ f13727 1 f8264"/>
              <a:gd name="f16841" fmla="*/ f13728 1 f8265"/>
              <a:gd name="f16842" fmla="*/ f13729 1 f8264"/>
              <a:gd name="f16843" fmla="*/ f13730 1 f8265"/>
              <a:gd name="f16844" fmla="*/ f13731 1 f8264"/>
              <a:gd name="f16845" fmla="*/ f13732 1 f8265"/>
              <a:gd name="f16846" fmla="*/ f13733 1 f8264"/>
              <a:gd name="f16847" fmla="*/ f13734 1 f8265"/>
              <a:gd name="f16848" fmla="*/ f13735 1 f8264"/>
              <a:gd name="f16849" fmla="*/ f13736 1 f8265"/>
              <a:gd name="f16850" fmla="*/ f13737 1 f8264"/>
              <a:gd name="f16851" fmla="*/ f13738 1 f8265"/>
              <a:gd name="f16852" fmla="*/ f13739 1 f8264"/>
              <a:gd name="f16853" fmla="*/ f13740 1 f8265"/>
              <a:gd name="f16854" fmla="*/ f13741 1 f8264"/>
              <a:gd name="f16855" fmla="*/ f13742 1 f8265"/>
              <a:gd name="f16856" fmla="*/ f13743 1 f8264"/>
              <a:gd name="f16857" fmla="*/ f13744 1 f8265"/>
              <a:gd name="f16858" fmla="*/ f13745 1 f8264"/>
              <a:gd name="f16859" fmla="*/ f13746 1 f8265"/>
              <a:gd name="f16860" fmla="*/ f13747 1 f8264"/>
              <a:gd name="f16861" fmla="*/ f13748 1 f8265"/>
              <a:gd name="f16862" fmla="*/ f13749 1 f8264"/>
              <a:gd name="f16863" fmla="*/ f13750 1 f8265"/>
              <a:gd name="f16864" fmla="*/ f13751 1 f8264"/>
              <a:gd name="f16865" fmla="*/ f13752 1 f8265"/>
              <a:gd name="f16866" fmla="*/ f13753 1 f8264"/>
              <a:gd name="f16867" fmla="*/ f13754 1 f8265"/>
              <a:gd name="f16868" fmla="*/ f13755 1 f8264"/>
              <a:gd name="f16869" fmla="*/ f13756 1 f8265"/>
              <a:gd name="f16870" fmla="*/ f13757 1 f8264"/>
              <a:gd name="f16871" fmla="*/ f13758 1 f8265"/>
              <a:gd name="f16872" fmla="*/ f13759 1 f8264"/>
              <a:gd name="f16873" fmla="*/ f13760 1 f8265"/>
              <a:gd name="f16874" fmla="*/ f13761 1 f8264"/>
              <a:gd name="f16875" fmla="*/ f13762 1 f8265"/>
              <a:gd name="f16876" fmla="*/ f13763 1 f8264"/>
              <a:gd name="f16877" fmla="*/ f13764 1 f8265"/>
              <a:gd name="f16878" fmla="*/ f13765 1 f8264"/>
              <a:gd name="f16879" fmla="*/ f13766 1 f8265"/>
              <a:gd name="f16880" fmla="*/ f13767 1 f8264"/>
              <a:gd name="f16881" fmla="*/ f13768 1 f8265"/>
              <a:gd name="f16882" fmla="*/ f13769 1 f8264"/>
              <a:gd name="f16883" fmla="*/ f13770 1 f8265"/>
              <a:gd name="f16884" fmla="*/ f13771 1 f8264"/>
              <a:gd name="f16885" fmla="*/ f13772 1 f8265"/>
              <a:gd name="f16886" fmla="*/ f13773 1 f8264"/>
              <a:gd name="f16887" fmla="*/ f13774 1 f8265"/>
              <a:gd name="f16888" fmla="*/ f13775 1 f8264"/>
              <a:gd name="f16889" fmla="*/ f13776 1 f8265"/>
              <a:gd name="f16890" fmla="*/ f13777 1 f8264"/>
              <a:gd name="f16891" fmla="*/ f13778 1 f8265"/>
              <a:gd name="f16892" fmla="*/ f13779 1 f8264"/>
              <a:gd name="f16893" fmla="*/ f13780 1 f8265"/>
              <a:gd name="f16894" fmla="*/ f13781 1 f8264"/>
              <a:gd name="f16895" fmla="*/ f13782 1 f8265"/>
              <a:gd name="f16896" fmla="*/ f13783 1 f8264"/>
              <a:gd name="f16897" fmla="*/ f13784 1 f8265"/>
              <a:gd name="f16898" fmla="*/ f13785 1 f8264"/>
              <a:gd name="f16899" fmla="*/ f13786 1 f8265"/>
              <a:gd name="f16900" fmla="*/ f13787 1 f8264"/>
              <a:gd name="f16901" fmla="*/ f13788 1 f8265"/>
              <a:gd name="f16902" fmla="*/ f13789 1 f8264"/>
              <a:gd name="f16903" fmla="*/ f13790 1 f8265"/>
              <a:gd name="f16904" fmla="*/ f13791 1 f8264"/>
              <a:gd name="f16905" fmla="*/ f13792 1 f8265"/>
              <a:gd name="f16906" fmla="*/ f13793 1 f8264"/>
              <a:gd name="f16907" fmla="*/ f13794 1 f8265"/>
              <a:gd name="f16908" fmla="*/ f13795 1 f8264"/>
              <a:gd name="f16909" fmla="*/ f13796 1 f8265"/>
              <a:gd name="f16910" fmla="*/ f13797 1 f8264"/>
              <a:gd name="f16911" fmla="*/ f13798 1 f8265"/>
              <a:gd name="f16912" fmla="*/ f13799 1 f8264"/>
              <a:gd name="f16913" fmla="*/ f13800 1 f8265"/>
              <a:gd name="f16914" fmla="*/ f13801 1 f8264"/>
              <a:gd name="f16915" fmla="*/ f13802 1 f8265"/>
              <a:gd name="f16916" fmla="*/ f13803 1 f8264"/>
              <a:gd name="f16917" fmla="*/ f13804 1 f8265"/>
              <a:gd name="f16918" fmla="*/ f13805 1 f8264"/>
              <a:gd name="f16919" fmla="*/ f13806 1 f8265"/>
              <a:gd name="f16920" fmla="*/ f13807 1 f8264"/>
              <a:gd name="f16921" fmla="*/ f13808 1 f8265"/>
              <a:gd name="f16922" fmla="*/ f13809 1 f8264"/>
              <a:gd name="f16923" fmla="*/ f13810 1 f8265"/>
              <a:gd name="f16924" fmla="*/ f13811 1 f8264"/>
              <a:gd name="f16925" fmla="*/ f13812 1 f8265"/>
              <a:gd name="f16926" fmla="*/ f13813 1 f8264"/>
              <a:gd name="f16927" fmla="*/ f13814 1 f8265"/>
              <a:gd name="f16928" fmla="*/ f13815 1 f8264"/>
              <a:gd name="f16929" fmla="*/ f13816 1 f8265"/>
              <a:gd name="f16930" fmla="*/ f13817 1 f8264"/>
              <a:gd name="f16931" fmla="*/ f13818 1 f8265"/>
              <a:gd name="f16932" fmla="*/ f13819 1 f8264"/>
              <a:gd name="f16933" fmla="*/ f13820 1 f8265"/>
              <a:gd name="f16934" fmla="*/ f13821 1 f8264"/>
              <a:gd name="f16935" fmla="*/ f13822 1 f8265"/>
              <a:gd name="f16936" fmla="*/ f13823 1 f8264"/>
              <a:gd name="f16937" fmla="*/ f13824 1 f8265"/>
              <a:gd name="f16938" fmla="*/ f13825 1 f8264"/>
              <a:gd name="f16939" fmla="*/ f13826 1 f8265"/>
              <a:gd name="f16940" fmla="*/ f13827 1 f8264"/>
              <a:gd name="f16941" fmla="*/ f13828 1 f8265"/>
              <a:gd name="f16942" fmla="*/ f13829 1 f8264"/>
              <a:gd name="f16943" fmla="*/ f13830 1 f8265"/>
              <a:gd name="f16944" fmla="*/ f13831 1 f8264"/>
              <a:gd name="f16945" fmla="*/ f13832 1 f8265"/>
              <a:gd name="f16946" fmla="*/ f13833 1 f8264"/>
              <a:gd name="f16947" fmla="*/ f13834 1 f8265"/>
              <a:gd name="f16948" fmla="*/ f13835 1 f8264"/>
              <a:gd name="f16949" fmla="*/ f13836 1 f8265"/>
              <a:gd name="f16950" fmla="*/ f13837 1 f8264"/>
              <a:gd name="f16951" fmla="*/ f13838 1 f8265"/>
              <a:gd name="f16952" fmla="*/ f13839 1 f8264"/>
              <a:gd name="f16953" fmla="*/ f13840 1 f8265"/>
              <a:gd name="f16954" fmla="*/ f13841 1 f8264"/>
              <a:gd name="f16955" fmla="*/ f13842 1 f8265"/>
              <a:gd name="f16956" fmla="*/ f13843 1 f8264"/>
              <a:gd name="f16957" fmla="*/ f13844 1 f8265"/>
              <a:gd name="f16958" fmla="*/ f13845 1 f8264"/>
              <a:gd name="f16959" fmla="*/ f13846 1 f8265"/>
              <a:gd name="f16960" fmla="*/ f13847 1 f8264"/>
              <a:gd name="f16961" fmla="*/ f13848 1 f8265"/>
              <a:gd name="f16962" fmla="*/ f13849 1 f8264"/>
              <a:gd name="f16963" fmla="*/ f13850 1 f8265"/>
              <a:gd name="f16964" fmla="*/ f13851 1 f8264"/>
              <a:gd name="f16965" fmla="*/ f13852 1 f8265"/>
              <a:gd name="f16966" fmla="*/ f13853 1 f8264"/>
              <a:gd name="f16967" fmla="*/ f13854 1 f8265"/>
              <a:gd name="f16968" fmla="*/ f13855 1 f8264"/>
              <a:gd name="f16969" fmla="*/ f13856 1 f8265"/>
              <a:gd name="f16970" fmla="*/ f13857 1 f8264"/>
              <a:gd name="f16971" fmla="*/ f13858 1 f8265"/>
              <a:gd name="f16972" fmla="*/ f13859 1 f8264"/>
              <a:gd name="f16973" fmla="*/ f13860 1 f8265"/>
              <a:gd name="f16974" fmla="*/ f13861 1 f8264"/>
              <a:gd name="f16975" fmla="*/ f13862 1 f8265"/>
              <a:gd name="f16976" fmla="*/ f13863 1 f8264"/>
              <a:gd name="f16977" fmla="*/ f13864 1 f8265"/>
              <a:gd name="f16978" fmla="*/ f13865 1 f8264"/>
              <a:gd name="f16979" fmla="*/ f13866 1 f8265"/>
              <a:gd name="f16980" fmla="*/ f13867 1 f8264"/>
              <a:gd name="f16981" fmla="*/ f13868 1 f8265"/>
              <a:gd name="f16982" fmla="*/ f13869 1 f8264"/>
              <a:gd name="f16983" fmla="*/ f13870 1 f8265"/>
              <a:gd name="f16984" fmla="*/ f13871 1 f8264"/>
              <a:gd name="f16985" fmla="*/ f13872 1 f8265"/>
              <a:gd name="f16986" fmla="*/ f13873 1 f8264"/>
              <a:gd name="f16987" fmla="*/ f13874 1 f8265"/>
              <a:gd name="f16988" fmla="*/ f13875 1 f8264"/>
              <a:gd name="f16989" fmla="*/ f13876 1 f8265"/>
              <a:gd name="f16990" fmla="*/ f13877 1 f8264"/>
              <a:gd name="f16991" fmla="*/ f13878 1 f8265"/>
              <a:gd name="f16992" fmla="*/ f13879 1 f8264"/>
              <a:gd name="f16993" fmla="*/ f13880 1 f8265"/>
              <a:gd name="f16994" fmla="*/ f13881 1 f8264"/>
              <a:gd name="f16995" fmla="*/ f13882 1 f8265"/>
              <a:gd name="f16996" fmla="*/ f13883 1 f8264"/>
              <a:gd name="f16997" fmla="*/ f13884 1 f8265"/>
              <a:gd name="f16998" fmla="*/ f13885 1 f8264"/>
              <a:gd name="f16999" fmla="*/ f13886 1 f8265"/>
              <a:gd name="f17000" fmla="*/ f13887 1 f8264"/>
              <a:gd name="f17001" fmla="*/ f13888 1 f8265"/>
              <a:gd name="f17002" fmla="*/ f13889 1 f8264"/>
              <a:gd name="f17003" fmla="*/ f13890 1 f8265"/>
              <a:gd name="f17004" fmla="*/ f13891 1 f8264"/>
              <a:gd name="f17005" fmla="*/ f13892 1 f8265"/>
              <a:gd name="f17006" fmla="*/ f13893 1 f8264"/>
              <a:gd name="f17007" fmla="*/ f13894 1 f8265"/>
              <a:gd name="f17008" fmla="*/ f13895 1 f8264"/>
              <a:gd name="f17009" fmla="*/ f13896 1 f8265"/>
              <a:gd name="f17010" fmla="*/ f13897 1 f8264"/>
              <a:gd name="f17011" fmla="*/ f13898 1 f8265"/>
              <a:gd name="f17012" fmla="*/ f13899 1 f8264"/>
              <a:gd name="f17013" fmla="*/ f13900 1 f8265"/>
              <a:gd name="f17014" fmla="*/ f13901 1 f8264"/>
              <a:gd name="f17015" fmla="*/ f13902 1 f8265"/>
              <a:gd name="f17016" fmla="*/ f13903 1 f8264"/>
              <a:gd name="f17017" fmla="*/ f13904 1 f8265"/>
              <a:gd name="f17018" fmla="*/ f13905 1 f8264"/>
              <a:gd name="f17019" fmla="*/ f13906 1 f8265"/>
              <a:gd name="f17020" fmla="*/ f13907 1 f8264"/>
              <a:gd name="f17021" fmla="*/ f13908 1 f8265"/>
              <a:gd name="f17022" fmla="*/ f13909 1 f8264"/>
              <a:gd name="f17023" fmla="*/ f13910 1 f8265"/>
              <a:gd name="f17024" fmla="*/ f13911 1 f8264"/>
              <a:gd name="f17025" fmla="*/ f13912 1 f8265"/>
              <a:gd name="f17026" fmla="*/ f13913 1 f8264"/>
              <a:gd name="f17027" fmla="*/ f13914 1 f8265"/>
              <a:gd name="f17028" fmla="*/ f13915 1 f8264"/>
              <a:gd name="f17029" fmla="*/ f13916 1 f8265"/>
              <a:gd name="f17030" fmla="*/ f13917 1 f8264"/>
              <a:gd name="f17031" fmla="*/ f13918 1 f8265"/>
              <a:gd name="f17032" fmla="*/ f13919 1 f8264"/>
              <a:gd name="f17033" fmla="*/ f13920 1 f8265"/>
              <a:gd name="f17034" fmla="*/ f13921 1 f8264"/>
              <a:gd name="f17035" fmla="*/ f13922 1 f8265"/>
              <a:gd name="f17036" fmla="*/ f13923 1 f8264"/>
              <a:gd name="f17037" fmla="*/ f13924 1 f8265"/>
              <a:gd name="f17038" fmla="*/ f13925 1 f8264"/>
              <a:gd name="f17039" fmla="*/ f13926 1 f8265"/>
              <a:gd name="f17040" fmla="*/ f13927 1 f8264"/>
              <a:gd name="f17041" fmla="*/ f13928 1 f8265"/>
              <a:gd name="f17042" fmla="*/ f13929 1 f8264"/>
              <a:gd name="f17043" fmla="*/ f13930 1 f8265"/>
              <a:gd name="f17044" fmla="*/ f13931 1 f8264"/>
              <a:gd name="f17045" fmla="*/ f13932 1 f8265"/>
              <a:gd name="f17046" fmla="*/ f13933 1 f8264"/>
              <a:gd name="f17047" fmla="*/ f13934 1 f8265"/>
              <a:gd name="f17048" fmla="*/ f13935 1 f8264"/>
              <a:gd name="f17049" fmla="*/ f13936 1 f8265"/>
              <a:gd name="f17050" fmla="*/ f13937 1 f8264"/>
              <a:gd name="f17051" fmla="*/ f13938 1 f8265"/>
              <a:gd name="f17052" fmla="*/ f13939 1 f8264"/>
              <a:gd name="f17053" fmla="*/ f13940 1 f8265"/>
              <a:gd name="f17054" fmla="*/ f13941 1 f8264"/>
              <a:gd name="f17055" fmla="*/ f13942 1 f8265"/>
              <a:gd name="f17056" fmla="*/ f13943 1 f8264"/>
              <a:gd name="f17057" fmla="*/ f13944 1 f8265"/>
              <a:gd name="f17058" fmla="*/ f13945 1 f8264"/>
              <a:gd name="f17059" fmla="*/ f13946 1 f8265"/>
              <a:gd name="f17060" fmla="*/ f13947 1 f8264"/>
              <a:gd name="f17061" fmla="*/ f13948 1 f8265"/>
              <a:gd name="f17062" fmla="*/ f13949 1 f8264"/>
              <a:gd name="f17063" fmla="*/ f13950 1 f8265"/>
              <a:gd name="f17064" fmla="*/ f13951 1 f8264"/>
              <a:gd name="f17065" fmla="*/ f13952 1 f8265"/>
              <a:gd name="f17066" fmla="*/ f13953 1 f8264"/>
              <a:gd name="f17067" fmla="*/ f13954 1 f8265"/>
              <a:gd name="f17068" fmla="*/ f13955 1 f8264"/>
              <a:gd name="f17069" fmla="*/ f13956 1 f8265"/>
              <a:gd name="f17070" fmla="*/ f13957 1 f8264"/>
              <a:gd name="f17071" fmla="*/ f13958 1 f8265"/>
              <a:gd name="f17072" fmla="*/ f13959 1 f8264"/>
              <a:gd name="f17073" fmla="*/ f13960 1 f8265"/>
              <a:gd name="f17074" fmla="*/ f13961 1 f8264"/>
              <a:gd name="f17075" fmla="*/ f13962 1 f8265"/>
              <a:gd name="f17076" fmla="*/ f13963 1 f8264"/>
              <a:gd name="f17077" fmla="*/ f13964 1 f8265"/>
              <a:gd name="f17078" fmla="*/ f13965 1 f8264"/>
              <a:gd name="f17079" fmla="*/ f13966 1 f8265"/>
              <a:gd name="f17080" fmla="*/ f13967 1 f8264"/>
              <a:gd name="f17081" fmla="*/ f13968 1 f8265"/>
              <a:gd name="f17082" fmla="*/ f13969 1 f8264"/>
              <a:gd name="f17083" fmla="*/ f13970 1 f8265"/>
              <a:gd name="f17084" fmla="*/ f13971 1 f8264"/>
              <a:gd name="f17085" fmla="*/ f13972 1 f8265"/>
              <a:gd name="f17086" fmla="*/ f13973 1 f8264"/>
              <a:gd name="f17087" fmla="*/ f13974 1 f8265"/>
              <a:gd name="f17088" fmla="*/ f13975 1 f8264"/>
              <a:gd name="f17089" fmla="*/ f13976 1 f8265"/>
              <a:gd name="f17090" fmla="*/ f13977 1 f8264"/>
              <a:gd name="f17091" fmla="*/ f13978 1 f8265"/>
              <a:gd name="f17092" fmla="*/ f13979 1 f8264"/>
              <a:gd name="f17093" fmla="*/ f13980 1 f8265"/>
              <a:gd name="f17094" fmla="*/ f13981 1 f8264"/>
              <a:gd name="f17095" fmla="*/ f13982 1 f8265"/>
              <a:gd name="f17096" fmla="*/ f13983 1 f8264"/>
              <a:gd name="f17097" fmla="*/ f13984 1 f8265"/>
              <a:gd name="f17098" fmla="*/ f13985 1 f8264"/>
              <a:gd name="f17099" fmla="*/ f13986 1 f8265"/>
              <a:gd name="f17100" fmla="*/ f13987 1 f8264"/>
              <a:gd name="f17101" fmla="*/ f13988 1 f8265"/>
              <a:gd name="f17102" fmla="*/ f13989 1 f8264"/>
              <a:gd name="f17103" fmla="*/ f13990 1 f8265"/>
              <a:gd name="f17104" fmla="*/ f13991 1 f8264"/>
              <a:gd name="f17105" fmla="*/ f13992 1 f8265"/>
              <a:gd name="f17106" fmla="*/ f13993 1 f8264"/>
              <a:gd name="f17107" fmla="*/ f13994 1 f8265"/>
              <a:gd name="f17108" fmla="*/ f13995 1 f8264"/>
              <a:gd name="f17109" fmla="*/ f13996 1 f8265"/>
              <a:gd name="f17110" fmla="*/ f13997 1 f8264"/>
              <a:gd name="f17111" fmla="*/ f13998 1 f8265"/>
              <a:gd name="f17112" fmla="*/ f13999 1 f8264"/>
              <a:gd name="f17113" fmla="*/ f14000 1 f8265"/>
              <a:gd name="f17114" fmla="*/ f14001 1 f8264"/>
              <a:gd name="f17115" fmla="*/ f14002 1 f8265"/>
              <a:gd name="f17116" fmla="*/ f14003 1 f8264"/>
              <a:gd name="f17117" fmla="*/ f14004 1 f8265"/>
              <a:gd name="f17118" fmla="*/ f14005 1 f8264"/>
              <a:gd name="f17119" fmla="*/ f14006 1 f8265"/>
              <a:gd name="f17120" fmla="*/ f14007 1 f8264"/>
              <a:gd name="f17121" fmla="*/ f14008 1 f8265"/>
              <a:gd name="f17122" fmla="*/ f14009 1 f8264"/>
              <a:gd name="f17123" fmla="*/ f14010 1 f8265"/>
              <a:gd name="f17124" fmla="*/ f14011 1 f8264"/>
              <a:gd name="f17125" fmla="*/ f14012 1 f8265"/>
              <a:gd name="f17126" fmla="*/ f14013 1 f8264"/>
              <a:gd name="f17127" fmla="*/ f14014 1 f8265"/>
              <a:gd name="f17128" fmla="*/ f14015 1 f8264"/>
              <a:gd name="f17129" fmla="*/ f14016 1 f8265"/>
              <a:gd name="f17130" fmla="*/ f14017 1 f8264"/>
              <a:gd name="f17131" fmla="*/ f14018 1 f8265"/>
              <a:gd name="f17132" fmla="*/ f14019 1 f8264"/>
              <a:gd name="f17133" fmla="*/ f14020 1 f8265"/>
              <a:gd name="f17134" fmla="*/ f14021 1 f8264"/>
              <a:gd name="f17135" fmla="*/ f14022 1 f8265"/>
              <a:gd name="f17136" fmla="*/ f14023 1 f8264"/>
              <a:gd name="f17137" fmla="*/ f14024 1 f8265"/>
              <a:gd name="f17138" fmla="*/ f14025 1 f8264"/>
              <a:gd name="f17139" fmla="*/ f14026 1 f8265"/>
              <a:gd name="f17140" fmla="*/ f14027 1 f8264"/>
              <a:gd name="f17141" fmla="*/ f14028 1 f8265"/>
              <a:gd name="f17142" fmla="*/ f14029 1 f8264"/>
              <a:gd name="f17143" fmla="*/ f14030 1 f8265"/>
              <a:gd name="f17144" fmla="*/ f14031 1 f8264"/>
              <a:gd name="f17145" fmla="*/ f14032 1 f8265"/>
              <a:gd name="f17146" fmla="*/ f14033 1 f8264"/>
              <a:gd name="f17147" fmla="*/ f14034 1 f8265"/>
              <a:gd name="f17148" fmla="*/ f14035 1 f8264"/>
              <a:gd name="f17149" fmla="*/ f14036 1 f8265"/>
              <a:gd name="f17150" fmla="*/ f14037 1 f8264"/>
              <a:gd name="f17151" fmla="*/ f14038 1 f8265"/>
              <a:gd name="f17152" fmla="*/ f14039 1 f8264"/>
              <a:gd name="f17153" fmla="*/ f14040 1 f8265"/>
              <a:gd name="f17154" fmla="*/ f14041 1 f8264"/>
              <a:gd name="f17155" fmla="*/ f14042 1 f8265"/>
              <a:gd name="f17156" fmla="*/ f14043 1 f8264"/>
              <a:gd name="f17157" fmla="*/ f14044 1 f8265"/>
              <a:gd name="f17158" fmla="*/ f14045 1 f8264"/>
              <a:gd name="f17159" fmla="*/ f14046 1 f8265"/>
              <a:gd name="f17160" fmla="*/ f14047 1 f8264"/>
              <a:gd name="f17161" fmla="*/ f14048 1 f8265"/>
              <a:gd name="f17162" fmla="*/ f14049 1 f8264"/>
              <a:gd name="f17163" fmla="*/ f14050 1 f8265"/>
              <a:gd name="f17164" fmla="*/ f14051 1 f8264"/>
              <a:gd name="f17165" fmla="*/ f14052 1 f8265"/>
              <a:gd name="f17166" fmla="*/ f14053 1 f8264"/>
              <a:gd name="f17167" fmla="*/ f14054 1 f8265"/>
              <a:gd name="f17168" fmla="*/ f14055 1 f8264"/>
              <a:gd name="f17169" fmla="*/ f14056 1 f8265"/>
              <a:gd name="f17170" fmla="*/ f14057 1 f8264"/>
              <a:gd name="f17171" fmla="*/ f14058 1 f8265"/>
              <a:gd name="f17172" fmla="*/ f14059 1 f8264"/>
              <a:gd name="f17173" fmla="*/ f14060 1 f8265"/>
              <a:gd name="f17174" fmla="*/ f14061 1 f8264"/>
              <a:gd name="f17175" fmla="*/ f14062 1 f8265"/>
              <a:gd name="f17176" fmla="*/ f14063 1 f8264"/>
              <a:gd name="f17177" fmla="*/ f14064 1 f8265"/>
              <a:gd name="f17178" fmla="*/ f14065 1 f8264"/>
              <a:gd name="f17179" fmla="*/ f14066 1 f8265"/>
              <a:gd name="f17180" fmla="*/ f14067 1 f8264"/>
              <a:gd name="f17181" fmla="*/ f14068 1 f8265"/>
              <a:gd name="f17182" fmla="*/ f14069 1 f8264"/>
              <a:gd name="f17183" fmla="*/ f14070 1 f8265"/>
              <a:gd name="f17184" fmla="*/ f14071 1 f8264"/>
              <a:gd name="f17185" fmla="*/ f14072 1 f8265"/>
              <a:gd name="f17186" fmla="*/ f14073 1 f8264"/>
              <a:gd name="f17187" fmla="*/ f14074 1 f8265"/>
              <a:gd name="f17188" fmla="*/ f14075 1 f8264"/>
              <a:gd name="f17189" fmla="*/ f14076 1 f8265"/>
              <a:gd name="f17190" fmla="*/ f14077 1 f8264"/>
              <a:gd name="f17191" fmla="*/ f14078 1 f8265"/>
              <a:gd name="f17192" fmla="*/ f14079 1 f8264"/>
              <a:gd name="f17193" fmla="*/ f14080 1 f8265"/>
              <a:gd name="f17194" fmla="*/ f14081 1 f8264"/>
              <a:gd name="f17195" fmla="*/ f14082 1 f8265"/>
              <a:gd name="f17196" fmla="*/ f14083 1 f8264"/>
              <a:gd name="f17197" fmla="*/ f14084 1 f8265"/>
              <a:gd name="f17198" fmla="*/ f14085 1 f8264"/>
              <a:gd name="f17199" fmla="*/ f14086 1 f8265"/>
              <a:gd name="f17200" fmla="*/ f14087 1 f8264"/>
              <a:gd name="f17201" fmla="*/ f14088 1 f8265"/>
              <a:gd name="f17202" fmla="*/ f14089 1 f8264"/>
              <a:gd name="f17203" fmla="*/ f14090 1 f8265"/>
              <a:gd name="f17204" fmla="*/ f14091 1 f8264"/>
              <a:gd name="f17205" fmla="*/ f14092 1 f8265"/>
              <a:gd name="f17206" fmla="*/ f14093 1 f8264"/>
              <a:gd name="f17207" fmla="*/ f14094 1 f8265"/>
              <a:gd name="f17208" fmla="*/ f14095 1 f8264"/>
              <a:gd name="f17209" fmla="*/ f14096 1 f8265"/>
              <a:gd name="f17210" fmla="*/ f14097 1 f8264"/>
              <a:gd name="f17211" fmla="*/ f14098 1 f8265"/>
              <a:gd name="f17212" fmla="*/ f14099 1 f8264"/>
              <a:gd name="f17213" fmla="*/ f14100 1 f8265"/>
              <a:gd name="f17214" fmla="*/ f14101 1 f8264"/>
              <a:gd name="f17215" fmla="*/ f14102 1 f8265"/>
              <a:gd name="f17216" fmla="*/ f14103 1 f8264"/>
              <a:gd name="f17217" fmla="*/ f14104 1 f8265"/>
              <a:gd name="f17218" fmla="*/ f14105 1 f8264"/>
              <a:gd name="f17219" fmla="*/ f14106 1 f8265"/>
              <a:gd name="f17220" fmla="*/ f14107 1 f8264"/>
              <a:gd name="f17221" fmla="*/ f14108 1 f8265"/>
              <a:gd name="f17222" fmla="*/ f14109 1 f8264"/>
              <a:gd name="f17223" fmla="*/ f14110 1 f8265"/>
              <a:gd name="f17224" fmla="*/ f14111 1 f8264"/>
              <a:gd name="f17225" fmla="*/ f14112 1 f8265"/>
              <a:gd name="f17226" fmla="*/ f14113 1 f8264"/>
              <a:gd name="f17227" fmla="*/ f14114 1 f8265"/>
              <a:gd name="f17228" fmla="*/ f14115 1 f8264"/>
              <a:gd name="f17229" fmla="*/ f14116 1 f8265"/>
              <a:gd name="f17230" fmla="*/ f14117 1 f8264"/>
              <a:gd name="f17231" fmla="*/ f14118 1 f8265"/>
              <a:gd name="f17232" fmla="*/ f14119 1 f8264"/>
              <a:gd name="f17233" fmla="*/ f14120 1 f8265"/>
              <a:gd name="f17234" fmla="*/ f14121 1 f8264"/>
              <a:gd name="f17235" fmla="*/ f14122 1 f8265"/>
              <a:gd name="f17236" fmla="*/ f14123 1 f8264"/>
              <a:gd name="f17237" fmla="*/ f14124 1 f8265"/>
              <a:gd name="f17238" fmla="*/ f14125 1 f8264"/>
              <a:gd name="f17239" fmla="*/ f14126 1 f8265"/>
              <a:gd name="f17240" fmla="*/ f14127 1 f8264"/>
              <a:gd name="f17241" fmla="*/ f14128 1 f8265"/>
              <a:gd name="f17242" fmla="*/ f14129 1 f8264"/>
              <a:gd name="f17243" fmla="*/ f14130 1 f8265"/>
              <a:gd name="f17244" fmla="*/ f14131 1 f8264"/>
              <a:gd name="f17245" fmla="*/ f14132 1 f8265"/>
              <a:gd name="f17246" fmla="*/ f14133 1 f8264"/>
              <a:gd name="f17247" fmla="*/ f14134 1 f8265"/>
              <a:gd name="f17248" fmla="*/ f14135 1 f8264"/>
              <a:gd name="f17249" fmla="*/ f14136 1 f8265"/>
              <a:gd name="f17250" fmla="*/ f14137 1 f8264"/>
              <a:gd name="f17251" fmla="*/ f14138 1 f8265"/>
              <a:gd name="f17252" fmla="*/ f14139 1 f8264"/>
              <a:gd name="f17253" fmla="*/ f14140 1 f8265"/>
              <a:gd name="f17254" fmla="*/ f14141 1 f8264"/>
              <a:gd name="f17255" fmla="*/ f14142 1 f8265"/>
              <a:gd name="f17256" fmla="*/ f14143 1 f8264"/>
              <a:gd name="f17257" fmla="*/ f14144 1 f8265"/>
              <a:gd name="f17258" fmla="*/ f14145 1 f8264"/>
              <a:gd name="f17259" fmla="*/ f14146 1 f8265"/>
              <a:gd name="f17260" fmla="*/ f14147 1 f8264"/>
              <a:gd name="f17261" fmla="*/ f14148 1 f8265"/>
              <a:gd name="f17262" fmla="*/ f14149 1 f8264"/>
              <a:gd name="f17263" fmla="*/ f14150 1 f8265"/>
              <a:gd name="f17264" fmla="*/ f14151 1 f8264"/>
              <a:gd name="f17265" fmla="*/ f14152 1 f8265"/>
              <a:gd name="f17266" fmla="*/ f14153 1 f8264"/>
              <a:gd name="f17267" fmla="*/ f14154 1 f8265"/>
              <a:gd name="f17268" fmla="*/ f14155 1 f8264"/>
              <a:gd name="f17269" fmla="*/ f14156 1 f8265"/>
              <a:gd name="f17270" fmla="*/ f14157 1 f8264"/>
              <a:gd name="f17271" fmla="*/ f14158 1 f8265"/>
              <a:gd name="f17272" fmla="*/ f14159 1 f8264"/>
              <a:gd name="f17273" fmla="*/ f14160 1 f8265"/>
              <a:gd name="f17274" fmla="*/ f14161 1 f8264"/>
              <a:gd name="f17275" fmla="*/ f14162 1 f8265"/>
              <a:gd name="f17276" fmla="*/ f14163 1 f8264"/>
              <a:gd name="f17277" fmla="*/ f14164 1 f8265"/>
              <a:gd name="f17278" fmla="*/ f14165 1 f8264"/>
              <a:gd name="f17279" fmla="*/ f14166 1 f8265"/>
              <a:gd name="f17280" fmla="*/ f14167 1 f8264"/>
              <a:gd name="f17281" fmla="*/ f14168 1 f8265"/>
              <a:gd name="f17282" fmla="*/ f14169 1 f8264"/>
              <a:gd name="f17283" fmla="*/ f14170 1 f8265"/>
              <a:gd name="f17284" fmla="*/ f14171 1 f8264"/>
              <a:gd name="f17285" fmla="*/ f14172 1 f8265"/>
              <a:gd name="f17286" fmla="*/ f14173 1 f8264"/>
              <a:gd name="f17287" fmla="*/ f14174 1 f8265"/>
              <a:gd name="f17288" fmla="*/ f14175 1 f8264"/>
              <a:gd name="f17289" fmla="*/ f14176 1 f8265"/>
              <a:gd name="f17290" fmla="*/ f14177 1 f8264"/>
              <a:gd name="f17291" fmla="*/ f14178 1 f8265"/>
              <a:gd name="f17292" fmla="*/ f14179 1 f8264"/>
              <a:gd name="f17293" fmla="*/ f14180 1 f8265"/>
              <a:gd name="f17294" fmla="*/ f14181 1 f8264"/>
              <a:gd name="f17295" fmla="*/ f14182 1 f8265"/>
              <a:gd name="f17296" fmla="*/ f14183 1 f8264"/>
              <a:gd name="f17297" fmla="*/ f14184 1 f8265"/>
              <a:gd name="f17298" fmla="*/ f14185 1 f8264"/>
              <a:gd name="f17299" fmla="*/ f14186 1 f8265"/>
              <a:gd name="f17300" fmla="*/ f14187 1 f8264"/>
              <a:gd name="f17301" fmla="*/ f14188 1 f8265"/>
              <a:gd name="f17302" fmla="*/ f14189 1 f8264"/>
              <a:gd name="f17303" fmla="*/ f14190 1 f8265"/>
              <a:gd name="f17304" fmla="*/ f14191 1 f8264"/>
              <a:gd name="f17305" fmla="*/ f14192 1 f8265"/>
              <a:gd name="f17306" fmla="*/ f14193 1 f8264"/>
              <a:gd name="f17307" fmla="*/ f14194 1 f8265"/>
              <a:gd name="f17308" fmla="*/ f14195 1 f8264"/>
              <a:gd name="f17309" fmla="*/ f14196 1 f8265"/>
              <a:gd name="f17310" fmla="*/ f14197 1 f8264"/>
              <a:gd name="f17311" fmla="*/ f14198 1 f8265"/>
              <a:gd name="f17312" fmla="*/ f14199 1 f8264"/>
              <a:gd name="f17313" fmla="*/ f14200 1 f8265"/>
              <a:gd name="f17314" fmla="*/ f14201 1 f8264"/>
              <a:gd name="f17315" fmla="*/ f14202 1 f8265"/>
              <a:gd name="f17316" fmla="*/ f14203 1 f8264"/>
              <a:gd name="f17317" fmla="*/ f14204 1 f8265"/>
              <a:gd name="f17318" fmla="*/ f14205 1 f8264"/>
              <a:gd name="f17319" fmla="*/ f14206 1 f8265"/>
              <a:gd name="f17320" fmla="*/ f14207 1 f8264"/>
              <a:gd name="f17321" fmla="*/ f14208 1 f8265"/>
              <a:gd name="f17322" fmla="*/ f14209 1 f8264"/>
              <a:gd name="f17323" fmla="*/ f14210 1 f8265"/>
              <a:gd name="f17324" fmla="*/ f14211 1 f8264"/>
              <a:gd name="f17325" fmla="*/ f14212 1 f8265"/>
              <a:gd name="f17326" fmla="*/ f14213 1 f8264"/>
              <a:gd name="f17327" fmla="*/ f14214 1 f8265"/>
              <a:gd name="f17328" fmla="*/ f14215 1 f8264"/>
              <a:gd name="f17329" fmla="*/ f14216 1 f8265"/>
              <a:gd name="f17330" fmla="*/ f14217 1 f8264"/>
              <a:gd name="f17331" fmla="*/ f14218 1 f8265"/>
              <a:gd name="f17332" fmla="*/ f14219 1 f8264"/>
              <a:gd name="f17333" fmla="*/ f14220 1 f8265"/>
              <a:gd name="f17334" fmla="*/ f14221 1 f8264"/>
              <a:gd name="f17335" fmla="*/ f14222 1 f8265"/>
              <a:gd name="f17336" fmla="*/ f14223 1 f8264"/>
              <a:gd name="f17337" fmla="*/ f14224 1 f8265"/>
              <a:gd name="f17338" fmla="*/ f14225 1 f8264"/>
              <a:gd name="f17339" fmla="*/ f14226 1 f8265"/>
              <a:gd name="f17340" fmla="*/ f14227 1 f8264"/>
              <a:gd name="f17341" fmla="*/ f14228 1 f8265"/>
              <a:gd name="f17342" fmla="*/ f14229 1 f8264"/>
              <a:gd name="f17343" fmla="*/ f14230 1 f8265"/>
              <a:gd name="f17344" fmla="*/ f14231 1 f8264"/>
              <a:gd name="f17345" fmla="*/ f14232 1 f8265"/>
              <a:gd name="f17346" fmla="*/ f14233 1 f8264"/>
              <a:gd name="f17347" fmla="*/ f14234 1 f8265"/>
              <a:gd name="f17348" fmla="*/ f14235 1 f8264"/>
              <a:gd name="f17349" fmla="*/ f14236 1 f8265"/>
              <a:gd name="f17350" fmla="*/ f14237 1 f8264"/>
              <a:gd name="f17351" fmla="*/ f14238 1 f8265"/>
              <a:gd name="f17352" fmla="*/ f14239 1 f8264"/>
              <a:gd name="f17353" fmla="*/ f14240 1 f8265"/>
              <a:gd name="f17354" fmla="*/ f14241 1 f8264"/>
              <a:gd name="f17355" fmla="*/ f14242 1 f8265"/>
              <a:gd name="f17356" fmla="*/ f14243 1 f8264"/>
              <a:gd name="f17357" fmla="*/ f14244 1 f8265"/>
              <a:gd name="f17358" fmla="*/ f14245 1 f8264"/>
              <a:gd name="f17359" fmla="*/ f14246 1 f8265"/>
              <a:gd name="f17360" fmla="*/ f14247 1 f8264"/>
              <a:gd name="f17361" fmla="*/ f14248 1 f8265"/>
              <a:gd name="f17362" fmla="*/ f14249 1 f8264"/>
              <a:gd name="f17363" fmla="*/ f14250 1 f8265"/>
              <a:gd name="f17364" fmla="*/ f14251 1 f8264"/>
              <a:gd name="f17365" fmla="*/ f14252 1 f8265"/>
              <a:gd name="f17366" fmla="*/ f14253 1 f8264"/>
              <a:gd name="f17367" fmla="*/ f14254 1 f8265"/>
              <a:gd name="f17368" fmla="*/ f14255 1 f8264"/>
              <a:gd name="f17369" fmla="*/ f14256 1 f8265"/>
              <a:gd name="f17370" fmla="*/ f14257 1 f8264"/>
              <a:gd name="f17371" fmla="*/ f14258 1 f8265"/>
              <a:gd name="f17372" fmla="*/ f14259 1 f8264"/>
              <a:gd name="f17373" fmla="*/ f14260 1 f8265"/>
              <a:gd name="f17374" fmla="*/ f14261 1 f8264"/>
              <a:gd name="f17375" fmla="*/ f14262 1 f8265"/>
              <a:gd name="f17376" fmla="*/ f14263 1 f8264"/>
              <a:gd name="f17377" fmla="*/ f14264 1 f8265"/>
              <a:gd name="f17378" fmla="*/ f14265 1 f8264"/>
              <a:gd name="f17379" fmla="*/ f14266 1 f8265"/>
              <a:gd name="f17380" fmla="*/ f14267 1 f8264"/>
              <a:gd name="f17381" fmla="*/ f14268 1 f8265"/>
              <a:gd name="f17382" fmla="*/ f14269 1 f8264"/>
              <a:gd name="f17383" fmla="*/ f14270 1 f8265"/>
              <a:gd name="f17384" fmla="*/ f14271 1 f8264"/>
              <a:gd name="f17385" fmla="*/ f14272 1 f8265"/>
              <a:gd name="f17386" fmla="*/ f14273 1 f8264"/>
              <a:gd name="f17387" fmla="*/ f14274 1 f8265"/>
              <a:gd name="f17388" fmla="*/ f14275 1 f8264"/>
              <a:gd name="f17389" fmla="*/ f14276 1 f8265"/>
              <a:gd name="f17390" fmla="*/ f14277 1 f8264"/>
              <a:gd name="f17391" fmla="*/ f14278 1 f8265"/>
              <a:gd name="f17392" fmla="*/ f14279 1 f8264"/>
              <a:gd name="f17393" fmla="*/ f14280 1 f8265"/>
              <a:gd name="f17394" fmla="*/ f14281 1 f8264"/>
              <a:gd name="f17395" fmla="*/ f14282 1 f8265"/>
              <a:gd name="f17396" fmla="*/ f14283 1 f8264"/>
              <a:gd name="f17397" fmla="*/ f14284 1 f8265"/>
              <a:gd name="f17398" fmla="*/ f14285 1 f8264"/>
              <a:gd name="f17399" fmla="*/ f14286 1 f8265"/>
              <a:gd name="f17400" fmla="*/ f14287 1 f8264"/>
              <a:gd name="f17401" fmla="*/ f14288 1 f8265"/>
              <a:gd name="f17402" fmla="*/ f14289 1 f8264"/>
              <a:gd name="f17403" fmla="*/ f14290 1 f8265"/>
              <a:gd name="f17404" fmla="*/ f14291 1 f8264"/>
              <a:gd name="f17405" fmla="*/ f14292 1 f8265"/>
              <a:gd name="f17406" fmla="*/ f14293 1 f8264"/>
              <a:gd name="f17407" fmla="*/ f14294 1 f8265"/>
              <a:gd name="f17408" fmla="*/ f14295 1 f8264"/>
              <a:gd name="f17409" fmla="*/ f14296 1 f8265"/>
              <a:gd name="f17410" fmla="*/ f14297 1 f8264"/>
              <a:gd name="f17411" fmla="*/ f14298 1 f8265"/>
              <a:gd name="f17412" fmla="*/ f14299 1 f8264"/>
              <a:gd name="f17413" fmla="*/ f14300 1 f8265"/>
              <a:gd name="f17414" fmla="*/ f14301 1 f8264"/>
              <a:gd name="f17415" fmla="*/ f14302 1 f8265"/>
              <a:gd name="f17416" fmla="*/ f14303 1 f8264"/>
              <a:gd name="f17417" fmla="*/ f14304 1 f8265"/>
              <a:gd name="f17418" fmla="*/ f14305 1 f8264"/>
              <a:gd name="f17419" fmla="*/ f14306 1 f8265"/>
              <a:gd name="f17420" fmla="*/ f14307 1 f8264"/>
              <a:gd name="f17421" fmla="*/ f14308 1 f8265"/>
              <a:gd name="f17422" fmla="*/ f14309 1 f8264"/>
              <a:gd name="f17423" fmla="*/ f14310 1 f8265"/>
              <a:gd name="f17424" fmla="*/ f14311 1 f8264"/>
              <a:gd name="f17425" fmla="*/ f14312 1 f8265"/>
              <a:gd name="f17426" fmla="*/ f14313 1 f8264"/>
              <a:gd name="f17427" fmla="*/ f14314 1 f8265"/>
              <a:gd name="f17428" fmla="*/ f14315 1 f8264"/>
              <a:gd name="f17429" fmla="*/ f14316 1 f8265"/>
              <a:gd name="f17430" fmla="*/ f14317 1 f8264"/>
              <a:gd name="f17431" fmla="*/ f14318 1 f8265"/>
              <a:gd name="f17432" fmla="*/ f14319 1 f8264"/>
              <a:gd name="f17433" fmla="*/ f14320 1 f8265"/>
              <a:gd name="f17434" fmla="*/ f14321 1 f8264"/>
              <a:gd name="f17435" fmla="*/ f14322 1 f8265"/>
              <a:gd name="f17436" fmla="*/ f14323 1 f8264"/>
              <a:gd name="f17437" fmla="*/ f14324 1 f8265"/>
              <a:gd name="f17438" fmla="*/ f14325 1 f8264"/>
              <a:gd name="f17439" fmla="*/ f14326 1 f8265"/>
              <a:gd name="f17440" fmla="*/ f14327 1 f8264"/>
              <a:gd name="f17441" fmla="*/ f14328 1 f8265"/>
              <a:gd name="f17442" fmla="*/ f14329 1 f8264"/>
              <a:gd name="f17443" fmla="*/ f14330 1 f8265"/>
              <a:gd name="f17444" fmla="*/ f14331 1 f8264"/>
              <a:gd name="f17445" fmla="*/ f14332 1 f8265"/>
              <a:gd name="f17446" fmla="*/ f14333 1 f8264"/>
              <a:gd name="f17447" fmla="*/ f14334 1 f8265"/>
              <a:gd name="f17448" fmla="*/ f14335 1 f8264"/>
              <a:gd name="f17449" fmla="*/ f14336 1 f8265"/>
              <a:gd name="f17450" fmla="*/ f14337 1 f8264"/>
              <a:gd name="f17451" fmla="*/ f14338 1 f8265"/>
              <a:gd name="f17452" fmla="*/ f14339 1 f8264"/>
              <a:gd name="f17453" fmla="*/ f14340 1 f8265"/>
              <a:gd name="f17454" fmla="*/ f14341 1 f8264"/>
              <a:gd name="f17455" fmla="*/ f14342 1 f8265"/>
              <a:gd name="f17456" fmla="*/ f14343 1 f8264"/>
              <a:gd name="f17457" fmla="*/ f14344 1 f8265"/>
              <a:gd name="f17458" fmla="*/ f14345 1 f8264"/>
              <a:gd name="f17459" fmla="*/ f14346 1 f8265"/>
              <a:gd name="f17460" fmla="*/ f14347 1 f8264"/>
              <a:gd name="f17461" fmla="*/ f14348 1 f8265"/>
              <a:gd name="f17462" fmla="*/ f14349 1 f8264"/>
              <a:gd name="f17463" fmla="*/ f14350 1 f8265"/>
              <a:gd name="f17464" fmla="*/ f14351 1 f8264"/>
              <a:gd name="f17465" fmla="*/ f14352 1 f8265"/>
              <a:gd name="f17466" fmla="*/ f14353 1 f8264"/>
              <a:gd name="f17467" fmla="*/ f14354 1 f8265"/>
              <a:gd name="f17468" fmla="*/ f14355 1 f8264"/>
              <a:gd name="f17469" fmla="*/ f14356 1 f8265"/>
              <a:gd name="f17470" fmla="*/ f14357 1 f8264"/>
              <a:gd name="f17471" fmla="*/ f14358 1 f8265"/>
              <a:gd name="f17472" fmla="*/ f14359 1 f8264"/>
              <a:gd name="f17473" fmla="*/ f14360 1 f8265"/>
              <a:gd name="f17474" fmla="*/ f14361 1 f8264"/>
              <a:gd name="f17475" fmla="*/ f14362 1 f8265"/>
              <a:gd name="f17476" fmla="*/ f14363 1 f8264"/>
              <a:gd name="f17477" fmla="*/ f14364 1 f8265"/>
              <a:gd name="f17478" fmla="*/ f14365 1 f8264"/>
              <a:gd name="f17479" fmla="*/ f14366 1 f8265"/>
              <a:gd name="f17480" fmla="*/ f14367 1 f8264"/>
              <a:gd name="f17481" fmla="*/ f14368 1 f8265"/>
              <a:gd name="f17482" fmla="*/ f14369 1 f8264"/>
              <a:gd name="f17483" fmla="*/ f14370 1 f8265"/>
              <a:gd name="f17484" fmla="*/ f14371 1 f8264"/>
              <a:gd name="f17485" fmla="*/ f14372 1 f8265"/>
              <a:gd name="f17486" fmla="*/ f14373 1 f8264"/>
              <a:gd name="f17487" fmla="*/ f14374 1 f8265"/>
              <a:gd name="f17488" fmla="*/ f14375 1 f8264"/>
              <a:gd name="f17489" fmla="*/ f14376 1 f8265"/>
              <a:gd name="f17490" fmla="*/ f14377 1 f8264"/>
              <a:gd name="f17491" fmla="*/ f14378 1 f8265"/>
              <a:gd name="f17492" fmla="*/ f14379 1 f8264"/>
              <a:gd name="f17493" fmla="*/ f14380 1 f8265"/>
              <a:gd name="f17494" fmla="*/ f14381 1 f8264"/>
              <a:gd name="f17495" fmla="*/ f14382 1 f8265"/>
              <a:gd name="f17496" fmla="*/ f14383 1 f8264"/>
              <a:gd name="f17497" fmla="*/ f14384 1 f8265"/>
              <a:gd name="f17498" fmla="*/ f14385 1 f8264"/>
              <a:gd name="f17499" fmla="*/ f14386 1 f8265"/>
              <a:gd name="f17500" fmla="*/ f14387 1 f8264"/>
              <a:gd name="f17501" fmla="*/ f14388 1 f8265"/>
              <a:gd name="f17502" fmla="*/ f14389 1 f8264"/>
              <a:gd name="f17503" fmla="*/ f14390 1 f8265"/>
              <a:gd name="f17504" fmla="*/ f14391 1 f8264"/>
              <a:gd name="f17505" fmla="*/ f14392 1 f8265"/>
              <a:gd name="f17506" fmla="*/ f14393 1 f8264"/>
              <a:gd name="f17507" fmla="*/ f14394 1 f8265"/>
              <a:gd name="f17508" fmla="*/ f14395 1 f8264"/>
              <a:gd name="f17509" fmla="*/ f14396 1 f8265"/>
              <a:gd name="f17510" fmla="*/ f14397 1 f8264"/>
              <a:gd name="f17511" fmla="*/ f14398 1 f8265"/>
              <a:gd name="f17512" fmla="*/ f14399 1 f8264"/>
              <a:gd name="f17513" fmla="*/ f14400 1 f8265"/>
              <a:gd name="f17514" fmla="*/ f14401 1 f8264"/>
              <a:gd name="f17515" fmla="*/ f14402 1 f8265"/>
              <a:gd name="f17516" fmla="*/ f14403 1 f8264"/>
              <a:gd name="f17517" fmla="*/ f14404 1 f8265"/>
              <a:gd name="f17518" fmla="*/ f14405 1 f8264"/>
              <a:gd name="f17519" fmla="*/ f14406 1 f8265"/>
              <a:gd name="f17520" fmla="*/ f14407 1 f8264"/>
              <a:gd name="f17521" fmla="*/ f14408 1 f8265"/>
              <a:gd name="f17522" fmla="*/ f14409 1 f8264"/>
              <a:gd name="f17523" fmla="*/ f14410 1 f8265"/>
              <a:gd name="f17524" fmla="*/ f14411 1 f8264"/>
              <a:gd name="f17525" fmla="*/ f14412 1 f8265"/>
              <a:gd name="f17526" fmla="*/ f14413 1 f8264"/>
              <a:gd name="f17527" fmla="*/ f14414 1 f8265"/>
              <a:gd name="f17528" fmla="*/ f14415 1 f8264"/>
              <a:gd name="f17529" fmla="*/ f14416 1 f8265"/>
              <a:gd name="f17530" fmla="*/ f14417 1 f8264"/>
              <a:gd name="f17531" fmla="*/ f14418 1 f8265"/>
              <a:gd name="f17532" fmla="*/ f14419 1 f8264"/>
              <a:gd name="f17533" fmla="*/ f14420 1 f8265"/>
              <a:gd name="f17534" fmla="*/ f14421 1 f8264"/>
              <a:gd name="f17535" fmla="*/ f14422 1 f8265"/>
              <a:gd name="f17536" fmla="*/ f14423 1 f8264"/>
              <a:gd name="f17537" fmla="*/ f14424 1 f8265"/>
              <a:gd name="f17538" fmla="*/ f14425 1 f8264"/>
              <a:gd name="f17539" fmla="*/ f14426 1 f8265"/>
              <a:gd name="f17540" fmla="*/ f14427 1 f8264"/>
              <a:gd name="f17541" fmla="*/ f14428 1 f8265"/>
              <a:gd name="f17542" fmla="*/ f14429 1 f8264"/>
              <a:gd name="f17543" fmla="*/ f14430 1 f8265"/>
              <a:gd name="f17544" fmla="*/ f14431 1 f8264"/>
              <a:gd name="f17545" fmla="*/ f14432 1 f8265"/>
              <a:gd name="f17546" fmla="*/ f14433 1 f8264"/>
              <a:gd name="f17547" fmla="*/ f14434 1 f8265"/>
              <a:gd name="f17548" fmla="*/ f14435 1 f8264"/>
              <a:gd name="f17549" fmla="*/ f14436 1 f8265"/>
              <a:gd name="f17550" fmla="*/ f14437 1 f8264"/>
              <a:gd name="f17551" fmla="*/ f14438 1 f8265"/>
              <a:gd name="f17552" fmla="*/ f14439 1 f8264"/>
              <a:gd name="f17553" fmla="*/ f14440 1 f8265"/>
              <a:gd name="f17554" fmla="*/ f14441 1 f8264"/>
              <a:gd name="f17555" fmla="*/ f14442 1 f8265"/>
              <a:gd name="f17556" fmla="*/ f14443 1 f8264"/>
              <a:gd name="f17557" fmla="*/ f14444 1 f8265"/>
              <a:gd name="f17558" fmla="*/ f14445 1 f8264"/>
              <a:gd name="f17559" fmla="*/ f14446 1 f8265"/>
              <a:gd name="f17560" fmla="*/ f14447 1 f8264"/>
              <a:gd name="f17561" fmla="*/ f14448 1 f8265"/>
              <a:gd name="f17562" fmla="*/ f14449 1 f8264"/>
              <a:gd name="f17563" fmla="*/ f14450 1 f8265"/>
              <a:gd name="f17564" fmla="*/ f14451 1 f8264"/>
              <a:gd name="f17565" fmla="*/ f14452 1 f8265"/>
              <a:gd name="f17566" fmla="*/ f14453 1 f8264"/>
              <a:gd name="f17567" fmla="*/ f14454 1 f8265"/>
              <a:gd name="f17568" fmla="*/ f14455 1 f8264"/>
              <a:gd name="f17569" fmla="*/ f14456 1 f8264"/>
              <a:gd name="f17570" fmla="*/ f14457 1 f8265"/>
              <a:gd name="f17571" fmla="*/ f14458 1 f8264"/>
              <a:gd name="f17572" fmla="*/ f14459 1 f8265"/>
              <a:gd name="f17573" fmla="*/ f14460 1 f8264"/>
              <a:gd name="f17574" fmla="*/ f14461 1 f8265"/>
              <a:gd name="f17575" fmla="*/ f14462 1 f8264"/>
              <a:gd name="f17576" fmla="*/ f14463 1 f8265"/>
              <a:gd name="f17577" fmla="*/ f14464 1 f8264"/>
              <a:gd name="f17578" fmla="*/ f14465 1 f8265"/>
              <a:gd name="f17579" fmla="*/ f14466 1 f8264"/>
              <a:gd name="f17580" fmla="*/ f14467 1 f8265"/>
              <a:gd name="f17581" fmla="*/ f14468 1 f8264"/>
              <a:gd name="f17582" fmla="*/ f14469 1 f8265"/>
              <a:gd name="f17583" fmla="*/ f14470 1 f8264"/>
              <a:gd name="f17584" fmla="*/ f14471 1 f8265"/>
              <a:gd name="f17585" fmla="*/ f14472 1 f8264"/>
              <a:gd name="f17586" fmla="*/ f14473 1 f8265"/>
              <a:gd name="f17587" fmla="*/ f14474 1 f8265"/>
              <a:gd name="f17588" fmla="*/ f14475 1 f8264"/>
              <a:gd name="f17589" fmla="*/ f14476 1 f8265"/>
              <a:gd name="f17590" fmla="*/ f14477 1 f8264"/>
              <a:gd name="f17591" fmla="*/ f14478 1 f8265"/>
              <a:gd name="f17592" fmla="*/ f14479 1 f8264"/>
              <a:gd name="f17593" fmla="*/ f14480 1 f8265"/>
              <a:gd name="f17594" fmla="*/ f14481 1 f8264"/>
              <a:gd name="f17595" fmla="*/ f14482 1 f8265"/>
              <a:gd name="f17596" fmla="*/ f14483 1 f8264"/>
              <a:gd name="f17597" fmla="*/ f14484 1 f8265"/>
              <a:gd name="f17598" fmla="*/ f14485 f8255 1"/>
              <a:gd name="f17599" fmla="*/ f14486 f8255 1"/>
              <a:gd name="f17600" fmla="*/ f14488 f8256 1"/>
              <a:gd name="f17601" fmla="*/ f14487 f8256 1"/>
              <a:gd name="f17602" fmla="*/ f14489 f8255 1"/>
              <a:gd name="f17603" fmla="*/ f14490 f8256 1"/>
              <a:gd name="f17604" fmla="*/ f14491 f8255 1"/>
              <a:gd name="f17605" fmla="*/ f14492 f8256 1"/>
              <a:gd name="f17606" fmla="*/ f14493 f8255 1"/>
              <a:gd name="f17607" fmla="*/ f14494 f8256 1"/>
              <a:gd name="f17608" fmla="*/ f14495 f8255 1"/>
              <a:gd name="f17609" fmla="*/ f14496 f8256 1"/>
              <a:gd name="f17610" fmla="*/ f14497 f8255 1"/>
              <a:gd name="f17611" fmla="*/ f14498 f8256 1"/>
              <a:gd name="f17612" fmla="*/ f14499 f8255 1"/>
              <a:gd name="f17613" fmla="*/ f14500 f8256 1"/>
              <a:gd name="f17614" fmla="*/ f14501 f8255 1"/>
              <a:gd name="f17615" fmla="*/ f14502 f8256 1"/>
              <a:gd name="f17616" fmla="*/ f14503 f8255 1"/>
              <a:gd name="f17617" fmla="*/ f14504 f8256 1"/>
              <a:gd name="f17618" fmla="*/ f14505 f8255 1"/>
              <a:gd name="f17619" fmla="*/ f14506 f8256 1"/>
              <a:gd name="f17620" fmla="*/ f14507 f8255 1"/>
              <a:gd name="f17621" fmla="*/ f14508 f8256 1"/>
              <a:gd name="f17622" fmla="*/ f14509 f8255 1"/>
              <a:gd name="f17623" fmla="*/ f14510 f8256 1"/>
              <a:gd name="f17624" fmla="*/ f14511 f8255 1"/>
              <a:gd name="f17625" fmla="*/ f14512 f8256 1"/>
              <a:gd name="f17626" fmla="*/ f14513 f8255 1"/>
              <a:gd name="f17627" fmla="*/ f14514 f8256 1"/>
              <a:gd name="f17628" fmla="*/ f14515 f8255 1"/>
              <a:gd name="f17629" fmla="*/ f14516 f8256 1"/>
              <a:gd name="f17630" fmla="*/ f14517 f8255 1"/>
              <a:gd name="f17631" fmla="*/ f14518 f8256 1"/>
              <a:gd name="f17632" fmla="*/ f14519 f8255 1"/>
              <a:gd name="f17633" fmla="*/ f14520 f8256 1"/>
              <a:gd name="f17634" fmla="*/ f14521 f8255 1"/>
              <a:gd name="f17635" fmla="*/ f14522 f8256 1"/>
              <a:gd name="f17636" fmla="*/ f14523 f8255 1"/>
              <a:gd name="f17637" fmla="*/ f14524 f8256 1"/>
              <a:gd name="f17638" fmla="*/ f14525 f8255 1"/>
              <a:gd name="f17639" fmla="*/ f14526 f8256 1"/>
              <a:gd name="f17640" fmla="*/ f14527 f8255 1"/>
              <a:gd name="f17641" fmla="*/ f14528 f8256 1"/>
              <a:gd name="f17642" fmla="*/ f14529 f8255 1"/>
              <a:gd name="f17643" fmla="*/ f14530 f8256 1"/>
              <a:gd name="f17644" fmla="*/ f14531 f8255 1"/>
              <a:gd name="f17645" fmla="*/ f14532 f8256 1"/>
              <a:gd name="f17646" fmla="*/ f14533 f8255 1"/>
              <a:gd name="f17647" fmla="*/ f14534 f8256 1"/>
              <a:gd name="f17648" fmla="*/ f14535 f8255 1"/>
              <a:gd name="f17649" fmla="*/ f14536 f8255 1"/>
              <a:gd name="f17650" fmla="*/ f14537 f8256 1"/>
              <a:gd name="f17651" fmla="*/ f14538 f8255 1"/>
              <a:gd name="f17652" fmla="*/ f14539 f8256 1"/>
              <a:gd name="f17653" fmla="*/ f14540 f8255 1"/>
              <a:gd name="f17654" fmla="*/ f14541 f8256 1"/>
              <a:gd name="f17655" fmla="*/ f14542 f8255 1"/>
              <a:gd name="f17656" fmla="*/ f14543 f8256 1"/>
              <a:gd name="f17657" fmla="*/ f14544 f8255 1"/>
              <a:gd name="f17658" fmla="*/ f14545 f8256 1"/>
              <a:gd name="f17659" fmla="*/ f14546 f8255 1"/>
              <a:gd name="f17660" fmla="*/ f14547 f8256 1"/>
              <a:gd name="f17661" fmla="*/ f14548 f8255 1"/>
              <a:gd name="f17662" fmla="*/ f14549 f8256 1"/>
              <a:gd name="f17663" fmla="*/ f14550 f8255 1"/>
              <a:gd name="f17664" fmla="*/ f14551 f8256 1"/>
              <a:gd name="f17665" fmla="*/ f14552 f8255 1"/>
              <a:gd name="f17666" fmla="*/ f14553 f8256 1"/>
              <a:gd name="f17667" fmla="*/ f14554 f8255 1"/>
              <a:gd name="f17668" fmla="*/ f14555 f8256 1"/>
              <a:gd name="f17669" fmla="*/ f14556 f8255 1"/>
              <a:gd name="f17670" fmla="*/ f14557 f8256 1"/>
              <a:gd name="f17671" fmla="*/ f14558 f8255 1"/>
              <a:gd name="f17672" fmla="*/ f14559 f8255 1"/>
              <a:gd name="f17673" fmla="*/ f14560 f8256 1"/>
              <a:gd name="f17674" fmla="*/ f14561 f8255 1"/>
              <a:gd name="f17675" fmla="*/ f14562 f8256 1"/>
              <a:gd name="f17676" fmla="*/ f14563 f8255 1"/>
              <a:gd name="f17677" fmla="*/ f14564 f8256 1"/>
              <a:gd name="f17678" fmla="*/ f14565 f8256 1"/>
              <a:gd name="f17679" fmla="*/ f14566 f8255 1"/>
              <a:gd name="f17680" fmla="*/ f14567 f8256 1"/>
              <a:gd name="f17681" fmla="*/ f14568 f8255 1"/>
              <a:gd name="f17682" fmla="*/ f14569 f8256 1"/>
              <a:gd name="f17683" fmla="*/ f14570 f8255 1"/>
              <a:gd name="f17684" fmla="*/ f14571 f8256 1"/>
              <a:gd name="f17685" fmla="*/ f14572 f8255 1"/>
              <a:gd name="f17686" fmla="*/ f14573 f8256 1"/>
              <a:gd name="f17687" fmla="*/ f14574 f8255 1"/>
              <a:gd name="f17688" fmla="*/ f14575 f8256 1"/>
              <a:gd name="f17689" fmla="*/ f14576 f8255 1"/>
              <a:gd name="f17690" fmla="*/ f14577 f8256 1"/>
              <a:gd name="f17691" fmla="*/ f14578 f8255 1"/>
              <a:gd name="f17692" fmla="*/ f14579 f8256 1"/>
              <a:gd name="f17693" fmla="*/ f14580 f8255 1"/>
              <a:gd name="f17694" fmla="*/ f14581 f8256 1"/>
              <a:gd name="f17695" fmla="*/ f14582 f8255 1"/>
              <a:gd name="f17696" fmla="*/ f14583 f8256 1"/>
              <a:gd name="f17697" fmla="*/ f14584 f8255 1"/>
              <a:gd name="f17698" fmla="*/ f14585 f8256 1"/>
              <a:gd name="f17699" fmla="*/ f14586 f8255 1"/>
              <a:gd name="f17700" fmla="*/ f14587 f8256 1"/>
              <a:gd name="f17701" fmla="*/ f14588 f8255 1"/>
              <a:gd name="f17702" fmla="*/ f14589 f8256 1"/>
              <a:gd name="f17703" fmla="*/ f14590 f8255 1"/>
              <a:gd name="f17704" fmla="*/ f14591 f8256 1"/>
              <a:gd name="f17705" fmla="*/ f14592 f8255 1"/>
              <a:gd name="f17706" fmla="*/ f14593 f8256 1"/>
              <a:gd name="f17707" fmla="*/ f14594 f8255 1"/>
              <a:gd name="f17708" fmla="*/ f14595 f8256 1"/>
              <a:gd name="f17709" fmla="*/ f14596 f8255 1"/>
              <a:gd name="f17710" fmla="*/ f14597 f8256 1"/>
              <a:gd name="f17711" fmla="*/ f14598 f8255 1"/>
              <a:gd name="f17712" fmla="*/ f14599 f8256 1"/>
              <a:gd name="f17713" fmla="*/ f14600 f8255 1"/>
              <a:gd name="f17714" fmla="*/ f14601 f8256 1"/>
              <a:gd name="f17715" fmla="*/ f14602 f8255 1"/>
              <a:gd name="f17716" fmla="*/ f14603 f8256 1"/>
              <a:gd name="f17717" fmla="*/ f14604 f8255 1"/>
              <a:gd name="f17718" fmla="*/ f14605 f8256 1"/>
              <a:gd name="f17719" fmla="*/ f14606 f8255 1"/>
              <a:gd name="f17720" fmla="*/ f14607 f8256 1"/>
              <a:gd name="f17721" fmla="*/ f14608 f8255 1"/>
              <a:gd name="f17722" fmla="*/ f14609 f8256 1"/>
              <a:gd name="f17723" fmla="*/ f14610 f8255 1"/>
              <a:gd name="f17724" fmla="*/ f14611 f8256 1"/>
              <a:gd name="f17725" fmla="*/ f14612 f8255 1"/>
              <a:gd name="f17726" fmla="*/ f14613 f8256 1"/>
              <a:gd name="f17727" fmla="*/ f14614 f8255 1"/>
              <a:gd name="f17728" fmla="*/ f14615 f8256 1"/>
              <a:gd name="f17729" fmla="*/ f14616 f8255 1"/>
              <a:gd name="f17730" fmla="*/ f14617 f8256 1"/>
              <a:gd name="f17731" fmla="*/ f14618 f8255 1"/>
              <a:gd name="f17732" fmla="*/ f14619 f8256 1"/>
              <a:gd name="f17733" fmla="*/ f14620 f8255 1"/>
              <a:gd name="f17734" fmla="*/ f14621 f8256 1"/>
              <a:gd name="f17735" fmla="*/ f14622 f8255 1"/>
              <a:gd name="f17736" fmla="*/ f14623 f8256 1"/>
              <a:gd name="f17737" fmla="*/ f14624 f8255 1"/>
              <a:gd name="f17738" fmla="*/ f14625 f8256 1"/>
              <a:gd name="f17739" fmla="*/ f14626 f8255 1"/>
              <a:gd name="f17740" fmla="*/ f14627 f8256 1"/>
              <a:gd name="f17741" fmla="*/ f14628 f8255 1"/>
              <a:gd name="f17742" fmla="*/ f14629 f8256 1"/>
              <a:gd name="f17743" fmla="*/ f14630 f8255 1"/>
              <a:gd name="f17744" fmla="*/ f14631 f8256 1"/>
              <a:gd name="f17745" fmla="*/ f14632 f8255 1"/>
              <a:gd name="f17746" fmla="*/ f14633 f8256 1"/>
              <a:gd name="f17747" fmla="*/ f14634 f8255 1"/>
              <a:gd name="f17748" fmla="*/ f14635 f8256 1"/>
              <a:gd name="f17749" fmla="*/ f14636 f8255 1"/>
              <a:gd name="f17750" fmla="*/ f14637 f8256 1"/>
              <a:gd name="f17751" fmla="*/ f14638 f8255 1"/>
              <a:gd name="f17752" fmla="*/ f14639 f8256 1"/>
              <a:gd name="f17753" fmla="*/ f14640 f8255 1"/>
              <a:gd name="f17754" fmla="*/ f14641 f8256 1"/>
              <a:gd name="f17755" fmla="*/ f14642 f8255 1"/>
              <a:gd name="f17756" fmla="*/ f14643 f8256 1"/>
              <a:gd name="f17757" fmla="*/ f14644 f8255 1"/>
              <a:gd name="f17758" fmla="*/ f14645 f8256 1"/>
              <a:gd name="f17759" fmla="*/ f14646 f8255 1"/>
              <a:gd name="f17760" fmla="*/ f14647 f8256 1"/>
              <a:gd name="f17761" fmla="*/ f14648 f8255 1"/>
              <a:gd name="f17762" fmla="*/ f14649 f8256 1"/>
              <a:gd name="f17763" fmla="*/ f14650 f8255 1"/>
              <a:gd name="f17764" fmla="*/ f14651 f8256 1"/>
              <a:gd name="f17765" fmla="*/ f14652 f8255 1"/>
              <a:gd name="f17766" fmla="*/ f14653 f8256 1"/>
              <a:gd name="f17767" fmla="*/ f14654 f8255 1"/>
              <a:gd name="f17768" fmla="*/ f14655 f8256 1"/>
              <a:gd name="f17769" fmla="*/ f14656 f8255 1"/>
              <a:gd name="f17770" fmla="*/ f14657 f8256 1"/>
              <a:gd name="f17771" fmla="*/ f14658 f8255 1"/>
              <a:gd name="f17772" fmla="*/ f14659 f8256 1"/>
              <a:gd name="f17773" fmla="*/ f14660 f8255 1"/>
              <a:gd name="f17774" fmla="*/ f14661 f8256 1"/>
              <a:gd name="f17775" fmla="*/ f14662 f8255 1"/>
              <a:gd name="f17776" fmla="*/ f14663 f8256 1"/>
              <a:gd name="f17777" fmla="*/ f14664 f8255 1"/>
              <a:gd name="f17778" fmla="*/ f14665 f8256 1"/>
              <a:gd name="f17779" fmla="*/ f14666 f8255 1"/>
              <a:gd name="f17780" fmla="*/ f14667 f8256 1"/>
              <a:gd name="f17781" fmla="*/ f14668 f8255 1"/>
              <a:gd name="f17782" fmla="*/ f14669 f8256 1"/>
              <a:gd name="f17783" fmla="*/ f14670 f8255 1"/>
              <a:gd name="f17784" fmla="*/ f14671 f8256 1"/>
              <a:gd name="f17785" fmla="*/ f14672 f8255 1"/>
              <a:gd name="f17786" fmla="*/ f14673 f8256 1"/>
              <a:gd name="f17787" fmla="*/ f14674 f8255 1"/>
              <a:gd name="f17788" fmla="*/ f14675 f8256 1"/>
              <a:gd name="f17789" fmla="*/ f14676 f8255 1"/>
              <a:gd name="f17790" fmla="*/ f14677 f8256 1"/>
              <a:gd name="f17791" fmla="*/ f14678 f8255 1"/>
              <a:gd name="f17792" fmla="*/ f14679 f8256 1"/>
              <a:gd name="f17793" fmla="*/ f14680 f8255 1"/>
              <a:gd name="f17794" fmla="*/ f14681 f8256 1"/>
              <a:gd name="f17795" fmla="*/ f14682 f8255 1"/>
              <a:gd name="f17796" fmla="*/ f14683 f8256 1"/>
              <a:gd name="f17797" fmla="*/ f14684 f8255 1"/>
              <a:gd name="f17798" fmla="*/ f14685 f8256 1"/>
              <a:gd name="f17799" fmla="*/ f14686 f8255 1"/>
              <a:gd name="f17800" fmla="*/ f14687 f8256 1"/>
              <a:gd name="f17801" fmla="*/ f14688 f8255 1"/>
              <a:gd name="f17802" fmla="*/ f14689 f8256 1"/>
              <a:gd name="f17803" fmla="*/ f14690 f8255 1"/>
              <a:gd name="f17804" fmla="*/ f14691 f8256 1"/>
              <a:gd name="f17805" fmla="*/ f14692 f8255 1"/>
              <a:gd name="f17806" fmla="*/ f14693 f8256 1"/>
              <a:gd name="f17807" fmla="*/ f14694 f8255 1"/>
              <a:gd name="f17808" fmla="*/ f14695 f8256 1"/>
              <a:gd name="f17809" fmla="*/ f14696 f8255 1"/>
              <a:gd name="f17810" fmla="*/ f14697 f8256 1"/>
              <a:gd name="f17811" fmla="*/ f14698 f8255 1"/>
              <a:gd name="f17812" fmla="*/ f14699 f8256 1"/>
              <a:gd name="f17813" fmla="*/ f14700 f8255 1"/>
              <a:gd name="f17814" fmla="*/ f14701 f8256 1"/>
              <a:gd name="f17815" fmla="*/ f14702 f8255 1"/>
              <a:gd name="f17816" fmla="*/ f14703 f8256 1"/>
              <a:gd name="f17817" fmla="*/ f14704 f8255 1"/>
              <a:gd name="f17818" fmla="*/ f14705 f8256 1"/>
              <a:gd name="f17819" fmla="*/ f14706 f8255 1"/>
              <a:gd name="f17820" fmla="*/ f14707 f8256 1"/>
              <a:gd name="f17821" fmla="*/ f14708 f8255 1"/>
              <a:gd name="f17822" fmla="*/ f14709 f8256 1"/>
              <a:gd name="f17823" fmla="*/ f14710 f8255 1"/>
              <a:gd name="f17824" fmla="*/ f14711 f8256 1"/>
              <a:gd name="f17825" fmla="*/ f14712 f8255 1"/>
              <a:gd name="f17826" fmla="*/ f14713 f8256 1"/>
              <a:gd name="f17827" fmla="*/ f14714 f8255 1"/>
              <a:gd name="f17828" fmla="*/ f14715 f8256 1"/>
              <a:gd name="f17829" fmla="*/ f14716 f8255 1"/>
              <a:gd name="f17830" fmla="*/ f14717 f8256 1"/>
              <a:gd name="f17831" fmla="*/ f14718 f8255 1"/>
              <a:gd name="f17832" fmla="*/ f14719 f8256 1"/>
              <a:gd name="f17833" fmla="*/ f14720 f8255 1"/>
              <a:gd name="f17834" fmla="*/ f14721 f8256 1"/>
              <a:gd name="f17835" fmla="*/ f14722 f8255 1"/>
              <a:gd name="f17836" fmla="*/ f14723 f8256 1"/>
              <a:gd name="f17837" fmla="*/ f14724 f8255 1"/>
              <a:gd name="f17838" fmla="*/ f14725 f8256 1"/>
              <a:gd name="f17839" fmla="*/ f14726 f8255 1"/>
              <a:gd name="f17840" fmla="*/ f14727 f8256 1"/>
              <a:gd name="f17841" fmla="*/ f14728 f8255 1"/>
              <a:gd name="f17842" fmla="*/ f14729 f8256 1"/>
              <a:gd name="f17843" fmla="*/ f14730 f8255 1"/>
              <a:gd name="f17844" fmla="*/ f14731 f8256 1"/>
              <a:gd name="f17845" fmla="*/ f14732 f8255 1"/>
              <a:gd name="f17846" fmla="*/ f14733 f8256 1"/>
              <a:gd name="f17847" fmla="*/ f14734 f8255 1"/>
              <a:gd name="f17848" fmla="*/ f14735 f8256 1"/>
              <a:gd name="f17849" fmla="*/ f14736 f8255 1"/>
              <a:gd name="f17850" fmla="*/ f14737 f8256 1"/>
              <a:gd name="f17851" fmla="*/ f14738 f8255 1"/>
              <a:gd name="f17852" fmla="*/ f14739 f8256 1"/>
              <a:gd name="f17853" fmla="*/ f14740 f8256 1"/>
              <a:gd name="f17854" fmla="*/ f14741 f8255 1"/>
              <a:gd name="f17855" fmla="*/ f14742 f8256 1"/>
              <a:gd name="f17856" fmla="*/ f14743 f8255 1"/>
              <a:gd name="f17857" fmla="*/ f14744 f8256 1"/>
              <a:gd name="f17858" fmla="*/ f14745 f8255 1"/>
              <a:gd name="f17859" fmla="*/ f14746 f8256 1"/>
              <a:gd name="f17860" fmla="*/ f14747 f8255 1"/>
              <a:gd name="f17861" fmla="*/ f14748 f8256 1"/>
              <a:gd name="f17862" fmla="*/ f14749 f8255 1"/>
              <a:gd name="f17863" fmla="*/ f14750 f8256 1"/>
              <a:gd name="f17864" fmla="*/ f14751 f8255 1"/>
              <a:gd name="f17865" fmla="*/ f14752 f8255 1"/>
              <a:gd name="f17866" fmla="*/ f14753 f8256 1"/>
              <a:gd name="f17867" fmla="*/ f14754 f8255 1"/>
              <a:gd name="f17868" fmla="*/ f14755 f8256 1"/>
              <a:gd name="f17869" fmla="*/ f14756 f8255 1"/>
              <a:gd name="f17870" fmla="*/ f14757 f8256 1"/>
              <a:gd name="f17871" fmla="*/ f14758 f8255 1"/>
              <a:gd name="f17872" fmla="*/ f14759 f8256 1"/>
              <a:gd name="f17873" fmla="*/ f14760 f8255 1"/>
              <a:gd name="f17874" fmla="*/ f14761 f8256 1"/>
              <a:gd name="f17875" fmla="*/ f14762 f8255 1"/>
              <a:gd name="f17876" fmla="*/ f14763 f8256 1"/>
              <a:gd name="f17877" fmla="*/ f14764 f8255 1"/>
              <a:gd name="f17878" fmla="*/ f14765 f8256 1"/>
              <a:gd name="f17879" fmla="*/ f14766 f8255 1"/>
              <a:gd name="f17880" fmla="*/ f14767 f8256 1"/>
              <a:gd name="f17881" fmla="*/ f14768 f8255 1"/>
              <a:gd name="f17882" fmla="*/ f14769 f8256 1"/>
              <a:gd name="f17883" fmla="*/ f14770 f8255 1"/>
              <a:gd name="f17884" fmla="*/ f14771 f8256 1"/>
              <a:gd name="f17885" fmla="*/ f14772 f8255 1"/>
              <a:gd name="f17886" fmla="*/ f14773 f8256 1"/>
              <a:gd name="f17887" fmla="*/ f14774 f8255 1"/>
              <a:gd name="f17888" fmla="*/ f14775 f8256 1"/>
              <a:gd name="f17889" fmla="*/ f14776 f8255 1"/>
              <a:gd name="f17890" fmla="*/ f14777 f8256 1"/>
              <a:gd name="f17891" fmla="*/ f14778 f8255 1"/>
              <a:gd name="f17892" fmla="*/ f14779 f8256 1"/>
              <a:gd name="f17893" fmla="*/ f14780 f8255 1"/>
              <a:gd name="f17894" fmla="*/ f14781 f8256 1"/>
              <a:gd name="f17895" fmla="*/ f14782 f8255 1"/>
              <a:gd name="f17896" fmla="*/ f14783 f8256 1"/>
              <a:gd name="f17897" fmla="*/ f14784 f8255 1"/>
              <a:gd name="f17898" fmla="*/ f14785 f8256 1"/>
              <a:gd name="f17899" fmla="*/ f14786 f8255 1"/>
              <a:gd name="f17900" fmla="*/ f14787 f8256 1"/>
              <a:gd name="f17901" fmla="*/ f14788 f8255 1"/>
              <a:gd name="f17902" fmla="*/ f14789 f8256 1"/>
              <a:gd name="f17903" fmla="*/ f14790 f8255 1"/>
              <a:gd name="f17904" fmla="*/ f14791 f8256 1"/>
              <a:gd name="f17905" fmla="*/ f14792 f8255 1"/>
              <a:gd name="f17906" fmla="*/ f14793 f8256 1"/>
              <a:gd name="f17907" fmla="*/ f14794 f8255 1"/>
              <a:gd name="f17908" fmla="*/ f14795 f8256 1"/>
              <a:gd name="f17909" fmla="*/ f14796 f8255 1"/>
              <a:gd name="f17910" fmla="*/ f14797 f8256 1"/>
              <a:gd name="f17911" fmla="*/ f14798 f8255 1"/>
              <a:gd name="f17912" fmla="*/ f14799 f8256 1"/>
              <a:gd name="f17913" fmla="*/ f14800 f8255 1"/>
              <a:gd name="f17914" fmla="*/ f14801 f8256 1"/>
              <a:gd name="f17915" fmla="*/ f14802 f8255 1"/>
              <a:gd name="f17916" fmla="*/ f14803 f8256 1"/>
              <a:gd name="f17917" fmla="*/ f14804 f8255 1"/>
              <a:gd name="f17918" fmla="*/ f14805 f8256 1"/>
              <a:gd name="f17919" fmla="*/ f14806 f8255 1"/>
              <a:gd name="f17920" fmla="*/ f14807 f8256 1"/>
              <a:gd name="f17921" fmla="*/ f14808 f8255 1"/>
              <a:gd name="f17922" fmla="*/ f14809 f8256 1"/>
              <a:gd name="f17923" fmla="*/ f14810 f8255 1"/>
              <a:gd name="f17924" fmla="*/ f14811 f8256 1"/>
              <a:gd name="f17925" fmla="*/ f14812 f8255 1"/>
              <a:gd name="f17926" fmla="*/ f14813 f8256 1"/>
              <a:gd name="f17927" fmla="*/ f14814 f8255 1"/>
              <a:gd name="f17928" fmla="*/ f14815 f8256 1"/>
              <a:gd name="f17929" fmla="*/ f14816 f8255 1"/>
              <a:gd name="f17930" fmla="*/ f14817 f8256 1"/>
              <a:gd name="f17931" fmla="*/ f14818 f8255 1"/>
              <a:gd name="f17932" fmla="*/ f14819 f8256 1"/>
              <a:gd name="f17933" fmla="*/ f14820 f8255 1"/>
              <a:gd name="f17934" fmla="*/ f14821 f8256 1"/>
              <a:gd name="f17935" fmla="*/ f14822 f8255 1"/>
              <a:gd name="f17936" fmla="*/ f14823 f8256 1"/>
              <a:gd name="f17937" fmla="*/ f14824 f8255 1"/>
              <a:gd name="f17938" fmla="*/ f14825 f8256 1"/>
              <a:gd name="f17939" fmla="*/ f14826 f8255 1"/>
              <a:gd name="f17940" fmla="*/ f14827 f8256 1"/>
              <a:gd name="f17941" fmla="*/ f14828 f8255 1"/>
              <a:gd name="f17942" fmla="*/ f14829 f8256 1"/>
              <a:gd name="f17943" fmla="*/ f14830 f8255 1"/>
              <a:gd name="f17944" fmla="*/ f14831 f8256 1"/>
              <a:gd name="f17945" fmla="*/ f14832 f8255 1"/>
              <a:gd name="f17946" fmla="*/ f14833 f8256 1"/>
              <a:gd name="f17947" fmla="*/ f14834 f8255 1"/>
              <a:gd name="f17948" fmla="*/ f14835 f8256 1"/>
              <a:gd name="f17949" fmla="*/ f14836 f8255 1"/>
              <a:gd name="f17950" fmla="*/ f14837 f8256 1"/>
              <a:gd name="f17951" fmla="*/ f14838 f8255 1"/>
              <a:gd name="f17952" fmla="*/ f14839 f8256 1"/>
              <a:gd name="f17953" fmla="*/ f14840 f8255 1"/>
              <a:gd name="f17954" fmla="*/ f14841 f8256 1"/>
              <a:gd name="f17955" fmla="*/ f14842 f8255 1"/>
              <a:gd name="f17956" fmla="*/ f14843 f8256 1"/>
              <a:gd name="f17957" fmla="*/ f14844 f8255 1"/>
              <a:gd name="f17958" fmla="*/ f14845 f8256 1"/>
              <a:gd name="f17959" fmla="*/ f14846 f8255 1"/>
              <a:gd name="f17960" fmla="*/ f14847 f8256 1"/>
              <a:gd name="f17961" fmla="*/ f14848 f8255 1"/>
              <a:gd name="f17962" fmla="*/ f14849 f8256 1"/>
              <a:gd name="f17963" fmla="*/ f14850 f8255 1"/>
              <a:gd name="f17964" fmla="*/ f14851 f8256 1"/>
              <a:gd name="f17965" fmla="*/ f14852 f8255 1"/>
              <a:gd name="f17966" fmla="*/ f14853 f8256 1"/>
              <a:gd name="f17967" fmla="*/ f14854 f8255 1"/>
              <a:gd name="f17968" fmla="*/ f14855 f8256 1"/>
              <a:gd name="f17969" fmla="*/ f14856 f8255 1"/>
              <a:gd name="f17970" fmla="*/ f14857 f8256 1"/>
              <a:gd name="f17971" fmla="*/ f14858 f8255 1"/>
              <a:gd name="f17972" fmla="*/ f14859 f8256 1"/>
              <a:gd name="f17973" fmla="*/ f14860 f8255 1"/>
              <a:gd name="f17974" fmla="*/ f14861 f8256 1"/>
              <a:gd name="f17975" fmla="*/ f14862 f8255 1"/>
              <a:gd name="f17976" fmla="*/ f14863 f8256 1"/>
              <a:gd name="f17977" fmla="*/ f14864 f8255 1"/>
              <a:gd name="f17978" fmla="*/ f14865 f8256 1"/>
              <a:gd name="f17979" fmla="*/ f14866 f8255 1"/>
              <a:gd name="f17980" fmla="*/ f14867 f8256 1"/>
              <a:gd name="f17981" fmla="*/ f14868 f8255 1"/>
              <a:gd name="f17982" fmla="*/ f14869 f8256 1"/>
              <a:gd name="f17983" fmla="*/ f14870 f8255 1"/>
              <a:gd name="f17984" fmla="*/ f14871 f8256 1"/>
              <a:gd name="f17985" fmla="*/ f14872 f8255 1"/>
              <a:gd name="f17986" fmla="*/ f14873 f8256 1"/>
              <a:gd name="f17987" fmla="*/ f14874 f8255 1"/>
              <a:gd name="f17988" fmla="*/ f14875 f8256 1"/>
              <a:gd name="f17989" fmla="*/ f14876 f8255 1"/>
              <a:gd name="f17990" fmla="*/ f14877 f8256 1"/>
              <a:gd name="f17991" fmla="*/ f14878 f8255 1"/>
              <a:gd name="f17992" fmla="*/ f14879 f8256 1"/>
              <a:gd name="f17993" fmla="*/ f14880 f8255 1"/>
              <a:gd name="f17994" fmla="*/ f14881 f8256 1"/>
              <a:gd name="f17995" fmla="*/ f14882 f8255 1"/>
              <a:gd name="f17996" fmla="*/ f14883 f8256 1"/>
              <a:gd name="f17997" fmla="*/ f14884 f8255 1"/>
              <a:gd name="f17998" fmla="*/ f14885 f8256 1"/>
              <a:gd name="f17999" fmla="*/ f14886 f8255 1"/>
              <a:gd name="f18000" fmla="*/ f14887 f8256 1"/>
              <a:gd name="f18001" fmla="*/ f14888 f8255 1"/>
              <a:gd name="f18002" fmla="*/ f14889 f8256 1"/>
              <a:gd name="f18003" fmla="*/ f14890 f8255 1"/>
              <a:gd name="f18004" fmla="*/ f14891 f8256 1"/>
              <a:gd name="f18005" fmla="*/ f14892 f8255 1"/>
              <a:gd name="f18006" fmla="*/ f14893 f8256 1"/>
              <a:gd name="f18007" fmla="*/ f14894 f8255 1"/>
              <a:gd name="f18008" fmla="*/ f14895 f8256 1"/>
              <a:gd name="f18009" fmla="*/ f14896 f8255 1"/>
              <a:gd name="f18010" fmla="*/ f14897 f8256 1"/>
              <a:gd name="f18011" fmla="*/ f14898 f8255 1"/>
              <a:gd name="f18012" fmla="*/ f14899 f8256 1"/>
              <a:gd name="f18013" fmla="*/ f14900 f8255 1"/>
              <a:gd name="f18014" fmla="*/ f14901 f8256 1"/>
              <a:gd name="f18015" fmla="*/ f14902 f8255 1"/>
              <a:gd name="f18016" fmla="*/ f14903 f8256 1"/>
              <a:gd name="f18017" fmla="*/ f14904 f8255 1"/>
              <a:gd name="f18018" fmla="*/ f14905 f8256 1"/>
              <a:gd name="f18019" fmla="*/ f14906 f8255 1"/>
              <a:gd name="f18020" fmla="*/ f14907 f8256 1"/>
              <a:gd name="f18021" fmla="*/ f14908 f8255 1"/>
              <a:gd name="f18022" fmla="*/ f14909 f8256 1"/>
              <a:gd name="f18023" fmla="*/ f14910 f8255 1"/>
              <a:gd name="f18024" fmla="*/ f14911 f8256 1"/>
              <a:gd name="f18025" fmla="*/ f14912 f8255 1"/>
              <a:gd name="f18026" fmla="*/ f14913 f8256 1"/>
              <a:gd name="f18027" fmla="*/ f14914 f8255 1"/>
              <a:gd name="f18028" fmla="*/ f14915 f8256 1"/>
              <a:gd name="f18029" fmla="*/ f14916 f8255 1"/>
              <a:gd name="f18030" fmla="*/ f14917 f8256 1"/>
              <a:gd name="f18031" fmla="*/ f14918 f8255 1"/>
              <a:gd name="f18032" fmla="*/ f14919 f8256 1"/>
              <a:gd name="f18033" fmla="*/ f14920 f8255 1"/>
              <a:gd name="f18034" fmla="*/ f14921 f8256 1"/>
              <a:gd name="f18035" fmla="*/ f14922 f8255 1"/>
              <a:gd name="f18036" fmla="*/ f14923 f8256 1"/>
              <a:gd name="f18037" fmla="*/ f14924 f8255 1"/>
              <a:gd name="f18038" fmla="*/ f14925 f8256 1"/>
              <a:gd name="f18039" fmla="*/ f14926 f8255 1"/>
              <a:gd name="f18040" fmla="*/ f14927 f8256 1"/>
              <a:gd name="f18041" fmla="*/ f14928 f8255 1"/>
              <a:gd name="f18042" fmla="*/ f14929 f8256 1"/>
              <a:gd name="f18043" fmla="*/ f14930 f8255 1"/>
              <a:gd name="f18044" fmla="*/ f14931 f8256 1"/>
              <a:gd name="f18045" fmla="*/ f14932 f8255 1"/>
              <a:gd name="f18046" fmla="*/ f14933 f8256 1"/>
              <a:gd name="f18047" fmla="*/ f14934 f8255 1"/>
              <a:gd name="f18048" fmla="*/ f14935 f8256 1"/>
              <a:gd name="f18049" fmla="*/ f14936 f8255 1"/>
              <a:gd name="f18050" fmla="*/ f14937 f8256 1"/>
              <a:gd name="f18051" fmla="*/ f14938 f8255 1"/>
              <a:gd name="f18052" fmla="*/ f14939 f8256 1"/>
              <a:gd name="f18053" fmla="*/ f14940 f8255 1"/>
              <a:gd name="f18054" fmla="*/ f14941 f8256 1"/>
              <a:gd name="f18055" fmla="*/ f14942 f8255 1"/>
              <a:gd name="f18056" fmla="*/ f14943 f8256 1"/>
              <a:gd name="f18057" fmla="*/ f14944 f8255 1"/>
              <a:gd name="f18058" fmla="*/ f14945 f8256 1"/>
              <a:gd name="f18059" fmla="*/ f14946 f8255 1"/>
              <a:gd name="f18060" fmla="*/ f14947 f8256 1"/>
              <a:gd name="f18061" fmla="*/ f14948 f8255 1"/>
              <a:gd name="f18062" fmla="*/ f14949 f8256 1"/>
              <a:gd name="f18063" fmla="*/ f14950 f8255 1"/>
              <a:gd name="f18064" fmla="*/ f14951 f8256 1"/>
              <a:gd name="f18065" fmla="*/ f14952 f8255 1"/>
              <a:gd name="f18066" fmla="*/ f14953 f8256 1"/>
              <a:gd name="f18067" fmla="*/ f14954 f8255 1"/>
              <a:gd name="f18068" fmla="*/ f14955 f8256 1"/>
              <a:gd name="f18069" fmla="*/ f14956 f8255 1"/>
              <a:gd name="f18070" fmla="*/ f14957 f8256 1"/>
              <a:gd name="f18071" fmla="*/ f14958 f8255 1"/>
              <a:gd name="f18072" fmla="*/ f14959 f8256 1"/>
              <a:gd name="f18073" fmla="*/ f14960 f8255 1"/>
              <a:gd name="f18074" fmla="*/ f14961 f8256 1"/>
              <a:gd name="f18075" fmla="*/ f14962 f8255 1"/>
              <a:gd name="f18076" fmla="*/ f14963 f8256 1"/>
              <a:gd name="f18077" fmla="*/ f14964 f8255 1"/>
              <a:gd name="f18078" fmla="*/ f14965 f8256 1"/>
              <a:gd name="f18079" fmla="*/ f14966 f8255 1"/>
              <a:gd name="f18080" fmla="*/ f14967 f8256 1"/>
              <a:gd name="f18081" fmla="*/ f14968 f8255 1"/>
              <a:gd name="f18082" fmla="*/ f14969 f8256 1"/>
              <a:gd name="f18083" fmla="*/ f14970 f8255 1"/>
              <a:gd name="f18084" fmla="*/ f14971 f8256 1"/>
              <a:gd name="f18085" fmla="*/ f14972 f8255 1"/>
              <a:gd name="f18086" fmla="*/ f14973 f8256 1"/>
              <a:gd name="f18087" fmla="*/ f14974 f8255 1"/>
              <a:gd name="f18088" fmla="*/ f14975 f8256 1"/>
              <a:gd name="f18089" fmla="*/ f14976 f8255 1"/>
              <a:gd name="f18090" fmla="*/ f14977 f8256 1"/>
              <a:gd name="f18091" fmla="*/ f14978 f8255 1"/>
              <a:gd name="f18092" fmla="*/ f14979 f8256 1"/>
              <a:gd name="f18093" fmla="*/ f14980 f8255 1"/>
              <a:gd name="f18094" fmla="*/ f14981 f8256 1"/>
              <a:gd name="f18095" fmla="*/ f14982 f8255 1"/>
              <a:gd name="f18096" fmla="*/ f14983 f8256 1"/>
              <a:gd name="f18097" fmla="*/ f14984 f8255 1"/>
              <a:gd name="f18098" fmla="*/ f14985 f8256 1"/>
              <a:gd name="f18099" fmla="*/ f14986 f8255 1"/>
              <a:gd name="f18100" fmla="*/ f14987 f8256 1"/>
              <a:gd name="f18101" fmla="*/ f14988 f8255 1"/>
              <a:gd name="f18102" fmla="*/ f14989 f8256 1"/>
              <a:gd name="f18103" fmla="*/ f14990 f8255 1"/>
              <a:gd name="f18104" fmla="*/ f14991 f8256 1"/>
              <a:gd name="f18105" fmla="*/ f14992 f8255 1"/>
              <a:gd name="f18106" fmla="*/ f14993 f8256 1"/>
              <a:gd name="f18107" fmla="*/ f14994 f8255 1"/>
              <a:gd name="f18108" fmla="*/ f14995 f8256 1"/>
              <a:gd name="f18109" fmla="*/ f14996 f8255 1"/>
              <a:gd name="f18110" fmla="*/ f14997 f8256 1"/>
              <a:gd name="f18111" fmla="*/ f14998 f8255 1"/>
              <a:gd name="f18112" fmla="*/ f14999 f8256 1"/>
              <a:gd name="f18113" fmla="*/ f15000 f8255 1"/>
              <a:gd name="f18114" fmla="*/ f15001 f8256 1"/>
              <a:gd name="f18115" fmla="*/ f15002 f8255 1"/>
              <a:gd name="f18116" fmla="*/ f15003 f8256 1"/>
              <a:gd name="f18117" fmla="*/ f15004 f8255 1"/>
              <a:gd name="f18118" fmla="*/ f15005 f8256 1"/>
              <a:gd name="f18119" fmla="*/ f15006 f8255 1"/>
              <a:gd name="f18120" fmla="*/ f15007 f8256 1"/>
              <a:gd name="f18121" fmla="*/ f15008 f8255 1"/>
              <a:gd name="f18122" fmla="*/ f15009 f8256 1"/>
              <a:gd name="f18123" fmla="*/ f15010 f8255 1"/>
              <a:gd name="f18124" fmla="*/ f15011 f8256 1"/>
              <a:gd name="f18125" fmla="*/ f15012 f8255 1"/>
              <a:gd name="f18126" fmla="*/ f15013 f8256 1"/>
              <a:gd name="f18127" fmla="*/ f15014 f8255 1"/>
              <a:gd name="f18128" fmla="*/ f15015 f8256 1"/>
              <a:gd name="f18129" fmla="*/ f15016 f8255 1"/>
              <a:gd name="f18130" fmla="*/ f15017 f8256 1"/>
              <a:gd name="f18131" fmla="*/ f15018 f8255 1"/>
              <a:gd name="f18132" fmla="*/ f15019 f8256 1"/>
              <a:gd name="f18133" fmla="*/ f15020 f8255 1"/>
              <a:gd name="f18134" fmla="*/ f15021 f8256 1"/>
              <a:gd name="f18135" fmla="*/ f15022 f8255 1"/>
              <a:gd name="f18136" fmla="*/ f15023 f8256 1"/>
              <a:gd name="f18137" fmla="*/ f15024 f8255 1"/>
              <a:gd name="f18138" fmla="*/ f15025 f8256 1"/>
              <a:gd name="f18139" fmla="*/ f15026 f8255 1"/>
              <a:gd name="f18140" fmla="*/ f15027 f8256 1"/>
              <a:gd name="f18141" fmla="*/ f15028 f8255 1"/>
              <a:gd name="f18142" fmla="*/ f15029 f8256 1"/>
              <a:gd name="f18143" fmla="*/ f15030 f8255 1"/>
              <a:gd name="f18144" fmla="*/ f15031 f8256 1"/>
              <a:gd name="f18145" fmla="*/ f15032 f8255 1"/>
              <a:gd name="f18146" fmla="*/ f15033 f8256 1"/>
              <a:gd name="f18147" fmla="*/ f15034 f8255 1"/>
              <a:gd name="f18148" fmla="*/ f15035 f8256 1"/>
              <a:gd name="f18149" fmla="*/ f15036 f8255 1"/>
              <a:gd name="f18150" fmla="*/ f15037 f8256 1"/>
              <a:gd name="f18151" fmla="*/ f15038 f8255 1"/>
              <a:gd name="f18152" fmla="*/ f15039 f8256 1"/>
              <a:gd name="f18153" fmla="*/ f15040 f8255 1"/>
              <a:gd name="f18154" fmla="*/ f15041 f8256 1"/>
              <a:gd name="f18155" fmla="*/ f15042 f8255 1"/>
              <a:gd name="f18156" fmla="*/ f15043 f8256 1"/>
              <a:gd name="f18157" fmla="*/ f15044 f8255 1"/>
              <a:gd name="f18158" fmla="*/ f15045 f8256 1"/>
              <a:gd name="f18159" fmla="*/ f15046 f8255 1"/>
              <a:gd name="f18160" fmla="*/ f15047 f8256 1"/>
              <a:gd name="f18161" fmla="*/ f15048 f8255 1"/>
              <a:gd name="f18162" fmla="*/ f15049 f8256 1"/>
              <a:gd name="f18163" fmla="*/ f15050 f8255 1"/>
              <a:gd name="f18164" fmla="*/ f15051 f8256 1"/>
              <a:gd name="f18165" fmla="*/ f15052 f8255 1"/>
              <a:gd name="f18166" fmla="*/ f15053 f8256 1"/>
              <a:gd name="f18167" fmla="*/ f15054 f8255 1"/>
              <a:gd name="f18168" fmla="*/ f15055 f8256 1"/>
              <a:gd name="f18169" fmla="*/ f15056 f8255 1"/>
              <a:gd name="f18170" fmla="*/ f15057 f8256 1"/>
              <a:gd name="f18171" fmla="*/ f15058 f8255 1"/>
              <a:gd name="f18172" fmla="*/ f15059 f8256 1"/>
              <a:gd name="f18173" fmla="*/ f15060 f8255 1"/>
              <a:gd name="f18174" fmla="*/ f15061 f8256 1"/>
              <a:gd name="f18175" fmla="*/ f15062 f8255 1"/>
              <a:gd name="f18176" fmla="*/ f15063 f8256 1"/>
              <a:gd name="f18177" fmla="*/ f15064 f8255 1"/>
              <a:gd name="f18178" fmla="*/ f15065 f8256 1"/>
              <a:gd name="f18179" fmla="*/ f15066 f8255 1"/>
              <a:gd name="f18180" fmla="*/ f15067 f8256 1"/>
              <a:gd name="f18181" fmla="*/ f15068 f8255 1"/>
              <a:gd name="f18182" fmla="*/ f15069 f8256 1"/>
              <a:gd name="f18183" fmla="*/ f15070 f8255 1"/>
              <a:gd name="f18184" fmla="*/ f15071 f8256 1"/>
              <a:gd name="f18185" fmla="*/ f15072 f8255 1"/>
              <a:gd name="f18186" fmla="*/ f15073 f8256 1"/>
              <a:gd name="f18187" fmla="*/ f15074 f8255 1"/>
              <a:gd name="f18188" fmla="*/ f15075 f8256 1"/>
              <a:gd name="f18189" fmla="*/ f15076 f8255 1"/>
              <a:gd name="f18190" fmla="*/ f15077 f8256 1"/>
              <a:gd name="f18191" fmla="*/ f15078 f8255 1"/>
              <a:gd name="f18192" fmla="*/ f15079 f8256 1"/>
              <a:gd name="f18193" fmla="*/ f15080 f8255 1"/>
              <a:gd name="f18194" fmla="*/ f15081 f8256 1"/>
              <a:gd name="f18195" fmla="*/ f15082 f8255 1"/>
              <a:gd name="f18196" fmla="*/ f15083 f8256 1"/>
              <a:gd name="f18197" fmla="*/ f15084 f8255 1"/>
              <a:gd name="f18198" fmla="*/ f15085 f8256 1"/>
              <a:gd name="f18199" fmla="*/ f15086 f8255 1"/>
              <a:gd name="f18200" fmla="*/ f15087 f8256 1"/>
              <a:gd name="f18201" fmla="*/ f15088 f8255 1"/>
              <a:gd name="f18202" fmla="*/ f15089 f8256 1"/>
              <a:gd name="f18203" fmla="*/ f15090 f8255 1"/>
              <a:gd name="f18204" fmla="*/ f15091 f8256 1"/>
              <a:gd name="f18205" fmla="*/ f15092 f8255 1"/>
              <a:gd name="f18206" fmla="*/ f15093 f8256 1"/>
              <a:gd name="f18207" fmla="*/ f15094 f8255 1"/>
              <a:gd name="f18208" fmla="*/ f15095 f8256 1"/>
              <a:gd name="f18209" fmla="*/ f15096 f8255 1"/>
              <a:gd name="f18210" fmla="*/ f15097 f8256 1"/>
              <a:gd name="f18211" fmla="*/ f15098 f8255 1"/>
              <a:gd name="f18212" fmla="*/ f15099 f8256 1"/>
              <a:gd name="f18213" fmla="*/ f15100 f8255 1"/>
              <a:gd name="f18214" fmla="*/ f15101 f8256 1"/>
              <a:gd name="f18215" fmla="*/ f15102 f8255 1"/>
              <a:gd name="f18216" fmla="*/ f15103 f8256 1"/>
              <a:gd name="f18217" fmla="*/ f15104 f8255 1"/>
              <a:gd name="f18218" fmla="*/ f15105 f8256 1"/>
              <a:gd name="f18219" fmla="*/ f15106 f8255 1"/>
              <a:gd name="f18220" fmla="*/ f15107 f8256 1"/>
              <a:gd name="f18221" fmla="*/ f15108 f8255 1"/>
              <a:gd name="f18222" fmla="*/ f15109 f8256 1"/>
              <a:gd name="f18223" fmla="*/ f15110 f8255 1"/>
              <a:gd name="f18224" fmla="*/ f15111 f8256 1"/>
              <a:gd name="f18225" fmla="*/ f15112 f8255 1"/>
              <a:gd name="f18226" fmla="*/ f15113 f8256 1"/>
              <a:gd name="f18227" fmla="*/ f15114 f8255 1"/>
              <a:gd name="f18228" fmla="*/ f15115 f8256 1"/>
              <a:gd name="f18229" fmla="*/ f15116 f8255 1"/>
              <a:gd name="f18230" fmla="*/ f15117 f8256 1"/>
              <a:gd name="f18231" fmla="*/ f15118 f8255 1"/>
              <a:gd name="f18232" fmla="*/ f15119 f8256 1"/>
              <a:gd name="f18233" fmla="*/ f15120 f8255 1"/>
              <a:gd name="f18234" fmla="*/ f15121 f8256 1"/>
              <a:gd name="f18235" fmla="*/ f15122 f8255 1"/>
              <a:gd name="f18236" fmla="*/ f15123 f8256 1"/>
              <a:gd name="f18237" fmla="*/ f15124 f8255 1"/>
              <a:gd name="f18238" fmla="*/ f15125 f8256 1"/>
              <a:gd name="f18239" fmla="*/ f15126 f8255 1"/>
              <a:gd name="f18240" fmla="*/ f15127 f8256 1"/>
              <a:gd name="f18241" fmla="*/ f15128 f8255 1"/>
              <a:gd name="f18242" fmla="*/ f15129 f8256 1"/>
              <a:gd name="f18243" fmla="*/ f15130 f8255 1"/>
              <a:gd name="f18244" fmla="*/ f15131 f8256 1"/>
              <a:gd name="f18245" fmla="*/ f15132 f8255 1"/>
              <a:gd name="f18246" fmla="*/ f15133 f8256 1"/>
              <a:gd name="f18247" fmla="*/ f15134 f8255 1"/>
              <a:gd name="f18248" fmla="*/ f15135 f8256 1"/>
              <a:gd name="f18249" fmla="*/ f15136 f8255 1"/>
              <a:gd name="f18250" fmla="*/ f15137 f8256 1"/>
              <a:gd name="f18251" fmla="*/ f15138 f8255 1"/>
              <a:gd name="f18252" fmla="*/ f15139 f8256 1"/>
              <a:gd name="f18253" fmla="*/ f15140 f8255 1"/>
              <a:gd name="f18254" fmla="*/ f15141 f8256 1"/>
              <a:gd name="f18255" fmla="*/ f15142 f8255 1"/>
              <a:gd name="f18256" fmla="*/ f15143 f8256 1"/>
              <a:gd name="f18257" fmla="*/ f15144 f8255 1"/>
              <a:gd name="f18258" fmla="*/ f15145 f8256 1"/>
              <a:gd name="f18259" fmla="*/ f15146 f8255 1"/>
              <a:gd name="f18260" fmla="*/ f15147 f8256 1"/>
              <a:gd name="f18261" fmla="*/ f15148 f8255 1"/>
              <a:gd name="f18262" fmla="*/ f15149 f8256 1"/>
              <a:gd name="f18263" fmla="*/ f15150 f8255 1"/>
              <a:gd name="f18264" fmla="*/ f15151 f8256 1"/>
              <a:gd name="f18265" fmla="*/ f15152 f8255 1"/>
              <a:gd name="f18266" fmla="*/ f15153 f8256 1"/>
              <a:gd name="f18267" fmla="*/ f15154 f8255 1"/>
              <a:gd name="f18268" fmla="*/ f15155 f8256 1"/>
              <a:gd name="f18269" fmla="*/ f15156 f8255 1"/>
              <a:gd name="f18270" fmla="*/ f15157 f8256 1"/>
              <a:gd name="f18271" fmla="*/ f15158 f8255 1"/>
              <a:gd name="f18272" fmla="*/ f15159 f8256 1"/>
              <a:gd name="f18273" fmla="*/ f15160 f8255 1"/>
              <a:gd name="f18274" fmla="*/ f15161 f8256 1"/>
              <a:gd name="f18275" fmla="*/ f15162 f8255 1"/>
              <a:gd name="f18276" fmla="*/ f15163 f8256 1"/>
              <a:gd name="f18277" fmla="*/ f15164 f8255 1"/>
              <a:gd name="f18278" fmla="*/ f15165 f8256 1"/>
              <a:gd name="f18279" fmla="*/ f15166 f8255 1"/>
              <a:gd name="f18280" fmla="*/ f15167 f8256 1"/>
              <a:gd name="f18281" fmla="*/ f15168 f8255 1"/>
              <a:gd name="f18282" fmla="*/ f15169 f8256 1"/>
              <a:gd name="f18283" fmla="*/ f15170 f8255 1"/>
              <a:gd name="f18284" fmla="*/ f15171 f8256 1"/>
              <a:gd name="f18285" fmla="*/ f15172 f8255 1"/>
              <a:gd name="f18286" fmla="*/ f15173 f8256 1"/>
              <a:gd name="f18287" fmla="*/ f15174 f8255 1"/>
              <a:gd name="f18288" fmla="*/ f15175 f8256 1"/>
              <a:gd name="f18289" fmla="*/ f15176 f8255 1"/>
              <a:gd name="f18290" fmla="*/ f15177 f8256 1"/>
              <a:gd name="f18291" fmla="*/ f15178 f8255 1"/>
              <a:gd name="f18292" fmla="*/ f15179 f8256 1"/>
              <a:gd name="f18293" fmla="*/ f15180 f8255 1"/>
              <a:gd name="f18294" fmla="*/ f15181 f8256 1"/>
              <a:gd name="f18295" fmla="*/ f15182 f8255 1"/>
              <a:gd name="f18296" fmla="*/ f15183 f8256 1"/>
              <a:gd name="f18297" fmla="*/ f15184 f8255 1"/>
              <a:gd name="f18298" fmla="*/ f15185 f8256 1"/>
              <a:gd name="f18299" fmla="*/ f15186 f8255 1"/>
              <a:gd name="f18300" fmla="*/ f15187 f8256 1"/>
              <a:gd name="f18301" fmla="*/ f15188 f8255 1"/>
              <a:gd name="f18302" fmla="*/ f15189 f8256 1"/>
              <a:gd name="f18303" fmla="*/ f15190 f8255 1"/>
              <a:gd name="f18304" fmla="*/ f15191 f8256 1"/>
              <a:gd name="f18305" fmla="*/ f15192 f8255 1"/>
              <a:gd name="f18306" fmla="*/ f15193 f8256 1"/>
              <a:gd name="f18307" fmla="*/ f15194 f8255 1"/>
              <a:gd name="f18308" fmla="*/ f15195 f8256 1"/>
              <a:gd name="f18309" fmla="*/ f15196 f8255 1"/>
              <a:gd name="f18310" fmla="*/ f15197 f8256 1"/>
              <a:gd name="f18311" fmla="*/ f15198 f8255 1"/>
              <a:gd name="f18312" fmla="*/ f15199 f8256 1"/>
              <a:gd name="f18313" fmla="*/ f15200 f8255 1"/>
              <a:gd name="f18314" fmla="*/ f15201 f8256 1"/>
              <a:gd name="f18315" fmla="*/ f15202 f8255 1"/>
              <a:gd name="f18316" fmla="*/ f15203 f8256 1"/>
              <a:gd name="f18317" fmla="*/ f15204 f8255 1"/>
              <a:gd name="f18318" fmla="*/ f15205 f8256 1"/>
              <a:gd name="f18319" fmla="*/ f15206 f8255 1"/>
              <a:gd name="f18320" fmla="*/ f15207 f8256 1"/>
              <a:gd name="f18321" fmla="*/ f15208 f8255 1"/>
              <a:gd name="f18322" fmla="*/ f15209 f8256 1"/>
              <a:gd name="f18323" fmla="*/ f15210 f8255 1"/>
              <a:gd name="f18324" fmla="*/ f15211 f8256 1"/>
              <a:gd name="f18325" fmla="*/ f15212 f8255 1"/>
              <a:gd name="f18326" fmla="*/ f15213 f8256 1"/>
              <a:gd name="f18327" fmla="*/ f15214 f8255 1"/>
              <a:gd name="f18328" fmla="*/ f15215 f8256 1"/>
              <a:gd name="f18329" fmla="*/ f15216 f8255 1"/>
              <a:gd name="f18330" fmla="*/ f15217 f8256 1"/>
              <a:gd name="f18331" fmla="*/ f15218 f8255 1"/>
              <a:gd name="f18332" fmla="*/ f15219 f8256 1"/>
              <a:gd name="f18333" fmla="*/ f15220 f8255 1"/>
              <a:gd name="f18334" fmla="*/ f15221 f8256 1"/>
              <a:gd name="f18335" fmla="*/ f15222 f8255 1"/>
              <a:gd name="f18336" fmla="*/ f15223 f8256 1"/>
              <a:gd name="f18337" fmla="*/ f15224 f8255 1"/>
              <a:gd name="f18338" fmla="*/ f15225 f8256 1"/>
              <a:gd name="f18339" fmla="*/ f15226 f8255 1"/>
              <a:gd name="f18340" fmla="*/ f15227 f8256 1"/>
              <a:gd name="f18341" fmla="*/ f15228 f8255 1"/>
              <a:gd name="f18342" fmla="*/ f15229 f8256 1"/>
              <a:gd name="f18343" fmla="*/ f15230 f8255 1"/>
              <a:gd name="f18344" fmla="*/ f15231 f8256 1"/>
              <a:gd name="f18345" fmla="*/ f15232 f8255 1"/>
              <a:gd name="f18346" fmla="*/ f15233 f8256 1"/>
              <a:gd name="f18347" fmla="*/ f15234 f8255 1"/>
              <a:gd name="f18348" fmla="*/ f15235 f8256 1"/>
              <a:gd name="f18349" fmla="*/ f15236 f8255 1"/>
              <a:gd name="f18350" fmla="*/ f15237 f8256 1"/>
              <a:gd name="f18351" fmla="*/ f15238 f8255 1"/>
              <a:gd name="f18352" fmla="*/ f15239 f8256 1"/>
              <a:gd name="f18353" fmla="*/ f15240 f8255 1"/>
              <a:gd name="f18354" fmla="*/ f15241 f8256 1"/>
              <a:gd name="f18355" fmla="*/ f15242 f8255 1"/>
              <a:gd name="f18356" fmla="*/ f15243 f8256 1"/>
              <a:gd name="f18357" fmla="*/ f15244 f8255 1"/>
              <a:gd name="f18358" fmla="*/ f15245 f8256 1"/>
              <a:gd name="f18359" fmla="*/ f15246 f8255 1"/>
              <a:gd name="f18360" fmla="*/ f15247 f8256 1"/>
              <a:gd name="f18361" fmla="*/ f15248 f8255 1"/>
              <a:gd name="f18362" fmla="*/ f15249 f8256 1"/>
              <a:gd name="f18363" fmla="*/ f15250 f8255 1"/>
              <a:gd name="f18364" fmla="*/ f15251 f8256 1"/>
              <a:gd name="f18365" fmla="*/ f15252 f8255 1"/>
              <a:gd name="f18366" fmla="*/ f15253 f8256 1"/>
              <a:gd name="f18367" fmla="*/ f15254 f8255 1"/>
              <a:gd name="f18368" fmla="*/ f15255 f8256 1"/>
              <a:gd name="f18369" fmla="*/ f15256 f8255 1"/>
              <a:gd name="f18370" fmla="*/ f15257 f8256 1"/>
              <a:gd name="f18371" fmla="*/ f15258 f8255 1"/>
              <a:gd name="f18372" fmla="*/ f15259 f8256 1"/>
              <a:gd name="f18373" fmla="*/ f15260 f8255 1"/>
              <a:gd name="f18374" fmla="*/ f15261 f8256 1"/>
              <a:gd name="f18375" fmla="*/ f15262 f8255 1"/>
              <a:gd name="f18376" fmla="*/ f15263 f8256 1"/>
              <a:gd name="f18377" fmla="*/ f15264 f8255 1"/>
              <a:gd name="f18378" fmla="*/ f15265 f8256 1"/>
              <a:gd name="f18379" fmla="*/ f15266 f8255 1"/>
              <a:gd name="f18380" fmla="*/ f15267 f8256 1"/>
              <a:gd name="f18381" fmla="*/ f15268 f8255 1"/>
              <a:gd name="f18382" fmla="*/ f15269 f8256 1"/>
              <a:gd name="f18383" fmla="*/ f15270 f8255 1"/>
              <a:gd name="f18384" fmla="*/ f15271 f8256 1"/>
              <a:gd name="f18385" fmla="*/ f15272 f8255 1"/>
              <a:gd name="f18386" fmla="*/ f15273 f8256 1"/>
              <a:gd name="f18387" fmla="*/ f15274 f8255 1"/>
              <a:gd name="f18388" fmla="*/ f15275 f8256 1"/>
              <a:gd name="f18389" fmla="*/ f15276 f8255 1"/>
              <a:gd name="f18390" fmla="*/ f15277 f8256 1"/>
              <a:gd name="f18391" fmla="*/ f15278 f8255 1"/>
              <a:gd name="f18392" fmla="*/ f15279 f8256 1"/>
              <a:gd name="f18393" fmla="*/ f15280 f8255 1"/>
              <a:gd name="f18394" fmla="*/ f15281 f8256 1"/>
              <a:gd name="f18395" fmla="*/ f15282 f8255 1"/>
              <a:gd name="f18396" fmla="*/ f15283 f8256 1"/>
              <a:gd name="f18397" fmla="*/ f15284 f8255 1"/>
              <a:gd name="f18398" fmla="*/ f15285 f8256 1"/>
              <a:gd name="f18399" fmla="*/ f15286 f8255 1"/>
              <a:gd name="f18400" fmla="*/ f15287 f8256 1"/>
              <a:gd name="f18401" fmla="*/ f15288 f8255 1"/>
              <a:gd name="f18402" fmla="*/ f15289 f8256 1"/>
              <a:gd name="f18403" fmla="*/ f15290 f8255 1"/>
              <a:gd name="f18404" fmla="*/ f15291 f8256 1"/>
              <a:gd name="f18405" fmla="*/ f15292 f8255 1"/>
              <a:gd name="f18406" fmla="*/ f15293 f8256 1"/>
              <a:gd name="f18407" fmla="*/ f15294 f8255 1"/>
              <a:gd name="f18408" fmla="*/ f15295 f8256 1"/>
              <a:gd name="f18409" fmla="*/ f15296 f8255 1"/>
              <a:gd name="f18410" fmla="*/ f15297 f8256 1"/>
              <a:gd name="f18411" fmla="*/ f15298 f8255 1"/>
              <a:gd name="f18412" fmla="*/ f15299 f8256 1"/>
              <a:gd name="f18413" fmla="*/ f15300 f8255 1"/>
              <a:gd name="f18414" fmla="*/ f15301 f8256 1"/>
              <a:gd name="f18415" fmla="*/ f15302 f8255 1"/>
              <a:gd name="f18416" fmla="*/ f15303 f8256 1"/>
              <a:gd name="f18417" fmla="*/ f15304 f8255 1"/>
              <a:gd name="f18418" fmla="*/ f15305 f8256 1"/>
              <a:gd name="f18419" fmla="*/ f15306 f8255 1"/>
              <a:gd name="f18420" fmla="*/ f15307 f8256 1"/>
              <a:gd name="f18421" fmla="*/ f15308 f8255 1"/>
              <a:gd name="f18422" fmla="*/ f15309 f8256 1"/>
              <a:gd name="f18423" fmla="*/ f15310 f8255 1"/>
              <a:gd name="f18424" fmla="*/ f15311 f8256 1"/>
              <a:gd name="f18425" fmla="*/ f15312 f8255 1"/>
              <a:gd name="f18426" fmla="*/ f15313 f8256 1"/>
              <a:gd name="f18427" fmla="*/ f15314 f8255 1"/>
              <a:gd name="f18428" fmla="*/ f15315 f8256 1"/>
              <a:gd name="f18429" fmla="*/ f15316 f8255 1"/>
              <a:gd name="f18430" fmla="*/ f15317 f8256 1"/>
              <a:gd name="f18431" fmla="*/ f15318 f8255 1"/>
              <a:gd name="f18432" fmla="*/ f15319 f8256 1"/>
              <a:gd name="f18433" fmla="*/ f15320 f8255 1"/>
              <a:gd name="f18434" fmla="*/ f15321 f8256 1"/>
              <a:gd name="f18435" fmla="*/ f15322 f8255 1"/>
              <a:gd name="f18436" fmla="*/ f15323 f8256 1"/>
              <a:gd name="f18437" fmla="*/ f15324 f8255 1"/>
              <a:gd name="f18438" fmla="*/ f15325 f8256 1"/>
              <a:gd name="f18439" fmla="*/ f15326 f8255 1"/>
              <a:gd name="f18440" fmla="*/ f15327 f8256 1"/>
              <a:gd name="f18441" fmla="*/ f15328 f8255 1"/>
              <a:gd name="f18442" fmla="*/ f15329 f8256 1"/>
              <a:gd name="f18443" fmla="*/ f15330 f8255 1"/>
              <a:gd name="f18444" fmla="*/ f15331 f8256 1"/>
              <a:gd name="f18445" fmla="*/ f15332 f8255 1"/>
              <a:gd name="f18446" fmla="*/ f15333 f8256 1"/>
              <a:gd name="f18447" fmla="*/ f15334 f8255 1"/>
              <a:gd name="f18448" fmla="*/ f15335 f8256 1"/>
              <a:gd name="f18449" fmla="*/ f15336 f8255 1"/>
              <a:gd name="f18450" fmla="*/ f15337 f8256 1"/>
              <a:gd name="f18451" fmla="*/ f15338 f8255 1"/>
              <a:gd name="f18452" fmla="*/ f15339 f8255 1"/>
              <a:gd name="f18453" fmla="*/ f15340 f8256 1"/>
              <a:gd name="f18454" fmla="*/ f15341 f8255 1"/>
              <a:gd name="f18455" fmla="*/ f15342 f8256 1"/>
              <a:gd name="f18456" fmla="*/ f15343 f8255 1"/>
              <a:gd name="f18457" fmla="*/ f15344 f8256 1"/>
              <a:gd name="f18458" fmla="*/ f15345 f8255 1"/>
              <a:gd name="f18459" fmla="*/ f15346 f8256 1"/>
              <a:gd name="f18460" fmla="*/ f15347 f8255 1"/>
              <a:gd name="f18461" fmla="*/ f15348 f8256 1"/>
              <a:gd name="f18462" fmla="*/ f15349 f8255 1"/>
              <a:gd name="f18463" fmla="*/ f15350 f8256 1"/>
              <a:gd name="f18464" fmla="*/ f15351 f8255 1"/>
              <a:gd name="f18465" fmla="*/ f15352 f8256 1"/>
              <a:gd name="f18466" fmla="*/ f15353 f8255 1"/>
              <a:gd name="f18467" fmla="*/ f15354 f8256 1"/>
              <a:gd name="f18468" fmla="*/ f15355 f8255 1"/>
              <a:gd name="f18469" fmla="*/ f15356 f8256 1"/>
              <a:gd name="f18470" fmla="*/ f15357 f8255 1"/>
              <a:gd name="f18471" fmla="*/ f15358 f8256 1"/>
              <a:gd name="f18472" fmla="*/ f15359 f8255 1"/>
              <a:gd name="f18473" fmla="*/ f15360 f8256 1"/>
              <a:gd name="f18474" fmla="*/ f15361 f8255 1"/>
              <a:gd name="f18475" fmla="*/ f15362 f8256 1"/>
              <a:gd name="f18476" fmla="*/ f15363 f8255 1"/>
              <a:gd name="f18477" fmla="*/ f15364 f8256 1"/>
              <a:gd name="f18478" fmla="*/ f15365 f8255 1"/>
              <a:gd name="f18479" fmla="*/ f15366 f8256 1"/>
              <a:gd name="f18480" fmla="*/ f15367 f8255 1"/>
              <a:gd name="f18481" fmla="*/ f15368 f8256 1"/>
              <a:gd name="f18482" fmla="*/ f15369 f8255 1"/>
              <a:gd name="f18483" fmla="*/ f15370 f8256 1"/>
              <a:gd name="f18484" fmla="*/ f15371 f8255 1"/>
              <a:gd name="f18485" fmla="*/ f15372 f8256 1"/>
              <a:gd name="f18486" fmla="*/ f15373 f8255 1"/>
              <a:gd name="f18487" fmla="*/ f15374 f8256 1"/>
              <a:gd name="f18488" fmla="*/ f15375 f8255 1"/>
              <a:gd name="f18489" fmla="*/ f15376 f8256 1"/>
              <a:gd name="f18490" fmla="*/ f15377 f8255 1"/>
              <a:gd name="f18491" fmla="*/ f15378 f8256 1"/>
              <a:gd name="f18492" fmla="*/ f15379 f8255 1"/>
              <a:gd name="f18493" fmla="*/ f15380 f8256 1"/>
              <a:gd name="f18494" fmla="*/ f15381 f8255 1"/>
              <a:gd name="f18495" fmla="*/ f15382 f8256 1"/>
              <a:gd name="f18496" fmla="*/ f15383 f8255 1"/>
              <a:gd name="f18497" fmla="*/ f15384 f8256 1"/>
              <a:gd name="f18498" fmla="*/ f15385 f8255 1"/>
              <a:gd name="f18499" fmla="*/ f15386 f8256 1"/>
              <a:gd name="f18500" fmla="*/ f15387 f8255 1"/>
              <a:gd name="f18501" fmla="*/ f15388 f8256 1"/>
              <a:gd name="f18502" fmla="*/ f15389 f8255 1"/>
              <a:gd name="f18503" fmla="*/ f15390 f8256 1"/>
              <a:gd name="f18504" fmla="*/ f15391 f8255 1"/>
              <a:gd name="f18505" fmla="*/ f15392 f8256 1"/>
              <a:gd name="f18506" fmla="*/ f15393 f8255 1"/>
              <a:gd name="f18507" fmla="*/ f15394 f8256 1"/>
              <a:gd name="f18508" fmla="*/ f15395 f8255 1"/>
              <a:gd name="f18509" fmla="*/ f15396 f8256 1"/>
              <a:gd name="f18510" fmla="*/ f15397 f8255 1"/>
              <a:gd name="f18511" fmla="*/ f15398 f8256 1"/>
              <a:gd name="f18512" fmla="*/ f15399 f8255 1"/>
              <a:gd name="f18513" fmla="*/ f15400 f8256 1"/>
              <a:gd name="f18514" fmla="*/ f15401 f8255 1"/>
              <a:gd name="f18515" fmla="*/ f15402 f8256 1"/>
              <a:gd name="f18516" fmla="*/ f15403 f8255 1"/>
              <a:gd name="f18517" fmla="*/ f15404 f8256 1"/>
              <a:gd name="f18518" fmla="*/ f15405 f8255 1"/>
              <a:gd name="f18519" fmla="*/ f15406 f8256 1"/>
              <a:gd name="f18520" fmla="*/ f15407 f8255 1"/>
              <a:gd name="f18521" fmla="*/ f15408 f8256 1"/>
              <a:gd name="f18522" fmla="*/ f15409 f8255 1"/>
              <a:gd name="f18523" fmla="*/ f15410 f8256 1"/>
              <a:gd name="f18524" fmla="*/ f15411 f8255 1"/>
              <a:gd name="f18525" fmla="*/ f15412 f8256 1"/>
              <a:gd name="f18526" fmla="*/ f15413 f8255 1"/>
              <a:gd name="f18527" fmla="*/ f15414 f8256 1"/>
              <a:gd name="f18528" fmla="*/ f15415 f8255 1"/>
              <a:gd name="f18529" fmla="*/ f15416 f8256 1"/>
              <a:gd name="f18530" fmla="*/ f15417 f8255 1"/>
              <a:gd name="f18531" fmla="*/ f15418 f8256 1"/>
              <a:gd name="f18532" fmla="*/ f15419 f8255 1"/>
              <a:gd name="f18533" fmla="*/ f15420 f8256 1"/>
              <a:gd name="f18534" fmla="*/ f15421 f8255 1"/>
              <a:gd name="f18535" fmla="*/ f15422 f8256 1"/>
              <a:gd name="f18536" fmla="*/ f15423 f8255 1"/>
              <a:gd name="f18537" fmla="*/ f15424 f8256 1"/>
              <a:gd name="f18538" fmla="*/ f15425 f8255 1"/>
              <a:gd name="f18539" fmla="*/ f15426 f8256 1"/>
              <a:gd name="f18540" fmla="*/ f15427 f8255 1"/>
              <a:gd name="f18541" fmla="*/ f15428 f8256 1"/>
              <a:gd name="f18542" fmla="*/ f15429 f8255 1"/>
              <a:gd name="f18543" fmla="*/ f15430 f8256 1"/>
              <a:gd name="f18544" fmla="*/ f15431 f8255 1"/>
              <a:gd name="f18545" fmla="*/ f15432 f8256 1"/>
              <a:gd name="f18546" fmla="*/ f15433 f8255 1"/>
              <a:gd name="f18547" fmla="*/ f15434 f8256 1"/>
              <a:gd name="f18548" fmla="*/ f15435 f8255 1"/>
              <a:gd name="f18549" fmla="*/ f15436 f8256 1"/>
              <a:gd name="f18550" fmla="*/ f15437 f8255 1"/>
              <a:gd name="f18551" fmla="*/ f15438 f8256 1"/>
              <a:gd name="f18552" fmla="*/ f15439 f8255 1"/>
              <a:gd name="f18553" fmla="*/ f15440 f8256 1"/>
              <a:gd name="f18554" fmla="*/ f15441 f8255 1"/>
              <a:gd name="f18555" fmla="*/ f15442 f8256 1"/>
              <a:gd name="f18556" fmla="*/ f15443 f8255 1"/>
              <a:gd name="f18557" fmla="*/ f15444 f8256 1"/>
              <a:gd name="f18558" fmla="*/ f15445 f8255 1"/>
              <a:gd name="f18559" fmla="*/ f15446 f8256 1"/>
              <a:gd name="f18560" fmla="*/ f15447 f8255 1"/>
              <a:gd name="f18561" fmla="*/ f15448 f8256 1"/>
              <a:gd name="f18562" fmla="*/ f15449 f8255 1"/>
              <a:gd name="f18563" fmla="*/ f15450 f8256 1"/>
              <a:gd name="f18564" fmla="*/ f15451 f8255 1"/>
              <a:gd name="f18565" fmla="*/ f15452 f8256 1"/>
              <a:gd name="f18566" fmla="*/ f15453 f8255 1"/>
              <a:gd name="f18567" fmla="*/ f15454 f8256 1"/>
              <a:gd name="f18568" fmla="*/ f15455 f8255 1"/>
              <a:gd name="f18569" fmla="*/ f15456 f8256 1"/>
              <a:gd name="f18570" fmla="*/ f15457 f8255 1"/>
              <a:gd name="f18571" fmla="*/ f15458 f8256 1"/>
              <a:gd name="f18572" fmla="*/ f15459 f8255 1"/>
              <a:gd name="f18573" fmla="*/ f15460 f8256 1"/>
              <a:gd name="f18574" fmla="*/ f15461 f8255 1"/>
              <a:gd name="f18575" fmla="*/ f15462 f8256 1"/>
              <a:gd name="f18576" fmla="*/ f15463 f8255 1"/>
              <a:gd name="f18577" fmla="*/ f15464 f8256 1"/>
              <a:gd name="f18578" fmla="*/ f15465 f8255 1"/>
              <a:gd name="f18579" fmla="*/ f15466 f8256 1"/>
              <a:gd name="f18580" fmla="*/ f15467 f8255 1"/>
              <a:gd name="f18581" fmla="*/ f15468 f8256 1"/>
              <a:gd name="f18582" fmla="*/ f15469 f8255 1"/>
              <a:gd name="f18583" fmla="*/ f15470 f8256 1"/>
              <a:gd name="f18584" fmla="*/ f15471 f8255 1"/>
              <a:gd name="f18585" fmla="*/ f15472 f8256 1"/>
              <a:gd name="f18586" fmla="*/ f15473 f8255 1"/>
              <a:gd name="f18587" fmla="*/ f15474 f8256 1"/>
              <a:gd name="f18588" fmla="*/ f15475 f8255 1"/>
              <a:gd name="f18589" fmla="*/ f15476 f8256 1"/>
              <a:gd name="f18590" fmla="*/ f15477 f8255 1"/>
              <a:gd name="f18591" fmla="*/ f15478 f8256 1"/>
              <a:gd name="f18592" fmla="*/ f15479 f8255 1"/>
              <a:gd name="f18593" fmla="*/ f15480 f8256 1"/>
              <a:gd name="f18594" fmla="*/ f15481 f8255 1"/>
              <a:gd name="f18595" fmla="*/ f15482 f8256 1"/>
              <a:gd name="f18596" fmla="*/ f15483 f8255 1"/>
              <a:gd name="f18597" fmla="*/ f15484 f8256 1"/>
              <a:gd name="f18598" fmla="*/ f15485 f8255 1"/>
              <a:gd name="f18599" fmla="*/ f15486 f8256 1"/>
              <a:gd name="f18600" fmla="*/ f15487 f8255 1"/>
              <a:gd name="f18601" fmla="*/ f15488 f8256 1"/>
              <a:gd name="f18602" fmla="*/ f15489 f8255 1"/>
              <a:gd name="f18603" fmla="*/ f15490 f8256 1"/>
              <a:gd name="f18604" fmla="*/ f15491 f8255 1"/>
              <a:gd name="f18605" fmla="*/ f15492 f8256 1"/>
              <a:gd name="f18606" fmla="*/ f15493 f8255 1"/>
              <a:gd name="f18607" fmla="*/ f15494 f8256 1"/>
              <a:gd name="f18608" fmla="*/ f15495 f8255 1"/>
              <a:gd name="f18609" fmla="*/ f15496 f8256 1"/>
              <a:gd name="f18610" fmla="*/ f15497 f8255 1"/>
              <a:gd name="f18611" fmla="*/ f15498 f8256 1"/>
              <a:gd name="f18612" fmla="*/ f15499 f8255 1"/>
              <a:gd name="f18613" fmla="*/ f15500 f8256 1"/>
              <a:gd name="f18614" fmla="*/ f15501 f8255 1"/>
              <a:gd name="f18615" fmla="*/ f15502 f8256 1"/>
              <a:gd name="f18616" fmla="*/ f15503 f8255 1"/>
              <a:gd name="f18617" fmla="*/ f15504 f8256 1"/>
              <a:gd name="f18618" fmla="*/ f15505 f8255 1"/>
              <a:gd name="f18619" fmla="*/ f15506 f8256 1"/>
              <a:gd name="f18620" fmla="*/ f15507 f8255 1"/>
              <a:gd name="f18621" fmla="*/ f15508 f8256 1"/>
              <a:gd name="f18622" fmla="*/ f15509 f8255 1"/>
              <a:gd name="f18623" fmla="*/ f15510 f8256 1"/>
              <a:gd name="f18624" fmla="*/ f15511 f8255 1"/>
              <a:gd name="f18625" fmla="*/ f15512 f8256 1"/>
              <a:gd name="f18626" fmla="*/ f15513 f8255 1"/>
              <a:gd name="f18627" fmla="*/ f15514 f8256 1"/>
              <a:gd name="f18628" fmla="*/ f15515 f8255 1"/>
              <a:gd name="f18629" fmla="*/ f15516 f8256 1"/>
              <a:gd name="f18630" fmla="*/ f15517 f8255 1"/>
              <a:gd name="f18631" fmla="*/ f15518 f8256 1"/>
              <a:gd name="f18632" fmla="*/ f15519 f8255 1"/>
              <a:gd name="f18633" fmla="*/ f15520 f8256 1"/>
              <a:gd name="f18634" fmla="*/ f15521 f8255 1"/>
              <a:gd name="f18635" fmla="*/ f15522 f8256 1"/>
              <a:gd name="f18636" fmla="*/ f15523 f8255 1"/>
              <a:gd name="f18637" fmla="*/ f15524 f8256 1"/>
              <a:gd name="f18638" fmla="*/ f15525 f8255 1"/>
              <a:gd name="f18639" fmla="*/ f15526 f8256 1"/>
              <a:gd name="f18640" fmla="*/ f15527 f8255 1"/>
              <a:gd name="f18641" fmla="*/ f15528 f8256 1"/>
              <a:gd name="f18642" fmla="*/ f15529 f8255 1"/>
              <a:gd name="f18643" fmla="*/ f15530 f8256 1"/>
              <a:gd name="f18644" fmla="*/ f15531 f8255 1"/>
              <a:gd name="f18645" fmla="*/ f15532 f8256 1"/>
              <a:gd name="f18646" fmla="*/ f15533 f8255 1"/>
              <a:gd name="f18647" fmla="*/ f15534 f8256 1"/>
              <a:gd name="f18648" fmla="*/ f15535 f8255 1"/>
              <a:gd name="f18649" fmla="*/ f15536 f8256 1"/>
              <a:gd name="f18650" fmla="*/ f15537 f8255 1"/>
              <a:gd name="f18651" fmla="*/ f15538 f8256 1"/>
              <a:gd name="f18652" fmla="*/ f15539 f8255 1"/>
              <a:gd name="f18653" fmla="*/ f15540 f8256 1"/>
              <a:gd name="f18654" fmla="*/ f15541 f8255 1"/>
              <a:gd name="f18655" fmla="*/ f15542 f8256 1"/>
              <a:gd name="f18656" fmla="*/ f15543 f8255 1"/>
              <a:gd name="f18657" fmla="*/ f15544 f8256 1"/>
              <a:gd name="f18658" fmla="*/ f15545 f8255 1"/>
              <a:gd name="f18659" fmla="*/ f15546 f8256 1"/>
              <a:gd name="f18660" fmla="*/ f15547 f8255 1"/>
              <a:gd name="f18661" fmla="*/ f15548 f8256 1"/>
              <a:gd name="f18662" fmla="*/ f15549 f8255 1"/>
              <a:gd name="f18663" fmla="*/ f15550 f8256 1"/>
              <a:gd name="f18664" fmla="*/ f15551 f8255 1"/>
              <a:gd name="f18665" fmla="*/ f15552 f8256 1"/>
              <a:gd name="f18666" fmla="*/ f15553 f8255 1"/>
              <a:gd name="f18667" fmla="*/ f15554 f8256 1"/>
              <a:gd name="f18668" fmla="*/ f15555 f8255 1"/>
              <a:gd name="f18669" fmla="*/ f15556 f8256 1"/>
              <a:gd name="f18670" fmla="*/ f15557 f8255 1"/>
              <a:gd name="f18671" fmla="*/ f15558 f8256 1"/>
              <a:gd name="f18672" fmla="*/ f15559 f8255 1"/>
              <a:gd name="f18673" fmla="*/ f15560 f8256 1"/>
              <a:gd name="f18674" fmla="*/ f15561 f8255 1"/>
              <a:gd name="f18675" fmla="*/ f15562 f8256 1"/>
              <a:gd name="f18676" fmla="*/ f15563 f8255 1"/>
              <a:gd name="f18677" fmla="*/ f15564 f8256 1"/>
              <a:gd name="f18678" fmla="*/ f15565 f8255 1"/>
              <a:gd name="f18679" fmla="*/ f15566 f8256 1"/>
              <a:gd name="f18680" fmla="*/ f15567 f8255 1"/>
              <a:gd name="f18681" fmla="*/ f15568 f8256 1"/>
              <a:gd name="f18682" fmla="*/ f15569 f8255 1"/>
              <a:gd name="f18683" fmla="*/ f15570 f8256 1"/>
              <a:gd name="f18684" fmla="*/ f15571 f8255 1"/>
              <a:gd name="f18685" fmla="*/ f15572 f8256 1"/>
              <a:gd name="f18686" fmla="*/ f15573 f8255 1"/>
              <a:gd name="f18687" fmla="*/ f15574 f8256 1"/>
              <a:gd name="f18688" fmla="*/ f15575 f8255 1"/>
              <a:gd name="f18689" fmla="*/ f15576 f8256 1"/>
              <a:gd name="f18690" fmla="*/ f15577 f8255 1"/>
              <a:gd name="f18691" fmla="*/ f15578 f8256 1"/>
              <a:gd name="f18692" fmla="*/ f15579 f8255 1"/>
              <a:gd name="f18693" fmla="*/ f15580 f8256 1"/>
              <a:gd name="f18694" fmla="*/ f15581 f8255 1"/>
              <a:gd name="f18695" fmla="*/ f15582 f8256 1"/>
              <a:gd name="f18696" fmla="*/ f15583 f8255 1"/>
              <a:gd name="f18697" fmla="*/ f15584 f8256 1"/>
              <a:gd name="f18698" fmla="*/ f15585 f8255 1"/>
              <a:gd name="f18699" fmla="*/ f15586 f8256 1"/>
              <a:gd name="f18700" fmla="*/ f15587 f8255 1"/>
              <a:gd name="f18701" fmla="*/ f15588 f8256 1"/>
              <a:gd name="f18702" fmla="*/ f15589 f8255 1"/>
              <a:gd name="f18703" fmla="*/ f15590 f8256 1"/>
              <a:gd name="f18704" fmla="*/ f15591 f8255 1"/>
              <a:gd name="f18705" fmla="*/ f15592 f8256 1"/>
              <a:gd name="f18706" fmla="*/ f15593 f8255 1"/>
              <a:gd name="f18707" fmla="*/ f15594 f8256 1"/>
              <a:gd name="f18708" fmla="*/ f15595 f8255 1"/>
              <a:gd name="f18709" fmla="*/ f15596 f8256 1"/>
              <a:gd name="f18710" fmla="*/ f15597 f8255 1"/>
              <a:gd name="f18711" fmla="*/ f15598 f8256 1"/>
              <a:gd name="f18712" fmla="*/ f15599 f8255 1"/>
              <a:gd name="f18713" fmla="*/ f15600 f8256 1"/>
              <a:gd name="f18714" fmla="*/ f15601 f8255 1"/>
              <a:gd name="f18715" fmla="*/ f15602 f8256 1"/>
              <a:gd name="f18716" fmla="*/ f15603 f8255 1"/>
              <a:gd name="f18717" fmla="*/ f15604 f8256 1"/>
              <a:gd name="f18718" fmla="*/ f15605 f8255 1"/>
              <a:gd name="f18719" fmla="*/ f15606 f8256 1"/>
              <a:gd name="f18720" fmla="*/ f15607 f8255 1"/>
              <a:gd name="f18721" fmla="*/ f15608 f8256 1"/>
              <a:gd name="f18722" fmla="*/ f15609 f8255 1"/>
              <a:gd name="f18723" fmla="*/ f15610 f8256 1"/>
              <a:gd name="f18724" fmla="*/ f15611 f8255 1"/>
              <a:gd name="f18725" fmla="*/ f15612 f8256 1"/>
              <a:gd name="f18726" fmla="*/ f15613 f8255 1"/>
              <a:gd name="f18727" fmla="*/ f15614 f8256 1"/>
              <a:gd name="f18728" fmla="*/ f15615 f8255 1"/>
              <a:gd name="f18729" fmla="*/ f15616 f8256 1"/>
              <a:gd name="f18730" fmla="*/ f15617 f8255 1"/>
              <a:gd name="f18731" fmla="*/ f15618 f8256 1"/>
              <a:gd name="f18732" fmla="*/ f15619 f8255 1"/>
              <a:gd name="f18733" fmla="*/ f15620 f8256 1"/>
              <a:gd name="f18734" fmla="*/ f15621 f8255 1"/>
              <a:gd name="f18735" fmla="*/ f15622 f8256 1"/>
              <a:gd name="f18736" fmla="*/ f15623 f8255 1"/>
              <a:gd name="f18737" fmla="*/ f15624 f8256 1"/>
              <a:gd name="f18738" fmla="*/ f15625 f8255 1"/>
              <a:gd name="f18739" fmla="*/ f15626 f8256 1"/>
              <a:gd name="f18740" fmla="*/ f15627 f8255 1"/>
              <a:gd name="f18741" fmla="*/ f15628 f8256 1"/>
              <a:gd name="f18742" fmla="*/ f15629 f8255 1"/>
              <a:gd name="f18743" fmla="*/ f15630 f8256 1"/>
              <a:gd name="f18744" fmla="*/ f15631 f8255 1"/>
              <a:gd name="f18745" fmla="*/ f15632 f8256 1"/>
              <a:gd name="f18746" fmla="*/ f15633 f8255 1"/>
              <a:gd name="f18747" fmla="*/ f15634 f8256 1"/>
              <a:gd name="f18748" fmla="*/ f15635 f8255 1"/>
              <a:gd name="f18749" fmla="*/ f15636 f8256 1"/>
              <a:gd name="f18750" fmla="*/ f15637 f8255 1"/>
              <a:gd name="f18751" fmla="*/ f15638 f8256 1"/>
              <a:gd name="f18752" fmla="*/ f15639 f8255 1"/>
              <a:gd name="f18753" fmla="*/ f15640 f8256 1"/>
              <a:gd name="f18754" fmla="*/ f15641 f8255 1"/>
              <a:gd name="f18755" fmla="*/ f15642 f8256 1"/>
              <a:gd name="f18756" fmla="*/ f15643 f8255 1"/>
              <a:gd name="f18757" fmla="*/ f15644 f8256 1"/>
              <a:gd name="f18758" fmla="*/ f15645 f8255 1"/>
              <a:gd name="f18759" fmla="*/ f15646 f8256 1"/>
              <a:gd name="f18760" fmla="*/ f15647 f8255 1"/>
              <a:gd name="f18761" fmla="*/ f15648 f8256 1"/>
              <a:gd name="f18762" fmla="*/ f15649 f8255 1"/>
              <a:gd name="f18763" fmla="*/ f15650 f8256 1"/>
              <a:gd name="f18764" fmla="*/ f15651 f8255 1"/>
              <a:gd name="f18765" fmla="*/ f15652 f8256 1"/>
              <a:gd name="f18766" fmla="*/ f15653 f8255 1"/>
              <a:gd name="f18767" fmla="*/ f15654 f8256 1"/>
              <a:gd name="f18768" fmla="*/ f15655 f8255 1"/>
              <a:gd name="f18769" fmla="*/ f15656 f8256 1"/>
              <a:gd name="f18770" fmla="*/ f15657 f8255 1"/>
              <a:gd name="f18771" fmla="*/ f15658 f8256 1"/>
              <a:gd name="f18772" fmla="*/ f15659 f8255 1"/>
              <a:gd name="f18773" fmla="*/ f15660 f8256 1"/>
              <a:gd name="f18774" fmla="*/ f15661 f8255 1"/>
              <a:gd name="f18775" fmla="*/ f15662 f8256 1"/>
              <a:gd name="f18776" fmla="*/ f15663 f8255 1"/>
              <a:gd name="f18777" fmla="*/ f15664 f8256 1"/>
              <a:gd name="f18778" fmla="*/ f15665 f8255 1"/>
              <a:gd name="f18779" fmla="*/ f15666 f8256 1"/>
              <a:gd name="f18780" fmla="*/ f15667 f8255 1"/>
              <a:gd name="f18781" fmla="*/ f15668 f8256 1"/>
              <a:gd name="f18782" fmla="*/ f15669 f8255 1"/>
              <a:gd name="f18783" fmla="*/ f15670 f8256 1"/>
              <a:gd name="f18784" fmla="*/ f15671 f8255 1"/>
              <a:gd name="f18785" fmla="*/ f15672 f8256 1"/>
              <a:gd name="f18786" fmla="*/ f15673 f8255 1"/>
              <a:gd name="f18787" fmla="*/ f15674 f8256 1"/>
              <a:gd name="f18788" fmla="*/ f15675 f8255 1"/>
              <a:gd name="f18789" fmla="*/ f15676 f8256 1"/>
              <a:gd name="f18790" fmla="*/ f15677 f8255 1"/>
              <a:gd name="f18791" fmla="*/ f15678 f8256 1"/>
              <a:gd name="f18792" fmla="*/ f15679 f8255 1"/>
              <a:gd name="f18793" fmla="*/ f15680 f8256 1"/>
              <a:gd name="f18794" fmla="*/ f15681 f8255 1"/>
              <a:gd name="f18795" fmla="*/ f15682 f8256 1"/>
              <a:gd name="f18796" fmla="*/ f15683 f8255 1"/>
              <a:gd name="f18797" fmla="*/ f15684 f8256 1"/>
              <a:gd name="f18798" fmla="*/ f15685 f8255 1"/>
              <a:gd name="f18799" fmla="*/ f15686 f8256 1"/>
              <a:gd name="f18800" fmla="*/ f15687 f8255 1"/>
              <a:gd name="f18801" fmla="*/ f15688 f8256 1"/>
              <a:gd name="f18802" fmla="*/ f15689 f8255 1"/>
              <a:gd name="f18803" fmla="*/ f15690 f8256 1"/>
              <a:gd name="f18804" fmla="*/ f15691 f8255 1"/>
              <a:gd name="f18805" fmla="*/ f15692 f8256 1"/>
              <a:gd name="f18806" fmla="*/ f15693 f8255 1"/>
              <a:gd name="f18807" fmla="*/ f15694 f8256 1"/>
              <a:gd name="f18808" fmla="*/ f15695 f8255 1"/>
              <a:gd name="f18809" fmla="*/ f15696 f8256 1"/>
              <a:gd name="f18810" fmla="*/ f15697 f8255 1"/>
              <a:gd name="f18811" fmla="*/ f15698 f8256 1"/>
              <a:gd name="f18812" fmla="*/ f15699 f8255 1"/>
              <a:gd name="f18813" fmla="*/ f15700 f8256 1"/>
              <a:gd name="f18814" fmla="*/ f15701 f8255 1"/>
              <a:gd name="f18815" fmla="*/ f15702 f8256 1"/>
              <a:gd name="f18816" fmla="*/ f15703 f8255 1"/>
              <a:gd name="f18817" fmla="*/ f15704 f8256 1"/>
              <a:gd name="f18818" fmla="*/ f15705 f8255 1"/>
              <a:gd name="f18819" fmla="*/ f15706 f8256 1"/>
              <a:gd name="f18820" fmla="*/ f15707 f8255 1"/>
              <a:gd name="f18821" fmla="*/ f15708 f8256 1"/>
              <a:gd name="f18822" fmla="*/ f15709 f8255 1"/>
              <a:gd name="f18823" fmla="*/ f15710 f8256 1"/>
              <a:gd name="f18824" fmla="*/ f15711 f8255 1"/>
              <a:gd name="f18825" fmla="*/ f15712 f8256 1"/>
              <a:gd name="f18826" fmla="*/ f15713 f8255 1"/>
              <a:gd name="f18827" fmla="*/ f15714 f8256 1"/>
              <a:gd name="f18828" fmla="*/ f15715 f8255 1"/>
              <a:gd name="f18829" fmla="*/ f15716 f8256 1"/>
              <a:gd name="f18830" fmla="*/ f15717 f8255 1"/>
              <a:gd name="f18831" fmla="*/ f15718 f8256 1"/>
              <a:gd name="f18832" fmla="*/ f15719 f8255 1"/>
              <a:gd name="f18833" fmla="*/ f15720 f8256 1"/>
              <a:gd name="f18834" fmla="*/ f15721 f8255 1"/>
              <a:gd name="f18835" fmla="*/ f15722 f8256 1"/>
              <a:gd name="f18836" fmla="*/ f15723 f8255 1"/>
              <a:gd name="f18837" fmla="*/ f15724 f8256 1"/>
              <a:gd name="f18838" fmla="*/ f15725 f8255 1"/>
              <a:gd name="f18839" fmla="*/ f15726 f8256 1"/>
              <a:gd name="f18840" fmla="*/ f15727 f8255 1"/>
              <a:gd name="f18841" fmla="*/ f15728 f8256 1"/>
              <a:gd name="f18842" fmla="*/ f15729 f8255 1"/>
              <a:gd name="f18843" fmla="*/ f15730 f8256 1"/>
              <a:gd name="f18844" fmla="*/ f15731 f8255 1"/>
              <a:gd name="f18845" fmla="*/ f15732 f8256 1"/>
              <a:gd name="f18846" fmla="*/ f15733 f8255 1"/>
              <a:gd name="f18847" fmla="*/ f15734 f8256 1"/>
              <a:gd name="f18848" fmla="*/ f15735 f8255 1"/>
              <a:gd name="f18849" fmla="*/ f15736 f8256 1"/>
              <a:gd name="f18850" fmla="*/ f15737 f8255 1"/>
              <a:gd name="f18851" fmla="*/ f15738 f8256 1"/>
              <a:gd name="f18852" fmla="*/ f15739 f8255 1"/>
              <a:gd name="f18853" fmla="*/ f15740 f8256 1"/>
              <a:gd name="f18854" fmla="*/ f15741 f8255 1"/>
              <a:gd name="f18855" fmla="*/ f15742 f8256 1"/>
              <a:gd name="f18856" fmla="*/ f15743 f8255 1"/>
              <a:gd name="f18857" fmla="*/ f15744 f8256 1"/>
              <a:gd name="f18858" fmla="*/ f15745 f8255 1"/>
              <a:gd name="f18859" fmla="*/ f15746 f8256 1"/>
              <a:gd name="f18860" fmla="*/ f15747 f8255 1"/>
              <a:gd name="f18861" fmla="*/ f15748 f8256 1"/>
              <a:gd name="f18862" fmla="*/ f15749 f8255 1"/>
              <a:gd name="f18863" fmla="*/ f15750 f8256 1"/>
              <a:gd name="f18864" fmla="*/ f15751 f8255 1"/>
              <a:gd name="f18865" fmla="*/ f15752 f8256 1"/>
              <a:gd name="f18866" fmla="*/ f15753 f8255 1"/>
              <a:gd name="f18867" fmla="*/ f15754 f8256 1"/>
              <a:gd name="f18868" fmla="*/ f15755 f8255 1"/>
              <a:gd name="f18869" fmla="*/ f15756 f8256 1"/>
              <a:gd name="f18870" fmla="*/ f15757 f8255 1"/>
              <a:gd name="f18871" fmla="*/ f15758 f8256 1"/>
              <a:gd name="f18872" fmla="*/ f15759 f8255 1"/>
              <a:gd name="f18873" fmla="*/ f15760 f8256 1"/>
              <a:gd name="f18874" fmla="*/ f15761 f8255 1"/>
              <a:gd name="f18875" fmla="*/ f15762 f8256 1"/>
              <a:gd name="f18876" fmla="*/ f15763 f8255 1"/>
              <a:gd name="f18877" fmla="*/ f15764 f8256 1"/>
              <a:gd name="f18878" fmla="*/ f15765 f8255 1"/>
              <a:gd name="f18879" fmla="*/ f15766 f8256 1"/>
              <a:gd name="f18880" fmla="*/ f15767 f8255 1"/>
              <a:gd name="f18881" fmla="*/ f15768 f8256 1"/>
              <a:gd name="f18882" fmla="*/ f15769 f8255 1"/>
              <a:gd name="f18883" fmla="*/ f15770 f8256 1"/>
              <a:gd name="f18884" fmla="*/ f15771 f8255 1"/>
              <a:gd name="f18885" fmla="*/ f15772 f8256 1"/>
              <a:gd name="f18886" fmla="*/ f15773 f8255 1"/>
              <a:gd name="f18887" fmla="*/ f15774 f8256 1"/>
              <a:gd name="f18888" fmla="*/ f15775 f8255 1"/>
              <a:gd name="f18889" fmla="*/ f15776 f8256 1"/>
              <a:gd name="f18890" fmla="*/ f15777 f8255 1"/>
              <a:gd name="f18891" fmla="*/ f15778 f8256 1"/>
              <a:gd name="f18892" fmla="*/ f15779 f8255 1"/>
              <a:gd name="f18893" fmla="*/ f15780 f8256 1"/>
              <a:gd name="f18894" fmla="*/ f15781 f8255 1"/>
              <a:gd name="f18895" fmla="*/ f15782 f8256 1"/>
              <a:gd name="f18896" fmla="*/ f15783 f8255 1"/>
              <a:gd name="f18897" fmla="*/ f15784 f8256 1"/>
              <a:gd name="f18898" fmla="*/ f15785 f8255 1"/>
              <a:gd name="f18899" fmla="*/ f15786 f8256 1"/>
              <a:gd name="f18900" fmla="*/ f15787 f8255 1"/>
              <a:gd name="f18901" fmla="*/ f15788 f8256 1"/>
              <a:gd name="f18902" fmla="*/ f15789 f8255 1"/>
              <a:gd name="f18903" fmla="*/ f15790 f8256 1"/>
              <a:gd name="f18904" fmla="*/ f15791 f8255 1"/>
              <a:gd name="f18905" fmla="*/ f15792 f8256 1"/>
              <a:gd name="f18906" fmla="*/ f15793 f8255 1"/>
              <a:gd name="f18907" fmla="*/ f15794 f8256 1"/>
              <a:gd name="f18908" fmla="*/ f15795 f8255 1"/>
              <a:gd name="f18909" fmla="*/ f15796 f8256 1"/>
              <a:gd name="f18910" fmla="*/ f15797 f8255 1"/>
              <a:gd name="f18911" fmla="*/ f15798 f8256 1"/>
              <a:gd name="f18912" fmla="*/ f15799 f8255 1"/>
              <a:gd name="f18913" fmla="*/ f15800 f8256 1"/>
              <a:gd name="f18914" fmla="*/ f15801 f8255 1"/>
              <a:gd name="f18915" fmla="*/ f15802 f8256 1"/>
              <a:gd name="f18916" fmla="*/ f15803 f8255 1"/>
              <a:gd name="f18917" fmla="*/ f15804 f8256 1"/>
              <a:gd name="f18918" fmla="*/ f15805 f8255 1"/>
              <a:gd name="f18919" fmla="*/ f15806 f8256 1"/>
              <a:gd name="f18920" fmla="*/ f15807 f8255 1"/>
              <a:gd name="f18921" fmla="*/ f15808 f8256 1"/>
              <a:gd name="f18922" fmla="*/ f15809 f8255 1"/>
              <a:gd name="f18923" fmla="*/ f15810 f8256 1"/>
              <a:gd name="f18924" fmla="*/ f15811 f8255 1"/>
              <a:gd name="f18925" fmla="*/ f15812 f8256 1"/>
              <a:gd name="f18926" fmla="*/ f15813 f8255 1"/>
              <a:gd name="f18927" fmla="*/ f15814 f8256 1"/>
              <a:gd name="f18928" fmla="*/ f15815 f8255 1"/>
              <a:gd name="f18929" fmla="*/ f15816 f8256 1"/>
              <a:gd name="f18930" fmla="*/ f15817 f8255 1"/>
              <a:gd name="f18931" fmla="*/ f15818 f8256 1"/>
              <a:gd name="f18932" fmla="*/ f15819 f8255 1"/>
              <a:gd name="f18933" fmla="*/ f15820 f8256 1"/>
              <a:gd name="f18934" fmla="*/ f15821 f8255 1"/>
              <a:gd name="f18935" fmla="*/ f15822 f8256 1"/>
              <a:gd name="f18936" fmla="*/ f15823 f8255 1"/>
              <a:gd name="f18937" fmla="*/ f15824 f8256 1"/>
              <a:gd name="f18938" fmla="*/ f15825 f8255 1"/>
              <a:gd name="f18939" fmla="*/ f15826 f8256 1"/>
              <a:gd name="f18940" fmla="*/ f15827 f8255 1"/>
              <a:gd name="f18941" fmla="*/ f15828 f8256 1"/>
              <a:gd name="f18942" fmla="*/ f15829 f8255 1"/>
              <a:gd name="f18943" fmla="*/ f15830 f8256 1"/>
              <a:gd name="f18944" fmla="*/ f15831 f8255 1"/>
              <a:gd name="f18945" fmla="*/ f15832 f8256 1"/>
              <a:gd name="f18946" fmla="*/ f15833 f8255 1"/>
              <a:gd name="f18947" fmla="*/ f15834 f8256 1"/>
              <a:gd name="f18948" fmla="*/ f15835 f8255 1"/>
              <a:gd name="f18949" fmla="*/ f15836 f8256 1"/>
              <a:gd name="f18950" fmla="*/ f15837 f8255 1"/>
              <a:gd name="f18951" fmla="*/ f15838 f8256 1"/>
              <a:gd name="f18952" fmla="*/ f15839 f8255 1"/>
              <a:gd name="f18953" fmla="*/ f15840 f8256 1"/>
              <a:gd name="f18954" fmla="*/ f15841 f8255 1"/>
              <a:gd name="f18955" fmla="*/ f15842 f8256 1"/>
              <a:gd name="f18956" fmla="*/ f15843 f8255 1"/>
              <a:gd name="f18957" fmla="*/ f15844 f8256 1"/>
              <a:gd name="f18958" fmla="*/ f15845 f8255 1"/>
              <a:gd name="f18959" fmla="*/ f15846 f8256 1"/>
              <a:gd name="f18960" fmla="*/ f15847 f8255 1"/>
              <a:gd name="f18961" fmla="*/ f15848 f8256 1"/>
              <a:gd name="f18962" fmla="*/ f15849 f8255 1"/>
              <a:gd name="f18963" fmla="*/ f15850 f8256 1"/>
              <a:gd name="f18964" fmla="*/ f15851 f8255 1"/>
              <a:gd name="f18965" fmla="*/ f15852 f8256 1"/>
              <a:gd name="f18966" fmla="*/ f15853 f8255 1"/>
              <a:gd name="f18967" fmla="*/ f15854 f8256 1"/>
              <a:gd name="f18968" fmla="*/ f15855 f8255 1"/>
              <a:gd name="f18969" fmla="*/ f15856 f8256 1"/>
              <a:gd name="f18970" fmla="*/ f15857 f8255 1"/>
              <a:gd name="f18971" fmla="*/ f15858 f8256 1"/>
              <a:gd name="f18972" fmla="*/ f15859 f8255 1"/>
              <a:gd name="f18973" fmla="*/ f15860 f8256 1"/>
              <a:gd name="f18974" fmla="*/ f15861 f8255 1"/>
              <a:gd name="f18975" fmla="*/ f15862 f8256 1"/>
              <a:gd name="f18976" fmla="*/ f15863 f8255 1"/>
              <a:gd name="f18977" fmla="*/ f15864 f8256 1"/>
              <a:gd name="f18978" fmla="*/ f15865 f8255 1"/>
              <a:gd name="f18979" fmla="*/ f15866 f8256 1"/>
              <a:gd name="f18980" fmla="*/ f15867 f8255 1"/>
              <a:gd name="f18981" fmla="*/ f15868 f8256 1"/>
              <a:gd name="f18982" fmla="*/ f15869 f8255 1"/>
              <a:gd name="f18983" fmla="*/ f15870 f8256 1"/>
              <a:gd name="f18984" fmla="*/ f15871 f8255 1"/>
              <a:gd name="f18985" fmla="*/ f15872 f8256 1"/>
              <a:gd name="f18986" fmla="*/ f15873 f8255 1"/>
              <a:gd name="f18987" fmla="*/ f15874 f8256 1"/>
              <a:gd name="f18988" fmla="*/ f15875 f8255 1"/>
              <a:gd name="f18989" fmla="*/ f15876 f8256 1"/>
              <a:gd name="f18990" fmla="*/ f15877 f8255 1"/>
              <a:gd name="f18991" fmla="*/ f15878 f8256 1"/>
              <a:gd name="f18992" fmla="*/ f15879 f8255 1"/>
              <a:gd name="f18993" fmla="*/ f15880 f8256 1"/>
              <a:gd name="f18994" fmla="*/ f15881 f8255 1"/>
              <a:gd name="f18995" fmla="*/ f15882 f8256 1"/>
              <a:gd name="f18996" fmla="*/ f15883 f8255 1"/>
              <a:gd name="f18997" fmla="*/ f15884 f8256 1"/>
              <a:gd name="f18998" fmla="*/ f15885 f8255 1"/>
              <a:gd name="f18999" fmla="*/ f15886 f8256 1"/>
              <a:gd name="f19000" fmla="*/ f15887 f8255 1"/>
              <a:gd name="f19001" fmla="*/ f15888 f8256 1"/>
              <a:gd name="f19002" fmla="*/ f15889 f8255 1"/>
              <a:gd name="f19003" fmla="*/ f15890 f8256 1"/>
              <a:gd name="f19004" fmla="*/ f15891 f8255 1"/>
              <a:gd name="f19005" fmla="*/ f15892 f8256 1"/>
              <a:gd name="f19006" fmla="*/ f15893 f8255 1"/>
              <a:gd name="f19007" fmla="*/ f15894 f8256 1"/>
              <a:gd name="f19008" fmla="*/ f15895 f8255 1"/>
              <a:gd name="f19009" fmla="*/ f15896 f8256 1"/>
              <a:gd name="f19010" fmla="*/ f15897 f8255 1"/>
              <a:gd name="f19011" fmla="*/ f15898 f8256 1"/>
              <a:gd name="f19012" fmla="*/ f15899 f8255 1"/>
              <a:gd name="f19013" fmla="*/ f15900 f8256 1"/>
              <a:gd name="f19014" fmla="*/ f15901 f8255 1"/>
              <a:gd name="f19015" fmla="*/ f15902 f8256 1"/>
              <a:gd name="f19016" fmla="*/ f15903 f8255 1"/>
              <a:gd name="f19017" fmla="*/ f15904 f8256 1"/>
              <a:gd name="f19018" fmla="*/ f15905 f8255 1"/>
              <a:gd name="f19019" fmla="*/ f15906 f8256 1"/>
              <a:gd name="f19020" fmla="*/ f15907 f8255 1"/>
              <a:gd name="f19021" fmla="*/ f15908 f8256 1"/>
              <a:gd name="f19022" fmla="*/ f15909 f8255 1"/>
              <a:gd name="f19023" fmla="*/ f15910 f8256 1"/>
              <a:gd name="f19024" fmla="*/ f15911 f8255 1"/>
              <a:gd name="f19025" fmla="*/ f15912 f8256 1"/>
              <a:gd name="f19026" fmla="*/ f15913 f8255 1"/>
              <a:gd name="f19027" fmla="*/ f15914 f8256 1"/>
              <a:gd name="f19028" fmla="*/ f15915 f8255 1"/>
              <a:gd name="f19029" fmla="*/ f15916 f8256 1"/>
              <a:gd name="f19030" fmla="*/ f15917 f8255 1"/>
              <a:gd name="f19031" fmla="*/ f15918 f8256 1"/>
              <a:gd name="f19032" fmla="*/ f15919 f8255 1"/>
              <a:gd name="f19033" fmla="*/ f15920 f8256 1"/>
              <a:gd name="f19034" fmla="*/ f15921 f8255 1"/>
              <a:gd name="f19035" fmla="*/ f15922 f8256 1"/>
              <a:gd name="f19036" fmla="*/ f15923 f8255 1"/>
              <a:gd name="f19037" fmla="*/ f15924 f8256 1"/>
              <a:gd name="f19038" fmla="*/ f15925 f8255 1"/>
              <a:gd name="f19039" fmla="*/ f15926 f8256 1"/>
              <a:gd name="f19040" fmla="*/ f15927 f8255 1"/>
              <a:gd name="f19041" fmla="*/ f15928 f8256 1"/>
              <a:gd name="f19042" fmla="*/ f15929 f8255 1"/>
              <a:gd name="f19043" fmla="*/ f15930 f8256 1"/>
              <a:gd name="f19044" fmla="*/ f15931 f8255 1"/>
              <a:gd name="f19045" fmla="*/ f15932 f8256 1"/>
              <a:gd name="f19046" fmla="*/ f15933 f8255 1"/>
              <a:gd name="f19047" fmla="*/ f15934 f8256 1"/>
              <a:gd name="f19048" fmla="*/ f15935 f8255 1"/>
              <a:gd name="f19049" fmla="*/ f15936 f8256 1"/>
              <a:gd name="f19050" fmla="*/ f15937 f8255 1"/>
              <a:gd name="f19051" fmla="*/ f15938 f8256 1"/>
              <a:gd name="f19052" fmla="*/ f15939 f8255 1"/>
              <a:gd name="f19053" fmla="*/ f15940 f8256 1"/>
              <a:gd name="f19054" fmla="*/ f15941 f8255 1"/>
              <a:gd name="f19055" fmla="*/ f15942 f8256 1"/>
              <a:gd name="f19056" fmla="*/ f15943 f8255 1"/>
              <a:gd name="f19057" fmla="*/ f15944 f8256 1"/>
              <a:gd name="f19058" fmla="*/ f15945 f8255 1"/>
              <a:gd name="f19059" fmla="*/ f15946 f8256 1"/>
              <a:gd name="f19060" fmla="*/ f15947 f8255 1"/>
              <a:gd name="f19061" fmla="*/ f15948 f8256 1"/>
              <a:gd name="f19062" fmla="*/ f15949 f8255 1"/>
              <a:gd name="f19063" fmla="*/ f15950 f8256 1"/>
              <a:gd name="f19064" fmla="*/ f15951 f8255 1"/>
              <a:gd name="f19065" fmla="*/ f15952 f8256 1"/>
              <a:gd name="f19066" fmla="*/ f15953 f8255 1"/>
              <a:gd name="f19067" fmla="*/ f15954 f8256 1"/>
              <a:gd name="f19068" fmla="*/ f15955 f8255 1"/>
              <a:gd name="f19069" fmla="*/ f15956 f8256 1"/>
              <a:gd name="f19070" fmla="*/ f15957 f8255 1"/>
              <a:gd name="f19071" fmla="*/ f15958 f8256 1"/>
              <a:gd name="f19072" fmla="*/ f15959 f8255 1"/>
              <a:gd name="f19073" fmla="*/ f15960 f8256 1"/>
              <a:gd name="f19074" fmla="*/ f15961 f8255 1"/>
              <a:gd name="f19075" fmla="*/ f15962 f8256 1"/>
              <a:gd name="f19076" fmla="*/ f15963 f8255 1"/>
              <a:gd name="f19077" fmla="*/ f15964 f8256 1"/>
              <a:gd name="f19078" fmla="*/ f15965 f8255 1"/>
              <a:gd name="f19079" fmla="*/ f15966 f8256 1"/>
              <a:gd name="f19080" fmla="*/ f15967 f8255 1"/>
              <a:gd name="f19081" fmla="*/ f15968 f8256 1"/>
              <a:gd name="f19082" fmla="*/ f15969 f8255 1"/>
              <a:gd name="f19083" fmla="*/ f15970 f8256 1"/>
              <a:gd name="f19084" fmla="*/ f15971 f8255 1"/>
              <a:gd name="f19085" fmla="*/ f15972 f8256 1"/>
              <a:gd name="f19086" fmla="*/ f15973 f8255 1"/>
              <a:gd name="f19087" fmla="*/ f15974 f8256 1"/>
              <a:gd name="f19088" fmla="*/ f15975 f8255 1"/>
              <a:gd name="f19089" fmla="*/ f15976 f8256 1"/>
              <a:gd name="f19090" fmla="*/ f15977 f8255 1"/>
              <a:gd name="f19091" fmla="*/ f15978 f8256 1"/>
              <a:gd name="f19092" fmla="*/ f15979 f8255 1"/>
              <a:gd name="f19093" fmla="*/ f15980 f8256 1"/>
              <a:gd name="f19094" fmla="*/ f15981 f8255 1"/>
              <a:gd name="f19095" fmla="*/ f15982 f8256 1"/>
              <a:gd name="f19096" fmla="*/ f15983 f8255 1"/>
              <a:gd name="f19097" fmla="*/ f15984 f8256 1"/>
              <a:gd name="f19098" fmla="*/ f15985 f8255 1"/>
              <a:gd name="f19099" fmla="*/ f15986 f8256 1"/>
              <a:gd name="f19100" fmla="*/ f15987 f8255 1"/>
              <a:gd name="f19101" fmla="*/ f15988 f8256 1"/>
              <a:gd name="f19102" fmla="*/ f15989 f8255 1"/>
              <a:gd name="f19103" fmla="*/ f15990 f8256 1"/>
              <a:gd name="f19104" fmla="*/ f15991 f8255 1"/>
              <a:gd name="f19105" fmla="*/ f15992 f8256 1"/>
              <a:gd name="f19106" fmla="*/ f15993 f8255 1"/>
              <a:gd name="f19107" fmla="*/ f15994 f8256 1"/>
              <a:gd name="f19108" fmla="*/ f15995 f8255 1"/>
              <a:gd name="f19109" fmla="*/ f15996 f8256 1"/>
              <a:gd name="f19110" fmla="*/ f15997 f8255 1"/>
              <a:gd name="f19111" fmla="*/ f15998 f8256 1"/>
              <a:gd name="f19112" fmla="*/ f15999 f8255 1"/>
              <a:gd name="f19113" fmla="*/ f16000 f8256 1"/>
              <a:gd name="f19114" fmla="*/ f16001 f8255 1"/>
              <a:gd name="f19115" fmla="*/ f16002 f8256 1"/>
              <a:gd name="f19116" fmla="*/ f16003 f8255 1"/>
              <a:gd name="f19117" fmla="*/ f16004 f8256 1"/>
              <a:gd name="f19118" fmla="*/ f16005 f8255 1"/>
              <a:gd name="f19119" fmla="*/ f16006 f8256 1"/>
              <a:gd name="f19120" fmla="*/ f16007 f8255 1"/>
              <a:gd name="f19121" fmla="*/ f16008 f8256 1"/>
              <a:gd name="f19122" fmla="*/ f16009 f8255 1"/>
              <a:gd name="f19123" fmla="*/ f16010 f8256 1"/>
              <a:gd name="f19124" fmla="*/ f16011 f8255 1"/>
              <a:gd name="f19125" fmla="*/ f16012 f8256 1"/>
              <a:gd name="f19126" fmla="*/ f16013 f8255 1"/>
              <a:gd name="f19127" fmla="*/ f16014 f8256 1"/>
              <a:gd name="f19128" fmla="*/ f16015 f8255 1"/>
              <a:gd name="f19129" fmla="*/ f16016 f8256 1"/>
              <a:gd name="f19130" fmla="*/ f16017 f8255 1"/>
              <a:gd name="f19131" fmla="*/ f16018 f8256 1"/>
              <a:gd name="f19132" fmla="*/ f16019 f8255 1"/>
              <a:gd name="f19133" fmla="*/ f16020 f8256 1"/>
              <a:gd name="f19134" fmla="*/ f16021 f8255 1"/>
              <a:gd name="f19135" fmla="*/ f16022 f8256 1"/>
              <a:gd name="f19136" fmla="*/ f16023 f8255 1"/>
              <a:gd name="f19137" fmla="*/ f16024 f8256 1"/>
              <a:gd name="f19138" fmla="*/ f16025 f8255 1"/>
              <a:gd name="f19139" fmla="*/ f16026 f8256 1"/>
              <a:gd name="f19140" fmla="*/ f16027 f8255 1"/>
              <a:gd name="f19141" fmla="*/ f16028 f8256 1"/>
              <a:gd name="f19142" fmla="*/ f16029 f8255 1"/>
              <a:gd name="f19143" fmla="*/ f16030 f8256 1"/>
              <a:gd name="f19144" fmla="*/ f16031 f8255 1"/>
              <a:gd name="f19145" fmla="*/ f16032 f8256 1"/>
              <a:gd name="f19146" fmla="*/ f16033 f8255 1"/>
              <a:gd name="f19147" fmla="*/ f16034 f8256 1"/>
              <a:gd name="f19148" fmla="*/ f16035 f8255 1"/>
              <a:gd name="f19149" fmla="*/ f16036 f8256 1"/>
              <a:gd name="f19150" fmla="*/ f16037 f8255 1"/>
              <a:gd name="f19151" fmla="*/ f16038 f8256 1"/>
              <a:gd name="f19152" fmla="*/ f16039 f8255 1"/>
              <a:gd name="f19153" fmla="*/ f16040 f8256 1"/>
              <a:gd name="f19154" fmla="*/ f16041 f8255 1"/>
              <a:gd name="f19155" fmla="*/ f16042 f8256 1"/>
              <a:gd name="f19156" fmla="*/ f16043 f8255 1"/>
              <a:gd name="f19157" fmla="*/ f16044 f8256 1"/>
              <a:gd name="f19158" fmla="*/ f16045 f8255 1"/>
              <a:gd name="f19159" fmla="*/ f16046 f8256 1"/>
              <a:gd name="f19160" fmla="*/ f16047 f8255 1"/>
              <a:gd name="f19161" fmla="*/ f16048 f8256 1"/>
              <a:gd name="f19162" fmla="*/ f16049 f8255 1"/>
              <a:gd name="f19163" fmla="*/ f16050 f8256 1"/>
              <a:gd name="f19164" fmla="*/ f16051 f8255 1"/>
              <a:gd name="f19165" fmla="*/ f16052 f8256 1"/>
              <a:gd name="f19166" fmla="*/ f16053 f8255 1"/>
              <a:gd name="f19167" fmla="*/ f16054 f8256 1"/>
              <a:gd name="f19168" fmla="*/ f16055 f8255 1"/>
              <a:gd name="f19169" fmla="*/ f16056 f8256 1"/>
              <a:gd name="f19170" fmla="*/ f16057 f8255 1"/>
              <a:gd name="f19171" fmla="*/ f16058 f8256 1"/>
              <a:gd name="f19172" fmla="*/ f16059 f8255 1"/>
              <a:gd name="f19173" fmla="*/ f16060 f8256 1"/>
              <a:gd name="f19174" fmla="*/ f16061 f8255 1"/>
              <a:gd name="f19175" fmla="*/ f16062 f8256 1"/>
              <a:gd name="f19176" fmla="*/ f16063 f8255 1"/>
              <a:gd name="f19177" fmla="*/ f16064 f8256 1"/>
              <a:gd name="f19178" fmla="*/ f16065 f8255 1"/>
              <a:gd name="f19179" fmla="*/ f16066 f8256 1"/>
              <a:gd name="f19180" fmla="*/ f16067 f8255 1"/>
              <a:gd name="f19181" fmla="*/ f16068 f8256 1"/>
              <a:gd name="f19182" fmla="*/ f16069 f8255 1"/>
              <a:gd name="f19183" fmla="*/ f16070 f8256 1"/>
              <a:gd name="f19184" fmla="*/ f16071 f8255 1"/>
              <a:gd name="f19185" fmla="*/ f16072 f8256 1"/>
              <a:gd name="f19186" fmla="*/ f16073 f8255 1"/>
              <a:gd name="f19187" fmla="*/ f16074 f8256 1"/>
              <a:gd name="f19188" fmla="*/ f16075 f8255 1"/>
              <a:gd name="f19189" fmla="*/ f16076 f8256 1"/>
              <a:gd name="f19190" fmla="*/ f16077 f8255 1"/>
              <a:gd name="f19191" fmla="*/ f16078 f8256 1"/>
              <a:gd name="f19192" fmla="*/ f16079 f8255 1"/>
              <a:gd name="f19193" fmla="*/ f16080 f8256 1"/>
              <a:gd name="f19194" fmla="*/ f16081 f8255 1"/>
              <a:gd name="f19195" fmla="*/ f16082 f8256 1"/>
              <a:gd name="f19196" fmla="*/ f16083 f8255 1"/>
              <a:gd name="f19197" fmla="*/ f16084 f8256 1"/>
              <a:gd name="f19198" fmla="*/ f16085 f8255 1"/>
              <a:gd name="f19199" fmla="*/ f16086 f8256 1"/>
              <a:gd name="f19200" fmla="*/ f16087 f8255 1"/>
              <a:gd name="f19201" fmla="*/ f16088 f8256 1"/>
              <a:gd name="f19202" fmla="*/ f16089 f8255 1"/>
              <a:gd name="f19203" fmla="*/ f16090 f8256 1"/>
              <a:gd name="f19204" fmla="*/ f16091 f8255 1"/>
              <a:gd name="f19205" fmla="*/ f16092 f8256 1"/>
              <a:gd name="f19206" fmla="*/ f16093 f8255 1"/>
              <a:gd name="f19207" fmla="*/ f16094 f8256 1"/>
              <a:gd name="f19208" fmla="*/ f16095 f8255 1"/>
              <a:gd name="f19209" fmla="*/ f16096 f8256 1"/>
              <a:gd name="f19210" fmla="*/ f16097 f8255 1"/>
              <a:gd name="f19211" fmla="*/ f16098 f8256 1"/>
              <a:gd name="f19212" fmla="*/ f16099 f8255 1"/>
              <a:gd name="f19213" fmla="*/ f16100 f8256 1"/>
              <a:gd name="f19214" fmla="*/ f16101 f8255 1"/>
              <a:gd name="f19215" fmla="*/ f16102 f8256 1"/>
              <a:gd name="f19216" fmla="*/ f16103 f8255 1"/>
              <a:gd name="f19217" fmla="*/ f16104 f8256 1"/>
              <a:gd name="f19218" fmla="*/ f16105 f8255 1"/>
              <a:gd name="f19219" fmla="*/ f16106 f8256 1"/>
              <a:gd name="f19220" fmla="*/ f16107 f8255 1"/>
              <a:gd name="f19221" fmla="*/ f16108 f8256 1"/>
              <a:gd name="f19222" fmla="*/ f16109 f8255 1"/>
              <a:gd name="f19223" fmla="*/ f16110 f8256 1"/>
              <a:gd name="f19224" fmla="*/ f16111 f8255 1"/>
              <a:gd name="f19225" fmla="*/ f16112 f8256 1"/>
              <a:gd name="f19226" fmla="*/ f16113 f8255 1"/>
              <a:gd name="f19227" fmla="*/ f16114 f8256 1"/>
              <a:gd name="f19228" fmla="*/ f16115 f8256 1"/>
              <a:gd name="f19229" fmla="*/ f16116 f8255 1"/>
              <a:gd name="f19230" fmla="*/ f16117 f8256 1"/>
              <a:gd name="f19231" fmla="*/ f16118 f8255 1"/>
              <a:gd name="f19232" fmla="*/ f16119 f8256 1"/>
              <a:gd name="f19233" fmla="*/ f16120 f8255 1"/>
              <a:gd name="f19234" fmla="*/ f16121 f8256 1"/>
              <a:gd name="f19235" fmla="*/ f16122 f8255 1"/>
              <a:gd name="f19236" fmla="*/ f16123 f8256 1"/>
              <a:gd name="f19237" fmla="*/ f16124 f8255 1"/>
              <a:gd name="f19238" fmla="*/ f16125 f8256 1"/>
              <a:gd name="f19239" fmla="*/ f16126 f8255 1"/>
              <a:gd name="f19240" fmla="*/ f16127 f8256 1"/>
              <a:gd name="f19241" fmla="*/ f16128 f8255 1"/>
              <a:gd name="f19242" fmla="*/ f16129 f8256 1"/>
              <a:gd name="f19243" fmla="*/ f16130 f8255 1"/>
              <a:gd name="f19244" fmla="*/ f16131 f8256 1"/>
              <a:gd name="f19245" fmla="*/ f16132 f8255 1"/>
              <a:gd name="f19246" fmla="*/ f16133 f8256 1"/>
              <a:gd name="f19247" fmla="*/ f16134 f8255 1"/>
              <a:gd name="f19248" fmla="*/ f16135 f8256 1"/>
              <a:gd name="f19249" fmla="*/ f16136 f8255 1"/>
              <a:gd name="f19250" fmla="*/ f16137 f8256 1"/>
              <a:gd name="f19251" fmla="*/ f16138 f8255 1"/>
              <a:gd name="f19252" fmla="*/ f16139 f8256 1"/>
              <a:gd name="f19253" fmla="*/ f16140 f8255 1"/>
              <a:gd name="f19254" fmla="*/ f16141 f8256 1"/>
              <a:gd name="f19255" fmla="*/ f16142 f8255 1"/>
              <a:gd name="f19256" fmla="*/ f16143 f8256 1"/>
              <a:gd name="f19257" fmla="*/ f16144 f8255 1"/>
              <a:gd name="f19258" fmla="*/ f16145 f8256 1"/>
              <a:gd name="f19259" fmla="*/ f16146 f8255 1"/>
              <a:gd name="f19260" fmla="*/ f16147 f8256 1"/>
              <a:gd name="f19261" fmla="*/ f16148 f8255 1"/>
              <a:gd name="f19262" fmla="*/ f16149 f8256 1"/>
              <a:gd name="f19263" fmla="*/ f16150 f8255 1"/>
              <a:gd name="f19264" fmla="*/ f16151 f8256 1"/>
              <a:gd name="f19265" fmla="*/ f16152 f8255 1"/>
              <a:gd name="f19266" fmla="*/ f16153 f8256 1"/>
              <a:gd name="f19267" fmla="*/ f16154 f8255 1"/>
              <a:gd name="f19268" fmla="*/ f16155 f8256 1"/>
              <a:gd name="f19269" fmla="*/ f16156 f8255 1"/>
              <a:gd name="f19270" fmla="*/ f16157 f8256 1"/>
              <a:gd name="f19271" fmla="*/ f16158 f8255 1"/>
              <a:gd name="f19272" fmla="*/ f16159 f8256 1"/>
              <a:gd name="f19273" fmla="*/ f16160 f8255 1"/>
              <a:gd name="f19274" fmla="*/ f16161 f8256 1"/>
              <a:gd name="f19275" fmla="*/ f16162 f8255 1"/>
              <a:gd name="f19276" fmla="*/ f16163 f8256 1"/>
              <a:gd name="f19277" fmla="*/ f16164 f8255 1"/>
              <a:gd name="f19278" fmla="*/ f16165 f8256 1"/>
              <a:gd name="f19279" fmla="*/ f16166 f8255 1"/>
              <a:gd name="f19280" fmla="*/ f16167 f8256 1"/>
              <a:gd name="f19281" fmla="*/ f16168 f8255 1"/>
              <a:gd name="f19282" fmla="*/ f16169 f8256 1"/>
              <a:gd name="f19283" fmla="*/ f16170 f8255 1"/>
              <a:gd name="f19284" fmla="*/ f16171 f8256 1"/>
              <a:gd name="f19285" fmla="*/ f16172 f8255 1"/>
              <a:gd name="f19286" fmla="*/ f16173 f8256 1"/>
              <a:gd name="f19287" fmla="*/ f16174 f8255 1"/>
              <a:gd name="f19288" fmla="*/ f16175 f8256 1"/>
              <a:gd name="f19289" fmla="*/ f16176 f8255 1"/>
              <a:gd name="f19290" fmla="*/ f16177 f8256 1"/>
              <a:gd name="f19291" fmla="*/ f16178 f8255 1"/>
              <a:gd name="f19292" fmla="*/ f16179 f8256 1"/>
              <a:gd name="f19293" fmla="*/ f16180 f8255 1"/>
              <a:gd name="f19294" fmla="*/ f16181 f8256 1"/>
              <a:gd name="f19295" fmla="*/ f16182 f8255 1"/>
              <a:gd name="f19296" fmla="*/ f16183 f8256 1"/>
              <a:gd name="f19297" fmla="*/ f16184 f8255 1"/>
              <a:gd name="f19298" fmla="*/ f16185 f8256 1"/>
              <a:gd name="f19299" fmla="*/ f16186 f8255 1"/>
              <a:gd name="f19300" fmla="*/ f16187 f8256 1"/>
              <a:gd name="f19301" fmla="*/ f16188 f8255 1"/>
              <a:gd name="f19302" fmla="*/ f16189 f8256 1"/>
              <a:gd name="f19303" fmla="*/ f16190 f8255 1"/>
              <a:gd name="f19304" fmla="*/ f16191 f8256 1"/>
              <a:gd name="f19305" fmla="*/ f16192 f8255 1"/>
              <a:gd name="f19306" fmla="*/ f16193 f8256 1"/>
              <a:gd name="f19307" fmla="*/ f16194 f8255 1"/>
              <a:gd name="f19308" fmla="*/ f16195 f8256 1"/>
              <a:gd name="f19309" fmla="*/ f16196 f8255 1"/>
              <a:gd name="f19310" fmla="*/ f16197 f8256 1"/>
              <a:gd name="f19311" fmla="*/ f16198 f8255 1"/>
              <a:gd name="f19312" fmla="*/ f16199 f8256 1"/>
              <a:gd name="f19313" fmla="*/ f16200 f8255 1"/>
              <a:gd name="f19314" fmla="*/ f16201 f8256 1"/>
              <a:gd name="f19315" fmla="*/ f16202 f8255 1"/>
              <a:gd name="f19316" fmla="*/ f16203 f8256 1"/>
              <a:gd name="f19317" fmla="*/ f16204 f8255 1"/>
              <a:gd name="f19318" fmla="*/ f16205 f8256 1"/>
              <a:gd name="f19319" fmla="*/ f16206 f8255 1"/>
              <a:gd name="f19320" fmla="*/ f16207 f8256 1"/>
              <a:gd name="f19321" fmla="*/ f16208 f8255 1"/>
              <a:gd name="f19322" fmla="*/ f16209 f8256 1"/>
              <a:gd name="f19323" fmla="*/ f16210 f8255 1"/>
              <a:gd name="f19324" fmla="*/ f16211 f8256 1"/>
              <a:gd name="f19325" fmla="*/ f16212 f8255 1"/>
              <a:gd name="f19326" fmla="*/ f16213 f8256 1"/>
              <a:gd name="f19327" fmla="*/ f16214 f8255 1"/>
              <a:gd name="f19328" fmla="*/ f16215 f8256 1"/>
              <a:gd name="f19329" fmla="*/ f16216 f8255 1"/>
              <a:gd name="f19330" fmla="*/ f16217 f8256 1"/>
              <a:gd name="f19331" fmla="*/ f16218 f8255 1"/>
              <a:gd name="f19332" fmla="*/ f16219 f8256 1"/>
              <a:gd name="f19333" fmla="*/ f16220 f8255 1"/>
              <a:gd name="f19334" fmla="*/ f16221 f8256 1"/>
              <a:gd name="f19335" fmla="*/ f16222 f8255 1"/>
              <a:gd name="f19336" fmla="*/ f16223 f8256 1"/>
              <a:gd name="f19337" fmla="*/ f16224 f8255 1"/>
              <a:gd name="f19338" fmla="*/ f16225 f8256 1"/>
              <a:gd name="f19339" fmla="*/ f16226 f8255 1"/>
              <a:gd name="f19340" fmla="*/ f16227 f8256 1"/>
              <a:gd name="f19341" fmla="*/ f16228 f8255 1"/>
              <a:gd name="f19342" fmla="*/ f16229 f8256 1"/>
              <a:gd name="f19343" fmla="*/ f16230 f8255 1"/>
              <a:gd name="f19344" fmla="*/ f16231 f8256 1"/>
              <a:gd name="f19345" fmla="*/ f16232 f8255 1"/>
              <a:gd name="f19346" fmla="*/ f16233 f8256 1"/>
              <a:gd name="f19347" fmla="*/ f16234 f8255 1"/>
              <a:gd name="f19348" fmla="*/ f16235 f8256 1"/>
              <a:gd name="f19349" fmla="*/ f16236 f8255 1"/>
              <a:gd name="f19350" fmla="*/ f16237 f8256 1"/>
              <a:gd name="f19351" fmla="*/ f16238 f8255 1"/>
              <a:gd name="f19352" fmla="*/ f16239 f8256 1"/>
              <a:gd name="f19353" fmla="*/ f16240 f8255 1"/>
              <a:gd name="f19354" fmla="*/ f16241 f8256 1"/>
              <a:gd name="f19355" fmla="*/ f16242 f8255 1"/>
              <a:gd name="f19356" fmla="*/ f16243 f8256 1"/>
              <a:gd name="f19357" fmla="*/ f16244 f8255 1"/>
              <a:gd name="f19358" fmla="*/ f16245 f8256 1"/>
              <a:gd name="f19359" fmla="*/ f16246 f8255 1"/>
              <a:gd name="f19360" fmla="*/ f16247 f8256 1"/>
              <a:gd name="f19361" fmla="*/ f16248 f8255 1"/>
              <a:gd name="f19362" fmla="*/ f16249 f8256 1"/>
              <a:gd name="f19363" fmla="*/ f16250 f8255 1"/>
              <a:gd name="f19364" fmla="*/ f16251 f8256 1"/>
              <a:gd name="f19365" fmla="*/ f16252 f8255 1"/>
              <a:gd name="f19366" fmla="*/ f16253 f8256 1"/>
              <a:gd name="f19367" fmla="*/ f16254 f8255 1"/>
              <a:gd name="f19368" fmla="*/ f16255 f8256 1"/>
              <a:gd name="f19369" fmla="*/ f16256 f8255 1"/>
              <a:gd name="f19370" fmla="*/ f16257 f8256 1"/>
              <a:gd name="f19371" fmla="*/ f16258 f8255 1"/>
              <a:gd name="f19372" fmla="*/ f16259 f8256 1"/>
              <a:gd name="f19373" fmla="*/ f16260 f8255 1"/>
              <a:gd name="f19374" fmla="*/ f16261 f8256 1"/>
              <a:gd name="f19375" fmla="*/ f16262 f8255 1"/>
              <a:gd name="f19376" fmla="*/ f16263 f8256 1"/>
              <a:gd name="f19377" fmla="*/ f16264 f8255 1"/>
              <a:gd name="f19378" fmla="*/ f16265 f8256 1"/>
              <a:gd name="f19379" fmla="*/ f16266 f8255 1"/>
              <a:gd name="f19380" fmla="*/ f16267 f8256 1"/>
              <a:gd name="f19381" fmla="*/ f16268 f8255 1"/>
              <a:gd name="f19382" fmla="*/ f16269 f8256 1"/>
              <a:gd name="f19383" fmla="*/ f16270 f8255 1"/>
              <a:gd name="f19384" fmla="*/ f16271 f8256 1"/>
              <a:gd name="f19385" fmla="*/ f16272 f8255 1"/>
              <a:gd name="f19386" fmla="*/ f16273 f8256 1"/>
              <a:gd name="f19387" fmla="*/ f16274 f8255 1"/>
              <a:gd name="f19388" fmla="*/ f16275 f8256 1"/>
              <a:gd name="f19389" fmla="*/ f16276 f8255 1"/>
              <a:gd name="f19390" fmla="*/ f16277 f8256 1"/>
              <a:gd name="f19391" fmla="*/ f16278 f8255 1"/>
              <a:gd name="f19392" fmla="*/ f16279 f8256 1"/>
              <a:gd name="f19393" fmla="*/ f16280 f8255 1"/>
              <a:gd name="f19394" fmla="*/ f16281 f8256 1"/>
              <a:gd name="f19395" fmla="*/ f16282 f8255 1"/>
              <a:gd name="f19396" fmla="*/ f16283 f8256 1"/>
              <a:gd name="f19397" fmla="*/ f16284 f8255 1"/>
              <a:gd name="f19398" fmla="*/ f16285 f8256 1"/>
              <a:gd name="f19399" fmla="*/ f16286 f8255 1"/>
              <a:gd name="f19400" fmla="*/ f16287 f8256 1"/>
              <a:gd name="f19401" fmla="*/ f16288 f8255 1"/>
              <a:gd name="f19402" fmla="*/ f16289 f8256 1"/>
              <a:gd name="f19403" fmla="*/ f16290 f8255 1"/>
              <a:gd name="f19404" fmla="*/ f16291 f8256 1"/>
              <a:gd name="f19405" fmla="*/ f16292 f8255 1"/>
              <a:gd name="f19406" fmla="*/ f16293 f8256 1"/>
              <a:gd name="f19407" fmla="*/ f16294 f8255 1"/>
              <a:gd name="f19408" fmla="*/ f16295 f8256 1"/>
              <a:gd name="f19409" fmla="*/ f16296 f8255 1"/>
              <a:gd name="f19410" fmla="*/ f16297 f8256 1"/>
              <a:gd name="f19411" fmla="*/ f16298 f8255 1"/>
              <a:gd name="f19412" fmla="*/ f16299 f8256 1"/>
              <a:gd name="f19413" fmla="*/ f16300 f8255 1"/>
              <a:gd name="f19414" fmla="*/ f16301 f8256 1"/>
              <a:gd name="f19415" fmla="*/ f16302 f8255 1"/>
              <a:gd name="f19416" fmla="*/ f16303 f8256 1"/>
              <a:gd name="f19417" fmla="*/ f16304 f8255 1"/>
              <a:gd name="f19418" fmla="*/ f16305 f8256 1"/>
              <a:gd name="f19419" fmla="*/ f16306 f8255 1"/>
              <a:gd name="f19420" fmla="*/ f16307 f8256 1"/>
              <a:gd name="f19421" fmla="*/ f16308 f8255 1"/>
              <a:gd name="f19422" fmla="*/ f16309 f8256 1"/>
              <a:gd name="f19423" fmla="*/ f16310 f8255 1"/>
              <a:gd name="f19424" fmla="*/ f16311 f8256 1"/>
              <a:gd name="f19425" fmla="*/ f16312 f8255 1"/>
              <a:gd name="f19426" fmla="*/ f16313 f8256 1"/>
              <a:gd name="f19427" fmla="*/ f16314 f8255 1"/>
              <a:gd name="f19428" fmla="*/ f16315 f8256 1"/>
              <a:gd name="f19429" fmla="*/ f16316 f8255 1"/>
              <a:gd name="f19430" fmla="*/ f16317 f8256 1"/>
              <a:gd name="f19431" fmla="*/ f16318 f8255 1"/>
              <a:gd name="f19432" fmla="*/ f16319 f8256 1"/>
              <a:gd name="f19433" fmla="*/ f16320 f8255 1"/>
              <a:gd name="f19434" fmla="*/ f16321 f8256 1"/>
              <a:gd name="f19435" fmla="*/ f16322 f8255 1"/>
              <a:gd name="f19436" fmla="*/ f16323 f8256 1"/>
              <a:gd name="f19437" fmla="*/ f16324 f8255 1"/>
              <a:gd name="f19438" fmla="*/ f16325 f8256 1"/>
              <a:gd name="f19439" fmla="*/ f16326 f8255 1"/>
              <a:gd name="f19440" fmla="*/ f16327 f8256 1"/>
              <a:gd name="f19441" fmla="*/ f16328 f8255 1"/>
              <a:gd name="f19442" fmla="*/ f16329 f8256 1"/>
              <a:gd name="f19443" fmla="*/ f16330 f8255 1"/>
              <a:gd name="f19444" fmla="*/ f16331 f8256 1"/>
              <a:gd name="f19445" fmla="*/ f16332 f8255 1"/>
              <a:gd name="f19446" fmla="*/ f16333 f8256 1"/>
              <a:gd name="f19447" fmla="*/ f16334 f8255 1"/>
              <a:gd name="f19448" fmla="*/ f16335 f8256 1"/>
              <a:gd name="f19449" fmla="*/ f16336 f8255 1"/>
              <a:gd name="f19450" fmla="*/ f16337 f8256 1"/>
              <a:gd name="f19451" fmla="*/ f16338 f8255 1"/>
              <a:gd name="f19452" fmla="*/ f16339 f8256 1"/>
              <a:gd name="f19453" fmla="*/ f16340 f8255 1"/>
              <a:gd name="f19454" fmla="*/ f16341 f8256 1"/>
              <a:gd name="f19455" fmla="*/ f16342 f8255 1"/>
              <a:gd name="f19456" fmla="*/ f16343 f8256 1"/>
              <a:gd name="f19457" fmla="*/ f16344 f8255 1"/>
              <a:gd name="f19458" fmla="*/ f16345 f8256 1"/>
              <a:gd name="f19459" fmla="*/ f16346 f8255 1"/>
              <a:gd name="f19460" fmla="*/ f16347 f8256 1"/>
              <a:gd name="f19461" fmla="*/ f16348 f8255 1"/>
              <a:gd name="f19462" fmla="*/ f16349 f8256 1"/>
              <a:gd name="f19463" fmla="*/ f16350 f8255 1"/>
              <a:gd name="f19464" fmla="*/ f16351 f8256 1"/>
              <a:gd name="f19465" fmla="*/ f16352 f8255 1"/>
              <a:gd name="f19466" fmla="*/ f16353 f8256 1"/>
              <a:gd name="f19467" fmla="*/ f16354 f8255 1"/>
              <a:gd name="f19468" fmla="*/ f16355 f8256 1"/>
              <a:gd name="f19469" fmla="*/ f16356 f8255 1"/>
              <a:gd name="f19470" fmla="*/ f16357 f8256 1"/>
              <a:gd name="f19471" fmla="*/ f16358 f8255 1"/>
              <a:gd name="f19472" fmla="*/ f16359 f8256 1"/>
              <a:gd name="f19473" fmla="*/ f16360 f8255 1"/>
              <a:gd name="f19474" fmla="*/ f16361 f8256 1"/>
              <a:gd name="f19475" fmla="*/ f16362 f8255 1"/>
              <a:gd name="f19476" fmla="*/ f16363 f8256 1"/>
              <a:gd name="f19477" fmla="*/ f16364 f8255 1"/>
              <a:gd name="f19478" fmla="*/ f16365 f8256 1"/>
              <a:gd name="f19479" fmla="*/ f16366 f8255 1"/>
              <a:gd name="f19480" fmla="*/ f16367 f8256 1"/>
              <a:gd name="f19481" fmla="*/ f16368 f8255 1"/>
              <a:gd name="f19482" fmla="*/ f16369 f8256 1"/>
              <a:gd name="f19483" fmla="*/ f16370 f8255 1"/>
              <a:gd name="f19484" fmla="*/ f16371 f8256 1"/>
              <a:gd name="f19485" fmla="*/ f16372 f8255 1"/>
              <a:gd name="f19486" fmla="*/ f16373 f8256 1"/>
              <a:gd name="f19487" fmla="*/ f16374 f8255 1"/>
              <a:gd name="f19488" fmla="*/ f16375 f8256 1"/>
              <a:gd name="f19489" fmla="*/ f16376 f8255 1"/>
              <a:gd name="f19490" fmla="*/ f16377 f8256 1"/>
              <a:gd name="f19491" fmla="*/ f16378 f8255 1"/>
              <a:gd name="f19492" fmla="*/ f16379 f8256 1"/>
              <a:gd name="f19493" fmla="*/ f16380 f8255 1"/>
              <a:gd name="f19494" fmla="*/ f16381 f8256 1"/>
              <a:gd name="f19495" fmla="*/ f16382 f8255 1"/>
              <a:gd name="f19496" fmla="*/ f16383 f8256 1"/>
              <a:gd name="f19497" fmla="*/ f16384 f8255 1"/>
              <a:gd name="f19498" fmla="*/ f16385 f8256 1"/>
              <a:gd name="f19499" fmla="*/ f16386 f8255 1"/>
              <a:gd name="f19500" fmla="*/ f16387 f8256 1"/>
              <a:gd name="f19501" fmla="*/ f16388 f8255 1"/>
              <a:gd name="f19502" fmla="*/ f16389 f8256 1"/>
              <a:gd name="f19503" fmla="*/ f16390 f8255 1"/>
              <a:gd name="f19504" fmla="*/ f16391 f8256 1"/>
              <a:gd name="f19505" fmla="*/ f16392 f8255 1"/>
              <a:gd name="f19506" fmla="*/ f16393 f8256 1"/>
              <a:gd name="f19507" fmla="*/ f16394 f8255 1"/>
              <a:gd name="f19508" fmla="*/ f16395 f8256 1"/>
              <a:gd name="f19509" fmla="*/ f16396 f8255 1"/>
              <a:gd name="f19510" fmla="*/ f16397 f8256 1"/>
              <a:gd name="f19511" fmla="*/ f16398 f8255 1"/>
              <a:gd name="f19512" fmla="*/ f16399 f8256 1"/>
              <a:gd name="f19513" fmla="*/ f16400 f8255 1"/>
              <a:gd name="f19514" fmla="*/ f16401 f8256 1"/>
              <a:gd name="f19515" fmla="*/ f16402 f8255 1"/>
              <a:gd name="f19516" fmla="*/ f16403 f8256 1"/>
              <a:gd name="f19517" fmla="*/ f16404 f8255 1"/>
              <a:gd name="f19518" fmla="*/ f16405 f8256 1"/>
              <a:gd name="f19519" fmla="*/ f16406 f8255 1"/>
              <a:gd name="f19520" fmla="*/ f16407 f8256 1"/>
              <a:gd name="f19521" fmla="*/ f16408 f8255 1"/>
              <a:gd name="f19522" fmla="*/ f16409 f8256 1"/>
              <a:gd name="f19523" fmla="*/ f16410 f8255 1"/>
              <a:gd name="f19524" fmla="*/ f16411 f8256 1"/>
              <a:gd name="f19525" fmla="*/ f16412 f8255 1"/>
              <a:gd name="f19526" fmla="*/ f16413 f8256 1"/>
              <a:gd name="f19527" fmla="*/ f16414 f8255 1"/>
              <a:gd name="f19528" fmla="*/ f16415 f8256 1"/>
              <a:gd name="f19529" fmla="*/ f16416 f8255 1"/>
              <a:gd name="f19530" fmla="*/ f16417 f8256 1"/>
              <a:gd name="f19531" fmla="*/ f16418 f8255 1"/>
              <a:gd name="f19532" fmla="*/ f16419 f8256 1"/>
              <a:gd name="f19533" fmla="*/ f16420 f8255 1"/>
              <a:gd name="f19534" fmla="*/ f16421 f8256 1"/>
              <a:gd name="f19535" fmla="*/ f16422 f8255 1"/>
              <a:gd name="f19536" fmla="*/ f16423 f8256 1"/>
              <a:gd name="f19537" fmla="*/ f16424 f8255 1"/>
              <a:gd name="f19538" fmla="*/ f16425 f8256 1"/>
              <a:gd name="f19539" fmla="*/ f16426 f8255 1"/>
              <a:gd name="f19540" fmla="*/ f16427 f8256 1"/>
              <a:gd name="f19541" fmla="*/ f16428 f8255 1"/>
              <a:gd name="f19542" fmla="*/ f16429 f8256 1"/>
              <a:gd name="f19543" fmla="*/ f16430 f8255 1"/>
              <a:gd name="f19544" fmla="*/ f16431 f8256 1"/>
              <a:gd name="f19545" fmla="*/ f16432 f8255 1"/>
              <a:gd name="f19546" fmla="*/ f16433 f8256 1"/>
              <a:gd name="f19547" fmla="*/ f16434 f8255 1"/>
              <a:gd name="f19548" fmla="*/ f16435 f8256 1"/>
              <a:gd name="f19549" fmla="*/ f16436 f8255 1"/>
              <a:gd name="f19550" fmla="*/ f16437 f8256 1"/>
              <a:gd name="f19551" fmla="*/ f16438 f8255 1"/>
              <a:gd name="f19552" fmla="*/ f16439 f8256 1"/>
              <a:gd name="f19553" fmla="*/ f16440 f8255 1"/>
              <a:gd name="f19554" fmla="*/ f16441 f8256 1"/>
              <a:gd name="f19555" fmla="*/ f16442 f8255 1"/>
              <a:gd name="f19556" fmla="*/ f16443 f8256 1"/>
              <a:gd name="f19557" fmla="*/ f16444 f8255 1"/>
              <a:gd name="f19558" fmla="*/ f16445 f8256 1"/>
              <a:gd name="f19559" fmla="*/ f16446 f8255 1"/>
              <a:gd name="f19560" fmla="*/ f16447 f8256 1"/>
              <a:gd name="f19561" fmla="*/ f16448 f8255 1"/>
              <a:gd name="f19562" fmla="*/ f16449 f8256 1"/>
              <a:gd name="f19563" fmla="*/ f16450 f8255 1"/>
              <a:gd name="f19564" fmla="*/ f16451 f8256 1"/>
              <a:gd name="f19565" fmla="*/ f16452 f8255 1"/>
              <a:gd name="f19566" fmla="*/ f16453 f8256 1"/>
              <a:gd name="f19567" fmla="*/ f16454 f8255 1"/>
              <a:gd name="f19568" fmla="*/ f16455 f8256 1"/>
              <a:gd name="f19569" fmla="*/ f16456 f8255 1"/>
              <a:gd name="f19570" fmla="*/ f16457 f8256 1"/>
              <a:gd name="f19571" fmla="*/ f16458 f8255 1"/>
              <a:gd name="f19572" fmla="*/ f16459 f8256 1"/>
              <a:gd name="f19573" fmla="*/ f16460 f8255 1"/>
              <a:gd name="f19574" fmla="*/ f16461 f8256 1"/>
              <a:gd name="f19575" fmla="*/ f16462 f8255 1"/>
              <a:gd name="f19576" fmla="*/ f16463 f8256 1"/>
              <a:gd name="f19577" fmla="*/ f16464 f8255 1"/>
              <a:gd name="f19578" fmla="*/ f16465 f8256 1"/>
              <a:gd name="f19579" fmla="*/ f16466 f8255 1"/>
              <a:gd name="f19580" fmla="*/ f16467 f8256 1"/>
              <a:gd name="f19581" fmla="*/ f16468 f8255 1"/>
              <a:gd name="f19582" fmla="*/ f16469 f8256 1"/>
              <a:gd name="f19583" fmla="*/ f16470 f8255 1"/>
              <a:gd name="f19584" fmla="*/ f16471 f8256 1"/>
              <a:gd name="f19585" fmla="*/ f16472 f8255 1"/>
              <a:gd name="f19586" fmla="*/ f16473 f8256 1"/>
              <a:gd name="f19587" fmla="*/ f16474 f8255 1"/>
              <a:gd name="f19588" fmla="*/ f16475 f8256 1"/>
              <a:gd name="f19589" fmla="*/ f16476 f8255 1"/>
              <a:gd name="f19590" fmla="*/ f16477 f8256 1"/>
              <a:gd name="f19591" fmla="*/ f16478 f8255 1"/>
              <a:gd name="f19592" fmla="*/ f16479 f8256 1"/>
              <a:gd name="f19593" fmla="*/ f16480 f8255 1"/>
              <a:gd name="f19594" fmla="*/ f16481 f8256 1"/>
              <a:gd name="f19595" fmla="*/ f16482 f8255 1"/>
              <a:gd name="f19596" fmla="*/ f16483 f8256 1"/>
              <a:gd name="f19597" fmla="*/ f16484 f8255 1"/>
              <a:gd name="f19598" fmla="*/ f16485 f8256 1"/>
              <a:gd name="f19599" fmla="*/ f16486 f8255 1"/>
              <a:gd name="f19600" fmla="*/ f16487 f8256 1"/>
              <a:gd name="f19601" fmla="*/ f16488 f8255 1"/>
              <a:gd name="f19602" fmla="*/ f16489 f8256 1"/>
              <a:gd name="f19603" fmla="*/ f16490 f8255 1"/>
              <a:gd name="f19604" fmla="*/ f16491 f8256 1"/>
              <a:gd name="f19605" fmla="*/ f16492 f8255 1"/>
              <a:gd name="f19606" fmla="*/ f16493 f8256 1"/>
              <a:gd name="f19607" fmla="*/ f16494 f8255 1"/>
              <a:gd name="f19608" fmla="*/ f16495 f8256 1"/>
              <a:gd name="f19609" fmla="*/ f16496 f8255 1"/>
              <a:gd name="f19610" fmla="*/ f16497 f8256 1"/>
              <a:gd name="f19611" fmla="*/ f16498 f8255 1"/>
              <a:gd name="f19612" fmla="*/ f16499 f8256 1"/>
              <a:gd name="f19613" fmla="*/ f16500 f8255 1"/>
              <a:gd name="f19614" fmla="*/ f16501 f8256 1"/>
              <a:gd name="f19615" fmla="*/ f16502 f8255 1"/>
              <a:gd name="f19616" fmla="*/ f16503 f8256 1"/>
              <a:gd name="f19617" fmla="*/ f16504 f8255 1"/>
              <a:gd name="f19618" fmla="*/ f16505 f8256 1"/>
              <a:gd name="f19619" fmla="*/ f16506 f8255 1"/>
              <a:gd name="f19620" fmla="*/ f16507 f8256 1"/>
              <a:gd name="f19621" fmla="*/ f16508 f8255 1"/>
              <a:gd name="f19622" fmla="*/ f16509 f8256 1"/>
              <a:gd name="f19623" fmla="*/ f16510 f8255 1"/>
              <a:gd name="f19624" fmla="*/ f16511 f8256 1"/>
              <a:gd name="f19625" fmla="*/ f16512 f8255 1"/>
              <a:gd name="f19626" fmla="*/ f16513 f8256 1"/>
              <a:gd name="f19627" fmla="*/ f16514 f8255 1"/>
              <a:gd name="f19628" fmla="*/ f16515 f8256 1"/>
              <a:gd name="f19629" fmla="*/ f16516 f8255 1"/>
              <a:gd name="f19630" fmla="*/ f16517 f8256 1"/>
              <a:gd name="f19631" fmla="*/ f16518 f8255 1"/>
              <a:gd name="f19632" fmla="*/ f16519 f8256 1"/>
              <a:gd name="f19633" fmla="*/ f16520 f8255 1"/>
              <a:gd name="f19634" fmla="*/ f16521 f8256 1"/>
              <a:gd name="f19635" fmla="*/ f16522 f8255 1"/>
              <a:gd name="f19636" fmla="*/ f16523 f8256 1"/>
              <a:gd name="f19637" fmla="*/ f16524 f8255 1"/>
              <a:gd name="f19638" fmla="*/ f16525 f8256 1"/>
              <a:gd name="f19639" fmla="*/ f16526 f8255 1"/>
              <a:gd name="f19640" fmla="*/ f16527 f8256 1"/>
              <a:gd name="f19641" fmla="*/ f16528 f8255 1"/>
              <a:gd name="f19642" fmla="*/ f16529 f8256 1"/>
              <a:gd name="f19643" fmla="*/ f16530 f8255 1"/>
              <a:gd name="f19644" fmla="*/ f16531 f8256 1"/>
              <a:gd name="f19645" fmla="*/ f16532 f8255 1"/>
              <a:gd name="f19646" fmla="*/ f16533 f8256 1"/>
              <a:gd name="f19647" fmla="*/ f16534 f8255 1"/>
              <a:gd name="f19648" fmla="*/ f16535 f8256 1"/>
              <a:gd name="f19649" fmla="*/ f16536 f8255 1"/>
              <a:gd name="f19650" fmla="*/ f16537 f8256 1"/>
              <a:gd name="f19651" fmla="*/ f16538 f8255 1"/>
              <a:gd name="f19652" fmla="*/ f16539 f8256 1"/>
              <a:gd name="f19653" fmla="*/ f16540 f8255 1"/>
              <a:gd name="f19654" fmla="*/ f16541 f8256 1"/>
              <a:gd name="f19655" fmla="*/ f16542 f8255 1"/>
              <a:gd name="f19656" fmla="*/ f16543 f8256 1"/>
              <a:gd name="f19657" fmla="*/ f16544 f8255 1"/>
              <a:gd name="f19658" fmla="*/ f16545 f8256 1"/>
              <a:gd name="f19659" fmla="*/ f16546 f8255 1"/>
              <a:gd name="f19660" fmla="*/ f16547 f8256 1"/>
              <a:gd name="f19661" fmla="*/ f16548 f8255 1"/>
              <a:gd name="f19662" fmla="*/ f16549 f8256 1"/>
              <a:gd name="f19663" fmla="*/ f16550 f8255 1"/>
              <a:gd name="f19664" fmla="*/ f16551 f8256 1"/>
              <a:gd name="f19665" fmla="*/ f16552 f8255 1"/>
              <a:gd name="f19666" fmla="*/ f16553 f8256 1"/>
              <a:gd name="f19667" fmla="*/ f16554 f8255 1"/>
              <a:gd name="f19668" fmla="*/ f16555 f8256 1"/>
              <a:gd name="f19669" fmla="*/ f16556 f8255 1"/>
              <a:gd name="f19670" fmla="*/ f16557 f8256 1"/>
              <a:gd name="f19671" fmla="*/ f16558 f8255 1"/>
              <a:gd name="f19672" fmla="*/ f16559 f8256 1"/>
              <a:gd name="f19673" fmla="*/ f16560 f8255 1"/>
              <a:gd name="f19674" fmla="*/ f16561 f8256 1"/>
              <a:gd name="f19675" fmla="*/ f16562 f8255 1"/>
              <a:gd name="f19676" fmla="*/ f16563 f8256 1"/>
              <a:gd name="f19677" fmla="*/ f16564 f8255 1"/>
              <a:gd name="f19678" fmla="*/ f16565 f8256 1"/>
              <a:gd name="f19679" fmla="*/ f16566 f8255 1"/>
              <a:gd name="f19680" fmla="*/ f16567 f8256 1"/>
              <a:gd name="f19681" fmla="*/ f16568 f8255 1"/>
              <a:gd name="f19682" fmla="*/ f16569 f8256 1"/>
              <a:gd name="f19683" fmla="*/ f16570 f8255 1"/>
              <a:gd name="f19684" fmla="*/ f16571 f8256 1"/>
              <a:gd name="f19685" fmla="*/ f16572 f8255 1"/>
              <a:gd name="f19686" fmla="*/ f16573 f8256 1"/>
              <a:gd name="f19687" fmla="*/ f16574 f8255 1"/>
              <a:gd name="f19688" fmla="*/ f16575 f8256 1"/>
              <a:gd name="f19689" fmla="*/ f16576 f8255 1"/>
              <a:gd name="f19690" fmla="*/ f16577 f8256 1"/>
              <a:gd name="f19691" fmla="*/ f16578 f8255 1"/>
              <a:gd name="f19692" fmla="*/ f16579 f8256 1"/>
              <a:gd name="f19693" fmla="*/ f16580 f8255 1"/>
              <a:gd name="f19694" fmla="*/ f16581 f8256 1"/>
              <a:gd name="f19695" fmla="*/ f16582 f8255 1"/>
              <a:gd name="f19696" fmla="*/ f16583 f8256 1"/>
              <a:gd name="f19697" fmla="*/ f16584 f8255 1"/>
              <a:gd name="f19698" fmla="*/ f16585 f8256 1"/>
              <a:gd name="f19699" fmla="*/ f16586 f8255 1"/>
              <a:gd name="f19700" fmla="*/ f16587 f8256 1"/>
              <a:gd name="f19701" fmla="*/ f16588 f8255 1"/>
              <a:gd name="f19702" fmla="*/ f16589 f8256 1"/>
              <a:gd name="f19703" fmla="*/ f16590 f8255 1"/>
              <a:gd name="f19704" fmla="*/ f16591 f8256 1"/>
              <a:gd name="f19705" fmla="*/ f16592 f8255 1"/>
              <a:gd name="f19706" fmla="*/ f16593 f8256 1"/>
              <a:gd name="f19707" fmla="*/ f16594 f8255 1"/>
              <a:gd name="f19708" fmla="*/ f16595 f8256 1"/>
              <a:gd name="f19709" fmla="*/ f16596 f8255 1"/>
              <a:gd name="f19710" fmla="*/ f16597 f8256 1"/>
              <a:gd name="f19711" fmla="*/ f16598 f8255 1"/>
              <a:gd name="f19712" fmla="*/ f16599 f8256 1"/>
              <a:gd name="f19713" fmla="*/ f16600 f8255 1"/>
              <a:gd name="f19714" fmla="*/ f16601 f8256 1"/>
              <a:gd name="f19715" fmla="*/ f16602 f8255 1"/>
              <a:gd name="f19716" fmla="*/ f16603 f8256 1"/>
              <a:gd name="f19717" fmla="*/ f16604 f8255 1"/>
              <a:gd name="f19718" fmla="*/ f16605 f8256 1"/>
              <a:gd name="f19719" fmla="*/ f16606 f8255 1"/>
              <a:gd name="f19720" fmla="*/ f16607 f8256 1"/>
              <a:gd name="f19721" fmla="*/ f16608 f8255 1"/>
              <a:gd name="f19722" fmla="*/ f16609 f8256 1"/>
              <a:gd name="f19723" fmla="*/ f16610 f8255 1"/>
              <a:gd name="f19724" fmla="*/ f16611 f8256 1"/>
              <a:gd name="f19725" fmla="*/ f16612 f8255 1"/>
              <a:gd name="f19726" fmla="*/ f16613 f8256 1"/>
              <a:gd name="f19727" fmla="*/ f16614 f8255 1"/>
              <a:gd name="f19728" fmla="*/ f16615 f8256 1"/>
              <a:gd name="f19729" fmla="*/ f16616 f8255 1"/>
              <a:gd name="f19730" fmla="*/ f16617 f8256 1"/>
              <a:gd name="f19731" fmla="*/ f16618 f8255 1"/>
              <a:gd name="f19732" fmla="*/ f16619 f8256 1"/>
              <a:gd name="f19733" fmla="*/ f16620 f8255 1"/>
              <a:gd name="f19734" fmla="*/ f16621 f8256 1"/>
              <a:gd name="f19735" fmla="*/ f16622 f8255 1"/>
              <a:gd name="f19736" fmla="*/ f16623 f8256 1"/>
              <a:gd name="f19737" fmla="*/ f16624 f8255 1"/>
              <a:gd name="f19738" fmla="*/ f16625 f8256 1"/>
              <a:gd name="f19739" fmla="*/ f16626 f8255 1"/>
              <a:gd name="f19740" fmla="*/ f16627 f8256 1"/>
              <a:gd name="f19741" fmla="*/ f16628 f8255 1"/>
              <a:gd name="f19742" fmla="*/ f16629 f8256 1"/>
              <a:gd name="f19743" fmla="*/ f16630 f8255 1"/>
              <a:gd name="f19744" fmla="*/ f16631 f8256 1"/>
              <a:gd name="f19745" fmla="*/ f16632 f8255 1"/>
              <a:gd name="f19746" fmla="*/ f16633 f8256 1"/>
              <a:gd name="f19747" fmla="*/ f16634 f8255 1"/>
              <a:gd name="f19748" fmla="*/ f16635 f8256 1"/>
              <a:gd name="f19749" fmla="*/ f16636 f8255 1"/>
              <a:gd name="f19750" fmla="*/ f16637 f8256 1"/>
              <a:gd name="f19751" fmla="*/ f16638 f8255 1"/>
              <a:gd name="f19752" fmla="*/ f16639 f8256 1"/>
              <a:gd name="f19753" fmla="*/ f16640 f8255 1"/>
              <a:gd name="f19754" fmla="*/ f16641 f8256 1"/>
              <a:gd name="f19755" fmla="*/ f16642 f8255 1"/>
              <a:gd name="f19756" fmla="*/ f16643 f8256 1"/>
              <a:gd name="f19757" fmla="*/ f16644 f8255 1"/>
              <a:gd name="f19758" fmla="*/ f16645 f8256 1"/>
              <a:gd name="f19759" fmla="*/ f16646 f8255 1"/>
              <a:gd name="f19760" fmla="*/ f16647 f8256 1"/>
              <a:gd name="f19761" fmla="*/ f16648 f8255 1"/>
              <a:gd name="f19762" fmla="*/ f16649 f8256 1"/>
              <a:gd name="f19763" fmla="*/ f16650 f8255 1"/>
              <a:gd name="f19764" fmla="*/ f16651 f8256 1"/>
              <a:gd name="f19765" fmla="*/ f16652 f8255 1"/>
              <a:gd name="f19766" fmla="*/ f16653 f8256 1"/>
              <a:gd name="f19767" fmla="*/ f16654 f8255 1"/>
              <a:gd name="f19768" fmla="*/ f16655 f8256 1"/>
              <a:gd name="f19769" fmla="*/ f16656 f8255 1"/>
              <a:gd name="f19770" fmla="*/ f16657 f8256 1"/>
              <a:gd name="f19771" fmla="*/ f16658 f8255 1"/>
              <a:gd name="f19772" fmla="*/ f16659 f8256 1"/>
              <a:gd name="f19773" fmla="*/ f16660 f8255 1"/>
              <a:gd name="f19774" fmla="*/ f16661 f8256 1"/>
              <a:gd name="f19775" fmla="*/ f16662 f8255 1"/>
              <a:gd name="f19776" fmla="*/ f16663 f8256 1"/>
              <a:gd name="f19777" fmla="*/ f16664 f8255 1"/>
              <a:gd name="f19778" fmla="*/ f16665 f8256 1"/>
              <a:gd name="f19779" fmla="*/ f16666 f8255 1"/>
              <a:gd name="f19780" fmla="*/ f16667 f8256 1"/>
              <a:gd name="f19781" fmla="*/ f16668 f8255 1"/>
              <a:gd name="f19782" fmla="*/ f16669 f8256 1"/>
              <a:gd name="f19783" fmla="*/ f16670 f8255 1"/>
              <a:gd name="f19784" fmla="*/ f16671 f8256 1"/>
              <a:gd name="f19785" fmla="*/ f16672 f8255 1"/>
              <a:gd name="f19786" fmla="*/ f16673 f8256 1"/>
              <a:gd name="f19787" fmla="*/ f16674 f8255 1"/>
              <a:gd name="f19788" fmla="*/ f16675 f8256 1"/>
              <a:gd name="f19789" fmla="*/ f16676 f8255 1"/>
              <a:gd name="f19790" fmla="*/ f16677 f8256 1"/>
              <a:gd name="f19791" fmla="*/ f16678 f8255 1"/>
              <a:gd name="f19792" fmla="*/ f16679 f8256 1"/>
              <a:gd name="f19793" fmla="*/ f16680 f8255 1"/>
              <a:gd name="f19794" fmla="*/ f16681 f8256 1"/>
              <a:gd name="f19795" fmla="*/ f16682 f8255 1"/>
              <a:gd name="f19796" fmla="*/ f16683 f8256 1"/>
              <a:gd name="f19797" fmla="*/ f16684 f8255 1"/>
              <a:gd name="f19798" fmla="*/ f16685 f8256 1"/>
              <a:gd name="f19799" fmla="*/ f16686 f8255 1"/>
              <a:gd name="f19800" fmla="*/ f16687 f8256 1"/>
              <a:gd name="f19801" fmla="*/ f16688 f8255 1"/>
              <a:gd name="f19802" fmla="*/ f16689 f8256 1"/>
              <a:gd name="f19803" fmla="*/ f16690 f8255 1"/>
              <a:gd name="f19804" fmla="*/ f16691 f8256 1"/>
              <a:gd name="f19805" fmla="*/ f16692 f8255 1"/>
              <a:gd name="f19806" fmla="*/ f16693 f8256 1"/>
              <a:gd name="f19807" fmla="*/ f16694 f8255 1"/>
              <a:gd name="f19808" fmla="*/ f16695 f8256 1"/>
              <a:gd name="f19809" fmla="*/ f16696 f8255 1"/>
              <a:gd name="f19810" fmla="*/ f16697 f8256 1"/>
              <a:gd name="f19811" fmla="*/ f16698 f8255 1"/>
              <a:gd name="f19812" fmla="*/ f16699 f8256 1"/>
              <a:gd name="f19813" fmla="*/ f16700 f8255 1"/>
              <a:gd name="f19814" fmla="*/ f16701 f8256 1"/>
              <a:gd name="f19815" fmla="*/ f16702 f8255 1"/>
              <a:gd name="f19816" fmla="*/ f16703 f8256 1"/>
              <a:gd name="f19817" fmla="*/ f16704 f8255 1"/>
              <a:gd name="f19818" fmla="*/ f16705 f8256 1"/>
              <a:gd name="f19819" fmla="*/ f16706 f8255 1"/>
              <a:gd name="f19820" fmla="*/ f16707 f8256 1"/>
              <a:gd name="f19821" fmla="*/ f16708 f8255 1"/>
              <a:gd name="f19822" fmla="*/ f16709 f8256 1"/>
              <a:gd name="f19823" fmla="*/ f16710 f8255 1"/>
              <a:gd name="f19824" fmla="*/ f16711 f8256 1"/>
              <a:gd name="f19825" fmla="*/ f16712 f8255 1"/>
              <a:gd name="f19826" fmla="*/ f16713 f8256 1"/>
              <a:gd name="f19827" fmla="*/ f16714 f8255 1"/>
              <a:gd name="f19828" fmla="*/ f16715 f8256 1"/>
              <a:gd name="f19829" fmla="*/ f16716 f8255 1"/>
              <a:gd name="f19830" fmla="*/ f16717 f8256 1"/>
              <a:gd name="f19831" fmla="*/ f16718 f8255 1"/>
              <a:gd name="f19832" fmla="*/ f16719 f8256 1"/>
              <a:gd name="f19833" fmla="*/ f16720 f8255 1"/>
              <a:gd name="f19834" fmla="*/ f16721 f8256 1"/>
              <a:gd name="f19835" fmla="*/ f16722 f8255 1"/>
              <a:gd name="f19836" fmla="*/ f16723 f8256 1"/>
              <a:gd name="f19837" fmla="*/ f16724 f8255 1"/>
              <a:gd name="f19838" fmla="*/ f16725 f8256 1"/>
              <a:gd name="f19839" fmla="*/ f16726 f8255 1"/>
              <a:gd name="f19840" fmla="*/ f16727 f8256 1"/>
              <a:gd name="f19841" fmla="*/ f16728 f8255 1"/>
              <a:gd name="f19842" fmla="*/ f16729 f8256 1"/>
              <a:gd name="f19843" fmla="*/ f16730 f8255 1"/>
              <a:gd name="f19844" fmla="*/ f16731 f8256 1"/>
              <a:gd name="f19845" fmla="*/ f16732 f8255 1"/>
              <a:gd name="f19846" fmla="*/ f16733 f8256 1"/>
              <a:gd name="f19847" fmla="*/ f16734 f8255 1"/>
              <a:gd name="f19848" fmla="*/ f16735 f8256 1"/>
              <a:gd name="f19849" fmla="*/ f16736 f8255 1"/>
              <a:gd name="f19850" fmla="*/ f16737 f8256 1"/>
              <a:gd name="f19851" fmla="*/ f16738 f8255 1"/>
              <a:gd name="f19852" fmla="*/ f16739 f8256 1"/>
              <a:gd name="f19853" fmla="*/ f16740 f8255 1"/>
              <a:gd name="f19854" fmla="*/ f16741 f8256 1"/>
              <a:gd name="f19855" fmla="*/ f16742 f8255 1"/>
              <a:gd name="f19856" fmla="*/ f16743 f8256 1"/>
              <a:gd name="f19857" fmla="*/ f16744 f8255 1"/>
              <a:gd name="f19858" fmla="*/ f16745 f8256 1"/>
              <a:gd name="f19859" fmla="*/ f16746 f8255 1"/>
              <a:gd name="f19860" fmla="*/ f16747 f8256 1"/>
              <a:gd name="f19861" fmla="*/ f16748 f8255 1"/>
              <a:gd name="f19862" fmla="*/ f16749 f8256 1"/>
              <a:gd name="f19863" fmla="*/ f16750 f8255 1"/>
              <a:gd name="f19864" fmla="*/ f16751 f8256 1"/>
              <a:gd name="f19865" fmla="*/ f16752 f8255 1"/>
              <a:gd name="f19866" fmla="*/ f16753 f8256 1"/>
              <a:gd name="f19867" fmla="*/ f16754 f8255 1"/>
              <a:gd name="f19868" fmla="*/ f16755 f8256 1"/>
              <a:gd name="f19869" fmla="*/ f16756 f8255 1"/>
              <a:gd name="f19870" fmla="*/ f16757 f8256 1"/>
              <a:gd name="f19871" fmla="*/ f16758 f8255 1"/>
              <a:gd name="f19872" fmla="*/ f16759 f8256 1"/>
              <a:gd name="f19873" fmla="*/ f16760 f8255 1"/>
              <a:gd name="f19874" fmla="*/ f16761 f8256 1"/>
              <a:gd name="f19875" fmla="*/ f16762 f8255 1"/>
              <a:gd name="f19876" fmla="*/ f16763 f8256 1"/>
              <a:gd name="f19877" fmla="*/ f16764 f8255 1"/>
              <a:gd name="f19878" fmla="*/ f16765 f8256 1"/>
              <a:gd name="f19879" fmla="*/ f16766 f8255 1"/>
              <a:gd name="f19880" fmla="*/ f16767 f8256 1"/>
              <a:gd name="f19881" fmla="*/ f16768 f8255 1"/>
              <a:gd name="f19882" fmla="*/ f16769 f8256 1"/>
              <a:gd name="f19883" fmla="*/ f16770 f8255 1"/>
              <a:gd name="f19884" fmla="*/ f16771 f8256 1"/>
              <a:gd name="f19885" fmla="*/ f16772 f8255 1"/>
              <a:gd name="f19886" fmla="*/ f16773 f8256 1"/>
              <a:gd name="f19887" fmla="*/ f16774 f8255 1"/>
              <a:gd name="f19888" fmla="*/ f16775 f8256 1"/>
              <a:gd name="f19889" fmla="*/ f16776 f8255 1"/>
              <a:gd name="f19890" fmla="*/ f16777 f8256 1"/>
              <a:gd name="f19891" fmla="*/ f16778 f8255 1"/>
              <a:gd name="f19892" fmla="*/ f16779 f8256 1"/>
              <a:gd name="f19893" fmla="*/ f16780 f8255 1"/>
              <a:gd name="f19894" fmla="*/ f16781 f8256 1"/>
              <a:gd name="f19895" fmla="*/ f16782 f8255 1"/>
              <a:gd name="f19896" fmla="*/ f16783 f8256 1"/>
              <a:gd name="f19897" fmla="*/ f16784 f8255 1"/>
              <a:gd name="f19898" fmla="*/ f16785 f8256 1"/>
              <a:gd name="f19899" fmla="*/ f16786 f8255 1"/>
              <a:gd name="f19900" fmla="*/ f16787 f8256 1"/>
              <a:gd name="f19901" fmla="*/ f16788 f8255 1"/>
              <a:gd name="f19902" fmla="*/ f16789 f8256 1"/>
              <a:gd name="f19903" fmla="*/ f16790 f8255 1"/>
              <a:gd name="f19904" fmla="*/ f16791 f8256 1"/>
              <a:gd name="f19905" fmla="*/ f16792 f8255 1"/>
              <a:gd name="f19906" fmla="*/ f16793 f8256 1"/>
              <a:gd name="f19907" fmla="*/ f16794 f8255 1"/>
              <a:gd name="f19908" fmla="*/ f16795 f8256 1"/>
              <a:gd name="f19909" fmla="*/ f16796 f8255 1"/>
              <a:gd name="f19910" fmla="*/ f16797 f8256 1"/>
              <a:gd name="f19911" fmla="*/ f16798 f8255 1"/>
              <a:gd name="f19912" fmla="*/ f16799 f8256 1"/>
              <a:gd name="f19913" fmla="*/ f16800 f8255 1"/>
              <a:gd name="f19914" fmla="*/ f16801 f8256 1"/>
              <a:gd name="f19915" fmla="*/ f16802 f8255 1"/>
              <a:gd name="f19916" fmla="*/ f16803 f8256 1"/>
              <a:gd name="f19917" fmla="*/ f16804 f8255 1"/>
              <a:gd name="f19918" fmla="*/ f16805 f8256 1"/>
              <a:gd name="f19919" fmla="*/ f16806 f8255 1"/>
              <a:gd name="f19920" fmla="*/ f16807 f8256 1"/>
              <a:gd name="f19921" fmla="*/ f16808 f8255 1"/>
              <a:gd name="f19922" fmla="*/ f16809 f8256 1"/>
              <a:gd name="f19923" fmla="*/ f16810 f8255 1"/>
              <a:gd name="f19924" fmla="*/ f16811 f8256 1"/>
              <a:gd name="f19925" fmla="*/ f16812 f8255 1"/>
              <a:gd name="f19926" fmla="*/ f16813 f8256 1"/>
              <a:gd name="f19927" fmla="*/ f16814 f8255 1"/>
              <a:gd name="f19928" fmla="*/ f16815 f8256 1"/>
              <a:gd name="f19929" fmla="*/ f16816 f8255 1"/>
              <a:gd name="f19930" fmla="*/ f16817 f8256 1"/>
              <a:gd name="f19931" fmla="*/ f16818 f8255 1"/>
              <a:gd name="f19932" fmla="*/ f16819 f8256 1"/>
              <a:gd name="f19933" fmla="*/ f16820 f8255 1"/>
              <a:gd name="f19934" fmla="*/ f16821 f8256 1"/>
              <a:gd name="f19935" fmla="*/ f16822 f8255 1"/>
              <a:gd name="f19936" fmla="*/ f16823 f8256 1"/>
              <a:gd name="f19937" fmla="*/ f16824 f8255 1"/>
              <a:gd name="f19938" fmla="*/ f16825 f8256 1"/>
              <a:gd name="f19939" fmla="*/ f16826 f8255 1"/>
              <a:gd name="f19940" fmla="*/ f16827 f8256 1"/>
              <a:gd name="f19941" fmla="*/ f16828 f8255 1"/>
              <a:gd name="f19942" fmla="*/ f16829 f8256 1"/>
              <a:gd name="f19943" fmla="*/ f16830 f8255 1"/>
              <a:gd name="f19944" fmla="*/ f16831 f8256 1"/>
              <a:gd name="f19945" fmla="*/ f16832 f8255 1"/>
              <a:gd name="f19946" fmla="*/ f16833 f8256 1"/>
              <a:gd name="f19947" fmla="*/ f16834 f8255 1"/>
              <a:gd name="f19948" fmla="*/ f16835 f8256 1"/>
              <a:gd name="f19949" fmla="*/ f16836 f8255 1"/>
              <a:gd name="f19950" fmla="*/ f16837 f8256 1"/>
              <a:gd name="f19951" fmla="*/ f16838 f8255 1"/>
              <a:gd name="f19952" fmla="*/ f16839 f8256 1"/>
              <a:gd name="f19953" fmla="*/ f16840 f8255 1"/>
              <a:gd name="f19954" fmla="*/ f16841 f8256 1"/>
              <a:gd name="f19955" fmla="*/ f16842 f8255 1"/>
              <a:gd name="f19956" fmla="*/ f16843 f8256 1"/>
              <a:gd name="f19957" fmla="*/ f16844 f8255 1"/>
              <a:gd name="f19958" fmla="*/ f16845 f8256 1"/>
              <a:gd name="f19959" fmla="*/ f16846 f8255 1"/>
              <a:gd name="f19960" fmla="*/ f16847 f8256 1"/>
              <a:gd name="f19961" fmla="*/ f16848 f8255 1"/>
              <a:gd name="f19962" fmla="*/ f16849 f8256 1"/>
              <a:gd name="f19963" fmla="*/ f16850 f8255 1"/>
              <a:gd name="f19964" fmla="*/ f16851 f8256 1"/>
              <a:gd name="f19965" fmla="*/ f16852 f8255 1"/>
              <a:gd name="f19966" fmla="*/ f16853 f8256 1"/>
              <a:gd name="f19967" fmla="*/ f16854 f8255 1"/>
              <a:gd name="f19968" fmla="*/ f16855 f8256 1"/>
              <a:gd name="f19969" fmla="*/ f16856 f8255 1"/>
              <a:gd name="f19970" fmla="*/ f16857 f8256 1"/>
              <a:gd name="f19971" fmla="*/ f16858 f8255 1"/>
              <a:gd name="f19972" fmla="*/ f16859 f8256 1"/>
              <a:gd name="f19973" fmla="*/ f16860 f8255 1"/>
              <a:gd name="f19974" fmla="*/ f16861 f8256 1"/>
              <a:gd name="f19975" fmla="*/ f16862 f8255 1"/>
              <a:gd name="f19976" fmla="*/ f16863 f8256 1"/>
              <a:gd name="f19977" fmla="*/ f16864 f8255 1"/>
              <a:gd name="f19978" fmla="*/ f16865 f8256 1"/>
              <a:gd name="f19979" fmla="*/ f16866 f8255 1"/>
              <a:gd name="f19980" fmla="*/ f16867 f8256 1"/>
              <a:gd name="f19981" fmla="*/ f16868 f8255 1"/>
              <a:gd name="f19982" fmla="*/ f16869 f8256 1"/>
              <a:gd name="f19983" fmla="*/ f16870 f8255 1"/>
              <a:gd name="f19984" fmla="*/ f16871 f8256 1"/>
              <a:gd name="f19985" fmla="*/ f16872 f8255 1"/>
              <a:gd name="f19986" fmla="*/ f16873 f8256 1"/>
              <a:gd name="f19987" fmla="*/ f16874 f8255 1"/>
              <a:gd name="f19988" fmla="*/ f16875 f8256 1"/>
              <a:gd name="f19989" fmla="*/ f16876 f8255 1"/>
              <a:gd name="f19990" fmla="*/ f16877 f8256 1"/>
              <a:gd name="f19991" fmla="*/ f16878 f8255 1"/>
              <a:gd name="f19992" fmla="*/ f16879 f8256 1"/>
              <a:gd name="f19993" fmla="*/ f16880 f8255 1"/>
              <a:gd name="f19994" fmla="*/ f16881 f8256 1"/>
              <a:gd name="f19995" fmla="*/ f16882 f8255 1"/>
              <a:gd name="f19996" fmla="*/ f16883 f8256 1"/>
              <a:gd name="f19997" fmla="*/ f16884 f8255 1"/>
              <a:gd name="f19998" fmla="*/ f16885 f8256 1"/>
              <a:gd name="f19999" fmla="*/ f16886 f8255 1"/>
              <a:gd name="f20000" fmla="*/ f16887 f8256 1"/>
              <a:gd name="f20001" fmla="*/ f16888 f8255 1"/>
              <a:gd name="f20002" fmla="*/ f16889 f8256 1"/>
              <a:gd name="f20003" fmla="*/ f16890 f8255 1"/>
              <a:gd name="f20004" fmla="*/ f16891 f8256 1"/>
              <a:gd name="f20005" fmla="*/ f16892 f8255 1"/>
              <a:gd name="f20006" fmla="*/ f16893 f8256 1"/>
              <a:gd name="f20007" fmla="*/ f16894 f8255 1"/>
              <a:gd name="f20008" fmla="*/ f16895 f8256 1"/>
              <a:gd name="f20009" fmla="*/ f16896 f8255 1"/>
              <a:gd name="f20010" fmla="*/ f16897 f8256 1"/>
              <a:gd name="f20011" fmla="*/ f16898 f8255 1"/>
              <a:gd name="f20012" fmla="*/ f16899 f8256 1"/>
              <a:gd name="f20013" fmla="*/ f16900 f8255 1"/>
              <a:gd name="f20014" fmla="*/ f16901 f8256 1"/>
              <a:gd name="f20015" fmla="*/ f16902 f8255 1"/>
              <a:gd name="f20016" fmla="*/ f16903 f8256 1"/>
              <a:gd name="f20017" fmla="*/ f16904 f8255 1"/>
              <a:gd name="f20018" fmla="*/ f16905 f8256 1"/>
              <a:gd name="f20019" fmla="*/ f16906 f8255 1"/>
              <a:gd name="f20020" fmla="*/ f16907 f8256 1"/>
              <a:gd name="f20021" fmla="*/ f16908 f8255 1"/>
              <a:gd name="f20022" fmla="*/ f16909 f8256 1"/>
              <a:gd name="f20023" fmla="*/ f16910 f8255 1"/>
              <a:gd name="f20024" fmla="*/ f16911 f8256 1"/>
              <a:gd name="f20025" fmla="*/ f16912 f8255 1"/>
              <a:gd name="f20026" fmla="*/ f16913 f8256 1"/>
              <a:gd name="f20027" fmla="*/ f16914 f8255 1"/>
              <a:gd name="f20028" fmla="*/ f16915 f8256 1"/>
              <a:gd name="f20029" fmla="*/ f16916 f8255 1"/>
              <a:gd name="f20030" fmla="*/ f16917 f8256 1"/>
              <a:gd name="f20031" fmla="*/ f16918 f8255 1"/>
              <a:gd name="f20032" fmla="*/ f16919 f8256 1"/>
              <a:gd name="f20033" fmla="*/ f16920 f8255 1"/>
              <a:gd name="f20034" fmla="*/ f16921 f8256 1"/>
              <a:gd name="f20035" fmla="*/ f16922 f8255 1"/>
              <a:gd name="f20036" fmla="*/ f16923 f8256 1"/>
              <a:gd name="f20037" fmla="*/ f16924 f8255 1"/>
              <a:gd name="f20038" fmla="*/ f16925 f8256 1"/>
              <a:gd name="f20039" fmla="*/ f16926 f8255 1"/>
              <a:gd name="f20040" fmla="*/ f16927 f8256 1"/>
              <a:gd name="f20041" fmla="*/ f16928 f8255 1"/>
              <a:gd name="f20042" fmla="*/ f16929 f8256 1"/>
              <a:gd name="f20043" fmla="*/ f16930 f8255 1"/>
              <a:gd name="f20044" fmla="*/ f16931 f8256 1"/>
              <a:gd name="f20045" fmla="*/ f16932 f8255 1"/>
              <a:gd name="f20046" fmla="*/ f16933 f8256 1"/>
              <a:gd name="f20047" fmla="*/ f16934 f8255 1"/>
              <a:gd name="f20048" fmla="*/ f16935 f8256 1"/>
              <a:gd name="f20049" fmla="*/ f16936 f8255 1"/>
              <a:gd name="f20050" fmla="*/ f16937 f8256 1"/>
              <a:gd name="f20051" fmla="*/ f16938 f8255 1"/>
              <a:gd name="f20052" fmla="*/ f16939 f8256 1"/>
              <a:gd name="f20053" fmla="*/ f16940 f8255 1"/>
              <a:gd name="f20054" fmla="*/ f16941 f8256 1"/>
              <a:gd name="f20055" fmla="*/ f16942 f8255 1"/>
              <a:gd name="f20056" fmla="*/ f16943 f8256 1"/>
              <a:gd name="f20057" fmla="*/ f16944 f8255 1"/>
              <a:gd name="f20058" fmla="*/ f16945 f8256 1"/>
              <a:gd name="f20059" fmla="*/ f16946 f8255 1"/>
              <a:gd name="f20060" fmla="*/ f16947 f8256 1"/>
              <a:gd name="f20061" fmla="*/ f16948 f8255 1"/>
              <a:gd name="f20062" fmla="*/ f16949 f8256 1"/>
              <a:gd name="f20063" fmla="*/ f16950 f8255 1"/>
              <a:gd name="f20064" fmla="*/ f16951 f8256 1"/>
              <a:gd name="f20065" fmla="*/ f16952 f8255 1"/>
              <a:gd name="f20066" fmla="*/ f16953 f8256 1"/>
              <a:gd name="f20067" fmla="*/ f16954 f8255 1"/>
              <a:gd name="f20068" fmla="*/ f16955 f8256 1"/>
              <a:gd name="f20069" fmla="*/ f16956 f8255 1"/>
              <a:gd name="f20070" fmla="*/ f16957 f8256 1"/>
              <a:gd name="f20071" fmla="*/ f16958 f8255 1"/>
              <a:gd name="f20072" fmla="*/ f16959 f8256 1"/>
              <a:gd name="f20073" fmla="*/ f16960 f8255 1"/>
              <a:gd name="f20074" fmla="*/ f16961 f8256 1"/>
              <a:gd name="f20075" fmla="*/ f16962 f8255 1"/>
              <a:gd name="f20076" fmla="*/ f16963 f8256 1"/>
              <a:gd name="f20077" fmla="*/ f16964 f8255 1"/>
              <a:gd name="f20078" fmla="*/ f16965 f8256 1"/>
              <a:gd name="f20079" fmla="*/ f16966 f8255 1"/>
              <a:gd name="f20080" fmla="*/ f16967 f8256 1"/>
              <a:gd name="f20081" fmla="*/ f16968 f8255 1"/>
              <a:gd name="f20082" fmla="*/ f16969 f8256 1"/>
              <a:gd name="f20083" fmla="*/ f16970 f8255 1"/>
              <a:gd name="f20084" fmla="*/ f16971 f8256 1"/>
              <a:gd name="f20085" fmla="*/ f16972 f8255 1"/>
              <a:gd name="f20086" fmla="*/ f16973 f8256 1"/>
              <a:gd name="f20087" fmla="*/ f16974 f8255 1"/>
              <a:gd name="f20088" fmla="*/ f16975 f8256 1"/>
              <a:gd name="f20089" fmla="*/ f16976 f8255 1"/>
              <a:gd name="f20090" fmla="*/ f16977 f8256 1"/>
              <a:gd name="f20091" fmla="*/ f16978 f8255 1"/>
              <a:gd name="f20092" fmla="*/ f16979 f8256 1"/>
              <a:gd name="f20093" fmla="*/ f16980 f8255 1"/>
              <a:gd name="f20094" fmla="*/ f16981 f8256 1"/>
              <a:gd name="f20095" fmla="*/ f16982 f8255 1"/>
              <a:gd name="f20096" fmla="*/ f16983 f8256 1"/>
              <a:gd name="f20097" fmla="*/ f16984 f8255 1"/>
              <a:gd name="f20098" fmla="*/ f16985 f8256 1"/>
              <a:gd name="f20099" fmla="*/ f16986 f8255 1"/>
              <a:gd name="f20100" fmla="*/ f16987 f8256 1"/>
              <a:gd name="f20101" fmla="*/ f16988 f8255 1"/>
              <a:gd name="f20102" fmla="*/ f16989 f8256 1"/>
              <a:gd name="f20103" fmla="*/ f16990 f8255 1"/>
              <a:gd name="f20104" fmla="*/ f16991 f8256 1"/>
              <a:gd name="f20105" fmla="*/ f16992 f8255 1"/>
              <a:gd name="f20106" fmla="*/ f16993 f8256 1"/>
              <a:gd name="f20107" fmla="*/ f16994 f8255 1"/>
              <a:gd name="f20108" fmla="*/ f16995 f8256 1"/>
              <a:gd name="f20109" fmla="*/ f16996 f8255 1"/>
              <a:gd name="f20110" fmla="*/ f16997 f8256 1"/>
              <a:gd name="f20111" fmla="*/ f16998 f8255 1"/>
              <a:gd name="f20112" fmla="*/ f16999 f8256 1"/>
              <a:gd name="f20113" fmla="*/ f17000 f8255 1"/>
              <a:gd name="f20114" fmla="*/ f17001 f8256 1"/>
              <a:gd name="f20115" fmla="*/ f17002 f8255 1"/>
              <a:gd name="f20116" fmla="*/ f17003 f8256 1"/>
              <a:gd name="f20117" fmla="*/ f17004 f8255 1"/>
              <a:gd name="f20118" fmla="*/ f17005 f8256 1"/>
              <a:gd name="f20119" fmla="*/ f17006 f8255 1"/>
              <a:gd name="f20120" fmla="*/ f17007 f8256 1"/>
              <a:gd name="f20121" fmla="*/ f17008 f8255 1"/>
              <a:gd name="f20122" fmla="*/ f17009 f8256 1"/>
              <a:gd name="f20123" fmla="*/ f17010 f8255 1"/>
              <a:gd name="f20124" fmla="*/ f17011 f8256 1"/>
              <a:gd name="f20125" fmla="*/ f17012 f8255 1"/>
              <a:gd name="f20126" fmla="*/ f17013 f8256 1"/>
              <a:gd name="f20127" fmla="*/ f17014 f8255 1"/>
              <a:gd name="f20128" fmla="*/ f17015 f8256 1"/>
              <a:gd name="f20129" fmla="*/ f17016 f8255 1"/>
              <a:gd name="f20130" fmla="*/ f17017 f8256 1"/>
              <a:gd name="f20131" fmla="*/ f17018 f8255 1"/>
              <a:gd name="f20132" fmla="*/ f17019 f8256 1"/>
              <a:gd name="f20133" fmla="*/ f17020 f8255 1"/>
              <a:gd name="f20134" fmla="*/ f17021 f8256 1"/>
              <a:gd name="f20135" fmla="*/ f17022 f8255 1"/>
              <a:gd name="f20136" fmla="*/ f17023 f8256 1"/>
              <a:gd name="f20137" fmla="*/ f17024 f8255 1"/>
              <a:gd name="f20138" fmla="*/ f17025 f8256 1"/>
              <a:gd name="f20139" fmla="*/ f17026 f8255 1"/>
              <a:gd name="f20140" fmla="*/ f17027 f8256 1"/>
              <a:gd name="f20141" fmla="*/ f17028 f8255 1"/>
              <a:gd name="f20142" fmla="*/ f17029 f8256 1"/>
              <a:gd name="f20143" fmla="*/ f17030 f8255 1"/>
              <a:gd name="f20144" fmla="*/ f17031 f8256 1"/>
              <a:gd name="f20145" fmla="*/ f17032 f8255 1"/>
              <a:gd name="f20146" fmla="*/ f17033 f8256 1"/>
              <a:gd name="f20147" fmla="*/ f17034 f8255 1"/>
              <a:gd name="f20148" fmla="*/ f17035 f8256 1"/>
              <a:gd name="f20149" fmla="*/ f17036 f8255 1"/>
              <a:gd name="f20150" fmla="*/ f17037 f8256 1"/>
              <a:gd name="f20151" fmla="*/ f17038 f8255 1"/>
              <a:gd name="f20152" fmla="*/ f17039 f8256 1"/>
              <a:gd name="f20153" fmla="*/ f17040 f8255 1"/>
              <a:gd name="f20154" fmla="*/ f17041 f8256 1"/>
              <a:gd name="f20155" fmla="*/ f17042 f8255 1"/>
              <a:gd name="f20156" fmla="*/ f17043 f8256 1"/>
              <a:gd name="f20157" fmla="*/ f17044 f8255 1"/>
              <a:gd name="f20158" fmla="*/ f17045 f8256 1"/>
              <a:gd name="f20159" fmla="*/ f17046 f8255 1"/>
              <a:gd name="f20160" fmla="*/ f17047 f8256 1"/>
              <a:gd name="f20161" fmla="*/ f17048 f8255 1"/>
              <a:gd name="f20162" fmla="*/ f17049 f8256 1"/>
              <a:gd name="f20163" fmla="*/ f17050 f8255 1"/>
              <a:gd name="f20164" fmla="*/ f17051 f8256 1"/>
              <a:gd name="f20165" fmla="*/ f17052 f8255 1"/>
              <a:gd name="f20166" fmla="*/ f17053 f8256 1"/>
              <a:gd name="f20167" fmla="*/ f17054 f8255 1"/>
              <a:gd name="f20168" fmla="*/ f17055 f8256 1"/>
              <a:gd name="f20169" fmla="*/ f17056 f8255 1"/>
              <a:gd name="f20170" fmla="*/ f17057 f8256 1"/>
              <a:gd name="f20171" fmla="*/ f17058 f8255 1"/>
              <a:gd name="f20172" fmla="*/ f17059 f8256 1"/>
              <a:gd name="f20173" fmla="*/ f17060 f8255 1"/>
              <a:gd name="f20174" fmla="*/ f17061 f8256 1"/>
              <a:gd name="f20175" fmla="*/ f17062 f8255 1"/>
              <a:gd name="f20176" fmla="*/ f17063 f8256 1"/>
              <a:gd name="f20177" fmla="*/ f17064 f8255 1"/>
              <a:gd name="f20178" fmla="*/ f17065 f8256 1"/>
              <a:gd name="f20179" fmla="*/ f17066 f8255 1"/>
              <a:gd name="f20180" fmla="*/ f17067 f8256 1"/>
              <a:gd name="f20181" fmla="*/ f17068 f8255 1"/>
              <a:gd name="f20182" fmla="*/ f17069 f8256 1"/>
              <a:gd name="f20183" fmla="*/ f17070 f8255 1"/>
              <a:gd name="f20184" fmla="*/ f17071 f8256 1"/>
              <a:gd name="f20185" fmla="*/ f17072 f8255 1"/>
              <a:gd name="f20186" fmla="*/ f17073 f8256 1"/>
              <a:gd name="f20187" fmla="*/ f17074 f8255 1"/>
              <a:gd name="f20188" fmla="*/ f17075 f8256 1"/>
              <a:gd name="f20189" fmla="*/ f17076 f8255 1"/>
              <a:gd name="f20190" fmla="*/ f17077 f8256 1"/>
              <a:gd name="f20191" fmla="*/ f17078 f8255 1"/>
              <a:gd name="f20192" fmla="*/ f17079 f8256 1"/>
              <a:gd name="f20193" fmla="*/ f17080 f8255 1"/>
              <a:gd name="f20194" fmla="*/ f17081 f8256 1"/>
              <a:gd name="f20195" fmla="*/ f17082 f8255 1"/>
              <a:gd name="f20196" fmla="*/ f17083 f8256 1"/>
              <a:gd name="f20197" fmla="*/ f17084 f8255 1"/>
              <a:gd name="f20198" fmla="*/ f17085 f8256 1"/>
              <a:gd name="f20199" fmla="*/ f17086 f8255 1"/>
              <a:gd name="f20200" fmla="*/ f17087 f8256 1"/>
              <a:gd name="f20201" fmla="*/ f17088 f8255 1"/>
              <a:gd name="f20202" fmla="*/ f17089 f8256 1"/>
              <a:gd name="f20203" fmla="*/ f17090 f8255 1"/>
              <a:gd name="f20204" fmla="*/ f17091 f8256 1"/>
              <a:gd name="f20205" fmla="*/ f17092 f8255 1"/>
              <a:gd name="f20206" fmla="*/ f17093 f8256 1"/>
              <a:gd name="f20207" fmla="*/ f17094 f8255 1"/>
              <a:gd name="f20208" fmla="*/ f17095 f8256 1"/>
              <a:gd name="f20209" fmla="*/ f17096 f8255 1"/>
              <a:gd name="f20210" fmla="*/ f17097 f8256 1"/>
              <a:gd name="f20211" fmla="*/ f17098 f8255 1"/>
              <a:gd name="f20212" fmla="*/ f17099 f8256 1"/>
              <a:gd name="f20213" fmla="*/ f17100 f8255 1"/>
              <a:gd name="f20214" fmla="*/ f17101 f8256 1"/>
              <a:gd name="f20215" fmla="*/ f17102 f8255 1"/>
              <a:gd name="f20216" fmla="*/ f17103 f8256 1"/>
              <a:gd name="f20217" fmla="*/ f17104 f8255 1"/>
              <a:gd name="f20218" fmla="*/ f17105 f8256 1"/>
              <a:gd name="f20219" fmla="*/ f17106 f8255 1"/>
              <a:gd name="f20220" fmla="*/ f17107 f8256 1"/>
              <a:gd name="f20221" fmla="*/ f17108 f8255 1"/>
              <a:gd name="f20222" fmla="*/ f17109 f8256 1"/>
              <a:gd name="f20223" fmla="*/ f17110 f8255 1"/>
              <a:gd name="f20224" fmla="*/ f17111 f8256 1"/>
              <a:gd name="f20225" fmla="*/ f17112 f8255 1"/>
              <a:gd name="f20226" fmla="*/ f17113 f8256 1"/>
              <a:gd name="f20227" fmla="*/ f17114 f8255 1"/>
              <a:gd name="f20228" fmla="*/ f17115 f8256 1"/>
              <a:gd name="f20229" fmla="*/ f17116 f8255 1"/>
              <a:gd name="f20230" fmla="*/ f17117 f8256 1"/>
              <a:gd name="f20231" fmla="*/ f17118 f8255 1"/>
              <a:gd name="f20232" fmla="*/ f17119 f8256 1"/>
              <a:gd name="f20233" fmla="*/ f17120 f8255 1"/>
              <a:gd name="f20234" fmla="*/ f17121 f8256 1"/>
              <a:gd name="f20235" fmla="*/ f17122 f8255 1"/>
              <a:gd name="f20236" fmla="*/ f17123 f8256 1"/>
              <a:gd name="f20237" fmla="*/ f17124 f8255 1"/>
              <a:gd name="f20238" fmla="*/ f17125 f8256 1"/>
              <a:gd name="f20239" fmla="*/ f17126 f8255 1"/>
              <a:gd name="f20240" fmla="*/ f17127 f8256 1"/>
              <a:gd name="f20241" fmla="*/ f17128 f8255 1"/>
              <a:gd name="f20242" fmla="*/ f17129 f8256 1"/>
              <a:gd name="f20243" fmla="*/ f17130 f8255 1"/>
              <a:gd name="f20244" fmla="*/ f17131 f8256 1"/>
              <a:gd name="f20245" fmla="*/ f17132 f8255 1"/>
              <a:gd name="f20246" fmla="*/ f17133 f8256 1"/>
              <a:gd name="f20247" fmla="*/ f17134 f8255 1"/>
              <a:gd name="f20248" fmla="*/ f17135 f8256 1"/>
              <a:gd name="f20249" fmla="*/ f17136 f8255 1"/>
              <a:gd name="f20250" fmla="*/ f17137 f8256 1"/>
              <a:gd name="f20251" fmla="*/ f17138 f8255 1"/>
              <a:gd name="f20252" fmla="*/ f17139 f8256 1"/>
              <a:gd name="f20253" fmla="*/ f17140 f8255 1"/>
              <a:gd name="f20254" fmla="*/ f17141 f8256 1"/>
              <a:gd name="f20255" fmla="*/ f17142 f8255 1"/>
              <a:gd name="f20256" fmla="*/ f17143 f8256 1"/>
              <a:gd name="f20257" fmla="*/ f17144 f8255 1"/>
              <a:gd name="f20258" fmla="*/ f17145 f8256 1"/>
              <a:gd name="f20259" fmla="*/ f17146 f8255 1"/>
              <a:gd name="f20260" fmla="*/ f17147 f8256 1"/>
              <a:gd name="f20261" fmla="*/ f17148 f8255 1"/>
              <a:gd name="f20262" fmla="*/ f17149 f8256 1"/>
              <a:gd name="f20263" fmla="*/ f17150 f8255 1"/>
              <a:gd name="f20264" fmla="*/ f17151 f8256 1"/>
              <a:gd name="f20265" fmla="*/ f17152 f8255 1"/>
              <a:gd name="f20266" fmla="*/ f17153 f8256 1"/>
              <a:gd name="f20267" fmla="*/ f17154 f8255 1"/>
              <a:gd name="f20268" fmla="*/ f17155 f8256 1"/>
              <a:gd name="f20269" fmla="*/ f17156 f8255 1"/>
              <a:gd name="f20270" fmla="*/ f17157 f8256 1"/>
              <a:gd name="f20271" fmla="*/ f17158 f8255 1"/>
              <a:gd name="f20272" fmla="*/ f17159 f8256 1"/>
              <a:gd name="f20273" fmla="*/ f17160 f8255 1"/>
              <a:gd name="f20274" fmla="*/ f17161 f8256 1"/>
              <a:gd name="f20275" fmla="*/ f17162 f8255 1"/>
              <a:gd name="f20276" fmla="*/ f17163 f8256 1"/>
              <a:gd name="f20277" fmla="*/ f17164 f8255 1"/>
              <a:gd name="f20278" fmla="*/ f17165 f8256 1"/>
              <a:gd name="f20279" fmla="*/ f17166 f8255 1"/>
              <a:gd name="f20280" fmla="*/ f17167 f8256 1"/>
              <a:gd name="f20281" fmla="*/ f17168 f8255 1"/>
              <a:gd name="f20282" fmla="*/ f17169 f8256 1"/>
              <a:gd name="f20283" fmla="*/ f17170 f8255 1"/>
              <a:gd name="f20284" fmla="*/ f17171 f8256 1"/>
              <a:gd name="f20285" fmla="*/ f17172 f8255 1"/>
              <a:gd name="f20286" fmla="*/ f17173 f8256 1"/>
              <a:gd name="f20287" fmla="*/ f17174 f8255 1"/>
              <a:gd name="f20288" fmla="*/ f17175 f8256 1"/>
              <a:gd name="f20289" fmla="*/ f17176 f8255 1"/>
              <a:gd name="f20290" fmla="*/ f17177 f8256 1"/>
              <a:gd name="f20291" fmla="*/ f17178 f8255 1"/>
              <a:gd name="f20292" fmla="*/ f17179 f8256 1"/>
              <a:gd name="f20293" fmla="*/ f17180 f8255 1"/>
              <a:gd name="f20294" fmla="*/ f17181 f8256 1"/>
              <a:gd name="f20295" fmla="*/ f17182 f8255 1"/>
              <a:gd name="f20296" fmla="*/ f17183 f8256 1"/>
              <a:gd name="f20297" fmla="*/ f17184 f8255 1"/>
              <a:gd name="f20298" fmla="*/ f17185 f8256 1"/>
              <a:gd name="f20299" fmla="*/ f17186 f8255 1"/>
              <a:gd name="f20300" fmla="*/ f17187 f8256 1"/>
              <a:gd name="f20301" fmla="*/ f17188 f8255 1"/>
              <a:gd name="f20302" fmla="*/ f17189 f8256 1"/>
              <a:gd name="f20303" fmla="*/ f17190 f8255 1"/>
              <a:gd name="f20304" fmla="*/ f17191 f8256 1"/>
              <a:gd name="f20305" fmla="*/ f17192 f8255 1"/>
              <a:gd name="f20306" fmla="*/ f17193 f8256 1"/>
              <a:gd name="f20307" fmla="*/ f17194 f8255 1"/>
              <a:gd name="f20308" fmla="*/ f17195 f8256 1"/>
              <a:gd name="f20309" fmla="*/ f17196 f8255 1"/>
              <a:gd name="f20310" fmla="*/ f17197 f8256 1"/>
              <a:gd name="f20311" fmla="*/ f17198 f8255 1"/>
              <a:gd name="f20312" fmla="*/ f17199 f8256 1"/>
              <a:gd name="f20313" fmla="*/ f17200 f8255 1"/>
              <a:gd name="f20314" fmla="*/ f17201 f8256 1"/>
              <a:gd name="f20315" fmla="*/ f17202 f8255 1"/>
              <a:gd name="f20316" fmla="*/ f17203 f8256 1"/>
              <a:gd name="f20317" fmla="*/ f17204 f8255 1"/>
              <a:gd name="f20318" fmla="*/ f17205 f8256 1"/>
              <a:gd name="f20319" fmla="*/ f17206 f8255 1"/>
              <a:gd name="f20320" fmla="*/ f17207 f8256 1"/>
              <a:gd name="f20321" fmla="*/ f17208 f8255 1"/>
              <a:gd name="f20322" fmla="*/ f17209 f8256 1"/>
              <a:gd name="f20323" fmla="*/ f17210 f8255 1"/>
              <a:gd name="f20324" fmla="*/ f17211 f8256 1"/>
              <a:gd name="f20325" fmla="*/ f17212 f8255 1"/>
              <a:gd name="f20326" fmla="*/ f17213 f8256 1"/>
              <a:gd name="f20327" fmla="*/ f17214 f8255 1"/>
              <a:gd name="f20328" fmla="*/ f17215 f8256 1"/>
              <a:gd name="f20329" fmla="*/ f17216 f8255 1"/>
              <a:gd name="f20330" fmla="*/ f17217 f8256 1"/>
              <a:gd name="f20331" fmla="*/ f17218 f8255 1"/>
              <a:gd name="f20332" fmla="*/ f17219 f8256 1"/>
              <a:gd name="f20333" fmla="*/ f17220 f8255 1"/>
              <a:gd name="f20334" fmla="*/ f17221 f8256 1"/>
              <a:gd name="f20335" fmla="*/ f17222 f8255 1"/>
              <a:gd name="f20336" fmla="*/ f17223 f8256 1"/>
              <a:gd name="f20337" fmla="*/ f17224 f8255 1"/>
              <a:gd name="f20338" fmla="*/ f17225 f8256 1"/>
              <a:gd name="f20339" fmla="*/ f17226 f8255 1"/>
              <a:gd name="f20340" fmla="*/ f17227 f8256 1"/>
              <a:gd name="f20341" fmla="*/ f17228 f8255 1"/>
              <a:gd name="f20342" fmla="*/ f17229 f8256 1"/>
              <a:gd name="f20343" fmla="*/ f17230 f8255 1"/>
              <a:gd name="f20344" fmla="*/ f17231 f8256 1"/>
              <a:gd name="f20345" fmla="*/ f17232 f8255 1"/>
              <a:gd name="f20346" fmla="*/ f17233 f8256 1"/>
              <a:gd name="f20347" fmla="*/ f17234 f8255 1"/>
              <a:gd name="f20348" fmla="*/ f17235 f8256 1"/>
              <a:gd name="f20349" fmla="*/ f17236 f8255 1"/>
              <a:gd name="f20350" fmla="*/ f17237 f8256 1"/>
              <a:gd name="f20351" fmla="*/ f17238 f8255 1"/>
              <a:gd name="f20352" fmla="*/ f17239 f8256 1"/>
              <a:gd name="f20353" fmla="*/ f17240 f8255 1"/>
              <a:gd name="f20354" fmla="*/ f17241 f8256 1"/>
              <a:gd name="f20355" fmla="*/ f17242 f8255 1"/>
              <a:gd name="f20356" fmla="*/ f17243 f8256 1"/>
              <a:gd name="f20357" fmla="*/ f17244 f8255 1"/>
              <a:gd name="f20358" fmla="*/ f17245 f8256 1"/>
              <a:gd name="f20359" fmla="*/ f17246 f8255 1"/>
              <a:gd name="f20360" fmla="*/ f17247 f8256 1"/>
              <a:gd name="f20361" fmla="*/ f17248 f8255 1"/>
              <a:gd name="f20362" fmla="*/ f17249 f8256 1"/>
              <a:gd name="f20363" fmla="*/ f17250 f8255 1"/>
              <a:gd name="f20364" fmla="*/ f17251 f8256 1"/>
              <a:gd name="f20365" fmla="*/ f17252 f8255 1"/>
              <a:gd name="f20366" fmla="*/ f17253 f8256 1"/>
              <a:gd name="f20367" fmla="*/ f17254 f8255 1"/>
              <a:gd name="f20368" fmla="*/ f17255 f8256 1"/>
              <a:gd name="f20369" fmla="*/ f17256 f8255 1"/>
              <a:gd name="f20370" fmla="*/ f17257 f8256 1"/>
              <a:gd name="f20371" fmla="*/ f17258 f8255 1"/>
              <a:gd name="f20372" fmla="*/ f17259 f8256 1"/>
              <a:gd name="f20373" fmla="*/ f17260 f8255 1"/>
              <a:gd name="f20374" fmla="*/ f17261 f8256 1"/>
              <a:gd name="f20375" fmla="*/ f17262 f8255 1"/>
              <a:gd name="f20376" fmla="*/ f17263 f8256 1"/>
              <a:gd name="f20377" fmla="*/ f17264 f8255 1"/>
              <a:gd name="f20378" fmla="*/ f17265 f8256 1"/>
              <a:gd name="f20379" fmla="*/ f17266 f8255 1"/>
              <a:gd name="f20380" fmla="*/ f17267 f8256 1"/>
              <a:gd name="f20381" fmla="*/ f17268 f8255 1"/>
              <a:gd name="f20382" fmla="*/ f17269 f8256 1"/>
              <a:gd name="f20383" fmla="*/ f17270 f8255 1"/>
              <a:gd name="f20384" fmla="*/ f17271 f8256 1"/>
              <a:gd name="f20385" fmla="*/ f17272 f8255 1"/>
              <a:gd name="f20386" fmla="*/ f17273 f8256 1"/>
              <a:gd name="f20387" fmla="*/ f17274 f8255 1"/>
              <a:gd name="f20388" fmla="*/ f17275 f8256 1"/>
              <a:gd name="f20389" fmla="*/ f17276 f8255 1"/>
              <a:gd name="f20390" fmla="*/ f17277 f8256 1"/>
              <a:gd name="f20391" fmla="*/ f17278 f8255 1"/>
              <a:gd name="f20392" fmla="*/ f17279 f8256 1"/>
              <a:gd name="f20393" fmla="*/ f17280 f8255 1"/>
              <a:gd name="f20394" fmla="*/ f17281 f8256 1"/>
              <a:gd name="f20395" fmla="*/ f17282 f8255 1"/>
              <a:gd name="f20396" fmla="*/ f17283 f8256 1"/>
              <a:gd name="f20397" fmla="*/ f17284 f8255 1"/>
              <a:gd name="f20398" fmla="*/ f17285 f8256 1"/>
              <a:gd name="f20399" fmla="*/ f17286 f8255 1"/>
              <a:gd name="f20400" fmla="*/ f17287 f8256 1"/>
              <a:gd name="f20401" fmla="*/ f17288 f8255 1"/>
              <a:gd name="f20402" fmla="*/ f17289 f8256 1"/>
              <a:gd name="f20403" fmla="*/ f17290 f8255 1"/>
              <a:gd name="f20404" fmla="*/ f17291 f8256 1"/>
              <a:gd name="f20405" fmla="*/ f17292 f8255 1"/>
              <a:gd name="f20406" fmla="*/ f17293 f8256 1"/>
              <a:gd name="f20407" fmla="*/ f17294 f8255 1"/>
              <a:gd name="f20408" fmla="*/ f17295 f8256 1"/>
              <a:gd name="f20409" fmla="*/ f17296 f8255 1"/>
              <a:gd name="f20410" fmla="*/ f17297 f8256 1"/>
              <a:gd name="f20411" fmla="*/ f17298 f8255 1"/>
              <a:gd name="f20412" fmla="*/ f17299 f8256 1"/>
              <a:gd name="f20413" fmla="*/ f17300 f8255 1"/>
              <a:gd name="f20414" fmla="*/ f17301 f8256 1"/>
              <a:gd name="f20415" fmla="*/ f17302 f8255 1"/>
              <a:gd name="f20416" fmla="*/ f17303 f8256 1"/>
              <a:gd name="f20417" fmla="*/ f17304 f8255 1"/>
              <a:gd name="f20418" fmla="*/ f17305 f8256 1"/>
              <a:gd name="f20419" fmla="*/ f17306 f8255 1"/>
              <a:gd name="f20420" fmla="*/ f17307 f8256 1"/>
              <a:gd name="f20421" fmla="*/ f17308 f8255 1"/>
              <a:gd name="f20422" fmla="*/ f17309 f8256 1"/>
              <a:gd name="f20423" fmla="*/ f17310 f8255 1"/>
              <a:gd name="f20424" fmla="*/ f17311 f8256 1"/>
              <a:gd name="f20425" fmla="*/ f17312 f8255 1"/>
              <a:gd name="f20426" fmla="*/ f17313 f8256 1"/>
              <a:gd name="f20427" fmla="*/ f17314 f8255 1"/>
              <a:gd name="f20428" fmla="*/ f17315 f8256 1"/>
              <a:gd name="f20429" fmla="*/ f17316 f8255 1"/>
              <a:gd name="f20430" fmla="*/ f17317 f8256 1"/>
              <a:gd name="f20431" fmla="*/ f17318 f8255 1"/>
              <a:gd name="f20432" fmla="*/ f17319 f8256 1"/>
              <a:gd name="f20433" fmla="*/ f17320 f8255 1"/>
              <a:gd name="f20434" fmla="*/ f17321 f8256 1"/>
              <a:gd name="f20435" fmla="*/ f17322 f8255 1"/>
              <a:gd name="f20436" fmla="*/ f17323 f8256 1"/>
              <a:gd name="f20437" fmla="*/ f17324 f8255 1"/>
              <a:gd name="f20438" fmla="*/ f17325 f8256 1"/>
              <a:gd name="f20439" fmla="*/ f17326 f8255 1"/>
              <a:gd name="f20440" fmla="*/ f17327 f8256 1"/>
              <a:gd name="f20441" fmla="*/ f17328 f8255 1"/>
              <a:gd name="f20442" fmla="*/ f17329 f8256 1"/>
              <a:gd name="f20443" fmla="*/ f17330 f8255 1"/>
              <a:gd name="f20444" fmla="*/ f17331 f8256 1"/>
              <a:gd name="f20445" fmla="*/ f17332 f8255 1"/>
              <a:gd name="f20446" fmla="*/ f17333 f8256 1"/>
              <a:gd name="f20447" fmla="*/ f17334 f8255 1"/>
              <a:gd name="f20448" fmla="*/ f17335 f8256 1"/>
              <a:gd name="f20449" fmla="*/ f17336 f8255 1"/>
              <a:gd name="f20450" fmla="*/ f17337 f8256 1"/>
              <a:gd name="f20451" fmla="*/ f17338 f8255 1"/>
              <a:gd name="f20452" fmla="*/ f17339 f8256 1"/>
              <a:gd name="f20453" fmla="*/ f17340 f8255 1"/>
              <a:gd name="f20454" fmla="*/ f17341 f8256 1"/>
              <a:gd name="f20455" fmla="*/ f17342 f8255 1"/>
              <a:gd name="f20456" fmla="*/ f17343 f8256 1"/>
              <a:gd name="f20457" fmla="*/ f17344 f8255 1"/>
              <a:gd name="f20458" fmla="*/ f17345 f8256 1"/>
              <a:gd name="f20459" fmla="*/ f17346 f8255 1"/>
              <a:gd name="f20460" fmla="*/ f17347 f8256 1"/>
              <a:gd name="f20461" fmla="*/ f17348 f8255 1"/>
              <a:gd name="f20462" fmla="*/ f17349 f8256 1"/>
              <a:gd name="f20463" fmla="*/ f17350 f8255 1"/>
              <a:gd name="f20464" fmla="*/ f17351 f8256 1"/>
              <a:gd name="f20465" fmla="*/ f17352 f8255 1"/>
              <a:gd name="f20466" fmla="*/ f17353 f8256 1"/>
              <a:gd name="f20467" fmla="*/ f17354 f8255 1"/>
              <a:gd name="f20468" fmla="*/ f17355 f8256 1"/>
              <a:gd name="f20469" fmla="*/ f17356 f8255 1"/>
              <a:gd name="f20470" fmla="*/ f17357 f8256 1"/>
              <a:gd name="f20471" fmla="*/ f17358 f8255 1"/>
              <a:gd name="f20472" fmla="*/ f17359 f8256 1"/>
              <a:gd name="f20473" fmla="*/ f17360 f8255 1"/>
              <a:gd name="f20474" fmla="*/ f17361 f8256 1"/>
              <a:gd name="f20475" fmla="*/ f17362 f8255 1"/>
              <a:gd name="f20476" fmla="*/ f17363 f8256 1"/>
              <a:gd name="f20477" fmla="*/ f17364 f8255 1"/>
              <a:gd name="f20478" fmla="*/ f17365 f8256 1"/>
              <a:gd name="f20479" fmla="*/ f17366 f8255 1"/>
              <a:gd name="f20480" fmla="*/ f17367 f8256 1"/>
              <a:gd name="f20481" fmla="*/ f17368 f8255 1"/>
              <a:gd name="f20482" fmla="*/ f17369 f8256 1"/>
              <a:gd name="f20483" fmla="*/ f17370 f8255 1"/>
              <a:gd name="f20484" fmla="*/ f17371 f8256 1"/>
              <a:gd name="f20485" fmla="*/ f17372 f8255 1"/>
              <a:gd name="f20486" fmla="*/ f17373 f8256 1"/>
              <a:gd name="f20487" fmla="*/ f17374 f8255 1"/>
              <a:gd name="f20488" fmla="*/ f17375 f8256 1"/>
              <a:gd name="f20489" fmla="*/ f17376 f8255 1"/>
              <a:gd name="f20490" fmla="*/ f17377 f8256 1"/>
              <a:gd name="f20491" fmla="*/ f17378 f8255 1"/>
              <a:gd name="f20492" fmla="*/ f17379 f8256 1"/>
              <a:gd name="f20493" fmla="*/ f17380 f8255 1"/>
              <a:gd name="f20494" fmla="*/ f17381 f8256 1"/>
              <a:gd name="f20495" fmla="*/ f17382 f8255 1"/>
              <a:gd name="f20496" fmla="*/ f17383 f8256 1"/>
              <a:gd name="f20497" fmla="*/ f17384 f8255 1"/>
              <a:gd name="f20498" fmla="*/ f17385 f8256 1"/>
              <a:gd name="f20499" fmla="*/ f17386 f8255 1"/>
              <a:gd name="f20500" fmla="*/ f17387 f8256 1"/>
              <a:gd name="f20501" fmla="*/ f17388 f8255 1"/>
              <a:gd name="f20502" fmla="*/ f17389 f8256 1"/>
              <a:gd name="f20503" fmla="*/ f17390 f8255 1"/>
              <a:gd name="f20504" fmla="*/ f17391 f8256 1"/>
              <a:gd name="f20505" fmla="*/ f17392 f8255 1"/>
              <a:gd name="f20506" fmla="*/ f17393 f8256 1"/>
              <a:gd name="f20507" fmla="*/ f17394 f8255 1"/>
              <a:gd name="f20508" fmla="*/ f17395 f8256 1"/>
              <a:gd name="f20509" fmla="*/ f17396 f8255 1"/>
              <a:gd name="f20510" fmla="*/ f17397 f8256 1"/>
              <a:gd name="f20511" fmla="*/ f17398 f8255 1"/>
              <a:gd name="f20512" fmla="*/ f17399 f8256 1"/>
              <a:gd name="f20513" fmla="*/ f17400 f8255 1"/>
              <a:gd name="f20514" fmla="*/ f17401 f8256 1"/>
              <a:gd name="f20515" fmla="*/ f17402 f8255 1"/>
              <a:gd name="f20516" fmla="*/ f17403 f8256 1"/>
              <a:gd name="f20517" fmla="*/ f17404 f8255 1"/>
              <a:gd name="f20518" fmla="*/ f17405 f8256 1"/>
              <a:gd name="f20519" fmla="*/ f17406 f8255 1"/>
              <a:gd name="f20520" fmla="*/ f17407 f8256 1"/>
              <a:gd name="f20521" fmla="*/ f17408 f8255 1"/>
              <a:gd name="f20522" fmla="*/ f17409 f8256 1"/>
              <a:gd name="f20523" fmla="*/ f17410 f8255 1"/>
              <a:gd name="f20524" fmla="*/ f17411 f8256 1"/>
              <a:gd name="f20525" fmla="*/ f17412 f8255 1"/>
              <a:gd name="f20526" fmla="*/ f17413 f8256 1"/>
              <a:gd name="f20527" fmla="*/ f17414 f8255 1"/>
              <a:gd name="f20528" fmla="*/ f17415 f8256 1"/>
              <a:gd name="f20529" fmla="*/ f17416 f8255 1"/>
              <a:gd name="f20530" fmla="*/ f17417 f8256 1"/>
              <a:gd name="f20531" fmla="*/ f17418 f8255 1"/>
              <a:gd name="f20532" fmla="*/ f17419 f8256 1"/>
              <a:gd name="f20533" fmla="*/ f17420 f8255 1"/>
              <a:gd name="f20534" fmla="*/ f17421 f8256 1"/>
              <a:gd name="f20535" fmla="*/ f17422 f8255 1"/>
              <a:gd name="f20536" fmla="*/ f17423 f8256 1"/>
              <a:gd name="f20537" fmla="*/ f17424 f8255 1"/>
              <a:gd name="f20538" fmla="*/ f17425 f8256 1"/>
              <a:gd name="f20539" fmla="*/ f17426 f8255 1"/>
              <a:gd name="f20540" fmla="*/ f17427 f8256 1"/>
              <a:gd name="f20541" fmla="*/ f17428 f8255 1"/>
              <a:gd name="f20542" fmla="*/ f17429 f8256 1"/>
              <a:gd name="f20543" fmla="*/ f17430 f8255 1"/>
              <a:gd name="f20544" fmla="*/ f17431 f8256 1"/>
              <a:gd name="f20545" fmla="*/ f17432 f8255 1"/>
              <a:gd name="f20546" fmla="*/ f17433 f8256 1"/>
              <a:gd name="f20547" fmla="*/ f17434 f8255 1"/>
              <a:gd name="f20548" fmla="*/ f17435 f8256 1"/>
              <a:gd name="f20549" fmla="*/ f17436 f8255 1"/>
              <a:gd name="f20550" fmla="*/ f17437 f8256 1"/>
              <a:gd name="f20551" fmla="*/ f17438 f8255 1"/>
              <a:gd name="f20552" fmla="*/ f17439 f8256 1"/>
              <a:gd name="f20553" fmla="*/ f17440 f8255 1"/>
              <a:gd name="f20554" fmla="*/ f17441 f8256 1"/>
              <a:gd name="f20555" fmla="*/ f17442 f8255 1"/>
              <a:gd name="f20556" fmla="*/ f17443 f8256 1"/>
              <a:gd name="f20557" fmla="*/ f17444 f8255 1"/>
              <a:gd name="f20558" fmla="*/ f17445 f8256 1"/>
              <a:gd name="f20559" fmla="*/ f17446 f8255 1"/>
              <a:gd name="f20560" fmla="*/ f17447 f8256 1"/>
              <a:gd name="f20561" fmla="*/ f17448 f8255 1"/>
              <a:gd name="f20562" fmla="*/ f17449 f8256 1"/>
              <a:gd name="f20563" fmla="*/ f17450 f8255 1"/>
              <a:gd name="f20564" fmla="*/ f17451 f8256 1"/>
              <a:gd name="f20565" fmla="*/ f17452 f8255 1"/>
              <a:gd name="f20566" fmla="*/ f17453 f8256 1"/>
              <a:gd name="f20567" fmla="*/ f17454 f8255 1"/>
              <a:gd name="f20568" fmla="*/ f17455 f8256 1"/>
              <a:gd name="f20569" fmla="*/ f17456 f8255 1"/>
              <a:gd name="f20570" fmla="*/ f17457 f8256 1"/>
              <a:gd name="f20571" fmla="*/ f17458 f8255 1"/>
              <a:gd name="f20572" fmla="*/ f17459 f8256 1"/>
              <a:gd name="f20573" fmla="*/ f17460 f8255 1"/>
              <a:gd name="f20574" fmla="*/ f17461 f8256 1"/>
              <a:gd name="f20575" fmla="*/ f17462 f8255 1"/>
              <a:gd name="f20576" fmla="*/ f17463 f8256 1"/>
              <a:gd name="f20577" fmla="*/ f17464 f8255 1"/>
              <a:gd name="f20578" fmla="*/ f17465 f8256 1"/>
              <a:gd name="f20579" fmla="*/ f17466 f8255 1"/>
              <a:gd name="f20580" fmla="*/ f17467 f8256 1"/>
              <a:gd name="f20581" fmla="*/ f17468 f8255 1"/>
              <a:gd name="f20582" fmla="*/ f17469 f8256 1"/>
              <a:gd name="f20583" fmla="*/ f17470 f8255 1"/>
              <a:gd name="f20584" fmla="*/ f17471 f8256 1"/>
              <a:gd name="f20585" fmla="*/ f17472 f8255 1"/>
              <a:gd name="f20586" fmla="*/ f17473 f8256 1"/>
              <a:gd name="f20587" fmla="*/ f17474 f8255 1"/>
              <a:gd name="f20588" fmla="*/ f17475 f8256 1"/>
              <a:gd name="f20589" fmla="*/ f17476 f8255 1"/>
              <a:gd name="f20590" fmla="*/ f17477 f8256 1"/>
              <a:gd name="f20591" fmla="*/ f17478 f8255 1"/>
              <a:gd name="f20592" fmla="*/ f17479 f8256 1"/>
              <a:gd name="f20593" fmla="*/ f17480 f8255 1"/>
              <a:gd name="f20594" fmla="*/ f17481 f8256 1"/>
              <a:gd name="f20595" fmla="*/ f17482 f8255 1"/>
              <a:gd name="f20596" fmla="*/ f17483 f8256 1"/>
              <a:gd name="f20597" fmla="*/ f17484 f8255 1"/>
              <a:gd name="f20598" fmla="*/ f17485 f8256 1"/>
              <a:gd name="f20599" fmla="*/ f17486 f8255 1"/>
              <a:gd name="f20600" fmla="*/ f17487 f8256 1"/>
              <a:gd name="f20601" fmla="*/ f17488 f8255 1"/>
              <a:gd name="f20602" fmla="*/ f17489 f8256 1"/>
              <a:gd name="f20603" fmla="*/ f17490 f8255 1"/>
              <a:gd name="f20604" fmla="*/ f17491 f8256 1"/>
              <a:gd name="f20605" fmla="*/ f17492 f8255 1"/>
              <a:gd name="f20606" fmla="*/ f17493 f8256 1"/>
              <a:gd name="f20607" fmla="*/ f17494 f8255 1"/>
              <a:gd name="f20608" fmla="*/ f17495 f8256 1"/>
              <a:gd name="f20609" fmla="*/ f17496 f8255 1"/>
              <a:gd name="f20610" fmla="*/ f17497 f8256 1"/>
              <a:gd name="f20611" fmla="*/ f17498 f8255 1"/>
              <a:gd name="f20612" fmla="*/ f17499 f8256 1"/>
              <a:gd name="f20613" fmla="*/ f17500 f8255 1"/>
              <a:gd name="f20614" fmla="*/ f17501 f8256 1"/>
              <a:gd name="f20615" fmla="*/ f17502 f8255 1"/>
              <a:gd name="f20616" fmla="*/ f17503 f8256 1"/>
              <a:gd name="f20617" fmla="*/ f17504 f8255 1"/>
              <a:gd name="f20618" fmla="*/ f17505 f8256 1"/>
              <a:gd name="f20619" fmla="*/ f17506 f8255 1"/>
              <a:gd name="f20620" fmla="*/ f17507 f8256 1"/>
              <a:gd name="f20621" fmla="*/ f17508 f8255 1"/>
              <a:gd name="f20622" fmla="*/ f17509 f8256 1"/>
              <a:gd name="f20623" fmla="*/ f17510 f8255 1"/>
              <a:gd name="f20624" fmla="*/ f17511 f8256 1"/>
              <a:gd name="f20625" fmla="*/ f17512 f8255 1"/>
              <a:gd name="f20626" fmla="*/ f17513 f8256 1"/>
              <a:gd name="f20627" fmla="*/ f17514 f8255 1"/>
              <a:gd name="f20628" fmla="*/ f17515 f8256 1"/>
              <a:gd name="f20629" fmla="*/ f17516 f8255 1"/>
              <a:gd name="f20630" fmla="*/ f17517 f8256 1"/>
              <a:gd name="f20631" fmla="*/ f17518 f8255 1"/>
              <a:gd name="f20632" fmla="*/ f17519 f8256 1"/>
              <a:gd name="f20633" fmla="*/ f17520 f8255 1"/>
              <a:gd name="f20634" fmla="*/ f17521 f8256 1"/>
              <a:gd name="f20635" fmla="*/ f17522 f8255 1"/>
              <a:gd name="f20636" fmla="*/ f17523 f8256 1"/>
              <a:gd name="f20637" fmla="*/ f17524 f8255 1"/>
              <a:gd name="f20638" fmla="*/ f17525 f8256 1"/>
              <a:gd name="f20639" fmla="*/ f17526 f8255 1"/>
              <a:gd name="f20640" fmla="*/ f17527 f8256 1"/>
              <a:gd name="f20641" fmla="*/ f17528 f8255 1"/>
              <a:gd name="f20642" fmla="*/ f17529 f8256 1"/>
              <a:gd name="f20643" fmla="*/ f17530 f8255 1"/>
              <a:gd name="f20644" fmla="*/ f17531 f8256 1"/>
              <a:gd name="f20645" fmla="*/ f17532 f8255 1"/>
              <a:gd name="f20646" fmla="*/ f17533 f8256 1"/>
              <a:gd name="f20647" fmla="*/ f17534 f8255 1"/>
              <a:gd name="f20648" fmla="*/ f17535 f8256 1"/>
              <a:gd name="f20649" fmla="*/ f17536 f8255 1"/>
              <a:gd name="f20650" fmla="*/ f17537 f8256 1"/>
              <a:gd name="f20651" fmla="*/ f17538 f8255 1"/>
              <a:gd name="f20652" fmla="*/ f17539 f8256 1"/>
              <a:gd name="f20653" fmla="*/ f17540 f8255 1"/>
              <a:gd name="f20654" fmla="*/ f17541 f8256 1"/>
              <a:gd name="f20655" fmla="*/ f17542 f8255 1"/>
              <a:gd name="f20656" fmla="*/ f17543 f8256 1"/>
              <a:gd name="f20657" fmla="*/ f17544 f8255 1"/>
              <a:gd name="f20658" fmla="*/ f17545 f8256 1"/>
              <a:gd name="f20659" fmla="*/ f17546 f8255 1"/>
              <a:gd name="f20660" fmla="*/ f17547 f8256 1"/>
              <a:gd name="f20661" fmla="*/ f17548 f8255 1"/>
              <a:gd name="f20662" fmla="*/ f17549 f8256 1"/>
              <a:gd name="f20663" fmla="*/ f17550 f8255 1"/>
              <a:gd name="f20664" fmla="*/ f17551 f8256 1"/>
              <a:gd name="f20665" fmla="*/ f17552 f8255 1"/>
              <a:gd name="f20666" fmla="*/ f17553 f8256 1"/>
              <a:gd name="f20667" fmla="*/ f17554 f8255 1"/>
              <a:gd name="f20668" fmla="*/ f17555 f8256 1"/>
              <a:gd name="f20669" fmla="*/ f17556 f8255 1"/>
              <a:gd name="f20670" fmla="*/ f17557 f8256 1"/>
              <a:gd name="f20671" fmla="*/ f17558 f8255 1"/>
              <a:gd name="f20672" fmla="*/ f17559 f8256 1"/>
              <a:gd name="f20673" fmla="*/ f17560 f8255 1"/>
              <a:gd name="f20674" fmla="*/ f17561 f8256 1"/>
              <a:gd name="f20675" fmla="*/ f17562 f8255 1"/>
              <a:gd name="f20676" fmla="*/ f17563 f8256 1"/>
              <a:gd name="f20677" fmla="*/ f17564 f8255 1"/>
              <a:gd name="f20678" fmla="*/ f17565 f8256 1"/>
              <a:gd name="f20679" fmla="*/ f17566 f8255 1"/>
              <a:gd name="f20680" fmla="*/ f17567 f8256 1"/>
              <a:gd name="f20681" fmla="*/ f17568 f8255 1"/>
              <a:gd name="f20682" fmla="*/ f17569 f8255 1"/>
              <a:gd name="f20683" fmla="*/ f17570 f8256 1"/>
              <a:gd name="f20684" fmla="*/ f17571 f8255 1"/>
              <a:gd name="f20685" fmla="*/ f17572 f8256 1"/>
              <a:gd name="f20686" fmla="*/ f17573 f8255 1"/>
              <a:gd name="f20687" fmla="*/ f17574 f8256 1"/>
              <a:gd name="f20688" fmla="*/ f17575 f8255 1"/>
              <a:gd name="f20689" fmla="*/ f17576 f8256 1"/>
              <a:gd name="f20690" fmla="*/ f17577 f8255 1"/>
              <a:gd name="f20691" fmla="*/ f17578 f8256 1"/>
              <a:gd name="f20692" fmla="*/ f17579 f8255 1"/>
              <a:gd name="f20693" fmla="*/ f17580 f8256 1"/>
              <a:gd name="f20694" fmla="*/ f17581 f8255 1"/>
              <a:gd name="f20695" fmla="*/ f17582 f8256 1"/>
              <a:gd name="f20696" fmla="*/ f17583 f8255 1"/>
              <a:gd name="f20697" fmla="*/ f17584 f8256 1"/>
              <a:gd name="f20698" fmla="*/ f17585 f8255 1"/>
              <a:gd name="f20699" fmla="*/ f17586 f8256 1"/>
              <a:gd name="f20700" fmla="*/ f17587 f8256 1"/>
              <a:gd name="f20701" fmla="*/ f17588 f8255 1"/>
              <a:gd name="f20702" fmla="*/ f17589 f8256 1"/>
              <a:gd name="f20703" fmla="*/ f17590 f8255 1"/>
              <a:gd name="f20704" fmla="*/ f17591 f8256 1"/>
              <a:gd name="f20705" fmla="*/ f17592 f8255 1"/>
              <a:gd name="f20706" fmla="*/ f17593 f8256 1"/>
              <a:gd name="f20707" fmla="*/ f17594 f8255 1"/>
              <a:gd name="f20708" fmla="*/ f17595 f8256 1"/>
              <a:gd name="f20709" fmla="*/ f17596 f8255 1"/>
              <a:gd name="f20710" fmla="*/ f17597 f825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75">
                <a:pos x="f17602" y="f17603"/>
              </a:cxn>
              <a:cxn ang="f11375">
                <a:pos x="f17604" y="f17605"/>
              </a:cxn>
              <a:cxn ang="f11375">
                <a:pos x="f17606" y="f17607"/>
              </a:cxn>
              <a:cxn ang="f11375">
                <a:pos x="f17608" y="f17609"/>
              </a:cxn>
              <a:cxn ang="f11375">
                <a:pos x="f17610" y="f17611"/>
              </a:cxn>
              <a:cxn ang="f11375">
                <a:pos x="f17612" y="f17613"/>
              </a:cxn>
              <a:cxn ang="f11375">
                <a:pos x="f17614" y="f17615"/>
              </a:cxn>
              <a:cxn ang="f11375">
                <a:pos x="f17616" y="f17617"/>
              </a:cxn>
              <a:cxn ang="f11375">
                <a:pos x="f17618" y="f17619"/>
              </a:cxn>
              <a:cxn ang="f11375">
                <a:pos x="f17602" y="f17603"/>
              </a:cxn>
              <a:cxn ang="f11375">
                <a:pos x="f17620" y="f17621"/>
              </a:cxn>
              <a:cxn ang="f11375">
                <a:pos x="f17622" y="f17623"/>
              </a:cxn>
              <a:cxn ang="f11375">
                <a:pos x="f17624" y="f17625"/>
              </a:cxn>
              <a:cxn ang="f11375">
                <a:pos x="f17626" y="f17627"/>
              </a:cxn>
              <a:cxn ang="f11375">
                <a:pos x="f17628" y="f17629"/>
              </a:cxn>
              <a:cxn ang="f11375">
                <a:pos x="f17630" y="f17631"/>
              </a:cxn>
              <a:cxn ang="f11375">
                <a:pos x="f17632" y="f17633"/>
              </a:cxn>
              <a:cxn ang="f11375">
                <a:pos x="f17620" y="f17621"/>
              </a:cxn>
              <a:cxn ang="f11375">
                <a:pos x="f17634" y="f17635"/>
              </a:cxn>
              <a:cxn ang="f11375">
                <a:pos x="f17636" y="f17637"/>
              </a:cxn>
              <a:cxn ang="f11375">
                <a:pos x="f17638" y="f17639"/>
              </a:cxn>
              <a:cxn ang="f11375">
                <a:pos x="f17640" y="f17641"/>
              </a:cxn>
              <a:cxn ang="f11375">
                <a:pos x="f17642" y="f17643"/>
              </a:cxn>
              <a:cxn ang="f11375">
                <a:pos x="f17644" y="f17645"/>
              </a:cxn>
              <a:cxn ang="f11375">
                <a:pos x="f17646" y="f17647"/>
              </a:cxn>
              <a:cxn ang="f11375">
                <a:pos x="f17648" y="f17635"/>
              </a:cxn>
              <a:cxn ang="f11375">
                <a:pos x="f17649" y="f17650"/>
              </a:cxn>
              <a:cxn ang="f11375">
                <a:pos x="f17651" y="f17652"/>
              </a:cxn>
              <a:cxn ang="f11375">
                <a:pos x="f17653" y="f17654"/>
              </a:cxn>
              <a:cxn ang="f11375">
                <a:pos x="f17655" y="f17656"/>
              </a:cxn>
              <a:cxn ang="f11375">
                <a:pos x="f17657" y="f17658"/>
              </a:cxn>
              <a:cxn ang="f11375">
                <a:pos x="f17659" y="f17660"/>
              </a:cxn>
              <a:cxn ang="f11375">
                <a:pos x="f17661" y="f17662"/>
              </a:cxn>
              <a:cxn ang="f11375">
                <a:pos x="f17663" y="f17664"/>
              </a:cxn>
              <a:cxn ang="f11375">
                <a:pos x="f17665" y="f17666"/>
              </a:cxn>
              <a:cxn ang="f11375">
                <a:pos x="f17667" y="f17668"/>
              </a:cxn>
              <a:cxn ang="f11375">
                <a:pos x="f17669" y="f17670"/>
              </a:cxn>
              <a:cxn ang="f11375">
                <a:pos x="f17671" y="f17635"/>
              </a:cxn>
              <a:cxn ang="f11375">
                <a:pos x="f17672" y="f17673"/>
              </a:cxn>
              <a:cxn ang="f11375">
                <a:pos x="f17674" y="f17675"/>
              </a:cxn>
              <a:cxn ang="f11375">
                <a:pos x="f17640" y="f17641"/>
              </a:cxn>
              <a:cxn ang="f11375">
                <a:pos x="f17676" y="f17677"/>
              </a:cxn>
              <a:cxn ang="f11375">
                <a:pos x="f17676" y="f17678"/>
              </a:cxn>
              <a:cxn ang="f11375">
                <a:pos x="f17679" y="f17680"/>
              </a:cxn>
              <a:cxn ang="f11375">
                <a:pos x="f17681" y="f17682"/>
              </a:cxn>
              <a:cxn ang="f11375">
                <a:pos x="f17683" y="f17684"/>
              </a:cxn>
              <a:cxn ang="f11375">
                <a:pos x="f17685" y="f17686"/>
              </a:cxn>
              <a:cxn ang="f11375">
                <a:pos x="f17687" y="f17688"/>
              </a:cxn>
              <a:cxn ang="f11375">
                <a:pos x="f17689" y="f17690"/>
              </a:cxn>
              <a:cxn ang="f11375">
                <a:pos x="f17691" y="f17692"/>
              </a:cxn>
              <a:cxn ang="f11375">
                <a:pos x="f17693" y="f17694"/>
              </a:cxn>
              <a:cxn ang="f11375">
                <a:pos x="f17695" y="f17696"/>
              </a:cxn>
              <a:cxn ang="f11375">
                <a:pos x="f17697" y="f17698"/>
              </a:cxn>
              <a:cxn ang="f11375">
                <a:pos x="f17699" y="f17700"/>
              </a:cxn>
              <a:cxn ang="f11375">
                <a:pos x="f17701" y="f17702"/>
              </a:cxn>
              <a:cxn ang="f11375">
                <a:pos x="f17703" y="f17704"/>
              </a:cxn>
              <a:cxn ang="f11375">
                <a:pos x="f17705" y="f17706"/>
              </a:cxn>
              <a:cxn ang="f11375">
                <a:pos x="f17707" y="f17708"/>
              </a:cxn>
              <a:cxn ang="f11375">
                <a:pos x="f17693" y="f17694"/>
              </a:cxn>
              <a:cxn ang="f11375">
                <a:pos x="f17709" y="f17710"/>
              </a:cxn>
              <a:cxn ang="f11375">
                <a:pos x="f17711" y="f17712"/>
              </a:cxn>
              <a:cxn ang="f11375">
                <a:pos x="f17713" y="f17714"/>
              </a:cxn>
              <a:cxn ang="f11375">
                <a:pos x="f17715" y="f17716"/>
              </a:cxn>
              <a:cxn ang="f11375">
                <a:pos x="f17717" y="f17718"/>
              </a:cxn>
              <a:cxn ang="f11375">
                <a:pos x="f17719" y="f17720"/>
              </a:cxn>
              <a:cxn ang="f11375">
                <a:pos x="f17721" y="f17722"/>
              </a:cxn>
              <a:cxn ang="f11375">
                <a:pos x="f17723" y="f17724"/>
              </a:cxn>
              <a:cxn ang="f11375">
                <a:pos x="f17725" y="f17726"/>
              </a:cxn>
              <a:cxn ang="f11375">
                <a:pos x="f17727" y="f17728"/>
              </a:cxn>
              <a:cxn ang="f11375">
                <a:pos x="f17729" y="f17730"/>
              </a:cxn>
              <a:cxn ang="f11375">
                <a:pos x="f17731" y="f17732"/>
              </a:cxn>
              <a:cxn ang="f11375">
                <a:pos x="f17733" y="f17734"/>
              </a:cxn>
              <a:cxn ang="f11375">
                <a:pos x="f17735" y="f17736"/>
              </a:cxn>
              <a:cxn ang="f11375">
                <a:pos x="f17727" y="f17728"/>
              </a:cxn>
              <a:cxn ang="f11375">
                <a:pos x="f17737" y="f17738"/>
              </a:cxn>
              <a:cxn ang="f11375">
                <a:pos x="f17739" y="f17740"/>
              </a:cxn>
              <a:cxn ang="f11375">
                <a:pos x="f17741" y="f17742"/>
              </a:cxn>
              <a:cxn ang="f11375">
                <a:pos x="f17743" y="f17744"/>
              </a:cxn>
              <a:cxn ang="f11375">
                <a:pos x="f17745" y="f17746"/>
              </a:cxn>
              <a:cxn ang="f11375">
                <a:pos x="f17747" y="f17748"/>
              </a:cxn>
              <a:cxn ang="f11375">
                <a:pos x="f17749" y="f17750"/>
              </a:cxn>
              <a:cxn ang="f11375">
                <a:pos x="f17751" y="f17752"/>
              </a:cxn>
              <a:cxn ang="f11375">
                <a:pos x="f17753" y="f17754"/>
              </a:cxn>
              <a:cxn ang="f11375">
                <a:pos x="f17755" y="f17756"/>
              </a:cxn>
              <a:cxn ang="f11375">
                <a:pos x="f17757" y="f17758"/>
              </a:cxn>
              <a:cxn ang="f11375">
                <a:pos x="f17759" y="f17760"/>
              </a:cxn>
              <a:cxn ang="f11375">
                <a:pos x="f17761" y="f17762"/>
              </a:cxn>
              <a:cxn ang="f11375">
                <a:pos x="f17763" y="f17764"/>
              </a:cxn>
              <a:cxn ang="f11375">
                <a:pos x="f17765" y="f17766"/>
              </a:cxn>
              <a:cxn ang="f11375">
                <a:pos x="f17767" y="f17768"/>
              </a:cxn>
              <a:cxn ang="f11375">
                <a:pos x="f17769" y="f17770"/>
              </a:cxn>
              <a:cxn ang="f11375">
                <a:pos x="f17771" y="f17772"/>
              </a:cxn>
              <a:cxn ang="f11375">
                <a:pos x="f17773" y="f17774"/>
              </a:cxn>
              <a:cxn ang="f11375">
                <a:pos x="f17775" y="f17776"/>
              </a:cxn>
              <a:cxn ang="f11375">
                <a:pos x="f17777" y="f17778"/>
              </a:cxn>
              <a:cxn ang="f11375">
                <a:pos x="f17779" y="f17780"/>
              </a:cxn>
              <a:cxn ang="f11375">
                <a:pos x="f17781" y="f17782"/>
              </a:cxn>
              <a:cxn ang="f11375">
                <a:pos x="f17783" y="f17784"/>
              </a:cxn>
              <a:cxn ang="f11375">
                <a:pos x="f17785" y="f17786"/>
              </a:cxn>
              <a:cxn ang="f11375">
                <a:pos x="f17787" y="f17788"/>
              </a:cxn>
              <a:cxn ang="f11375">
                <a:pos x="f17743" y="f17744"/>
              </a:cxn>
              <a:cxn ang="f11375">
                <a:pos x="f17789" y="f17790"/>
              </a:cxn>
              <a:cxn ang="f11375">
                <a:pos x="f17791" y="f17792"/>
              </a:cxn>
              <a:cxn ang="f11375">
                <a:pos x="f17793" y="f17794"/>
              </a:cxn>
              <a:cxn ang="f11375">
                <a:pos x="f17795" y="f17796"/>
              </a:cxn>
              <a:cxn ang="f11375">
                <a:pos x="f17797" y="f17798"/>
              </a:cxn>
              <a:cxn ang="f11375">
                <a:pos x="f17799" y="f17800"/>
              </a:cxn>
              <a:cxn ang="f11375">
                <a:pos x="f17801" y="f17802"/>
              </a:cxn>
              <a:cxn ang="f11375">
                <a:pos x="f17803" y="f17804"/>
              </a:cxn>
              <a:cxn ang="f11375">
                <a:pos x="f17805" y="f17806"/>
              </a:cxn>
              <a:cxn ang="f11375">
                <a:pos x="f17807" y="f17808"/>
              </a:cxn>
              <a:cxn ang="f11375">
                <a:pos x="f17809" y="f17810"/>
              </a:cxn>
              <a:cxn ang="f11375">
                <a:pos x="f17811" y="f17812"/>
              </a:cxn>
              <a:cxn ang="f11375">
                <a:pos x="f17813" y="f17814"/>
              </a:cxn>
              <a:cxn ang="f11375">
                <a:pos x="f17815" y="f17816"/>
              </a:cxn>
              <a:cxn ang="f11375">
                <a:pos x="f17817" y="f17818"/>
              </a:cxn>
              <a:cxn ang="f11375">
                <a:pos x="f17819" y="f17820"/>
              </a:cxn>
              <a:cxn ang="f11375">
                <a:pos x="f17821" y="f17822"/>
              </a:cxn>
              <a:cxn ang="f11375">
                <a:pos x="f17823" y="f17824"/>
              </a:cxn>
              <a:cxn ang="f11375">
                <a:pos x="f17825" y="f17826"/>
              </a:cxn>
              <a:cxn ang="f11375">
                <a:pos x="f17827" y="f17828"/>
              </a:cxn>
              <a:cxn ang="f11375">
                <a:pos x="f17829" y="f17830"/>
              </a:cxn>
              <a:cxn ang="f11375">
                <a:pos x="f17831" y="f17832"/>
              </a:cxn>
              <a:cxn ang="f11375">
                <a:pos x="f17833" y="f17834"/>
              </a:cxn>
              <a:cxn ang="f11375">
                <a:pos x="f17835" y="f17836"/>
              </a:cxn>
              <a:cxn ang="f11375">
                <a:pos x="f17837" y="f17838"/>
              </a:cxn>
              <a:cxn ang="f11375">
                <a:pos x="f17839" y="f17840"/>
              </a:cxn>
              <a:cxn ang="f11375">
                <a:pos x="f17841" y="f17842"/>
              </a:cxn>
              <a:cxn ang="f11375">
                <a:pos x="f17843" y="f17844"/>
              </a:cxn>
              <a:cxn ang="f11375">
                <a:pos x="f17845" y="f17846"/>
              </a:cxn>
              <a:cxn ang="f11375">
                <a:pos x="f17789" y="f17790"/>
              </a:cxn>
              <a:cxn ang="f11375">
                <a:pos x="f17847" y="f17848"/>
              </a:cxn>
              <a:cxn ang="f11375">
                <a:pos x="f17849" y="f17848"/>
              </a:cxn>
              <a:cxn ang="f11375">
                <a:pos x="f17676" y="f17850"/>
              </a:cxn>
              <a:cxn ang="f11375">
                <a:pos x="f17851" y="f17852"/>
              </a:cxn>
              <a:cxn ang="f11375">
                <a:pos x="f17687" y="f17853"/>
              </a:cxn>
              <a:cxn ang="f11375">
                <a:pos x="f17854" y="f17855"/>
              </a:cxn>
              <a:cxn ang="f11375">
                <a:pos x="f17856" y="f17857"/>
              </a:cxn>
              <a:cxn ang="f11375">
                <a:pos x="f17858" y="f17859"/>
              </a:cxn>
              <a:cxn ang="f11375">
                <a:pos x="f17860" y="f17861"/>
              </a:cxn>
              <a:cxn ang="f11375">
                <a:pos x="f17862" y="f17863"/>
              </a:cxn>
              <a:cxn ang="f11375">
                <a:pos x="f17864" y="f17859"/>
              </a:cxn>
              <a:cxn ang="f11375">
                <a:pos x="f17865" y="f17866"/>
              </a:cxn>
              <a:cxn ang="f11375">
                <a:pos x="f17867" y="f17868"/>
              </a:cxn>
              <a:cxn ang="f11375">
                <a:pos x="f17869" y="f17870"/>
              </a:cxn>
              <a:cxn ang="f11375">
                <a:pos x="f17871" y="f17872"/>
              </a:cxn>
              <a:cxn ang="f11375">
                <a:pos x="f17873" y="f17874"/>
              </a:cxn>
              <a:cxn ang="f11375">
                <a:pos x="f17875" y="f17876"/>
              </a:cxn>
              <a:cxn ang="f11375">
                <a:pos x="f17877" y="f17878"/>
              </a:cxn>
              <a:cxn ang="f11375">
                <a:pos x="f17879" y="f17880"/>
              </a:cxn>
              <a:cxn ang="f11375">
                <a:pos x="f17881" y="f17882"/>
              </a:cxn>
              <a:cxn ang="f11375">
                <a:pos x="f17883" y="f17884"/>
              </a:cxn>
              <a:cxn ang="f11375">
                <a:pos x="f17885" y="f17886"/>
              </a:cxn>
              <a:cxn ang="f11375">
                <a:pos x="f17887" y="f17888"/>
              </a:cxn>
              <a:cxn ang="f11375">
                <a:pos x="f17889" y="f17890"/>
              </a:cxn>
              <a:cxn ang="f11375">
                <a:pos x="f17891" y="f17892"/>
              </a:cxn>
              <a:cxn ang="f11375">
                <a:pos x="f17893" y="f17894"/>
              </a:cxn>
              <a:cxn ang="f11375">
                <a:pos x="f17895" y="f17896"/>
              </a:cxn>
              <a:cxn ang="f11375">
                <a:pos x="f17897" y="f17898"/>
              </a:cxn>
              <a:cxn ang="f11375">
                <a:pos x="f17899" y="f17900"/>
              </a:cxn>
              <a:cxn ang="f11375">
                <a:pos x="f17901" y="f17902"/>
              </a:cxn>
              <a:cxn ang="f11375">
                <a:pos x="f17903" y="f17904"/>
              </a:cxn>
              <a:cxn ang="f11375">
                <a:pos x="f17905" y="f17906"/>
              </a:cxn>
              <a:cxn ang="f11375">
                <a:pos x="f17907" y="f17908"/>
              </a:cxn>
              <a:cxn ang="f11375">
                <a:pos x="f17909" y="f17910"/>
              </a:cxn>
              <a:cxn ang="f11375">
                <a:pos x="f17911" y="f17912"/>
              </a:cxn>
              <a:cxn ang="f11375">
                <a:pos x="f17913" y="f17914"/>
              </a:cxn>
              <a:cxn ang="f11375">
                <a:pos x="f17915" y="f17916"/>
              </a:cxn>
              <a:cxn ang="f11375">
                <a:pos x="f17917" y="f17918"/>
              </a:cxn>
              <a:cxn ang="f11375">
                <a:pos x="f17919" y="f17920"/>
              </a:cxn>
              <a:cxn ang="f11375">
                <a:pos x="f17921" y="f17922"/>
              </a:cxn>
              <a:cxn ang="f11375">
                <a:pos x="f17923" y="f17924"/>
              </a:cxn>
              <a:cxn ang="f11375">
                <a:pos x="f17925" y="f17926"/>
              </a:cxn>
              <a:cxn ang="f11375">
                <a:pos x="f17927" y="f17928"/>
              </a:cxn>
              <a:cxn ang="f11375">
                <a:pos x="f17929" y="f17930"/>
              </a:cxn>
              <a:cxn ang="f11375">
                <a:pos x="f17931" y="f17932"/>
              </a:cxn>
              <a:cxn ang="f11375">
                <a:pos x="f17933" y="f17934"/>
              </a:cxn>
              <a:cxn ang="f11375">
                <a:pos x="f17935" y="f17936"/>
              </a:cxn>
              <a:cxn ang="f11375">
                <a:pos x="f17937" y="f17938"/>
              </a:cxn>
              <a:cxn ang="f11375">
                <a:pos x="f17939" y="f17940"/>
              </a:cxn>
              <a:cxn ang="f11375">
                <a:pos x="f17941" y="f17942"/>
              </a:cxn>
              <a:cxn ang="f11375">
                <a:pos x="f17943" y="f17944"/>
              </a:cxn>
              <a:cxn ang="f11375">
                <a:pos x="f17945" y="f17946"/>
              </a:cxn>
              <a:cxn ang="f11375">
                <a:pos x="f17947" y="f17948"/>
              </a:cxn>
              <a:cxn ang="f11375">
                <a:pos x="f17949" y="f17950"/>
              </a:cxn>
              <a:cxn ang="f11375">
                <a:pos x="f17951" y="f17952"/>
              </a:cxn>
              <a:cxn ang="f11375">
                <a:pos x="f17953" y="f17954"/>
              </a:cxn>
              <a:cxn ang="f11375">
                <a:pos x="f17955" y="f17956"/>
              </a:cxn>
              <a:cxn ang="f11375">
                <a:pos x="f17957" y="f17958"/>
              </a:cxn>
              <a:cxn ang="f11375">
                <a:pos x="f17959" y="f17960"/>
              </a:cxn>
              <a:cxn ang="f11375">
                <a:pos x="f17961" y="f17962"/>
              </a:cxn>
              <a:cxn ang="f11375">
                <a:pos x="f17963" y="f17964"/>
              </a:cxn>
              <a:cxn ang="f11375">
                <a:pos x="f17965" y="f17966"/>
              </a:cxn>
              <a:cxn ang="f11375">
                <a:pos x="f17967" y="f17968"/>
              </a:cxn>
              <a:cxn ang="f11375">
                <a:pos x="f17969" y="f17970"/>
              </a:cxn>
              <a:cxn ang="f11375">
                <a:pos x="f17971" y="f17972"/>
              </a:cxn>
              <a:cxn ang="f11375">
                <a:pos x="f17973" y="f17974"/>
              </a:cxn>
              <a:cxn ang="f11375">
                <a:pos x="f17975" y="f17976"/>
              </a:cxn>
              <a:cxn ang="f11375">
                <a:pos x="f17977" y="f17978"/>
              </a:cxn>
              <a:cxn ang="f11375">
                <a:pos x="f17979" y="f17980"/>
              </a:cxn>
              <a:cxn ang="f11375">
                <a:pos x="f17981" y="f17982"/>
              </a:cxn>
              <a:cxn ang="f11375">
                <a:pos x="f17983" y="f17984"/>
              </a:cxn>
              <a:cxn ang="f11375">
                <a:pos x="f17985" y="f17986"/>
              </a:cxn>
              <a:cxn ang="f11375">
                <a:pos x="f17987" y="f17988"/>
              </a:cxn>
              <a:cxn ang="f11375">
                <a:pos x="f17989" y="f17990"/>
              </a:cxn>
              <a:cxn ang="f11375">
                <a:pos x="f17991" y="f17992"/>
              </a:cxn>
              <a:cxn ang="f11375">
                <a:pos x="f17993" y="f17994"/>
              </a:cxn>
              <a:cxn ang="f11375">
                <a:pos x="f17995" y="f17996"/>
              </a:cxn>
              <a:cxn ang="f11375">
                <a:pos x="f17997" y="f17998"/>
              </a:cxn>
              <a:cxn ang="f11375">
                <a:pos x="f17999" y="f18000"/>
              </a:cxn>
              <a:cxn ang="f11375">
                <a:pos x="f18001" y="f18002"/>
              </a:cxn>
              <a:cxn ang="f11375">
                <a:pos x="f18003" y="f18004"/>
              </a:cxn>
              <a:cxn ang="f11375">
                <a:pos x="f18005" y="f18006"/>
              </a:cxn>
              <a:cxn ang="f11375">
                <a:pos x="f18007" y="f18008"/>
              </a:cxn>
              <a:cxn ang="f11375">
                <a:pos x="f18009" y="f18010"/>
              </a:cxn>
              <a:cxn ang="f11375">
                <a:pos x="f18011" y="f18012"/>
              </a:cxn>
              <a:cxn ang="f11375">
                <a:pos x="f18013" y="f18014"/>
              </a:cxn>
              <a:cxn ang="f11375">
                <a:pos x="f18015" y="f18016"/>
              </a:cxn>
              <a:cxn ang="f11375">
                <a:pos x="f18017" y="f18018"/>
              </a:cxn>
              <a:cxn ang="f11375">
                <a:pos x="f18019" y="f18020"/>
              </a:cxn>
              <a:cxn ang="f11375">
                <a:pos x="f18021" y="f18022"/>
              </a:cxn>
              <a:cxn ang="f11375">
                <a:pos x="f18023" y="f18024"/>
              </a:cxn>
              <a:cxn ang="f11375">
                <a:pos x="f18025" y="f18026"/>
              </a:cxn>
              <a:cxn ang="f11375">
                <a:pos x="f18027" y="f18028"/>
              </a:cxn>
              <a:cxn ang="f11375">
                <a:pos x="f18029" y="f18030"/>
              </a:cxn>
              <a:cxn ang="f11375">
                <a:pos x="f18031" y="f18032"/>
              </a:cxn>
              <a:cxn ang="f11375">
                <a:pos x="f18033" y="f18034"/>
              </a:cxn>
              <a:cxn ang="f11375">
                <a:pos x="f18035" y="f18036"/>
              </a:cxn>
              <a:cxn ang="f11375">
                <a:pos x="f18037" y="f18038"/>
              </a:cxn>
              <a:cxn ang="f11375">
                <a:pos x="f18039" y="f18040"/>
              </a:cxn>
              <a:cxn ang="f11375">
                <a:pos x="f18041" y="f18042"/>
              </a:cxn>
              <a:cxn ang="f11375">
                <a:pos x="f18043" y="f18044"/>
              </a:cxn>
              <a:cxn ang="f11375">
                <a:pos x="f18045" y="f18046"/>
              </a:cxn>
              <a:cxn ang="f11375">
                <a:pos x="f18047" y="f18048"/>
              </a:cxn>
              <a:cxn ang="f11375">
                <a:pos x="f18049" y="f18050"/>
              </a:cxn>
              <a:cxn ang="f11375">
                <a:pos x="f18051" y="f18052"/>
              </a:cxn>
              <a:cxn ang="f11375">
                <a:pos x="f18053" y="f18054"/>
              </a:cxn>
              <a:cxn ang="f11375">
                <a:pos x="f18055" y="f18056"/>
              </a:cxn>
              <a:cxn ang="f11375">
                <a:pos x="f18057" y="f18058"/>
              </a:cxn>
              <a:cxn ang="f11375">
                <a:pos x="f18059" y="f18060"/>
              </a:cxn>
              <a:cxn ang="f11375">
                <a:pos x="f18061" y="f18062"/>
              </a:cxn>
              <a:cxn ang="f11375">
                <a:pos x="f18063" y="f18064"/>
              </a:cxn>
              <a:cxn ang="f11375">
                <a:pos x="f18065" y="f18066"/>
              </a:cxn>
              <a:cxn ang="f11375">
                <a:pos x="f18067" y="f18068"/>
              </a:cxn>
              <a:cxn ang="f11375">
                <a:pos x="f18069" y="f18070"/>
              </a:cxn>
              <a:cxn ang="f11375">
                <a:pos x="f18071" y="f18072"/>
              </a:cxn>
              <a:cxn ang="f11375">
                <a:pos x="f18073" y="f18074"/>
              </a:cxn>
              <a:cxn ang="f11375">
                <a:pos x="f18075" y="f18076"/>
              </a:cxn>
              <a:cxn ang="f11375">
                <a:pos x="f18077" y="f18078"/>
              </a:cxn>
              <a:cxn ang="f11375">
                <a:pos x="f18079" y="f18080"/>
              </a:cxn>
              <a:cxn ang="f11375">
                <a:pos x="f18081" y="f18082"/>
              </a:cxn>
              <a:cxn ang="f11375">
                <a:pos x="f18083" y="f18084"/>
              </a:cxn>
              <a:cxn ang="f11375">
                <a:pos x="f18085" y="f18086"/>
              </a:cxn>
              <a:cxn ang="f11375">
                <a:pos x="f18087" y="f18088"/>
              </a:cxn>
              <a:cxn ang="f11375">
                <a:pos x="f18089" y="f18090"/>
              </a:cxn>
              <a:cxn ang="f11375">
                <a:pos x="f18091" y="f18092"/>
              </a:cxn>
              <a:cxn ang="f11375">
                <a:pos x="f18093" y="f18094"/>
              </a:cxn>
              <a:cxn ang="f11375">
                <a:pos x="f18095" y="f18096"/>
              </a:cxn>
              <a:cxn ang="f11375">
                <a:pos x="f18097" y="f18098"/>
              </a:cxn>
              <a:cxn ang="f11375">
                <a:pos x="f18099" y="f18100"/>
              </a:cxn>
              <a:cxn ang="f11375">
                <a:pos x="f18101" y="f18102"/>
              </a:cxn>
              <a:cxn ang="f11375">
                <a:pos x="f18103" y="f18104"/>
              </a:cxn>
              <a:cxn ang="f11375">
                <a:pos x="f18105" y="f18106"/>
              </a:cxn>
              <a:cxn ang="f11375">
                <a:pos x="f18107" y="f18108"/>
              </a:cxn>
              <a:cxn ang="f11375">
                <a:pos x="f18109" y="f18110"/>
              </a:cxn>
              <a:cxn ang="f11375">
                <a:pos x="f18111" y="f18112"/>
              </a:cxn>
              <a:cxn ang="f11375">
                <a:pos x="f18113" y="f18114"/>
              </a:cxn>
              <a:cxn ang="f11375">
                <a:pos x="f18115" y="f18116"/>
              </a:cxn>
              <a:cxn ang="f11375">
                <a:pos x="f18117" y="f18118"/>
              </a:cxn>
              <a:cxn ang="f11375">
                <a:pos x="f18119" y="f18120"/>
              </a:cxn>
              <a:cxn ang="f11375">
                <a:pos x="f18121" y="f18122"/>
              </a:cxn>
              <a:cxn ang="f11375">
                <a:pos x="f18123" y="f18124"/>
              </a:cxn>
              <a:cxn ang="f11375">
                <a:pos x="f18125" y="f18126"/>
              </a:cxn>
              <a:cxn ang="f11375">
                <a:pos x="f18127" y="f18128"/>
              </a:cxn>
              <a:cxn ang="f11375">
                <a:pos x="f18129" y="f18130"/>
              </a:cxn>
              <a:cxn ang="f11375">
                <a:pos x="f18131" y="f18132"/>
              </a:cxn>
              <a:cxn ang="f11375">
                <a:pos x="f18133" y="f18134"/>
              </a:cxn>
              <a:cxn ang="f11375">
                <a:pos x="f18135" y="f18136"/>
              </a:cxn>
              <a:cxn ang="f11375">
                <a:pos x="f18137" y="f18138"/>
              </a:cxn>
              <a:cxn ang="f11375">
                <a:pos x="f18139" y="f18140"/>
              </a:cxn>
              <a:cxn ang="f11375">
                <a:pos x="f18141" y="f18142"/>
              </a:cxn>
              <a:cxn ang="f11375">
                <a:pos x="f18143" y="f18144"/>
              </a:cxn>
              <a:cxn ang="f11375">
                <a:pos x="f18145" y="f18146"/>
              </a:cxn>
              <a:cxn ang="f11375">
                <a:pos x="f18147" y="f18148"/>
              </a:cxn>
              <a:cxn ang="f11375">
                <a:pos x="f18149" y="f18150"/>
              </a:cxn>
              <a:cxn ang="f11375">
                <a:pos x="f18151" y="f18152"/>
              </a:cxn>
              <a:cxn ang="f11375">
                <a:pos x="f18153" y="f18154"/>
              </a:cxn>
              <a:cxn ang="f11375">
                <a:pos x="f18155" y="f18156"/>
              </a:cxn>
              <a:cxn ang="f11375">
                <a:pos x="f18157" y="f18158"/>
              </a:cxn>
              <a:cxn ang="f11375">
                <a:pos x="f18159" y="f18160"/>
              </a:cxn>
              <a:cxn ang="f11375">
                <a:pos x="f18161" y="f18162"/>
              </a:cxn>
              <a:cxn ang="f11375">
                <a:pos x="f18163" y="f18164"/>
              </a:cxn>
              <a:cxn ang="f11375">
                <a:pos x="f18165" y="f18166"/>
              </a:cxn>
              <a:cxn ang="f11375">
                <a:pos x="f18167" y="f18168"/>
              </a:cxn>
              <a:cxn ang="f11375">
                <a:pos x="f18169" y="f18170"/>
              </a:cxn>
              <a:cxn ang="f11375">
                <a:pos x="f18171" y="f18172"/>
              </a:cxn>
              <a:cxn ang="f11375">
                <a:pos x="f18173" y="f18174"/>
              </a:cxn>
              <a:cxn ang="f11375">
                <a:pos x="f18175" y="f18176"/>
              </a:cxn>
              <a:cxn ang="f11375">
                <a:pos x="f18177" y="f18178"/>
              </a:cxn>
              <a:cxn ang="f11375">
                <a:pos x="f18179" y="f18180"/>
              </a:cxn>
              <a:cxn ang="f11375">
                <a:pos x="f18181" y="f18182"/>
              </a:cxn>
              <a:cxn ang="f11375">
                <a:pos x="f18183" y="f18184"/>
              </a:cxn>
              <a:cxn ang="f11375">
                <a:pos x="f18185" y="f18186"/>
              </a:cxn>
              <a:cxn ang="f11375">
                <a:pos x="f18187" y="f18188"/>
              </a:cxn>
              <a:cxn ang="f11375">
                <a:pos x="f18189" y="f18190"/>
              </a:cxn>
              <a:cxn ang="f11375">
                <a:pos x="f18191" y="f18192"/>
              </a:cxn>
              <a:cxn ang="f11375">
                <a:pos x="f18193" y="f18194"/>
              </a:cxn>
              <a:cxn ang="f11375">
                <a:pos x="f18195" y="f18196"/>
              </a:cxn>
              <a:cxn ang="f11375">
                <a:pos x="f18197" y="f18198"/>
              </a:cxn>
              <a:cxn ang="f11375">
                <a:pos x="f18199" y="f18200"/>
              </a:cxn>
              <a:cxn ang="f11375">
                <a:pos x="f18201" y="f18202"/>
              </a:cxn>
              <a:cxn ang="f11375">
                <a:pos x="f18203" y="f18204"/>
              </a:cxn>
              <a:cxn ang="f11375">
                <a:pos x="f18205" y="f18206"/>
              </a:cxn>
              <a:cxn ang="f11375">
                <a:pos x="f18207" y="f18208"/>
              </a:cxn>
              <a:cxn ang="f11375">
                <a:pos x="f18209" y="f18210"/>
              </a:cxn>
              <a:cxn ang="f11375">
                <a:pos x="f18211" y="f18212"/>
              </a:cxn>
              <a:cxn ang="f11375">
                <a:pos x="f18213" y="f18214"/>
              </a:cxn>
              <a:cxn ang="f11375">
                <a:pos x="f18215" y="f18216"/>
              </a:cxn>
              <a:cxn ang="f11375">
                <a:pos x="f18217" y="f18218"/>
              </a:cxn>
              <a:cxn ang="f11375">
                <a:pos x="f18219" y="f18220"/>
              </a:cxn>
              <a:cxn ang="f11375">
                <a:pos x="f18221" y="f18222"/>
              </a:cxn>
              <a:cxn ang="f11375">
                <a:pos x="f18223" y="f18224"/>
              </a:cxn>
              <a:cxn ang="f11375">
                <a:pos x="f18225" y="f18226"/>
              </a:cxn>
              <a:cxn ang="f11375">
                <a:pos x="f18227" y="f18228"/>
              </a:cxn>
              <a:cxn ang="f11375">
                <a:pos x="f18229" y="f18230"/>
              </a:cxn>
              <a:cxn ang="f11375">
                <a:pos x="f18231" y="f18232"/>
              </a:cxn>
              <a:cxn ang="f11375">
                <a:pos x="f18233" y="f18234"/>
              </a:cxn>
              <a:cxn ang="f11375">
                <a:pos x="f18235" y="f18236"/>
              </a:cxn>
              <a:cxn ang="f11375">
                <a:pos x="f18237" y="f18238"/>
              </a:cxn>
              <a:cxn ang="f11375">
                <a:pos x="f18239" y="f18240"/>
              </a:cxn>
              <a:cxn ang="f11375">
                <a:pos x="f18241" y="f18242"/>
              </a:cxn>
              <a:cxn ang="f11375">
                <a:pos x="f18243" y="f18244"/>
              </a:cxn>
              <a:cxn ang="f11375">
                <a:pos x="f18245" y="f18246"/>
              </a:cxn>
              <a:cxn ang="f11375">
                <a:pos x="f18247" y="f18248"/>
              </a:cxn>
              <a:cxn ang="f11375">
                <a:pos x="f18249" y="f18250"/>
              </a:cxn>
              <a:cxn ang="f11375">
                <a:pos x="f18251" y="f18252"/>
              </a:cxn>
              <a:cxn ang="f11375">
                <a:pos x="f18253" y="f18254"/>
              </a:cxn>
              <a:cxn ang="f11375">
                <a:pos x="f18255" y="f18256"/>
              </a:cxn>
              <a:cxn ang="f11375">
                <a:pos x="f18257" y="f18258"/>
              </a:cxn>
              <a:cxn ang="f11375">
                <a:pos x="f18259" y="f18260"/>
              </a:cxn>
              <a:cxn ang="f11375">
                <a:pos x="f18261" y="f18262"/>
              </a:cxn>
              <a:cxn ang="f11375">
                <a:pos x="f18263" y="f18264"/>
              </a:cxn>
              <a:cxn ang="f11375">
                <a:pos x="f18265" y="f18266"/>
              </a:cxn>
              <a:cxn ang="f11375">
                <a:pos x="f18267" y="f18268"/>
              </a:cxn>
              <a:cxn ang="f11375">
                <a:pos x="f18269" y="f18270"/>
              </a:cxn>
              <a:cxn ang="f11375">
                <a:pos x="f18271" y="f18272"/>
              </a:cxn>
              <a:cxn ang="f11375">
                <a:pos x="f18273" y="f18274"/>
              </a:cxn>
              <a:cxn ang="f11375">
                <a:pos x="f18275" y="f18276"/>
              </a:cxn>
              <a:cxn ang="f11375">
                <a:pos x="f18277" y="f18278"/>
              </a:cxn>
              <a:cxn ang="f11375">
                <a:pos x="f18279" y="f18280"/>
              </a:cxn>
              <a:cxn ang="f11375">
                <a:pos x="f18281" y="f18282"/>
              </a:cxn>
              <a:cxn ang="f11375">
                <a:pos x="f18283" y="f18284"/>
              </a:cxn>
              <a:cxn ang="f11375">
                <a:pos x="f18285" y="f18286"/>
              </a:cxn>
              <a:cxn ang="f11375">
                <a:pos x="f18287" y="f18288"/>
              </a:cxn>
              <a:cxn ang="f11375">
                <a:pos x="f18289" y="f18290"/>
              </a:cxn>
              <a:cxn ang="f11375">
                <a:pos x="f18291" y="f18292"/>
              </a:cxn>
              <a:cxn ang="f11375">
                <a:pos x="f18293" y="f18294"/>
              </a:cxn>
              <a:cxn ang="f11375">
                <a:pos x="f18295" y="f18296"/>
              </a:cxn>
              <a:cxn ang="f11375">
                <a:pos x="f18297" y="f18298"/>
              </a:cxn>
              <a:cxn ang="f11375">
                <a:pos x="f18299" y="f18300"/>
              </a:cxn>
              <a:cxn ang="f11375">
                <a:pos x="f18301" y="f18302"/>
              </a:cxn>
              <a:cxn ang="f11375">
                <a:pos x="f18303" y="f18304"/>
              </a:cxn>
              <a:cxn ang="f11375">
                <a:pos x="f18305" y="f18306"/>
              </a:cxn>
              <a:cxn ang="f11375">
                <a:pos x="f18307" y="f18308"/>
              </a:cxn>
              <a:cxn ang="f11375">
                <a:pos x="f18309" y="f18310"/>
              </a:cxn>
              <a:cxn ang="f11375">
                <a:pos x="f18311" y="f18312"/>
              </a:cxn>
              <a:cxn ang="f11375">
                <a:pos x="f18313" y="f18314"/>
              </a:cxn>
              <a:cxn ang="f11375">
                <a:pos x="f18315" y="f18316"/>
              </a:cxn>
              <a:cxn ang="f11375">
                <a:pos x="f18317" y="f18318"/>
              </a:cxn>
              <a:cxn ang="f11375">
                <a:pos x="f18319" y="f18320"/>
              </a:cxn>
              <a:cxn ang="f11375">
                <a:pos x="f18321" y="f18322"/>
              </a:cxn>
              <a:cxn ang="f11375">
                <a:pos x="f18323" y="f18324"/>
              </a:cxn>
              <a:cxn ang="f11375">
                <a:pos x="f18325" y="f18326"/>
              </a:cxn>
              <a:cxn ang="f11375">
                <a:pos x="f18327" y="f18328"/>
              </a:cxn>
              <a:cxn ang="f11375">
                <a:pos x="f18329" y="f18330"/>
              </a:cxn>
              <a:cxn ang="f11375">
                <a:pos x="f18331" y="f18332"/>
              </a:cxn>
              <a:cxn ang="f11375">
                <a:pos x="f18333" y="f18334"/>
              </a:cxn>
              <a:cxn ang="f11375">
                <a:pos x="f18335" y="f18336"/>
              </a:cxn>
              <a:cxn ang="f11375">
                <a:pos x="f18337" y="f18338"/>
              </a:cxn>
              <a:cxn ang="f11375">
                <a:pos x="f18339" y="f18340"/>
              </a:cxn>
              <a:cxn ang="f11375">
                <a:pos x="f18341" y="f18342"/>
              </a:cxn>
              <a:cxn ang="f11375">
                <a:pos x="f18343" y="f18344"/>
              </a:cxn>
              <a:cxn ang="f11375">
                <a:pos x="f18345" y="f18346"/>
              </a:cxn>
              <a:cxn ang="f11375">
                <a:pos x="f18347" y="f18348"/>
              </a:cxn>
              <a:cxn ang="f11375">
                <a:pos x="f18349" y="f18350"/>
              </a:cxn>
              <a:cxn ang="f11375">
                <a:pos x="f18351" y="f18352"/>
              </a:cxn>
              <a:cxn ang="f11375">
                <a:pos x="f18353" y="f18354"/>
              </a:cxn>
              <a:cxn ang="f11375">
                <a:pos x="f18355" y="f18356"/>
              </a:cxn>
              <a:cxn ang="f11375">
                <a:pos x="f18357" y="f18358"/>
              </a:cxn>
              <a:cxn ang="f11375">
                <a:pos x="f18359" y="f18360"/>
              </a:cxn>
              <a:cxn ang="f11375">
                <a:pos x="f18361" y="f18362"/>
              </a:cxn>
              <a:cxn ang="f11375">
                <a:pos x="f18363" y="f18364"/>
              </a:cxn>
              <a:cxn ang="f11375">
                <a:pos x="f18365" y="f18366"/>
              </a:cxn>
              <a:cxn ang="f11375">
                <a:pos x="f18367" y="f18368"/>
              </a:cxn>
              <a:cxn ang="f11375">
                <a:pos x="f18369" y="f18370"/>
              </a:cxn>
              <a:cxn ang="f11375">
                <a:pos x="f18371" y="f18372"/>
              </a:cxn>
              <a:cxn ang="f11375">
                <a:pos x="f18373" y="f18374"/>
              </a:cxn>
              <a:cxn ang="f11375">
                <a:pos x="f18375" y="f18376"/>
              </a:cxn>
              <a:cxn ang="f11375">
                <a:pos x="f18377" y="f18378"/>
              </a:cxn>
              <a:cxn ang="f11375">
                <a:pos x="f18379" y="f18380"/>
              </a:cxn>
              <a:cxn ang="f11375">
                <a:pos x="f18381" y="f18382"/>
              </a:cxn>
              <a:cxn ang="f11375">
                <a:pos x="f18383" y="f18384"/>
              </a:cxn>
              <a:cxn ang="f11375">
                <a:pos x="f18385" y="f18386"/>
              </a:cxn>
              <a:cxn ang="f11375">
                <a:pos x="f18387" y="f18388"/>
              </a:cxn>
              <a:cxn ang="f11375">
                <a:pos x="f18389" y="f18390"/>
              </a:cxn>
              <a:cxn ang="f11375">
                <a:pos x="f18391" y="f18392"/>
              </a:cxn>
              <a:cxn ang="f11375">
                <a:pos x="f18393" y="f18394"/>
              </a:cxn>
              <a:cxn ang="f11375">
                <a:pos x="f18395" y="f18396"/>
              </a:cxn>
              <a:cxn ang="f11375">
                <a:pos x="f18397" y="f18398"/>
              </a:cxn>
              <a:cxn ang="f11375">
                <a:pos x="f18399" y="f18400"/>
              </a:cxn>
              <a:cxn ang="f11375">
                <a:pos x="f18401" y="f18402"/>
              </a:cxn>
              <a:cxn ang="f11375">
                <a:pos x="f18403" y="f18404"/>
              </a:cxn>
              <a:cxn ang="f11375">
                <a:pos x="f18405" y="f18406"/>
              </a:cxn>
              <a:cxn ang="f11375">
                <a:pos x="f18407" y="f18408"/>
              </a:cxn>
              <a:cxn ang="f11375">
                <a:pos x="f18409" y="f18410"/>
              </a:cxn>
              <a:cxn ang="f11375">
                <a:pos x="f18411" y="f18412"/>
              </a:cxn>
              <a:cxn ang="f11375">
                <a:pos x="f18413" y="f18414"/>
              </a:cxn>
              <a:cxn ang="f11375">
                <a:pos x="f18415" y="f18416"/>
              </a:cxn>
              <a:cxn ang="f11375">
                <a:pos x="f18417" y="f18418"/>
              </a:cxn>
              <a:cxn ang="f11375">
                <a:pos x="f18419" y="f18420"/>
              </a:cxn>
              <a:cxn ang="f11375">
                <a:pos x="f18421" y="f18422"/>
              </a:cxn>
              <a:cxn ang="f11375">
                <a:pos x="f18423" y="f18424"/>
              </a:cxn>
              <a:cxn ang="f11375">
                <a:pos x="f18425" y="f18426"/>
              </a:cxn>
              <a:cxn ang="f11375">
                <a:pos x="f18427" y="f18428"/>
              </a:cxn>
              <a:cxn ang="f11375">
                <a:pos x="f18429" y="f18430"/>
              </a:cxn>
              <a:cxn ang="f11375">
                <a:pos x="f18431" y="f18432"/>
              </a:cxn>
              <a:cxn ang="f11375">
                <a:pos x="f18433" y="f18434"/>
              </a:cxn>
              <a:cxn ang="f11375">
                <a:pos x="f18435" y="f18436"/>
              </a:cxn>
              <a:cxn ang="f11375">
                <a:pos x="f18437" y="f18438"/>
              </a:cxn>
              <a:cxn ang="f11375">
                <a:pos x="f18439" y="f18440"/>
              </a:cxn>
              <a:cxn ang="f11375">
                <a:pos x="f18441" y="f18442"/>
              </a:cxn>
              <a:cxn ang="f11375">
                <a:pos x="f18443" y="f18444"/>
              </a:cxn>
              <a:cxn ang="f11375">
                <a:pos x="f18445" y="f18446"/>
              </a:cxn>
              <a:cxn ang="f11375">
                <a:pos x="f18447" y="f18448"/>
              </a:cxn>
              <a:cxn ang="f11375">
                <a:pos x="f18449" y="f18450"/>
              </a:cxn>
              <a:cxn ang="f11375">
                <a:pos x="f18451" y="f18330"/>
              </a:cxn>
              <a:cxn ang="f11375">
                <a:pos x="f18452" y="f18453"/>
              </a:cxn>
              <a:cxn ang="f11375">
                <a:pos x="f18454" y="f18455"/>
              </a:cxn>
              <a:cxn ang="f11375">
                <a:pos x="f18456" y="f18457"/>
              </a:cxn>
              <a:cxn ang="f11375">
                <a:pos x="f18458" y="f18459"/>
              </a:cxn>
              <a:cxn ang="f11375">
                <a:pos x="f18460" y="f18461"/>
              </a:cxn>
              <a:cxn ang="f11375">
                <a:pos x="f18462" y="f18463"/>
              </a:cxn>
              <a:cxn ang="f11375">
                <a:pos x="f18464" y="f18465"/>
              </a:cxn>
              <a:cxn ang="f11375">
                <a:pos x="f18466" y="f18467"/>
              </a:cxn>
              <a:cxn ang="f11375">
                <a:pos x="f18468" y="f18469"/>
              </a:cxn>
              <a:cxn ang="f11375">
                <a:pos x="f18470" y="f18471"/>
              </a:cxn>
              <a:cxn ang="f11375">
                <a:pos x="f18472" y="f18473"/>
              </a:cxn>
              <a:cxn ang="f11375">
                <a:pos x="f18474" y="f18475"/>
              </a:cxn>
              <a:cxn ang="f11375">
                <a:pos x="f18476" y="f18477"/>
              </a:cxn>
              <a:cxn ang="f11375">
                <a:pos x="f18478" y="f18479"/>
              </a:cxn>
              <a:cxn ang="f11375">
                <a:pos x="f18480" y="f18481"/>
              </a:cxn>
              <a:cxn ang="f11375">
                <a:pos x="f18482" y="f18483"/>
              </a:cxn>
              <a:cxn ang="f11375">
                <a:pos x="f18484" y="f18485"/>
              </a:cxn>
              <a:cxn ang="f11375">
                <a:pos x="f18486" y="f18487"/>
              </a:cxn>
              <a:cxn ang="f11375">
                <a:pos x="f18488" y="f18489"/>
              </a:cxn>
              <a:cxn ang="f11375">
                <a:pos x="f18490" y="f18491"/>
              </a:cxn>
              <a:cxn ang="f11375">
                <a:pos x="f18492" y="f18493"/>
              </a:cxn>
              <a:cxn ang="f11375">
                <a:pos x="f18494" y="f18495"/>
              </a:cxn>
              <a:cxn ang="f11375">
                <a:pos x="f18496" y="f18497"/>
              </a:cxn>
              <a:cxn ang="f11375">
                <a:pos x="f18498" y="f18499"/>
              </a:cxn>
              <a:cxn ang="f11375">
                <a:pos x="f18500" y="f18501"/>
              </a:cxn>
              <a:cxn ang="f11375">
                <a:pos x="f18502" y="f18503"/>
              </a:cxn>
              <a:cxn ang="f11375">
                <a:pos x="f18504" y="f18505"/>
              </a:cxn>
              <a:cxn ang="f11375">
                <a:pos x="f18506" y="f18507"/>
              </a:cxn>
              <a:cxn ang="f11375">
                <a:pos x="f18508" y="f18509"/>
              </a:cxn>
              <a:cxn ang="f11375">
                <a:pos x="f18510" y="f18511"/>
              </a:cxn>
              <a:cxn ang="f11375">
                <a:pos x="f18512" y="f18513"/>
              </a:cxn>
              <a:cxn ang="f11375">
                <a:pos x="f18514" y="f18515"/>
              </a:cxn>
              <a:cxn ang="f11375">
                <a:pos x="f18516" y="f18517"/>
              </a:cxn>
              <a:cxn ang="f11375">
                <a:pos x="f18518" y="f18519"/>
              </a:cxn>
              <a:cxn ang="f11375">
                <a:pos x="f18520" y="f18521"/>
              </a:cxn>
              <a:cxn ang="f11375">
                <a:pos x="f18522" y="f18523"/>
              </a:cxn>
              <a:cxn ang="f11375">
                <a:pos x="f18524" y="f18525"/>
              </a:cxn>
              <a:cxn ang="f11375">
                <a:pos x="f18526" y="f18527"/>
              </a:cxn>
              <a:cxn ang="f11375">
                <a:pos x="f18528" y="f18529"/>
              </a:cxn>
              <a:cxn ang="f11375">
                <a:pos x="f18530" y="f18531"/>
              </a:cxn>
              <a:cxn ang="f11375">
                <a:pos x="f18532" y="f18533"/>
              </a:cxn>
              <a:cxn ang="f11375">
                <a:pos x="f18534" y="f18535"/>
              </a:cxn>
              <a:cxn ang="f11375">
                <a:pos x="f18536" y="f18537"/>
              </a:cxn>
              <a:cxn ang="f11375">
                <a:pos x="f18538" y="f18539"/>
              </a:cxn>
              <a:cxn ang="f11375">
                <a:pos x="f18540" y="f18541"/>
              </a:cxn>
              <a:cxn ang="f11375">
                <a:pos x="f18542" y="f18543"/>
              </a:cxn>
              <a:cxn ang="f11375">
                <a:pos x="f18544" y="f18545"/>
              </a:cxn>
              <a:cxn ang="f11375">
                <a:pos x="f18546" y="f18547"/>
              </a:cxn>
              <a:cxn ang="f11375">
                <a:pos x="f18548" y="f18549"/>
              </a:cxn>
              <a:cxn ang="f11375">
                <a:pos x="f18550" y="f18551"/>
              </a:cxn>
              <a:cxn ang="f11375">
                <a:pos x="f18552" y="f18553"/>
              </a:cxn>
              <a:cxn ang="f11375">
                <a:pos x="f18554" y="f18555"/>
              </a:cxn>
              <a:cxn ang="f11375">
                <a:pos x="f18556" y="f18557"/>
              </a:cxn>
              <a:cxn ang="f11375">
                <a:pos x="f18558" y="f18559"/>
              </a:cxn>
              <a:cxn ang="f11375">
                <a:pos x="f18560" y="f18561"/>
              </a:cxn>
              <a:cxn ang="f11375">
                <a:pos x="f18562" y="f18563"/>
              </a:cxn>
              <a:cxn ang="f11375">
                <a:pos x="f18564" y="f18565"/>
              </a:cxn>
              <a:cxn ang="f11375">
                <a:pos x="f18566" y="f18567"/>
              </a:cxn>
              <a:cxn ang="f11375">
                <a:pos x="f18568" y="f18569"/>
              </a:cxn>
              <a:cxn ang="f11375">
                <a:pos x="f18570" y="f18571"/>
              </a:cxn>
              <a:cxn ang="f11375">
                <a:pos x="f18572" y="f18573"/>
              </a:cxn>
              <a:cxn ang="f11375">
                <a:pos x="f18574" y="f18575"/>
              </a:cxn>
              <a:cxn ang="f11375">
                <a:pos x="f18576" y="f18577"/>
              </a:cxn>
              <a:cxn ang="f11375">
                <a:pos x="f18578" y="f18579"/>
              </a:cxn>
              <a:cxn ang="f11375">
                <a:pos x="f18580" y="f18581"/>
              </a:cxn>
              <a:cxn ang="f11375">
                <a:pos x="f18582" y="f18583"/>
              </a:cxn>
              <a:cxn ang="f11375">
                <a:pos x="f18584" y="f18585"/>
              </a:cxn>
              <a:cxn ang="f11375">
                <a:pos x="f18586" y="f18587"/>
              </a:cxn>
              <a:cxn ang="f11375">
                <a:pos x="f18588" y="f18589"/>
              </a:cxn>
              <a:cxn ang="f11375">
                <a:pos x="f18590" y="f18591"/>
              </a:cxn>
              <a:cxn ang="f11375">
                <a:pos x="f18592" y="f18593"/>
              </a:cxn>
              <a:cxn ang="f11375">
                <a:pos x="f18594" y="f18595"/>
              </a:cxn>
              <a:cxn ang="f11375">
                <a:pos x="f18596" y="f18597"/>
              </a:cxn>
              <a:cxn ang="f11375">
                <a:pos x="f18598" y="f18599"/>
              </a:cxn>
              <a:cxn ang="f11375">
                <a:pos x="f18600" y="f18601"/>
              </a:cxn>
              <a:cxn ang="f11375">
                <a:pos x="f18602" y="f18603"/>
              </a:cxn>
              <a:cxn ang="f11375">
                <a:pos x="f18604" y="f18605"/>
              </a:cxn>
              <a:cxn ang="f11375">
                <a:pos x="f18606" y="f18607"/>
              </a:cxn>
              <a:cxn ang="f11375">
                <a:pos x="f18608" y="f18609"/>
              </a:cxn>
              <a:cxn ang="f11375">
                <a:pos x="f18610" y="f18611"/>
              </a:cxn>
              <a:cxn ang="f11375">
                <a:pos x="f18612" y="f18613"/>
              </a:cxn>
              <a:cxn ang="f11375">
                <a:pos x="f18614" y="f18615"/>
              </a:cxn>
              <a:cxn ang="f11375">
                <a:pos x="f18616" y="f18617"/>
              </a:cxn>
              <a:cxn ang="f11375">
                <a:pos x="f18618" y="f18619"/>
              </a:cxn>
              <a:cxn ang="f11375">
                <a:pos x="f18620" y="f18621"/>
              </a:cxn>
              <a:cxn ang="f11375">
                <a:pos x="f18622" y="f18623"/>
              </a:cxn>
              <a:cxn ang="f11375">
                <a:pos x="f18624" y="f18625"/>
              </a:cxn>
              <a:cxn ang="f11375">
                <a:pos x="f18626" y="f18627"/>
              </a:cxn>
              <a:cxn ang="f11375">
                <a:pos x="f18628" y="f18629"/>
              </a:cxn>
              <a:cxn ang="f11375">
                <a:pos x="f18630" y="f18631"/>
              </a:cxn>
              <a:cxn ang="f11375">
                <a:pos x="f18632" y="f18633"/>
              </a:cxn>
              <a:cxn ang="f11375">
                <a:pos x="f18634" y="f18635"/>
              </a:cxn>
              <a:cxn ang="f11375">
                <a:pos x="f18636" y="f18637"/>
              </a:cxn>
              <a:cxn ang="f11375">
                <a:pos x="f18638" y="f18639"/>
              </a:cxn>
              <a:cxn ang="f11375">
                <a:pos x="f18640" y="f18641"/>
              </a:cxn>
              <a:cxn ang="f11375">
                <a:pos x="f18642" y="f18643"/>
              </a:cxn>
              <a:cxn ang="f11375">
                <a:pos x="f18644" y="f18645"/>
              </a:cxn>
              <a:cxn ang="f11375">
                <a:pos x="f18646" y="f18647"/>
              </a:cxn>
              <a:cxn ang="f11375">
                <a:pos x="f18648" y="f18649"/>
              </a:cxn>
              <a:cxn ang="f11375">
                <a:pos x="f18650" y="f18651"/>
              </a:cxn>
              <a:cxn ang="f11375">
                <a:pos x="f18652" y="f18653"/>
              </a:cxn>
              <a:cxn ang="f11375">
                <a:pos x="f18654" y="f18655"/>
              </a:cxn>
              <a:cxn ang="f11375">
                <a:pos x="f18656" y="f18657"/>
              </a:cxn>
              <a:cxn ang="f11375">
                <a:pos x="f18658" y="f18659"/>
              </a:cxn>
              <a:cxn ang="f11375">
                <a:pos x="f18660" y="f18661"/>
              </a:cxn>
              <a:cxn ang="f11375">
                <a:pos x="f18662" y="f18663"/>
              </a:cxn>
              <a:cxn ang="f11375">
                <a:pos x="f18664" y="f18665"/>
              </a:cxn>
              <a:cxn ang="f11375">
                <a:pos x="f18666" y="f18667"/>
              </a:cxn>
              <a:cxn ang="f11375">
                <a:pos x="f18668" y="f18669"/>
              </a:cxn>
              <a:cxn ang="f11375">
                <a:pos x="f18670" y="f18671"/>
              </a:cxn>
              <a:cxn ang="f11375">
                <a:pos x="f18672" y="f18673"/>
              </a:cxn>
              <a:cxn ang="f11375">
                <a:pos x="f18674" y="f18675"/>
              </a:cxn>
              <a:cxn ang="f11375">
                <a:pos x="f18676" y="f18677"/>
              </a:cxn>
              <a:cxn ang="f11375">
                <a:pos x="f18678" y="f18679"/>
              </a:cxn>
              <a:cxn ang="f11375">
                <a:pos x="f18680" y="f18681"/>
              </a:cxn>
              <a:cxn ang="f11375">
                <a:pos x="f18682" y="f18683"/>
              </a:cxn>
              <a:cxn ang="f11375">
                <a:pos x="f18684" y="f18685"/>
              </a:cxn>
              <a:cxn ang="f11375">
                <a:pos x="f18686" y="f18687"/>
              </a:cxn>
              <a:cxn ang="f11375">
                <a:pos x="f18688" y="f18689"/>
              </a:cxn>
              <a:cxn ang="f11375">
                <a:pos x="f18690" y="f18691"/>
              </a:cxn>
              <a:cxn ang="f11375">
                <a:pos x="f18692" y="f18693"/>
              </a:cxn>
              <a:cxn ang="f11375">
                <a:pos x="f18694" y="f18695"/>
              </a:cxn>
              <a:cxn ang="f11375">
                <a:pos x="f18696" y="f18697"/>
              </a:cxn>
              <a:cxn ang="f11375">
                <a:pos x="f18698" y="f18699"/>
              </a:cxn>
              <a:cxn ang="f11375">
                <a:pos x="f18700" y="f18701"/>
              </a:cxn>
              <a:cxn ang="f11375">
                <a:pos x="f18702" y="f18703"/>
              </a:cxn>
              <a:cxn ang="f11375">
                <a:pos x="f18704" y="f18705"/>
              </a:cxn>
              <a:cxn ang="f11375">
                <a:pos x="f18706" y="f18707"/>
              </a:cxn>
              <a:cxn ang="f11375">
                <a:pos x="f18708" y="f18709"/>
              </a:cxn>
              <a:cxn ang="f11375">
                <a:pos x="f18710" y="f18711"/>
              </a:cxn>
              <a:cxn ang="f11375">
                <a:pos x="f18712" y="f18713"/>
              </a:cxn>
              <a:cxn ang="f11375">
                <a:pos x="f18714" y="f18715"/>
              </a:cxn>
              <a:cxn ang="f11375">
                <a:pos x="f18716" y="f18717"/>
              </a:cxn>
              <a:cxn ang="f11375">
                <a:pos x="f18718" y="f18719"/>
              </a:cxn>
              <a:cxn ang="f11375">
                <a:pos x="f18720" y="f18721"/>
              </a:cxn>
              <a:cxn ang="f11375">
                <a:pos x="f18722" y="f18723"/>
              </a:cxn>
              <a:cxn ang="f11375">
                <a:pos x="f18724" y="f18725"/>
              </a:cxn>
              <a:cxn ang="f11375">
                <a:pos x="f18726" y="f18727"/>
              </a:cxn>
              <a:cxn ang="f11375">
                <a:pos x="f18728" y="f18729"/>
              </a:cxn>
              <a:cxn ang="f11375">
                <a:pos x="f18730" y="f18731"/>
              </a:cxn>
              <a:cxn ang="f11375">
                <a:pos x="f18732" y="f18733"/>
              </a:cxn>
              <a:cxn ang="f11375">
                <a:pos x="f18734" y="f18735"/>
              </a:cxn>
              <a:cxn ang="f11375">
                <a:pos x="f18736" y="f18737"/>
              </a:cxn>
              <a:cxn ang="f11375">
                <a:pos x="f18738" y="f18739"/>
              </a:cxn>
              <a:cxn ang="f11375">
                <a:pos x="f18740" y="f18741"/>
              </a:cxn>
              <a:cxn ang="f11375">
                <a:pos x="f18742" y="f18743"/>
              </a:cxn>
              <a:cxn ang="f11375">
                <a:pos x="f18744" y="f18745"/>
              </a:cxn>
              <a:cxn ang="f11375">
                <a:pos x="f18746" y="f18747"/>
              </a:cxn>
              <a:cxn ang="f11375">
                <a:pos x="f18748" y="f18749"/>
              </a:cxn>
              <a:cxn ang="f11375">
                <a:pos x="f18750" y="f18751"/>
              </a:cxn>
              <a:cxn ang="f11375">
                <a:pos x="f18752" y="f18753"/>
              </a:cxn>
              <a:cxn ang="f11375">
                <a:pos x="f18754" y="f18755"/>
              </a:cxn>
              <a:cxn ang="f11375">
                <a:pos x="f18756" y="f18757"/>
              </a:cxn>
              <a:cxn ang="f11375">
                <a:pos x="f18758" y="f18759"/>
              </a:cxn>
              <a:cxn ang="f11375">
                <a:pos x="f18760" y="f18761"/>
              </a:cxn>
              <a:cxn ang="f11375">
                <a:pos x="f18762" y="f18763"/>
              </a:cxn>
              <a:cxn ang="f11375">
                <a:pos x="f18764" y="f18765"/>
              </a:cxn>
              <a:cxn ang="f11375">
                <a:pos x="f18766" y="f18767"/>
              </a:cxn>
              <a:cxn ang="f11375">
                <a:pos x="f18768" y="f18769"/>
              </a:cxn>
              <a:cxn ang="f11375">
                <a:pos x="f18770" y="f18771"/>
              </a:cxn>
              <a:cxn ang="f11375">
                <a:pos x="f18772" y="f18773"/>
              </a:cxn>
              <a:cxn ang="f11375">
                <a:pos x="f18774" y="f18775"/>
              </a:cxn>
              <a:cxn ang="f11375">
                <a:pos x="f18776" y="f18777"/>
              </a:cxn>
              <a:cxn ang="f11375">
                <a:pos x="f18778" y="f18779"/>
              </a:cxn>
              <a:cxn ang="f11375">
                <a:pos x="f18780" y="f18781"/>
              </a:cxn>
              <a:cxn ang="f11375">
                <a:pos x="f18782" y="f18783"/>
              </a:cxn>
              <a:cxn ang="f11375">
                <a:pos x="f18784" y="f18785"/>
              </a:cxn>
              <a:cxn ang="f11375">
                <a:pos x="f18786" y="f18787"/>
              </a:cxn>
              <a:cxn ang="f11375">
                <a:pos x="f18788" y="f18789"/>
              </a:cxn>
              <a:cxn ang="f11375">
                <a:pos x="f18790" y="f18791"/>
              </a:cxn>
              <a:cxn ang="f11375">
                <a:pos x="f18792" y="f18793"/>
              </a:cxn>
              <a:cxn ang="f11375">
                <a:pos x="f18794" y="f18795"/>
              </a:cxn>
              <a:cxn ang="f11375">
                <a:pos x="f18796" y="f18797"/>
              </a:cxn>
              <a:cxn ang="f11375">
                <a:pos x="f18798" y="f18799"/>
              </a:cxn>
              <a:cxn ang="f11375">
                <a:pos x="f18800" y="f18801"/>
              </a:cxn>
              <a:cxn ang="f11375">
                <a:pos x="f18802" y="f18803"/>
              </a:cxn>
              <a:cxn ang="f11375">
                <a:pos x="f18804" y="f18805"/>
              </a:cxn>
              <a:cxn ang="f11375">
                <a:pos x="f18806" y="f18807"/>
              </a:cxn>
              <a:cxn ang="f11375">
                <a:pos x="f18808" y="f18809"/>
              </a:cxn>
              <a:cxn ang="f11375">
                <a:pos x="f18810" y="f18811"/>
              </a:cxn>
              <a:cxn ang="f11375">
                <a:pos x="f18812" y="f18813"/>
              </a:cxn>
              <a:cxn ang="f11375">
                <a:pos x="f18814" y="f18815"/>
              </a:cxn>
              <a:cxn ang="f11375">
                <a:pos x="f18816" y="f18817"/>
              </a:cxn>
              <a:cxn ang="f11375">
                <a:pos x="f18818" y="f18819"/>
              </a:cxn>
              <a:cxn ang="f11375">
                <a:pos x="f18820" y="f18821"/>
              </a:cxn>
              <a:cxn ang="f11375">
                <a:pos x="f18822" y="f18823"/>
              </a:cxn>
              <a:cxn ang="f11375">
                <a:pos x="f18824" y="f18825"/>
              </a:cxn>
              <a:cxn ang="f11375">
                <a:pos x="f18826" y="f18827"/>
              </a:cxn>
              <a:cxn ang="f11375">
                <a:pos x="f18828" y="f18829"/>
              </a:cxn>
              <a:cxn ang="f11375">
                <a:pos x="f18830" y="f18831"/>
              </a:cxn>
              <a:cxn ang="f11375">
                <a:pos x="f18832" y="f18833"/>
              </a:cxn>
              <a:cxn ang="f11375">
                <a:pos x="f18834" y="f18835"/>
              </a:cxn>
              <a:cxn ang="f11375">
                <a:pos x="f18836" y="f18837"/>
              </a:cxn>
              <a:cxn ang="f11375">
                <a:pos x="f18838" y="f18839"/>
              </a:cxn>
              <a:cxn ang="f11375">
                <a:pos x="f18840" y="f18841"/>
              </a:cxn>
              <a:cxn ang="f11375">
                <a:pos x="f18842" y="f18843"/>
              </a:cxn>
              <a:cxn ang="f11375">
                <a:pos x="f18844" y="f18845"/>
              </a:cxn>
              <a:cxn ang="f11375">
                <a:pos x="f18846" y="f18847"/>
              </a:cxn>
              <a:cxn ang="f11375">
                <a:pos x="f18848" y="f18849"/>
              </a:cxn>
              <a:cxn ang="f11375">
                <a:pos x="f18850" y="f18851"/>
              </a:cxn>
              <a:cxn ang="f11375">
                <a:pos x="f18852" y="f18853"/>
              </a:cxn>
              <a:cxn ang="f11375">
                <a:pos x="f18854" y="f18855"/>
              </a:cxn>
              <a:cxn ang="f11375">
                <a:pos x="f18856" y="f18857"/>
              </a:cxn>
              <a:cxn ang="f11375">
                <a:pos x="f18858" y="f18859"/>
              </a:cxn>
              <a:cxn ang="f11375">
                <a:pos x="f18860" y="f18861"/>
              </a:cxn>
              <a:cxn ang="f11375">
                <a:pos x="f18862" y="f18863"/>
              </a:cxn>
              <a:cxn ang="f11375">
                <a:pos x="f18864" y="f18865"/>
              </a:cxn>
              <a:cxn ang="f11375">
                <a:pos x="f18866" y="f18867"/>
              </a:cxn>
              <a:cxn ang="f11375">
                <a:pos x="f18868" y="f18869"/>
              </a:cxn>
              <a:cxn ang="f11375">
                <a:pos x="f18870" y="f18871"/>
              </a:cxn>
              <a:cxn ang="f11375">
                <a:pos x="f18872" y="f18873"/>
              </a:cxn>
              <a:cxn ang="f11375">
                <a:pos x="f18874" y="f18875"/>
              </a:cxn>
              <a:cxn ang="f11375">
                <a:pos x="f18876" y="f18877"/>
              </a:cxn>
              <a:cxn ang="f11375">
                <a:pos x="f18878" y="f18879"/>
              </a:cxn>
              <a:cxn ang="f11375">
                <a:pos x="f18880" y="f18881"/>
              </a:cxn>
              <a:cxn ang="f11375">
                <a:pos x="f18882" y="f18883"/>
              </a:cxn>
              <a:cxn ang="f11375">
                <a:pos x="f18884" y="f18885"/>
              </a:cxn>
              <a:cxn ang="f11375">
                <a:pos x="f18886" y="f18887"/>
              </a:cxn>
              <a:cxn ang="f11375">
                <a:pos x="f18888" y="f18889"/>
              </a:cxn>
              <a:cxn ang="f11375">
                <a:pos x="f18890" y="f18891"/>
              </a:cxn>
              <a:cxn ang="f11375">
                <a:pos x="f18892" y="f18893"/>
              </a:cxn>
              <a:cxn ang="f11375">
                <a:pos x="f18894" y="f18895"/>
              </a:cxn>
              <a:cxn ang="f11375">
                <a:pos x="f18896" y="f18897"/>
              </a:cxn>
              <a:cxn ang="f11375">
                <a:pos x="f18898" y="f18899"/>
              </a:cxn>
              <a:cxn ang="f11375">
                <a:pos x="f18900" y="f18901"/>
              </a:cxn>
              <a:cxn ang="f11375">
                <a:pos x="f18902" y="f18903"/>
              </a:cxn>
              <a:cxn ang="f11375">
                <a:pos x="f18904" y="f18905"/>
              </a:cxn>
              <a:cxn ang="f11375">
                <a:pos x="f18906" y="f18907"/>
              </a:cxn>
              <a:cxn ang="f11375">
                <a:pos x="f18908" y="f18909"/>
              </a:cxn>
              <a:cxn ang="f11375">
                <a:pos x="f18910" y="f18911"/>
              </a:cxn>
              <a:cxn ang="f11375">
                <a:pos x="f18912" y="f18913"/>
              </a:cxn>
              <a:cxn ang="f11375">
                <a:pos x="f18914" y="f18915"/>
              </a:cxn>
              <a:cxn ang="f11375">
                <a:pos x="f18916" y="f18917"/>
              </a:cxn>
              <a:cxn ang="f11375">
                <a:pos x="f18918" y="f18919"/>
              </a:cxn>
              <a:cxn ang="f11375">
                <a:pos x="f18920" y="f18921"/>
              </a:cxn>
              <a:cxn ang="f11375">
                <a:pos x="f18922" y="f18923"/>
              </a:cxn>
              <a:cxn ang="f11375">
                <a:pos x="f18924" y="f18925"/>
              </a:cxn>
              <a:cxn ang="f11375">
                <a:pos x="f18926" y="f18927"/>
              </a:cxn>
              <a:cxn ang="f11375">
                <a:pos x="f18928" y="f18929"/>
              </a:cxn>
              <a:cxn ang="f11375">
                <a:pos x="f18930" y="f18931"/>
              </a:cxn>
              <a:cxn ang="f11375">
                <a:pos x="f18932" y="f18933"/>
              </a:cxn>
              <a:cxn ang="f11375">
                <a:pos x="f18934" y="f18935"/>
              </a:cxn>
              <a:cxn ang="f11375">
                <a:pos x="f18936" y="f18937"/>
              </a:cxn>
              <a:cxn ang="f11375">
                <a:pos x="f18938" y="f18939"/>
              </a:cxn>
              <a:cxn ang="f11375">
                <a:pos x="f18940" y="f18941"/>
              </a:cxn>
              <a:cxn ang="f11375">
                <a:pos x="f18942" y="f18943"/>
              </a:cxn>
              <a:cxn ang="f11375">
                <a:pos x="f18944" y="f18945"/>
              </a:cxn>
              <a:cxn ang="f11375">
                <a:pos x="f18946" y="f18947"/>
              </a:cxn>
              <a:cxn ang="f11375">
                <a:pos x="f18948" y="f18949"/>
              </a:cxn>
              <a:cxn ang="f11375">
                <a:pos x="f18950" y="f18951"/>
              </a:cxn>
              <a:cxn ang="f11375">
                <a:pos x="f18952" y="f18953"/>
              </a:cxn>
              <a:cxn ang="f11375">
                <a:pos x="f18954" y="f18955"/>
              </a:cxn>
              <a:cxn ang="f11375">
                <a:pos x="f18956" y="f18957"/>
              </a:cxn>
              <a:cxn ang="f11375">
                <a:pos x="f18958" y="f18959"/>
              </a:cxn>
              <a:cxn ang="f11375">
                <a:pos x="f18960" y="f18961"/>
              </a:cxn>
              <a:cxn ang="f11375">
                <a:pos x="f18962" y="f18963"/>
              </a:cxn>
              <a:cxn ang="f11375">
                <a:pos x="f18964" y="f18965"/>
              </a:cxn>
              <a:cxn ang="f11375">
                <a:pos x="f18966" y="f18967"/>
              </a:cxn>
              <a:cxn ang="f11375">
                <a:pos x="f18968" y="f18969"/>
              </a:cxn>
              <a:cxn ang="f11375">
                <a:pos x="f18970" y="f18971"/>
              </a:cxn>
              <a:cxn ang="f11375">
                <a:pos x="f18972" y="f18973"/>
              </a:cxn>
              <a:cxn ang="f11375">
                <a:pos x="f18974" y="f18975"/>
              </a:cxn>
              <a:cxn ang="f11375">
                <a:pos x="f18976" y="f18977"/>
              </a:cxn>
              <a:cxn ang="f11375">
                <a:pos x="f18978" y="f18979"/>
              </a:cxn>
              <a:cxn ang="f11375">
                <a:pos x="f18980" y="f18981"/>
              </a:cxn>
              <a:cxn ang="f11375">
                <a:pos x="f18982" y="f18983"/>
              </a:cxn>
              <a:cxn ang="f11375">
                <a:pos x="f18984" y="f18985"/>
              </a:cxn>
              <a:cxn ang="f11375">
                <a:pos x="f18986" y="f18987"/>
              </a:cxn>
              <a:cxn ang="f11375">
                <a:pos x="f18988" y="f18989"/>
              </a:cxn>
              <a:cxn ang="f11375">
                <a:pos x="f18990" y="f18991"/>
              </a:cxn>
              <a:cxn ang="f11375">
                <a:pos x="f18992" y="f18993"/>
              </a:cxn>
              <a:cxn ang="f11375">
                <a:pos x="f18994" y="f18995"/>
              </a:cxn>
              <a:cxn ang="f11375">
                <a:pos x="f18996" y="f18997"/>
              </a:cxn>
              <a:cxn ang="f11375">
                <a:pos x="f18998" y="f18999"/>
              </a:cxn>
              <a:cxn ang="f11375">
                <a:pos x="f19000" y="f19001"/>
              </a:cxn>
              <a:cxn ang="f11375">
                <a:pos x="f19002" y="f19003"/>
              </a:cxn>
              <a:cxn ang="f11375">
                <a:pos x="f19004" y="f19005"/>
              </a:cxn>
              <a:cxn ang="f11375">
                <a:pos x="f19006" y="f19007"/>
              </a:cxn>
              <a:cxn ang="f11375">
                <a:pos x="f19008" y="f19009"/>
              </a:cxn>
              <a:cxn ang="f11375">
                <a:pos x="f19010" y="f19011"/>
              </a:cxn>
              <a:cxn ang="f11375">
                <a:pos x="f19012" y="f19013"/>
              </a:cxn>
              <a:cxn ang="f11375">
                <a:pos x="f19014" y="f19015"/>
              </a:cxn>
              <a:cxn ang="f11375">
                <a:pos x="f19016" y="f19017"/>
              </a:cxn>
              <a:cxn ang="f11375">
                <a:pos x="f19018" y="f19019"/>
              </a:cxn>
              <a:cxn ang="f11375">
                <a:pos x="f19020" y="f19021"/>
              </a:cxn>
              <a:cxn ang="f11375">
                <a:pos x="f19022" y="f19023"/>
              </a:cxn>
              <a:cxn ang="f11375">
                <a:pos x="f19024" y="f19025"/>
              </a:cxn>
              <a:cxn ang="f11375">
                <a:pos x="f19026" y="f19027"/>
              </a:cxn>
              <a:cxn ang="f11375">
                <a:pos x="f19028" y="f19029"/>
              </a:cxn>
              <a:cxn ang="f11375">
                <a:pos x="f19030" y="f19031"/>
              </a:cxn>
              <a:cxn ang="f11375">
                <a:pos x="f19032" y="f19033"/>
              </a:cxn>
              <a:cxn ang="f11375">
                <a:pos x="f19034" y="f19035"/>
              </a:cxn>
              <a:cxn ang="f11375">
                <a:pos x="f19036" y="f19037"/>
              </a:cxn>
              <a:cxn ang="f11375">
                <a:pos x="f19038" y="f19039"/>
              </a:cxn>
              <a:cxn ang="f11375">
                <a:pos x="f19040" y="f19041"/>
              </a:cxn>
              <a:cxn ang="f11375">
                <a:pos x="f19042" y="f19043"/>
              </a:cxn>
              <a:cxn ang="f11375">
                <a:pos x="f19044" y="f19045"/>
              </a:cxn>
              <a:cxn ang="f11375">
                <a:pos x="f19046" y="f19047"/>
              </a:cxn>
              <a:cxn ang="f11375">
                <a:pos x="f19048" y="f19049"/>
              </a:cxn>
              <a:cxn ang="f11375">
                <a:pos x="f19050" y="f19051"/>
              </a:cxn>
              <a:cxn ang="f11375">
                <a:pos x="f19052" y="f19053"/>
              </a:cxn>
              <a:cxn ang="f11375">
                <a:pos x="f19054" y="f19055"/>
              </a:cxn>
              <a:cxn ang="f11375">
                <a:pos x="f19056" y="f19057"/>
              </a:cxn>
              <a:cxn ang="f11375">
                <a:pos x="f19058" y="f19059"/>
              </a:cxn>
              <a:cxn ang="f11375">
                <a:pos x="f19060" y="f19061"/>
              </a:cxn>
              <a:cxn ang="f11375">
                <a:pos x="f19062" y="f19063"/>
              </a:cxn>
              <a:cxn ang="f11375">
                <a:pos x="f19064" y="f19065"/>
              </a:cxn>
              <a:cxn ang="f11375">
                <a:pos x="f19066" y="f19067"/>
              </a:cxn>
              <a:cxn ang="f11375">
                <a:pos x="f19068" y="f19069"/>
              </a:cxn>
              <a:cxn ang="f11375">
                <a:pos x="f19070" y="f19071"/>
              </a:cxn>
              <a:cxn ang="f11375">
                <a:pos x="f19072" y="f19073"/>
              </a:cxn>
              <a:cxn ang="f11375">
                <a:pos x="f19074" y="f19075"/>
              </a:cxn>
              <a:cxn ang="f11375">
                <a:pos x="f19076" y="f19077"/>
              </a:cxn>
              <a:cxn ang="f11375">
                <a:pos x="f19078" y="f19079"/>
              </a:cxn>
              <a:cxn ang="f11375">
                <a:pos x="f19080" y="f19081"/>
              </a:cxn>
              <a:cxn ang="f11375">
                <a:pos x="f19082" y="f19083"/>
              </a:cxn>
              <a:cxn ang="f11375">
                <a:pos x="f19084" y="f19085"/>
              </a:cxn>
              <a:cxn ang="f11375">
                <a:pos x="f19086" y="f19087"/>
              </a:cxn>
              <a:cxn ang="f11375">
                <a:pos x="f19088" y="f19089"/>
              </a:cxn>
              <a:cxn ang="f11375">
                <a:pos x="f19090" y="f19091"/>
              </a:cxn>
              <a:cxn ang="f11375">
                <a:pos x="f19092" y="f19093"/>
              </a:cxn>
              <a:cxn ang="f11375">
                <a:pos x="f19094" y="f19095"/>
              </a:cxn>
              <a:cxn ang="f11375">
                <a:pos x="f19096" y="f19097"/>
              </a:cxn>
              <a:cxn ang="f11375">
                <a:pos x="f19098" y="f19099"/>
              </a:cxn>
              <a:cxn ang="f11375">
                <a:pos x="f19100" y="f19101"/>
              </a:cxn>
              <a:cxn ang="f11375">
                <a:pos x="f19102" y="f19103"/>
              </a:cxn>
              <a:cxn ang="f11375">
                <a:pos x="f19104" y="f19105"/>
              </a:cxn>
              <a:cxn ang="f11375">
                <a:pos x="f19106" y="f19107"/>
              </a:cxn>
              <a:cxn ang="f11375">
                <a:pos x="f19108" y="f19109"/>
              </a:cxn>
              <a:cxn ang="f11375">
                <a:pos x="f19110" y="f19111"/>
              </a:cxn>
              <a:cxn ang="f11375">
                <a:pos x="f19112" y="f19113"/>
              </a:cxn>
              <a:cxn ang="f11375">
                <a:pos x="f19114" y="f19115"/>
              </a:cxn>
              <a:cxn ang="f11375">
                <a:pos x="f19116" y="f19117"/>
              </a:cxn>
              <a:cxn ang="f11375">
                <a:pos x="f19118" y="f19119"/>
              </a:cxn>
              <a:cxn ang="f11375">
                <a:pos x="f19120" y="f19121"/>
              </a:cxn>
              <a:cxn ang="f11375">
                <a:pos x="f19122" y="f19123"/>
              </a:cxn>
              <a:cxn ang="f11375">
                <a:pos x="f19124" y="f19125"/>
              </a:cxn>
              <a:cxn ang="f11375">
                <a:pos x="f19126" y="f19127"/>
              </a:cxn>
              <a:cxn ang="f11375">
                <a:pos x="f19128" y="f19129"/>
              </a:cxn>
              <a:cxn ang="f11375">
                <a:pos x="f19130" y="f19131"/>
              </a:cxn>
              <a:cxn ang="f11375">
                <a:pos x="f19132" y="f19133"/>
              </a:cxn>
              <a:cxn ang="f11375">
                <a:pos x="f19134" y="f19135"/>
              </a:cxn>
              <a:cxn ang="f11375">
                <a:pos x="f19136" y="f19137"/>
              </a:cxn>
              <a:cxn ang="f11375">
                <a:pos x="f19138" y="f19139"/>
              </a:cxn>
              <a:cxn ang="f11375">
                <a:pos x="f19140" y="f19141"/>
              </a:cxn>
              <a:cxn ang="f11375">
                <a:pos x="f19142" y="f19143"/>
              </a:cxn>
              <a:cxn ang="f11375">
                <a:pos x="f19144" y="f19145"/>
              </a:cxn>
              <a:cxn ang="f11375">
                <a:pos x="f19146" y="f19147"/>
              </a:cxn>
              <a:cxn ang="f11375">
                <a:pos x="f19148" y="f19149"/>
              </a:cxn>
              <a:cxn ang="f11375">
                <a:pos x="f19150" y="f19151"/>
              </a:cxn>
              <a:cxn ang="f11375">
                <a:pos x="f19152" y="f19153"/>
              </a:cxn>
              <a:cxn ang="f11375">
                <a:pos x="f19154" y="f19155"/>
              </a:cxn>
              <a:cxn ang="f11375">
                <a:pos x="f19156" y="f19157"/>
              </a:cxn>
              <a:cxn ang="f11375">
                <a:pos x="f19158" y="f19159"/>
              </a:cxn>
              <a:cxn ang="f11375">
                <a:pos x="f19160" y="f19161"/>
              </a:cxn>
              <a:cxn ang="f11375">
                <a:pos x="f19162" y="f19163"/>
              </a:cxn>
              <a:cxn ang="f11375">
                <a:pos x="f19164" y="f19165"/>
              </a:cxn>
              <a:cxn ang="f11375">
                <a:pos x="f19166" y="f19167"/>
              </a:cxn>
              <a:cxn ang="f11375">
                <a:pos x="f19168" y="f19169"/>
              </a:cxn>
              <a:cxn ang="f11375">
                <a:pos x="f19170" y="f19171"/>
              </a:cxn>
              <a:cxn ang="f11375">
                <a:pos x="f19172" y="f19173"/>
              </a:cxn>
              <a:cxn ang="f11375">
                <a:pos x="f19174" y="f19175"/>
              </a:cxn>
              <a:cxn ang="f11375">
                <a:pos x="f19176" y="f19177"/>
              </a:cxn>
              <a:cxn ang="f11375">
                <a:pos x="f19178" y="f19179"/>
              </a:cxn>
              <a:cxn ang="f11375">
                <a:pos x="f19180" y="f19181"/>
              </a:cxn>
              <a:cxn ang="f11375">
                <a:pos x="f19182" y="f19183"/>
              </a:cxn>
              <a:cxn ang="f11375">
                <a:pos x="f19184" y="f19185"/>
              </a:cxn>
              <a:cxn ang="f11375">
                <a:pos x="f19186" y="f19187"/>
              </a:cxn>
              <a:cxn ang="f11375">
                <a:pos x="f19188" y="f19189"/>
              </a:cxn>
              <a:cxn ang="f11375">
                <a:pos x="f19190" y="f19191"/>
              </a:cxn>
              <a:cxn ang="f11375">
                <a:pos x="f19192" y="f19193"/>
              </a:cxn>
              <a:cxn ang="f11375">
                <a:pos x="f19194" y="f19195"/>
              </a:cxn>
              <a:cxn ang="f11375">
                <a:pos x="f19196" y="f19197"/>
              </a:cxn>
              <a:cxn ang="f11375">
                <a:pos x="f19198" y="f19199"/>
              </a:cxn>
              <a:cxn ang="f11375">
                <a:pos x="f19200" y="f19201"/>
              </a:cxn>
              <a:cxn ang="f11375">
                <a:pos x="f19202" y="f19203"/>
              </a:cxn>
              <a:cxn ang="f11375">
                <a:pos x="f19204" y="f19205"/>
              </a:cxn>
              <a:cxn ang="f11375">
                <a:pos x="f19206" y="f19207"/>
              </a:cxn>
              <a:cxn ang="f11375">
                <a:pos x="f19208" y="f19209"/>
              </a:cxn>
              <a:cxn ang="f11375">
                <a:pos x="f19210" y="f19211"/>
              </a:cxn>
              <a:cxn ang="f11375">
                <a:pos x="f19212" y="f19213"/>
              </a:cxn>
              <a:cxn ang="f11375">
                <a:pos x="f19214" y="f19215"/>
              </a:cxn>
              <a:cxn ang="f11375">
                <a:pos x="f19216" y="f19217"/>
              </a:cxn>
              <a:cxn ang="f11375">
                <a:pos x="f19218" y="f19219"/>
              </a:cxn>
              <a:cxn ang="f11375">
                <a:pos x="f19220" y="f19221"/>
              </a:cxn>
              <a:cxn ang="f11375">
                <a:pos x="f19222" y="f19223"/>
              </a:cxn>
              <a:cxn ang="f11375">
                <a:pos x="f19224" y="f19225"/>
              </a:cxn>
              <a:cxn ang="f11375">
                <a:pos x="f19226" y="f19227"/>
              </a:cxn>
              <a:cxn ang="f11375">
                <a:pos x="f19154" y="f19228"/>
              </a:cxn>
              <a:cxn ang="f11375">
                <a:pos x="f19229" y="f19230"/>
              </a:cxn>
              <a:cxn ang="f11375">
                <a:pos x="f19231" y="f19232"/>
              </a:cxn>
              <a:cxn ang="f11375">
                <a:pos x="f19233" y="f19234"/>
              </a:cxn>
              <a:cxn ang="f11375">
                <a:pos x="f19235" y="f19236"/>
              </a:cxn>
              <a:cxn ang="f11375">
                <a:pos x="f19237" y="f19238"/>
              </a:cxn>
              <a:cxn ang="f11375">
                <a:pos x="f19239" y="f19240"/>
              </a:cxn>
              <a:cxn ang="f11375">
                <a:pos x="f19241" y="f19242"/>
              </a:cxn>
              <a:cxn ang="f11375">
                <a:pos x="f19243" y="f19244"/>
              </a:cxn>
              <a:cxn ang="f11375">
                <a:pos x="f19245" y="f19246"/>
              </a:cxn>
              <a:cxn ang="f11375">
                <a:pos x="f19247" y="f19248"/>
              </a:cxn>
              <a:cxn ang="f11375">
                <a:pos x="f19249" y="f19250"/>
              </a:cxn>
              <a:cxn ang="f11375">
                <a:pos x="f19251" y="f19252"/>
              </a:cxn>
              <a:cxn ang="f11375">
                <a:pos x="f19253" y="f19254"/>
              </a:cxn>
              <a:cxn ang="f11375">
                <a:pos x="f19255" y="f19256"/>
              </a:cxn>
              <a:cxn ang="f11375">
                <a:pos x="f19257" y="f19258"/>
              </a:cxn>
              <a:cxn ang="f11375">
                <a:pos x="f19259" y="f19260"/>
              </a:cxn>
              <a:cxn ang="f11375">
                <a:pos x="f19261" y="f19262"/>
              </a:cxn>
              <a:cxn ang="f11375">
                <a:pos x="f19263" y="f19264"/>
              </a:cxn>
              <a:cxn ang="f11375">
                <a:pos x="f19265" y="f19266"/>
              </a:cxn>
              <a:cxn ang="f11375">
                <a:pos x="f19267" y="f19268"/>
              </a:cxn>
              <a:cxn ang="f11375">
                <a:pos x="f19269" y="f19270"/>
              </a:cxn>
              <a:cxn ang="f11375">
                <a:pos x="f19271" y="f19272"/>
              </a:cxn>
              <a:cxn ang="f11375">
                <a:pos x="f19273" y="f19274"/>
              </a:cxn>
              <a:cxn ang="f11375">
                <a:pos x="f19275" y="f19276"/>
              </a:cxn>
              <a:cxn ang="f11375">
                <a:pos x="f19277" y="f19278"/>
              </a:cxn>
              <a:cxn ang="f11375">
                <a:pos x="f19279" y="f19280"/>
              </a:cxn>
              <a:cxn ang="f11375">
                <a:pos x="f19281" y="f19282"/>
              </a:cxn>
              <a:cxn ang="f11375">
                <a:pos x="f19283" y="f19284"/>
              </a:cxn>
              <a:cxn ang="f11375">
                <a:pos x="f19285" y="f19286"/>
              </a:cxn>
              <a:cxn ang="f11375">
                <a:pos x="f19287" y="f19288"/>
              </a:cxn>
              <a:cxn ang="f11375">
                <a:pos x="f19289" y="f19290"/>
              </a:cxn>
              <a:cxn ang="f11375">
                <a:pos x="f19291" y="f19292"/>
              </a:cxn>
              <a:cxn ang="f11375">
                <a:pos x="f19293" y="f19294"/>
              </a:cxn>
              <a:cxn ang="f11375">
                <a:pos x="f19295" y="f19296"/>
              </a:cxn>
              <a:cxn ang="f11375">
                <a:pos x="f19297" y="f19298"/>
              </a:cxn>
              <a:cxn ang="f11375">
                <a:pos x="f19299" y="f19300"/>
              </a:cxn>
              <a:cxn ang="f11375">
                <a:pos x="f19301" y="f19302"/>
              </a:cxn>
              <a:cxn ang="f11375">
                <a:pos x="f19303" y="f19304"/>
              </a:cxn>
              <a:cxn ang="f11375">
                <a:pos x="f19305" y="f19306"/>
              </a:cxn>
              <a:cxn ang="f11375">
                <a:pos x="f19307" y="f19308"/>
              </a:cxn>
              <a:cxn ang="f11375">
                <a:pos x="f19309" y="f19310"/>
              </a:cxn>
              <a:cxn ang="f11375">
                <a:pos x="f19311" y="f19312"/>
              </a:cxn>
              <a:cxn ang="f11375">
                <a:pos x="f19313" y="f19314"/>
              </a:cxn>
              <a:cxn ang="f11375">
                <a:pos x="f19315" y="f19316"/>
              </a:cxn>
              <a:cxn ang="f11375">
                <a:pos x="f19317" y="f19318"/>
              </a:cxn>
              <a:cxn ang="f11375">
                <a:pos x="f19319" y="f19320"/>
              </a:cxn>
              <a:cxn ang="f11375">
                <a:pos x="f19321" y="f19322"/>
              </a:cxn>
              <a:cxn ang="f11375">
                <a:pos x="f19323" y="f19324"/>
              </a:cxn>
              <a:cxn ang="f11375">
                <a:pos x="f19325" y="f19326"/>
              </a:cxn>
              <a:cxn ang="f11375">
                <a:pos x="f19327" y="f19328"/>
              </a:cxn>
              <a:cxn ang="f11375">
                <a:pos x="f19329" y="f19330"/>
              </a:cxn>
              <a:cxn ang="f11375">
                <a:pos x="f19331" y="f19332"/>
              </a:cxn>
              <a:cxn ang="f11375">
                <a:pos x="f19333" y="f19334"/>
              </a:cxn>
              <a:cxn ang="f11375">
                <a:pos x="f19335" y="f19336"/>
              </a:cxn>
              <a:cxn ang="f11375">
                <a:pos x="f19337" y="f19338"/>
              </a:cxn>
              <a:cxn ang="f11375">
                <a:pos x="f19339" y="f19340"/>
              </a:cxn>
              <a:cxn ang="f11375">
                <a:pos x="f19341" y="f19342"/>
              </a:cxn>
              <a:cxn ang="f11375">
                <a:pos x="f19343" y="f19344"/>
              </a:cxn>
              <a:cxn ang="f11375">
                <a:pos x="f19345" y="f19346"/>
              </a:cxn>
              <a:cxn ang="f11375">
                <a:pos x="f19347" y="f19348"/>
              </a:cxn>
              <a:cxn ang="f11375">
                <a:pos x="f19349" y="f19350"/>
              </a:cxn>
              <a:cxn ang="f11375">
                <a:pos x="f19351" y="f19352"/>
              </a:cxn>
              <a:cxn ang="f11375">
                <a:pos x="f19353" y="f19354"/>
              </a:cxn>
              <a:cxn ang="f11375">
                <a:pos x="f19355" y="f19356"/>
              </a:cxn>
              <a:cxn ang="f11375">
                <a:pos x="f19357" y="f19358"/>
              </a:cxn>
              <a:cxn ang="f11375">
                <a:pos x="f19359" y="f19360"/>
              </a:cxn>
              <a:cxn ang="f11375">
                <a:pos x="f19361" y="f19362"/>
              </a:cxn>
              <a:cxn ang="f11375">
                <a:pos x="f19363" y="f19364"/>
              </a:cxn>
              <a:cxn ang="f11375">
                <a:pos x="f19365" y="f19366"/>
              </a:cxn>
              <a:cxn ang="f11375">
                <a:pos x="f19367" y="f19368"/>
              </a:cxn>
              <a:cxn ang="f11375">
                <a:pos x="f19369" y="f19370"/>
              </a:cxn>
              <a:cxn ang="f11375">
                <a:pos x="f19371" y="f19372"/>
              </a:cxn>
              <a:cxn ang="f11375">
                <a:pos x="f19373" y="f19374"/>
              </a:cxn>
              <a:cxn ang="f11375">
                <a:pos x="f19375" y="f19376"/>
              </a:cxn>
              <a:cxn ang="f11375">
                <a:pos x="f19377" y="f19378"/>
              </a:cxn>
              <a:cxn ang="f11375">
                <a:pos x="f19379" y="f19380"/>
              </a:cxn>
              <a:cxn ang="f11375">
                <a:pos x="f19381" y="f19382"/>
              </a:cxn>
              <a:cxn ang="f11375">
                <a:pos x="f19383" y="f19384"/>
              </a:cxn>
              <a:cxn ang="f11375">
                <a:pos x="f19385" y="f19386"/>
              </a:cxn>
              <a:cxn ang="f11375">
                <a:pos x="f19387" y="f19388"/>
              </a:cxn>
              <a:cxn ang="f11375">
                <a:pos x="f19389" y="f19390"/>
              </a:cxn>
              <a:cxn ang="f11375">
                <a:pos x="f19391" y="f19392"/>
              </a:cxn>
              <a:cxn ang="f11375">
                <a:pos x="f19393" y="f19394"/>
              </a:cxn>
              <a:cxn ang="f11375">
                <a:pos x="f19395" y="f19396"/>
              </a:cxn>
              <a:cxn ang="f11375">
                <a:pos x="f19397" y="f19398"/>
              </a:cxn>
              <a:cxn ang="f11375">
                <a:pos x="f19399" y="f19400"/>
              </a:cxn>
              <a:cxn ang="f11375">
                <a:pos x="f19401" y="f19402"/>
              </a:cxn>
              <a:cxn ang="f11375">
                <a:pos x="f19403" y="f19404"/>
              </a:cxn>
              <a:cxn ang="f11375">
                <a:pos x="f19405" y="f19406"/>
              </a:cxn>
              <a:cxn ang="f11375">
                <a:pos x="f19407" y="f19408"/>
              </a:cxn>
              <a:cxn ang="f11375">
                <a:pos x="f19409" y="f19410"/>
              </a:cxn>
              <a:cxn ang="f11375">
                <a:pos x="f19411" y="f19412"/>
              </a:cxn>
              <a:cxn ang="f11375">
                <a:pos x="f19413" y="f19414"/>
              </a:cxn>
              <a:cxn ang="f11375">
                <a:pos x="f19415" y="f19416"/>
              </a:cxn>
              <a:cxn ang="f11375">
                <a:pos x="f19417" y="f19418"/>
              </a:cxn>
              <a:cxn ang="f11375">
                <a:pos x="f19419" y="f19420"/>
              </a:cxn>
              <a:cxn ang="f11375">
                <a:pos x="f19421" y="f19422"/>
              </a:cxn>
              <a:cxn ang="f11375">
                <a:pos x="f19423" y="f19424"/>
              </a:cxn>
              <a:cxn ang="f11375">
                <a:pos x="f19425" y="f19426"/>
              </a:cxn>
              <a:cxn ang="f11375">
                <a:pos x="f19427" y="f19428"/>
              </a:cxn>
              <a:cxn ang="f11375">
                <a:pos x="f19429" y="f19430"/>
              </a:cxn>
              <a:cxn ang="f11375">
                <a:pos x="f19431" y="f19432"/>
              </a:cxn>
              <a:cxn ang="f11375">
                <a:pos x="f19433" y="f19434"/>
              </a:cxn>
              <a:cxn ang="f11375">
                <a:pos x="f19435" y="f19436"/>
              </a:cxn>
              <a:cxn ang="f11375">
                <a:pos x="f19437" y="f19438"/>
              </a:cxn>
              <a:cxn ang="f11375">
                <a:pos x="f19439" y="f19440"/>
              </a:cxn>
              <a:cxn ang="f11375">
                <a:pos x="f19441" y="f19442"/>
              </a:cxn>
              <a:cxn ang="f11375">
                <a:pos x="f19443" y="f19444"/>
              </a:cxn>
              <a:cxn ang="f11375">
                <a:pos x="f19445" y="f19446"/>
              </a:cxn>
              <a:cxn ang="f11375">
                <a:pos x="f19447" y="f19448"/>
              </a:cxn>
              <a:cxn ang="f11375">
                <a:pos x="f19449" y="f19450"/>
              </a:cxn>
              <a:cxn ang="f11375">
                <a:pos x="f19451" y="f19452"/>
              </a:cxn>
              <a:cxn ang="f11375">
                <a:pos x="f19453" y="f19454"/>
              </a:cxn>
              <a:cxn ang="f11375">
                <a:pos x="f19455" y="f19456"/>
              </a:cxn>
              <a:cxn ang="f11375">
                <a:pos x="f19457" y="f19458"/>
              </a:cxn>
              <a:cxn ang="f11375">
                <a:pos x="f19459" y="f19460"/>
              </a:cxn>
              <a:cxn ang="f11375">
                <a:pos x="f19461" y="f19462"/>
              </a:cxn>
              <a:cxn ang="f11375">
                <a:pos x="f19463" y="f19464"/>
              </a:cxn>
              <a:cxn ang="f11375">
                <a:pos x="f19465" y="f19466"/>
              </a:cxn>
              <a:cxn ang="f11375">
                <a:pos x="f19467" y="f19468"/>
              </a:cxn>
              <a:cxn ang="f11375">
                <a:pos x="f19469" y="f19470"/>
              </a:cxn>
              <a:cxn ang="f11375">
                <a:pos x="f19471" y="f19472"/>
              </a:cxn>
              <a:cxn ang="f11375">
                <a:pos x="f19473" y="f19474"/>
              </a:cxn>
              <a:cxn ang="f11375">
                <a:pos x="f19475" y="f19476"/>
              </a:cxn>
              <a:cxn ang="f11375">
                <a:pos x="f19477" y="f19478"/>
              </a:cxn>
              <a:cxn ang="f11375">
                <a:pos x="f19479" y="f19480"/>
              </a:cxn>
              <a:cxn ang="f11375">
                <a:pos x="f19481" y="f19482"/>
              </a:cxn>
              <a:cxn ang="f11375">
                <a:pos x="f19483" y="f19484"/>
              </a:cxn>
              <a:cxn ang="f11375">
                <a:pos x="f19485" y="f19486"/>
              </a:cxn>
              <a:cxn ang="f11375">
                <a:pos x="f19487" y="f19488"/>
              </a:cxn>
              <a:cxn ang="f11375">
                <a:pos x="f19489" y="f19490"/>
              </a:cxn>
              <a:cxn ang="f11375">
                <a:pos x="f19491" y="f19492"/>
              </a:cxn>
              <a:cxn ang="f11375">
                <a:pos x="f19493" y="f19494"/>
              </a:cxn>
              <a:cxn ang="f11375">
                <a:pos x="f19495" y="f19496"/>
              </a:cxn>
              <a:cxn ang="f11375">
                <a:pos x="f19497" y="f19498"/>
              </a:cxn>
              <a:cxn ang="f11375">
                <a:pos x="f19499" y="f19500"/>
              </a:cxn>
              <a:cxn ang="f11375">
                <a:pos x="f19501" y="f19502"/>
              </a:cxn>
              <a:cxn ang="f11375">
                <a:pos x="f19503" y="f19504"/>
              </a:cxn>
              <a:cxn ang="f11375">
                <a:pos x="f19505" y="f19506"/>
              </a:cxn>
              <a:cxn ang="f11375">
                <a:pos x="f19507" y="f19508"/>
              </a:cxn>
              <a:cxn ang="f11375">
                <a:pos x="f19509" y="f19510"/>
              </a:cxn>
              <a:cxn ang="f11375">
                <a:pos x="f19511" y="f19512"/>
              </a:cxn>
              <a:cxn ang="f11375">
                <a:pos x="f19513" y="f19514"/>
              </a:cxn>
              <a:cxn ang="f11375">
                <a:pos x="f19515" y="f19516"/>
              </a:cxn>
              <a:cxn ang="f11375">
                <a:pos x="f19517" y="f19518"/>
              </a:cxn>
              <a:cxn ang="f11375">
                <a:pos x="f19519" y="f19520"/>
              </a:cxn>
              <a:cxn ang="f11375">
                <a:pos x="f19521" y="f19522"/>
              </a:cxn>
              <a:cxn ang="f11375">
                <a:pos x="f19523" y="f19524"/>
              </a:cxn>
              <a:cxn ang="f11375">
                <a:pos x="f19525" y="f19526"/>
              </a:cxn>
              <a:cxn ang="f11375">
                <a:pos x="f19527" y="f19528"/>
              </a:cxn>
              <a:cxn ang="f11375">
                <a:pos x="f19529" y="f19530"/>
              </a:cxn>
              <a:cxn ang="f11375">
                <a:pos x="f19531" y="f19532"/>
              </a:cxn>
              <a:cxn ang="f11375">
                <a:pos x="f19533" y="f19534"/>
              </a:cxn>
              <a:cxn ang="f11375">
                <a:pos x="f19535" y="f19536"/>
              </a:cxn>
              <a:cxn ang="f11375">
                <a:pos x="f19537" y="f19538"/>
              </a:cxn>
              <a:cxn ang="f11375">
                <a:pos x="f19539" y="f19540"/>
              </a:cxn>
              <a:cxn ang="f11375">
                <a:pos x="f19541" y="f19542"/>
              </a:cxn>
              <a:cxn ang="f11375">
                <a:pos x="f19543" y="f19544"/>
              </a:cxn>
              <a:cxn ang="f11375">
                <a:pos x="f19545" y="f19546"/>
              </a:cxn>
              <a:cxn ang="f11375">
                <a:pos x="f19547" y="f19548"/>
              </a:cxn>
              <a:cxn ang="f11375">
                <a:pos x="f19549" y="f19550"/>
              </a:cxn>
              <a:cxn ang="f11375">
                <a:pos x="f19551" y="f19552"/>
              </a:cxn>
              <a:cxn ang="f11375">
                <a:pos x="f19553" y="f19554"/>
              </a:cxn>
              <a:cxn ang="f11375">
                <a:pos x="f19555" y="f19556"/>
              </a:cxn>
              <a:cxn ang="f11375">
                <a:pos x="f19557" y="f19558"/>
              </a:cxn>
              <a:cxn ang="f11375">
                <a:pos x="f19559" y="f19560"/>
              </a:cxn>
              <a:cxn ang="f11375">
                <a:pos x="f19561" y="f19562"/>
              </a:cxn>
              <a:cxn ang="f11375">
                <a:pos x="f19563" y="f19564"/>
              </a:cxn>
              <a:cxn ang="f11375">
                <a:pos x="f19565" y="f19566"/>
              </a:cxn>
              <a:cxn ang="f11375">
                <a:pos x="f19567" y="f19568"/>
              </a:cxn>
              <a:cxn ang="f11375">
                <a:pos x="f19569" y="f19570"/>
              </a:cxn>
              <a:cxn ang="f11375">
                <a:pos x="f19571" y="f19572"/>
              </a:cxn>
              <a:cxn ang="f11375">
                <a:pos x="f19573" y="f19574"/>
              </a:cxn>
              <a:cxn ang="f11375">
                <a:pos x="f19575" y="f19576"/>
              </a:cxn>
              <a:cxn ang="f11375">
                <a:pos x="f19577" y="f19578"/>
              </a:cxn>
              <a:cxn ang="f11375">
                <a:pos x="f19579" y="f19580"/>
              </a:cxn>
              <a:cxn ang="f11375">
                <a:pos x="f19581" y="f19582"/>
              </a:cxn>
              <a:cxn ang="f11375">
                <a:pos x="f19583" y="f19584"/>
              </a:cxn>
              <a:cxn ang="f11375">
                <a:pos x="f19585" y="f19586"/>
              </a:cxn>
              <a:cxn ang="f11375">
                <a:pos x="f19587" y="f19588"/>
              </a:cxn>
              <a:cxn ang="f11375">
                <a:pos x="f19589" y="f19590"/>
              </a:cxn>
              <a:cxn ang="f11375">
                <a:pos x="f19591" y="f19592"/>
              </a:cxn>
              <a:cxn ang="f11375">
                <a:pos x="f19593" y="f19594"/>
              </a:cxn>
              <a:cxn ang="f11375">
                <a:pos x="f19595" y="f19596"/>
              </a:cxn>
              <a:cxn ang="f11375">
                <a:pos x="f19597" y="f19598"/>
              </a:cxn>
              <a:cxn ang="f11375">
                <a:pos x="f19599" y="f19600"/>
              </a:cxn>
              <a:cxn ang="f11375">
                <a:pos x="f19601" y="f19602"/>
              </a:cxn>
              <a:cxn ang="f11375">
                <a:pos x="f19603" y="f19604"/>
              </a:cxn>
              <a:cxn ang="f11375">
                <a:pos x="f19605" y="f19606"/>
              </a:cxn>
              <a:cxn ang="f11375">
                <a:pos x="f19607" y="f19608"/>
              </a:cxn>
              <a:cxn ang="f11375">
                <a:pos x="f19609" y="f19610"/>
              </a:cxn>
              <a:cxn ang="f11375">
                <a:pos x="f19611" y="f19612"/>
              </a:cxn>
              <a:cxn ang="f11375">
                <a:pos x="f19613" y="f19614"/>
              </a:cxn>
              <a:cxn ang="f11375">
                <a:pos x="f19615" y="f19616"/>
              </a:cxn>
              <a:cxn ang="f11375">
                <a:pos x="f19617" y="f19618"/>
              </a:cxn>
              <a:cxn ang="f11375">
                <a:pos x="f19619" y="f19620"/>
              </a:cxn>
              <a:cxn ang="f11375">
                <a:pos x="f19621" y="f19622"/>
              </a:cxn>
              <a:cxn ang="f11375">
                <a:pos x="f19623" y="f19624"/>
              </a:cxn>
              <a:cxn ang="f11375">
                <a:pos x="f19625" y="f19626"/>
              </a:cxn>
              <a:cxn ang="f11375">
                <a:pos x="f19627" y="f19628"/>
              </a:cxn>
              <a:cxn ang="f11375">
                <a:pos x="f19629" y="f19630"/>
              </a:cxn>
              <a:cxn ang="f11375">
                <a:pos x="f19631" y="f19632"/>
              </a:cxn>
              <a:cxn ang="f11375">
                <a:pos x="f19633" y="f19634"/>
              </a:cxn>
              <a:cxn ang="f11375">
                <a:pos x="f19635" y="f19636"/>
              </a:cxn>
              <a:cxn ang="f11375">
                <a:pos x="f19637" y="f19638"/>
              </a:cxn>
              <a:cxn ang="f11375">
                <a:pos x="f19639" y="f19640"/>
              </a:cxn>
              <a:cxn ang="f11375">
                <a:pos x="f19641" y="f19642"/>
              </a:cxn>
              <a:cxn ang="f11375">
                <a:pos x="f19643" y="f19644"/>
              </a:cxn>
              <a:cxn ang="f11375">
                <a:pos x="f19645" y="f19646"/>
              </a:cxn>
              <a:cxn ang="f11375">
                <a:pos x="f19647" y="f19648"/>
              </a:cxn>
              <a:cxn ang="f11375">
                <a:pos x="f19649" y="f19650"/>
              </a:cxn>
              <a:cxn ang="f11375">
                <a:pos x="f19651" y="f19652"/>
              </a:cxn>
              <a:cxn ang="f11375">
                <a:pos x="f19653" y="f19654"/>
              </a:cxn>
              <a:cxn ang="f11375">
                <a:pos x="f19655" y="f19656"/>
              </a:cxn>
              <a:cxn ang="f11375">
                <a:pos x="f19657" y="f19658"/>
              </a:cxn>
              <a:cxn ang="f11375">
                <a:pos x="f19659" y="f19660"/>
              </a:cxn>
              <a:cxn ang="f11375">
                <a:pos x="f19661" y="f19662"/>
              </a:cxn>
              <a:cxn ang="f11375">
                <a:pos x="f19663" y="f19664"/>
              </a:cxn>
              <a:cxn ang="f11375">
                <a:pos x="f19665" y="f19666"/>
              </a:cxn>
              <a:cxn ang="f11375">
                <a:pos x="f19667" y="f19668"/>
              </a:cxn>
              <a:cxn ang="f11375">
                <a:pos x="f19669" y="f19670"/>
              </a:cxn>
              <a:cxn ang="f11375">
                <a:pos x="f19671" y="f19672"/>
              </a:cxn>
              <a:cxn ang="f11375">
                <a:pos x="f19673" y="f19674"/>
              </a:cxn>
              <a:cxn ang="f11375">
                <a:pos x="f19675" y="f19676"/>
              </a:cxn>
              <a:cxn ang="f11375">
                <a:pos x="f19677" y="f19678"/>
              </a:cxn>
              <a:cxn ang="f11375">
                <a:pos x="f19679" y="f19680"/>
              </a:cxn>
              <a:cxn ang="f11375">
                <a:pos x="f19681" y="f19682"/>
              </a:cxn>
              <a:cxn ang="f11375">
                <a:pos x="f19683" y="f19684"/>
              </a:cxn>
              <a:cxn ang="f11375">
                <a:pos x="f19685" y="f19686"/>
              </a:cxn>
              <a:cxn ang="f11375">
                <a:pos x="f19687" y="f19688"/>
              </a:cxn>
              <a:cxn ang="f11375">
                <a:pos x="f19689" y="f19690"/>
              </a:cxn>
              <a:cxn ang="f11375">
                <a:pos x="f19691" y="f19692"/>
              </a:cxn>
              <a:cxn ang="f11375">
                <a:pos x="f19693" y="f19694"/>
              </a:cxn>
              <a:cxn ang="f11375">
                <a:pos x="f19695" y="f19696"/>
              </a:cxn>
              <a:cxn ang="f11375">
                <a:pos x="f19697" y="f19698"/>
              </a:cxn>
              <a:cxn ang="f11375">
                <a:pos x="f19699" y="f19700"/>
              </a:cxn>
              <a:cxn ang="f11375">
                <a:pos x="f19701" y="f19702"/>
              </a:cxn>
              <a:cxn ang="f11375">
                <a:pos x="f19703" y="f19704"/>
              </a:cxn>
              <a:cxn ang="f11375">
                <a:pos x="f19705" y="f19706"/>
              </a:cxn>
              <a:cxn ang="f11375">
                <a:pos x="f19707" y="f19708"/>
              </a:cxn>
              <a:cxn ang="f11375">
                <a:pos x="f19709" y="f19710"/>
              </a:cxn>
              <a:cxn ang="f11375">
                <a:pos x="f19711" y="f19712"/>
              </a:cxn>
              <a:cxn ang="f11375">
                <a:pos x="f19713" y="f19714"/>
              </a:cxn>
              <a:cxn ang="f11375">
                <a:pos x="f19715" y="f19716"/>
              </a:cxn>
              <a:cxn ang="f11375">
                <a:pos x="f19717" y="f19718"/>
              </a:cxn>
              <a:cxn ang="f11375">
                <a:pos x="f19719" y="f19720"/>
              </a:cxn>
              <a:cxn ang="f11375">
                <a:pos x="f19721" y="f19722"/>
              </a:cxn>
              <a:cxn ang="f11375">
                <a:pos x="f19723" y="f19724"/>
              </a:cxn>
              <a:cxn ang="f11375">
                <a:pos x="f19725" y="f19726"/>
              </a:cxn>
              <a:cxn ang="f11375">
                <a:pos x="f19727" y="f19728"/>
              </a:cxn>
              <a:cxn ang="f11375">
                <a:pos x="f19729" y="f19730"/>
              </a:cxn>
              <a:cxn ang="f11375">
                <a:pos x="f19731" y="f19732"/>
              </a:cxn>
              <a:cxn ang="f11375">
                <a:pos x="f19733" y="f19734"/>
              </a:cxn>
              <a:cxn ang="f11375">
                <a:pos x="f19735" y="f19736"/>
              </a:cxn>
              <a:cxn ang="f11375">
                <a:pos x="f19737" y="f19738"/>
              </a:cxn>
              <a:cxn ang="f11375">
                <a:pos x="f19739" y="f19740"/>
              </a:cxn>
              <a:cxn ang="f11375">
                <a:pos x="f19741" y="f19742"/>
              </a:cxn>
              <a:cxn ang="f11375">
                <a:pos x="f19743" y="f19744"/>
              </a:cxn>
              <a:cxn ang="f11375">
                <a:pos x="f19745" y="f19746"/>
              </a:cxn>
              <a:cxn ang="f11375">
                <a:pos x="f19747" y="f19748"/>
              </a:cxn>
              <a:cxn ang="f11375">
                <a:pos x="f19749" y="f19750"/>
              </a:cxn>
              <a:cxn ang="f11375">
                <a:pos x="f19751" y="f19752"/>
              </a:cxn>
              <a:cxn ang="f11375">
                <a:pos x="f19753" y="f19754"/>
              </a:cxn>
              <a:cxn ang="f11375">
                <a:pos x="f19755" y="f19756"/>
              </a:cxn>
              <a:cxn ang="f11375">
                <a:pos x="f19757" y="f19758"/>
              </a:cxn>
              <a:cxn ang="f11375">
                <a:pos x="f19759" y="f19760"/>
              </a:cxn>
              <a:cxn ang="f11375">
                <a:pos x="f19761" y="f19762"/>
              </a:cxn>
              <a:cxn ang="f11375">
                <a:pos x="f19763" y="f19764"/>
              </a:cxn>
              <a:cxn ang="f11375">
                <a:pos x="f19765" y="f19766"/>
              </a:cxn>
              <a:cxn ang="f11375">
                <a:pos x="f19767" y="f19768"/>
              </a:cxn>
              <a:cxn ang="f11375">
                <a:pos x="f19769" y="f19770"/>
              </a:cxn>
              <a:cxn ang="f11375">
                <a:pos x="f19771" y="f19772"/>
              </a:cxn>
              <a:cxn ang="f11375">
                <a:pos x="f19773" y="f19774"/>
              </a:cxn>
              <a:cxn ang="f11375">
                <a:pos x="f19775" y="f19776"/>
              </a:cxn>
              <a:cxn ang="f11375">
                <a:pos x="f19777" y="f19778"/>
              </a:cxn>
              <a:cxn ang="f11375">
                <a:pos x="f19779" y="f19780"/>
              </a:cxn>
              <a:cxn ang="f11375">
                <a:pos x="f19781" y="f19782"/>
              </a:cxn>
              <a:cxn ang="f11375">
                <a:pos x="f19783" y="f19784"/>
              </a:cxn>
              <a:cxn ang="f11375">
                <a:pos x="f19785" y="f19786"/>
              </a:cxn>
              <a:cxn ang="f11375">
                <a:pos x="f19787" y="f19788"/>
              </a:cxn>
              <a:cxn ang="f11375">
                <a:pos x="f19789" y="f19790"/>
              </a:cxn>
              <a:cxn ang="f11375">
                <a:pos x="f19791" y="f19792"/>
              </a:cxn>
              <a:cxn ang="f11375">
                <a:pos x="f19793" y="f19794"/>
              </a:cxn>
              <a:cxn ang="f11375">
                <a:pos x="f19795" y="f19796"/>
              </a:cxn>
              <a:cxn ang="f11375">
                <a:pos x="f19797" y="f19798"/>
              </a:cxn>
              <a:cxn ang="f11375">
                <a:pos x="f19799" y="f19800"/>
              </a:cxn>
              <a:cxn ang="f11375">
                <a:pos x="f19801" y="f19802"/>
              </a:cxn>
              <a:cxn ang="f11375">
                <a:pos x="f19803" y="f19804"/>
              </a:cxn>
              <a:cxn ang="f11375">
                <a:pos x="f19805" y="f19806"/>
              </a:cxn>
              <a:cxn ang="f11375">
                <a:pos x="f19807" y="f19808"/>
              </a:cxn>
              <a:cxn ang="f11375">
                <a:pos x="f19809" y="f19810"/>
              </a:cxn>
              <a:cxn ang="f11375">
                <a:pos x="f19811" y="f19812"/>
              </a:cxn>
              <a:cxn ang="f11375">
                <a:pos x="f19813" y="f19814"/>
              </a:cxn>
              <a:cxn ang="f11375">
                <a:pos x="f19815" y="f19816"/>
              </a:cxn>
              <a:cxn ang="f11375">
                <a:pos x="f19817" y="f19818"/>
              </a:cxn>
              <a:cxn ang="f11375">
                <a:pos x="f19819" y="f19820"/>
              </a:cxn>
              <a:cxn ang="f11375">
                <a:pos x="f19821" y="f19822"/>
              </a:cxn>
              <a:cxn ang="f11375">
                <a:pos x="f19823" y="f19824"/>
              </a:cxn>
              <a:cxn ang="f11375">
                <a:pos x="f19825" y="f19826"/>
              </a:cxn>
              <a:cxn ang="f11375">
                <a:pos x="f19827" y="f19828"/>
              </a:cxn>
              <a:cxn ang="f11375">
                <a:pos x="f19829" y="f19830"/>
              </a:cxn>
              <a:cxn ang="f11375">
                <a:pos x="f19831" y="f19832"/>
              </a:cxn>
              <a:cxn ang="f11375">
                <a:pos x="f19833" y="f19834"/>
              </a:cxn>
              <a:cxn ang="f11375">
                <a:pos x="f19835" y="f19836"/>
              </a:cxn>
              <a:cxn ang="f11375">
                <a:pos x="f19837" y="f19838"/>
              </a:cxn>
              <a:cxn ang="f11375">
                <a:pos x="f19839" y="f19840"/>
              </a:cxn>
              <a:cxn ang="f11375">
                <a:pos x="f19841" y="f19842"/>
              </a:cxn>
              <a:cxn ang="f11375">
                <a:pos x="f19843" y="f19844"/>
              </a:cxn>
              <a:cxn ang="f11375">
                <a:pos x="f19845" y="f19846"/>
              </a:cxn>
              <a:cxn ang="f11375">
                <a:pos x="f19847" y="f19848"/>
              </a:cxn>
              <a:cxn ang="f11375">
                <a:pos x="f19849" y="f19850"/>
              </a:cxn>
              <a:cxn ang="f11375">
                <a:pos x="f19851" y="f19852"/>
              </a:cxn>
              <a:cxn ang="f11375">
                <a:pos x="f19853" y="f19854"/>
              </a:cxn>
              <a:cxn ang="f11375">
                <a:pos x="f19855" y="f19856"/>
              </a:cxn>
              <a:cxn ang="f11375">
                <a:pos x="f19857" y="f19858"/>
              </a:cxn>
              <a:cxn ang="f11375">
                <a:pos x="f19859" y="f19860"/>
              </a:cxn>
              <a:cxn ang="f11375">
                <a:pos x="f19861" y="f19862"/>
              </a:cxn>
              <a:cxn ang="f11375">
                <a:pos x="f19863" y="f19864"/>
              </a:cxn>
              <a:cxn ang="f11375">
                <a:pos x="f19865" y="f19866"/>
              </a:cxn>
              <a:cxn ang="f11375">
                <a:pos x="f19867" y="f19868"/>
              </a:cxn>
              <a:cxn ang="f11375">
                <a:pos x="f19869" y="f19870"/>
              </a:cxn>
              <a:cxn ang="f11375">
                <a:pos x="f19871" y="f19872"/>
              </a:cxn>
              <a:cxn ang="f11375">
                <a:pos x="f19873" y="f19874"/>
              </a:cxn>
              <a:cxn ang="f11375">
                <a:pos x="f19875" y="f19876"/>
              </a:cxn>
              <a:cxn ang="f11375">
                <a:pos x="f19877" y="f19878"/>
              </a:cxn>
              <a:cxn ang="f11375">
                <a:pos x="f19879" y="f19880"/>
              </a:cxn>
              <a:cxn ang="f11375">
                <a:pos x="f19881" y="f19882"/>
              </a:cxn>
              <a:cxn ang="f11375">
                <a:pos x="f19883" y="f19884"/>
              </a:cxn>
              <a:cxn ang="f11375">
                <a:pos x="f19885" y="f19886"/>
              </a:cxn>
              <a:cxn ang="f11375">
                <a:pos x="f19887" y="f19888"/>
              </a:cxn>
              <a:cxn ang="f11375">
                <a:pos x="f19889" y="f19890"/>
              </a:cxn>
              <a:cxn ang="f11375">
                <a:pos x="f19891" y="f19892"/>
              </a:cxn>
              <a:cxn ang="f11375">
                <a:pos x="f19893" y="f19894"/>
              </a:cxn>
              <a:cxn ang="f11375">
                <a:pos x="f19895" y="f19896"/>
              </a:cxn>
              <a:cxn ang="f11375">
                <a:pos x="f19897" y="f19898"/>
              </a:cxn>
              <a:cxn ang="f11375">
                <a:pos x="f19899" y="f19900"/>
              </a:cxn>
              <a:cxn ang="f11375">
                <a:pos x="f19901" y="f19902"/>
              </a:cxn>
              <a:cxn ang="f11375">
                <a:pos x="f19903" y="f19904"/>
              </a:cxn>
              <a:cxn ang="f11375">
                <a:pos x="f19905" y="f19906"/>
              </a:cxn>
              <a:cxn ang="f11375">
                <a:pos x="f19907" y="f19908"/>
              </a:cxn>
              <a:cxn ang="f11375">
                <a:pos x="f19909" y="f19910"/>
              </a:cxn>
              <a:cxn ang="f11375">
                <a:pos x="f19911" y="f19912"/>
              </a:cxn>
              <a:cxn ang="f11375">
                <a:pos x="f19913" y="f19914"/>
              </a:cxn>
              <a:cxn ang="f11375">
                <a:pos x="f19915" y="f19916"/>
              </a:cxn>
              <a:cxn ang="f11375">
                <a:pos x="f19917" y="f19918"/>
              </a:cxn>
              <a:cxn ang="f11375">
                <a:pos x="f19919" y="f19920"/>
              </a:cxn>
              <a:cxn ang="f11375">
                <a:pos x="f19921" y="f19922"/>
              </a:cxn>
              <a:cxn ang="f11375">
                <a:pos x="f19923" y="f19924"/>
              </a:cxn>
              <a:cxn ang="f11375">
                <a:pos x="f19925" y="f19926"/>
              </a:cxn>
              <a:cxn ang="f11375">
                <a:pos x="f19927" y="f19928"/>
              </a:cxn>
              <a:cxn ang="f11375">
                <a:pos x="f19929" y="f19930"/>
              </a:cxn>
              <a:cxn ang="f11375">
                <a:pos x="f19931" y="f19932"/>
              </a:cxn>
              <a:cxn ang="f11375">
                <a:pos x="f19933" y="f19934"/>
              </a:cxn>
              <a:cxn ang="f11375">
                <a:pos x="f19935" y="f19936"/>
              </a:cxn>
              <a:cxn ang="f11375">
                <a:pos x="f19937" y="f19938"/>
              </a:cxn>
              <a:cxn ang="f11375">
                <a:pos x="f19939" y="f19940"/>
              </a:cxn>
              <a:cxn ang="f11375">
                <a:pos x="f19941" y="f19942"/>
              </a:cxn>
              <a:cxn ang="f11375">
                <a:pos x="f19943" y="f19944"/>
              </a:cxn>
              <a:cxn ang="f11375">
                <a:pos x="f19945" y="f19946"/>
              </a:cxn>
              <a:cxn ang="f11375">
                <a:pos x="f19947" y="f19948"/>
              </a:cxn>
              <a:cxn ang="f11375">
                <a:pos x="f19949" y="f19950"/>
              </a:cxn>
              <a:cxn ang="f11375">
                <a:pos x="f19951" y="f19952"/>
              </a:cxn>
              <a:cxn ang="f11375">
                <a:pos x="f19953" y="f19954"/>
              </a:cxn>
              <a:cxn ang="f11375">
                <a:pos x="f19955" y="f19956"/>
              </a:cxn>
              <a:cxn ang="f11375">
                <a:pos x="f19957" y="f19958"/>
              </a:cxn>
              <a:cxn ang="f11375">
                <a:pos x="f19959" y="f19960"/>
              </a:cxn>
              <a:cxn ang="f11375">
                <a:pos x="f19961" y="f19962"/>
              </a:cxn>
              <a:cxn ang="f11375">
                <a:pos x="f19963" y="f19964"/>
              </a:cxn>
              <a:cxn ang="f11375">
                <a:pos x="f19965" y="f19966"/>
              </a:cxn>
              <a:cxn ang="f11375">
                <a:pos x="f19967" y="f19968"/>
              </a:cxn>
              <a:cxn ang="f11375">
                <a:pos x="f19969" y="f19970"/>
              </a:cxn>
              <a:cxn ang="f11375">
                <a:pos x="f19971" y="f19972"/>
              </a:cxn>
              <a:cxn ang="f11375">
                <a:pos x="f19973" y="f19974"/>
              </a:cxn>
              <a:cxn ang="f11375">
                <a:pos x="f19975" y="f19976"/>
              </a:cxn>
              <a:cxn ang="f11375">
                <a:pos x="f19977" y="f19978"/>
              </a:cxn>
              <a:cxn ang="f11375">
                <a:pos x="f19979" y="f19980"/>
              </a:cxn>
              <a:cxn ang="f11375">
                <a:pos x="f19981" y="f19982"/>
              </a:cxn>
              <a:cxn ang="f11375">
                <a:pos x="f19983" y="f19984"/>
              </a:cxn>
              <a:cxn ang="f11375">
                <a:pos x="f19985" y="f19986"/>
              </a:cxn>
              <a:cxn ang="f11375">
                <a:pos x="f19987" y="f19988"/>
              </a:cxn>
              <a:cxn ang="f11375">
                <a:pos x="f19989" y="f19990"/>
              </a:cxn>
              <a:cxn ang="f11375">
                <a:pos x="f19991" y="f19992"/>
              </a:cxn>
              <a:cxn ang="f11375">
                <a:pos x="f19993" y="f19994"/>
              </a:cxn>
              <a:cxn ang="f11375">
                <a:pos x="f19995" y="f19996"/>
              </a:cxn>
              <a:cxn ang="f11375">
                <a:pos x="f19997" y="f19998"/>
              </a:cxn>
              <a:cxn ang="f11375">
                <a:pos x="f19999" y="f20000"/>
              </a:cxn>
              <a:cxn ang="f11375">
                <a:pos x="f20001" y="f20002"/>
              </a:cxn>
              <a:cxn ang="f11375">
                <a:pos x="f20003" y="f20004"/>
              </a:cxn>
              <a:cxn ang="f11375">
                <a:pos x="f20005" y="f20006"/>
              </a:cxn>
              <a:cxn ang="f11375">
                <a:pos x="f20007" y="f20008"/>
              </a:cxn>
              <a:cxn ang="f11375">
                <a:pos x="f20009" y="f20010"/>
              </a:cxn>
              <a:cxn ang="f11375">
                <a:pos x="f20011" y="f20012"/>
              </a:cxn>
              <a:cxn ang="f11375">
                <a:pos x="f20013" y="f20014"/>
              </a:cxn>
              <a:cxn ang="f11375">
                <a:pos x="f20015" y="f20016"/>
              </a:cxn>
              <a:cxn ang="f11375">
                <a:pos x="f20017" y="f20018"/>
              </a:cxn>
              <a:cxn ang="f11375">
                <a:pos x="f20019" y="f20020"/>
              </a:cxn>
              <a:cxn ang="f11375">
                <a:pos x="f20021" y="f20022"/>
              </a:cxn>
              <a:cxn ang="f11375">
                <a:pos x="f20023" y="f20024"/>
              </a:cxn>
              <a:cxn ang="f11375">
                <a:pos x="f20025" y="f20026"/>
              </a:cxn>
              <a:cxn ang="f11375">
                <a:pos x="f20027" y="f20028"/>
              </a:cxn>
              <a:cxn ang="f11375">
                <a:pos x="f20029" y="f20030"/>
              </a:cxn>
              <a:cxn ang="f11375">
                <a:pos x="f20031" y="f20032"/>
              </a:cxn>
              <a:cxn ang="f11375">
                <a:pos x="f20033" y="f20034"/>
              </a:cxn>
              <a:cxn ang="f11375">
                <a:pos x="f20035" y="f20036"/>
              </a:cxn>
              <a:cxn ang="f11375">
                <a:pos x="f20037" y="f20038"/>
              </a:cxn>
              <a:cxn ang="f11375">
                <a:pos x="f20039" y="f20040"/>
              </a:cxn>
              <a:cxn ang="f11375">
                <a:pos x="f20041" y="f20042"/>
              </a:cxn>
              <a:cxn ang="f11375">
                <a:pos x="f20043" y="f20044"/>
              </a:cxn>
              <a:cxn ang="f11375">
                <a:pos x="f20045" y="f20046"/>
              </a:cxn>
              <a:cxn ang="f11375">
                <a:pos x="f20047" y="f20048"/>
              </a:cxn>
              <a:cxn ang="f11375">
                <a:pos x="f20049" y="f20050"/>
              </a:cxn>
              <a:cxn ang="f11375">
                <a:pos x="f20051" y="f20052"/>
              </a:cxn>
              <a:cxn ang="f11375">
                <a:pos x="f20053" y="f20054"/>
              </a:cxn>
              <a:cxn ang="f11375">
                <a:pos x="f20055" y="f20056"/>
              </a:cxn>
              <a:cxn ang="f11375">
                <a:pos x="f20057" y="f20058"/>
              </a:cxn>
              <a:cxn ang="f11375">
                <a:pos x="f20059" y="f20060"/>
              </a:cxn>
              <a:cxn ang="f11375">
                <a:pos x="f20061" y="f20062"/>
              </a:cxn>
              <a:cxn ang="f11375">
                <a:pos x="f20063" y="f20064"/>
              </a:cxn>
              <a:cxn ang="f11375">
                <a:pos x="f20065" y="f20066"/>
              </a:cxn>
              <a:cxn ang="f11375">
                <a:pos x="f20067" y="f20068"/>
              </a:cxn>
              <a:cxn ang="f11375">
                <a:pos x="f20069" y="f20070"/>
              </a:cxn>
              <a:cxn ang="f11375">
                <a:pos x="f20071" y="f20072"/>
              </a:cxn>
              <a:cxn ang="f11375">
                <a:pos x="f20073" y="f20074"/>
              </a:cxn>
              <a:cxn ang="f11375">
                <a:pos x="f20075" y="f20076"/>
              </a:cxn>
              <a:cxn ang="f11375">
                <a:pos x="f17731" y="f17732"/>
              </a:cxn>
              <a:cxn ang="f11375">
                <a:pos x="f20077" y="f20078"/>
              </a:cxn>
              <a:cxn ang="f11375">
                <a:pos x="f20079" y="f20080"/>
              </a:cxn>
              <a:cxn ang="f11375">
                <a:pos x="f17729" y="f17730"/>
              </a:cxn>
              <a:cxn ang="f11375">
                <a:pos x="f20081" y="f20082"/>
              </a:cxn>
              <a:cxn ang="f11375">
                <a:pos x="f20083" y="f20084"/>
              </a:cxn>
              <a:cxn ang="f11375">
                <a:pos x="f20085" y="f20086"/>
              </a:cxn>
              <a:cxn ang="f11375">
                <a:pos x="f20087" y="f20088"/>
              </a:cxn>
              <a:cxn ang="f11375">
                <a:pos x="f20089" y="f20090"/>
              </a:cxn>
              <a:cxn ang="f11375">
                <a:pos x="f20091" y="f20092"/>
              </a:cxn>
              <a:cxn ang="f11375">
                <a:pos x="f20093" y="f20094"/>
              </a:cxn>
              <a:cxn ang="f11375">
                <a:pos x="f20095" y="f20096"/>
              </a:cxn>
              <a:cxn ang="f11375">
                <a:pos x="f20097" y="f20098"/>
              </a:cxn>
              <a:cxn ang="f11375">
                <a:pos x="f20099" y="f20100"/>
              </a:cxn>
              <a:cxn ang="f11375">
                <a:pos x="f20101" y="f20102"/>
              </a:cxn>
              <a:cxn ang="f11375">
                <a:pos x="f20103" y="f20104"/>
              </a:cxn>
              <a:cxn ang="f11375">
                <a:pos x="f20105" y="f20106"/>
              </a:cxn>
              <a:cxn ang="f11375">
                <a:pos x="f20107" y="f20108"/>
              </a:cxn>
              <a:cxn ang="f11375">
                <a:pos x="f20109" y="f20110"/>
              </a:cxn>
              <a:cxn ang="f11375">
                <a:pos x="f20111" y="f20112"/>
              </a:cxn>
              <a:cxn ang="f11375">
                <a:pos x="f20113" y="f20114"/>
              </a:cxn>
              <a:cxn ang="f11375">
                <a:pos x="f20115" y="f20116"/>
              </a:cxn>
              <a:cxn ang="f11375">
                <a:pos x="f20117" y="f20118"/>
              </a:cxn>
              <a:cxn ang="f11375">
                <a:pos x="f20119" y="f20120"/>
              </a:cxn>
              <a:cxn ang="f11375">
                <a:pos x="f20121" y="f20122"/>
              </a:cxn>
              <a:cxn ang="f11375">
                <a:pos x="f20123" y="f20124"/>
              </a:cxn>
              <a:cxn ang="f11375">
                <a:pos x="f20125" y="f20126"/>
              </a:cxn>
              <a:cxn ang="f11375">
                <a:pos x="f20127" y="f20128"/>
              </a:cxn>
              <a:cxn ang="f11375">
                <a:pos x="f20129" y="f20130"/>
              </a:cxn>
              <a:cxn ang="f11375">
                <a:pos x="f20131" y="f20132"/>
              </a:cxn>
              <a:cxn ang="f11375">
                <a:pos x="f20133" y="f20134"/>
              </a:cxn>
              <a:cxn ang="f11375">
                <a:pos x="f20135" y="f20136"/>
              </a:cxn>
              <a:cxn ang="f11375">
                <a:pos x="f20137" y="f20138"/>
              </a:cxn>
              <a:cxn ang="f11375">
                <a:pos x="f20139" y="f20140"/>
              </a:cxn>
              <a:cxn ang="f11375">
                <a:pos x="f20141" y="f20142"/>
              </a:cxn>
              <a:cxn ang="f11375">
                <a:pos x="f20143" y="f20144"/>
              </a:cxn>
              <a:cxn ang="f11375">
                <a:pos x="f20145" y="f20146"/>
              </a:cxn>
              <a:cxn ang="f11375">
                <a:pos x="f20147" y="f20148"/>
              </a:cxn>
              <a:cxn ang="f11375">
                <a:pos x="f20149" y="f20150"/>
              </a:cxn>
              <a:cxn ang="f11375">
                <a:pos x="f20151" y="f20152"/>
              </a:cxn>
              <a:cxn ang="f11375">
                <a:pos x="f20153" y="f20154"/>
              </a:cxn>
              <a:cxn ang="f11375">
                <a:pos x="f20155" y="f20156"/>
              </a:cxn>
              <a:cxn ang="f11375">
                <a:pos x="f20157" y="f20158"/>
              </a:cxn>
              <a:cxn ang="f11375">
                <a:pos x="f20159" y="f20160"/>
              </a:cxn>
              <a:cxn ang="f11375">
                <a:pos x="f20161" y="f20162"/>
              </a:cxn>
              <a:cxn ang="f11375">
                <a:pos x="f20163" y="f20164"/>
              </a:cxn>
              <a:cxn ang="f11375">
                <a:pos x="f20165" y="f20166"/>
              </a:cxn>
              <a:cxn ang="f11375">
                <a:pos x="f20167" y="f20168"/>
              </a:cxn>
              <a:cxn ang="f11375">
                <a:pos x="f20169" y="f20170"/>
              </a:cxn>
              <a:cxn ang="f11375">
                <a:pos x="f20171" y="f20172"/>
              </a:cxn>
              <a:cxn ang="f11375">
                <a:pos x="f20173" y="f20174"/>
              </a:cxn>
              <a:cxn ang="f11375">
                <a:pos x="f20175" y="f20176"/>
              </a:cxn>
              <a:cxn ang="f11375">
                <a:pos x="f20177" y="f20178"/>
              </a:cxn>
              <a:cxn ang="f11375">
                <a:pos x="f20179" y="f20180"/>
              </a:cxn>
              <a:cxn ang="f11375">
                <a:pos x="f20181" y="f20182"/>
              </a:cxn>
              <a:cxn ang="f11375">
                <a:pos x="f20183" y="f20184"/>
              </a:cxn>
              <a:cxn ang="f11375">
                <a:pos x="f20185" y="f20186"/>
              </a:cxn>
              <a:cxn ang="f11375">
                <a:pos x="f20187" y="f20188"/>
              </a:cxn>
              <a:cxn ang="f11375">
                <a:pos x="f20189" y="f20190"/>
              </a:cxn>
              <a:cxn ang="f11375">
                <a:pos x="f20191" y="f20192"/>
              </a:cxn>
              <a:cxn ang="f11375">
                <a:pos x="f20193" y="f20194"/>
              </a:cxn>
              <a:cxn ang="f11375">
                <a:pos x="f20195" y="f20196"/>
              </a:cxn>
              <a:cxn ang="f11375">
                <a:pos x="f20197" y="f20198"/>
              </a:cxn>
              <a:cxn ang="f11375">
                <a:pos x="f20199" y="f20200"/>
              </a:cxn>
              <a:cxn ang="f11375">
                <a:pos x="f20201" y="f20202"/>
              </a:cxn>
              <a:cxn ang="f11375">
                <a:pos x="f20203" y="f20204"/>
              </a:cxn>
              <a:cxn ang="f11375">
                <a:pos x="f20205" y="f20206"/>
              </a:cxn>
              <a:cxn ang="f11375">
                <a:pos x="f20207" y="f20208"/>
              </a:cxn>
              <a:cxn ang="f11375">
                <a:pos x="f20209" y="f20210"/>
              </a:cxn>
              <a:cxn ang="f11375">
                <a:pos x="f20211" y="f20212"/>
              </a:cxn>
              <a:cxn ang="f11375">
                <a:pos x="f20213" y="f20214"/>
              </a:cxn>
              <a:cxn ang="f11375">
                <a:pos x="f20215" y="f20216"/>
              </a:cxn>
              <a:cxn ang="f11375">
                <a:pos x="f20217" y="f20218"/>
              </a:cxn>
              <a:cxn ang="f11375">
                <a:pos x="f20219" y="f20220"/>
              </a:cxn>
              <a:cxn ang="f11375">
                <a:pos x="f20221" y="f20222"/>
              </a:cxn>
              <a:cxn ang="f11375">
                <a:pos x="f20223" y="f20224"/>
              </a:cxn>
              <a:cxn ang="f11375">
                <a:pos x="f20225" y="f20226"/>
              </a:cxn>
              <a:cxn ang="f11375">
                <a:pos x="f20227" y="f20228"/>
              </a:cxn>
              <a:cxn ang="f11375">
                <a:pos x="f20229" y="f20230"/>
              </a:cxn>
              <a:cxn ang="f11375">
                <a:pos x="f20231" y="f20232"/>
              </a:cxn>
              <a:cxn ang="f11375">
                <a:pos x="f20233" y="f20234"/>
              </a:cxn>
              <a:cxn ang="f11375">
                <a:pos x="f20235" y="f20236"/>
              </a:cxn>
              <a:cxn ang="f11375">
                <a:pos x="f20237" y="f20238"/>
              </a:cxn>
              <a:cxn ang="f11375">
                <a:pos x="f20239" y="f20240"/>
              </a:cxn>
              <a:cxn ang="f11375">
                <a:pos x="f20241" y="f20242"/>
              </a:cxn>
              <a:cxn ang="f11375">
                <a:pos x="f20243" y="f20244"/>
              </a:cxn>
              <a:cxn ang="f11375">
                <a:pos x="f20245" y="f20246"/>
              </a:cxn>
              <a:cxn ang="f11375">
                <a:pos x="f20247" y="f20248"/>
              </a:cxn>
              <a:cxn ang="f11375">
                <a:pos x="f20249" y="f20250"/>
              </a:cxn>
              <a:cxn ang="f11375">
                <a:pos x="f20251" y="f20252"/>
              </a:cxn>
              <a:cxn ang="f11375">
                <a:pos x="f20253" y="f20254"/>
              </a:cxn>
              <a:cxn ang="f11375">
                <a:pos x="f20255" y="f20256"/>
              </a:cxn>
              <a:cxn ang="f11375">
                <a:pos x="f20257" y="f20258"/>
              </a:cxn>
              <a:cxn ang="f11375">
                <a:pos x="f20259" y="f20260"/>
              </a:cxn>
              <a:cxn ang="f11375">
                <a:pos x="f20261" y="f20262"/>
              </a:cxn>
              <a:cxn ang="f11375">
                <a:pos x="f20263" y="f20264"/>
              </a:cxn>
              <a:cxn ang="f11375">
                <a:pos x="f20265" y="f20266"/>
              </a:cxn>
              <a:cxn ang="f11375">
                <a:pos x="f20267" y="f20268"/>
              </a:cxn>
              <a:cxn ang="f11375">
                <a:pos x="f20269" y="f20270"/>
              </a:cxn>
              <a:cxn ang="f11375">
                <a:pos x="f20271" y="f20272"/>
              </a:cxn>
              <a:cxn ang="f11375">
                <a:pos x="f20273" y="f20274"/>
              </a:cxn>
              <a:cxn ang="f11375">
                <a:pos x="f20275" y="f20276"/>
              </a:cxn>
              <a:cxn ang="f11375">
                <a:pos x="f20277" y="f20278"/>
              </a:cxn>
              <a:cxn ang="f11375">
                <a:pos x="f20279" y="f20280"/>
              </a:cxn>
              <a:cxn ang="f11375">
                <a:pos x="f20281" y="f20282"/>
              </a:cxn>
              <a:cxn ang="f11375">
                <a:pos x="f20283" y="f20284"/>
              </a:cxn>
              <a:cxn ang="f11375">
                <a:pos x="f20285" y="f20286"/>
              </a:cxn>
              <a:cxn ang="f11375">
                <a:pos x="f20287" y="f20288"/>
              </a:cxn>
              <a:cxn ang="f11375">
                <a:pos x="f20289" y="f20290"/>
              </a:cxn>
              <a:cxn ang="f11375">
                <a:pos x="f20291" y="f20292"/>
              </a:cxn>
              <a:cxn ang="f11375">
                <a:pos x="f20293" y="f20294"/>
              </a:cxn>
              <a:cxn ang="f11375">
                <a:pos x="f20295" y="f20296"/>
              </a:cxn>
              <a:cxn ang="f11375">
                <a:pos x="f20297" y="f20298"/>
              </a:cxn>
              <a:cxn ang="f11375">
                <a:pos x="f20299" y="f20300"/>
              </a:cxn>
              <a:cxn ang="f11375">
                <a:pos x="f20301" y="f20302"/>
              </a:cxn>
              <a:cxn ang="f11375">
                <a:pos x="f20303" y="f20304"/>
              </a:cxn>
              <a:cxn ang="f11375">
                <a:pos x="f20305" y="f20306"/>
              </a:cxn>
              <a:cxn ang="f11375">
                <a:pos x="f20307" y="f20308"/>
              </a:cxn>
              <a:cxn ang="f11375">
                <a:pos x="f20309" y="f20310"/>
              </a:cxn>
              <a:cxn ang="f11375">
                <a:pos x="f20311" y="f20312"/>
              </a:cxn>
              <a:cxn ang="f11375">
                <a:pos x="f20313" y="f20314"/>
              </a:cxn>
              <a:cxn ang="f11375">
                <a:pos x="f20315" y="f20316"/>
              </a:cxn>
              <a:cxn ang="f11375">
                <a:pos x="f20317" y="f20318"/>
              </a:cxn>
              <a:cxn ang="f11375">
                <a:pos x="f20319" y="f20320"/>
              </a:cxn>
              <a:cxn ang="f11375">
                <a:pos x="f20321" y="f20322"/>
              </a:cxn>
              <a:cxn ang="f11375">
                <a:pos x="f20323" y="f20324"/>
              </a:cxn>
              <a:cxn ang="f11375">
                <a:pos x="f20325" y="f20326"/>
              </a:cxn>
              <a:cxn ang="f11375">
                <a:pos x="f20327" y="f20328"/>
              </a:cxn>
              <a:cxn ang="f11375">
                <a:pos x="f20329" y="f20330"/>
              </a:cxn>
              <a:cxn ang="f11375">
                <a:pos x="f20331" y="f20332"/>
              </a:cxn>
              <a:cxn ang="f11375">
                <a:pos x="f20333" y="f20334"/>
              </a:cxn>
              <a:cxn ang="f11375">
                <a:pos x="f20335" y="f20336"/>
              </a:cxn>
              <a:cxn ang="f11375">
                <a:pos x="f20337" y="f20338"/>
              </a:cxn>
              <a:cxn ang="f11375">
                <a:pos x="f20339" y="f20340"/>
              </a:cxn>
              <a:cxn ang="f11375">
                <a:pos x="f20341" y="f20342"/>
              </a:cxn>
              <a:cxn ang="f11375">
                <a:pos x="f20343" y="f20344"/>
              </a:cxn>
              <a:cxn ang="f11375">
                <a:pos x="f20345" y="f20346"/>
              </a:cxn>
              <a:cxn ang="f11375">
                <a:pos x="f20347" y="f20348"/>
              </a:cxn>
              <a:cxn ang="f11375">
                <a:pos x="f20349" y="f20350"/>
              </a:cxn>
              <a:cxn ang="f11375">
                <a:pos x="f20351" y="f20352"/>
              </a:cxn>
              <a:cxn ang="f11375">
                <a:pos x="f20353" y="f20354"/>
              </a:cxn>
              <a:cxn ang="f11375">
                <a:pos x="f20355" y="f20356"/>
              </a:cxn>
              <a:cxn ang="f11375">
                <a:pos x="f20357" y="f20358"/>
              </a:cxn>
              <a:cxn ang="f11375">
                <a:pos x="f20359" y="f20360"/>
              </a:cxn>
              <a:cxn ang="f11375">
                <a:pos x="f20361" y="f20362"/>
              </a:cxn>
              <a:cxn ang="f11375">
                <a:pos x="f20363" y="f20364"/>
              </a:cxn>
              <a:cxn ang="f11375">
                <a:pos x="f20365" y="f20366"/>
              </a:cxn>
              <a:cxn ang="f11375">
                <a:pos x="f20367" y="f20368"/>
              </a:cxn>
              <a:cxn ang="f11375">
                <a:pos x="f20369" y="f20370"/>
              </a:cxn>
              <a:cxn ang="f11375">
                <a:pos x="f20371" y="f20372"/>
              </a:cxn>
              <a:cxn ang="f11375">
                <a:pos x="f20373" y="f20374"/>
              </a:cxn>
              <a:cxn ang="f11375">
                <a:pos x="f20375" y="f20376"/>
              </a:cxn>
              <a:cxn ang="f11375">
                <a:pos x="f20377" y="f20378"/>
              </a:cxn>
              <a:cxn ang="f11375">
                <a:pos x="f20379" y="f20380"/>
              </a:cxn>
              <a:cxn ang="f11375">
                <a:pos x="f20381" y="f20382"/>
              </a:cxn>
              <a:cxn ang="f11375">
                <a:pos x="f20383" y="f20384"/>
              </a:cxn>
              <a:cxn ang="f11375">
                <a:pos x="f20385" y="f20386"/>
              </a:cxn>
              <a:cxn ang="f11375">
                <a:pos x="f20387" y="f20388"/>
              </a:cxn>
              <a:cxn ang="f11375">
                <a:pos x="f20389" y="f20390"/>
              </a:cxn>
              <a:cxn ang="f11375">
                <a:pos x="f20391" y="f20392"/>
              </a:cxn>
              <a:cxn ang="f11375">
                <a:pos x="f20393" y="f20394"/>
              </a:cxn>
              <a:cxn ang="f11375">
                <a:pos x="f20395" y="f20396"/>
              </a:cxn>
              <a:cxn ang="f11375">
                <a:pos x="f20397" y="f20398"/>
              </a:cxn>
              <a:cxn ang="f11375">
                <a:pos x="f20399" y="f20400"/>
              </a:cxn>
              <a:cxn ang="f11375">
                <a:pos x="f20401" y="f20402"/>
              </a:cxn>
              <a:cxn ang="f11375">
                <a:pos x="f20403" y="f20404"/>
              </a:cxn>
              <a:cxn ang="f11375">
                <a:pos x="f20405" y="f20406"/>
              </a:cxn>
              <a:cxn ang="f11375">
                <a:pos x="f20407" y="f20408"/>
              </a:cxn>
              <a:cxn ang="f11375">
                <a:pos x="f20409" y="f20410"/>
              </a:cxn>
              <a:cxn ang="f11375">
                <a:pos x="f20411" y="f20412"/>
              </a:cxn>
              <a:cxn ang="f11375">
                <a:pos x="f20413" y="f20414"/>
              </a:cxn>
              <a:cxn ang="f11375">
                <a:pos x="f20415" y="f20416"/>
              </a:cxn>
              <a:cxn ang="f11375">
                <a:pos x="f20417" y="f20418"/>
              </a:cxn>
              <a:cxn ang="f11375">
                <a:pos x="f20419" y="f20420"/>
              </a:cxn>
              <a:cxn ang="f11375">
                <a:pos x="f20421" y="f20422"/>
              </a:cxn>
              <a:cxn ang="f11375">
                <a:pos x="f20423" y="f20424"/>
              </a:cxn>
              <a:cxn ang="f11375">
                <a:pos x="f20425" y="f20426"/>
              </a:cxn>
              <a:cxn ang="f11375">
                <a:pos x="f20427" y="f20428"/>
              </a:cxn>
              <a:cxn ang="f11375">
                <a:pos x="f20429" y="f20430"/>
              </a:cxn>
              <a:cxn ang="f11375">
                <a:pos x="f20431" y="f20432"/>
              </a:cxn>
              <a:cxn ang="f11375">
                <a:pos x="f20433" y="f20434"/>
              </a:cxn>
              <a:cxn ang="f11375">
                <a:pos x="f20435" y="f20436"/>
              </a:cxn>
              <a:cxn ang="f11375">
                <a:pos x="f20437" y="f20438"/>
              </a:cxn>
              <a:cxn ang="f11375">
                <a:pos x="f20439" y="f20440"/>
              </a:cxn>
              <a:cxn ang="f11375">
                <a:pos x="f20441" y="f20442"/>
              </a:cxn>
              <a:cxn ang="f11375">
                <a:pos x="f20443" y="f20444"/>
              </a:cxn>
              <a:cxn ang="f11375">
                <a:pos x="f20445" y="f20446"/>
              </a:cxn>
              <a:cxn ang="f11375">
                <a:pos x="f20447" y="f20448"/>
              </a:cxn>
              <a:cxn ang="f11375">
                <a:pos x="f20449" y="f20450"/>
              </a:cxn>
              <a:cxn ang="f11375">
                <a:pos x="f20451" y="f20452"/>
              </a:cxn>
              <a:cxn ang="f11375">
                <a:pos x="f20453" y="f20454"/>
              </a:cxn>
              <a:cxn ang="f11375">
                <a:pos x="f20455" y="f20456"/>
              </a:cxn>
              <a:cxn ang="f11375">
                <a:pos x="f20457" y="f20458"/>
              </a:cxn>
              <a:cxn ang="f11375">
                <a:pos x="f20459" y="f20460"/>
              </a:cxn>
              <a:cxn ang="f11375">
                <a:pos x="f20461" y="f20462"/>
              </a:cxn>
              <a:cxn ang="f11375">
                <a:pos x="f20463" y="f20464"/>
              </a:cxn>
              <a:cxn ang="f11375">
                <a:pos x="f20465" y="f20466"/>
              </a:cxn>
              <a:cxn ang="f11375">
                <a:pos x="f20467" y="f20468"/>
              </a:cxn>
              <a:cxn ang="f11375">
                <a:pos x="f20469" y="f20470"/>
              </a:cxn>
              <a:cxn ang="f11375">
                <a:pos x="f20471" y="f20472"/>
              </a:cxn>
              <a:cxn ang="f11375">
                <a:pos x="f20473" y="f20474"/>
              </a:cxn>
              <a:cxn ang="f11375">
                <a:pos x="f20475" y="f20476"/>
              </a:cxn>
              <a:cxn ang="f11375">
                <a:pos x="f20477" y="f20478"/>
              </a:cxn>
              <a:cxn ang="f11375">
                <a:pos x="f20479" y="f20480"/>
              </a:cxn>
              <a:cxn ang="f11375">
                <a:pos x="f20481" y="f20482"/>
              </a:cxn>
              <a:cxn ang="f11375">
                <a:pos x="f20483" y="f20484"/>
              </a:cxn>
              <a:cxn ang="f11375">
                <a:pos x="f20485" y="f20486"/>
              </a:cxn>
              <a:cxn ang="f11375">
                <a:pos x="f20487" y="f20488"/>
              </a:cxn>
              <a:cxn ang="f11375">
                <a:pos x="f20489" y="f20490"/>
              </a:cxn>
              <a:cxn ang="f11375">
                <a:pos x="f20491" y="f20492"/>
              </a:cxn>
              <a:cxn ang="f11375">
                <a:pos x="f20493" y="f20494"/>
              </a:cxn>
              <a:cxn ang="f11375">
                <a:pos x="f20495" y="f20496"/>
              </a:cxn>
              <a:cxn ang="f11375">
                <a:pos x="f20497" y="f20498"/>
              </a:cxn>
              <a:cxn ang="f11375">
                <a:pos x="f20499" y="f20500"/>
              </a:cxn>
              <a:cxn ang="f11375">
                <a:pos x="f20501" y="f20502"/>
              </a:cxn>
              <a:cxn ang="f11375">
                <a:pos x="f20503" y="f20504"/>
              </a:cxn>
              <a:cxn ang="f11375">
                <a:pos x="f20505" y="f20506"/>
              </a:cxn>
              <a:cxn ang="f11375">
                <a:pos x="f20507" y="f20508"/>
              </a:cxn>
              <a:cxn ang="f11375">
                <a:pos x="f20509" y="f20510"/>
              </a:cxn>
              <a:cxn ang="f11375">
                <a:pos x="f20511" y="f20512"/>
              </a:cxn>
              <a:cxn ang="f11375">
                <a:pos x="f20513" y="f20514"/>
              </a:cxn>
              <a:cxn ang="f11375">
                <a:pos x="f20515" y="f20516"/>
              </a:cxn>
              <a:cxn ang="f11375">
                <a:pos x="f20517" y="f20518"/>
              </a:cxn>
              <a:cxn ang="f11375">
                <a:pos x="f20519" y="f20520"/>
              </a:cxn>
              <a:cxn ang="f11375">
                <a:pos x="f20521" y="f20522"/>
              </a:cxn>
              <a:cxn ang="f11375">
                <a:pos x="f20523" y="f20524"/>
              </a:cxn>
              <a:cxn ang="f11375">
                <a:pos x="f20525" y="f20526"/>
              </a:cxn>
              <a:cxn ang="f11375">
                <a:pos x="f20527" y="f20528"/>
              </a:cxn>
              <a:cxn ang="f11375">
                <a:pos x="f20529" y="f20530"/>
              </a:cxn>
              <a:cxn ang="f11375">
                <a:pos x="f20531" y="f20532"/>
              </a:cxn>
              <a:cxn ang="f11375">
                <a:pos x="f20533" y="f20534"/>
              </a:cxn>
              <a:cxn ang="f11375">
                <a:pos x="f20535" y="f20536"/>
              </a:cxn>
              <a:cxn ang="f11375">
                <a:pos x="f20537" y="f20538"/>
              </a:cxn>
              <a:cxn ang="f11375">
                <a:pos x="f20539" y="f20540"/>
              </a:cxn>
              <a:cxn ang="f11375">
                <a:pos x="f20541" y="f20542"/>
              </a:cxn>
              <a:cxn ang="f11375">
                <a:pos x="f20543" y="f20544"/>
              </a:cxn>
              <a:cxn ang="f11375">
                <a:pos x="f20545" y="f20546"/>
              </a:cxn>
              <a:cxn ang="f11375">
                <a:pos x="f20547" y="f20548"/>
              </a:cxn>
              <a:cxn ang="f11375">
                <a:pos x="f20549" y="f20550"/>
              </a:cxn>
              <a:cxn ang="f11375">
                <a:pos x="f20551" y="f20552"/>
              </a:cxn>
              <a:cxn ang="f11375">
                <a:pos x="f20553" y="f20554"/>
              </a:cxn>
              <a:cxn ang="f11375">
                <a:pos x="f20555" y="f20556"/>
              </a:cxn>
              <a:cxn ang="f11375">
                <a:pos x="f20557" y="f20558"/>
              </a:cxn>
              <a:cxn ang="f11375">
                <a:pos x="f20559" y="f20560"/>
              </a:cxn>
              <a:cxn ang="f11375">
                <a:pos x="f20561" y="f20562"/>
              </a:cxn>
              <a:cxn ang="f11375">
                <a:pos x="f20563" y="f20564"/>
              </a:cxn>
              <a:cxn ang="f11375">
                <a:pos x="f20565" y="f20566"/>
              </a:cxn>
              <a:cxn ang="f11375">
                <a:pos x="f20567" y="f20568"/>
              </a:cxn>
              <a:cxn ang="f11375">
                <a:pos x="f20569" y="f20570"/>
              </a:cxn>
              <a:cxn ang="f11375">
                <a:pos x="f20571" y="f20572"/>
              </a:cxn>
              <a:cxn ang="f11375">
                <a:pos x="f20573" y="f20574"/>
              </a:cxn>
              <a:cxn ang="f11375">
                <a:pos x="f20575" y="f20576"/>
              </a:cxn>
              <a:cxn ang="f11375">
                <a:pos x="f20577" y="f20578"/>
              </a:cxn>
              <a:cxn ang="f11375">
                <a:pos x="f20579" y="f20580"/>
              </a:cxn>
              <a:cxn ang="f11375">
                <a:pos x="f20581" y="f20582"/>
              </a:cxn>
              <a:cxn ang="f11375">
                <a:pos x="f20583" y="f20584"/>
              </a:cxn>
              <a:cxn ang="f11375">
                <a:pos x="f20585" y="f20586"/>
              </a:cxn>
              <a:cxn ang="f11375">
                <a:pos x="f20587" y="f20588"/>
              </a:cxn>
              <a:cxn ang="f11375">
                <a:pos x="f20589" y="f20590"/>
              </a:cxn>
              <a:cxn ang="f11375">
                <a:pos x="f20591" y="f20592"/>
              </a:cxn>
              <a:cxn ang="f11375">
                <a:pos x="f20593" y="f20594"/>
              </a:cxn>
              <a:cxn ang="f11375">
                <a:pos x="f20595" y="f20596"/>
              </a:cxn>
              <a:cxn ang="f11375">
                <a:pos x="f20597" y="f20598"/>
              </a:cxn>
              <a:cxn ang="f11375">
                <a:pos x="f20599" y="f20600"/>
              </a:cxn>
              <a:cxn ang="f11375">
                <a:pos x="f20601" y="f20602"/>
              </a:cxn>
              <a:cxn ang="f11375">
                <a:pos x="f20603" y="f20604"/>
              </a:cxn>
              <a:cxn ang="f11375">
                <a:pos x="f20605" y="f20606"/>
              </a:cxn>
              <a:cxn ang="f11375">
                <a:pos x="f20607" y="f20608"/>
              </a:cxn>
              <a:cxn ang="f11375">
                <a:pos x="f20609" y="f20610"/>
              </a:cxn>
              <a:cxn ang="f11375">
                <a:pos x="f20611" y="f20612"/>
              </a:cxn>
              <a:cxn ang="f11375">
                <a:pos x="f20613" y="f20614"/>
              </a:cxn>
              <a:cxn ang="f11375">
                <a:pos x="f20615" y="f20616"/>
              </a:cxn>
              <a:cxn ang="f11375">
                <a:pos x="f20617" y="f20618"/>
              </a:cxn>
              <a:cxn ang="f11375">
                <a:pos x="f20619" y="f20620"/>
              </a:cxn>
              <a:cxn ang="f11375">
                <a:pos x="f20621" y="f20622"/>
              </a:cxn>
              <a:cxn ang="f11375">
                <a:pos x="f20623" y="f20624"/>
              </a:cxn>
              <a:cxn ang="f11375">
                <a:pos x="f20625" y="f20626"/>
              </a:cxn>
              <a:cxn ang="f11375">
                <a:pos x="f20627" y="f20628"/>
              </a:cxn>
              <a:cxn ang="f11375">
                <a:pos x="f20629" y="f20630"/>
              </a:cxn>
              <a:cxn ang="f11375">
                <a:pos x="f20631" y="f20632"/>
              </a:cxn>
              <a:cxn ang="f11375">
                <a:pos x="f20633" y="f20634"/>
              </a:cxn>
              <a:cxn ang="f11375">
                <a:pos x="f20635" y="f20636"/>
              </a:cxn>
              <a:cxn ang="f11375">
                <a:pos x="f20637" y="f20638"/>
              </a:cxn>
              <a:cxn ang="f11375">
                <a:pos x="f20639" y="f20640"/>
              </a:cxn>
              <a:cxn ang="f11375">
                <a:pos x="f20641" y="f20642"/>
              </a:cxn>
              <a:cxn ang="f11375">
                <a:pos x="f20643" y="f20644"/>
              </a:cxn>
              <a:cxn ang="f11375">
                <a:pos x="f20645" y="f20646"/>
              </a:cxn>
              <a:cxn ang="f11375">
                <a:pos x="f20647" y="f20648"/>
              </a:cxn>
              <a:cxn ang="f11375">
                <a:pos x="f20649" y="f20650"/>
              </a:cxn>
              <a:cxn ang="f11375">
                <a:pos x="f20651" y="f20652"/>
              </a:cxn>
              <a:cxn ang="f11375">
                <a:pos x="f20653" y="f20654"/>
              </a:cxn>
              <a:cxn ang="f11375">
                <a:pos x="f20655" y="f20656"/>
              </a:cxn>
              <a:cxn ang="f11375">
                <a:pos x="f20657" y="f20658"/>
              </a:cxn>
              <a:cxn ang="f11375">
                <a:pos x="f20659" y="f20660"/>
              </a:cxn>
              <a:cxn ang="f11375">
                <a:pos x="f20661" y="f20662"/>
              </a:cxn>
              <a:cxn ang="f11375">
                <a:pos x="f20663" y="f20664"/>
              </a:cxn>
              <a:cxn ang="f11375">
                <a:pos x="f20665" y="f20666"/>
              </a:cxn>
              <a:cxn ang="f11375">
                <a:pos x="f20667" y="f20668"/>
              </a:cxn>
              <a:cxn ang="f11375">
                <a:pos x="f20669" y="f20670"/>
              </a:cxn>
              <a:cxn ang="f11375">
                <a:pos x="f20671" y="f20672"/>
              </a:cxn>
              <a:cxn ang="f11375">
                <a:pos x="f20673" y="f20674"/>
              </a:cxn>
              <a:cxn ang="f11375">
                <a:pos x="f20675" y="f20676"/>
              </a:cxn>
              <a:cxn ang="f11375">
                <a:pos x="f20677" y="f20678"/>
              </a:cxn>
              <a:cxn ang="f11375">
                <a:pos x="f20679" y="f20680"/>
              </a:cxn>
              <a:cxn ang="f11375">
                <a:pos x="f20681" y="f20678"/>
              </a:cxn>
              <a:cxn ang="f11375">
                <a:pos x="f20682" y="f20683"/>
              </a:cxn>
              <a:cxn ang="f11375">
                <a:pos x="f20684" y="f20685"/>
              </a:cxn>
              <a:cxn ang="f11375">
                <a:pos x="f20686" y="f20687"/>
              </a:cxn>
              <a:cxn ang="f11375">
                <a:pos x="f20688" y="f20689"/>
              </a:cxn>
              <a:cxn ang="f11375">
                <a:pos x="f20690" y="f20691"/>
              </a:cxn>
              <a:cxn ang="f11375">
                <a:pos x="f20692" y="f20693"/>
              </a:cxn>
              <a:cxn ang="f11375">
                <a:pos x="f20694" y="f20695"/>
              </a:cxn>
              <a:cxn ang="f11375">
                <a:pos x="f20696" y="f20697"/>
              </a:cxn>
              <a:cxn ang="f11375">
                <a:pos x="f20698" y="f20699"/>
              </a:cxn>
              <a:cxn ang="f11375">
                <a:pos x="f20635" y="f20700"/>
              </a:cxn>
              <a:cxn ang="f11375">
                <a:pos x="f20701" y="f20702"/>
              </a:cxn>
              <a:cxn ang="f11375">
                <a:pos x="f20703" y="f20704"/>
              </a:cxn>
              <a:cxn ang="f11375">
                <a:pos x="f20705" y="f20706"/>
              </a:cxn>
              <a:cxn ang="f11375">
                <a:pos x="f20707" y="f20708"/>
              </a:cxn>
              <a:cxn ang="f11375">
                <a:pos x="f20709" y="f20710"/>
              </a:cxn>
            </a:cxnLst>
            <a:rect l="f17598" t="f17601" r="f17599" b="f17600"/>
            <a:pathLst>
              <a:path w="8026415" h="666371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cubicBezTo>
                  <a:pt x="f18" y="f19"/>
                  <a:pt x="f20" y="f21"/>
                  <a:pt x="f22" y="f23"/>
                </a:cubicBez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cubicBezTo>
                  <a:pt x="f30" y="f31"/>
                  <a:pt x="f32" y="f33"/>
                  <a:pt x="f8" y="f9"/>
                </a:cubicBezTo>
                <a:close/>
                <a:moveTo>
                  <a:pt x="f34" y="f35"/>
                </a:move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51"/>
                </a:lnTo>
                <a:cubicBezTo>
                  <a:pt x="f52" y="f53"/>
                  <a:pt x="f54" y="f55"/>
                  <a:pt x="f34" y="f35"/>
                </a:cubicBezTo>
                <a:close/>
                <a:moveTo>
                  <a:pt x="f56" y="f57"/>
                </a:moveTo>
                <a:lnTo>
                  <a:pt x="f58" y="f59"/>
                </a:lnTo>
                <a:lnTo>
                  <a:pt x="f60" y="f61"/>
                </a:lnTo>
                <a:close/>
                <a:moveTo>
                  <a:pt x="f62" y="f63"/>
                </a:move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57"/>
                </a:cubicBez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lnTo>
                  <a:pt x="f103" y="f104"/>
                </a:lnTo>
                <a:lnTo>
                  <a:pt x="f105" y="f106"/>
                </a:lnTo>
                <a:cubicBezTo>
                  <a:pt x="f107" y="f108"/>
                  <a:pt x="f109" y="f57"/>
                  <a:pt x="f110" y="f111"/>
                </a:cubicBezTo>
                <a:lnTo>
                  <a:pt x="f112" y="f113"/>
                </a:lnTo>
                <a:lnTo>
                  <a:pt x="f114" y="f115"/>
                </a:lnTo>
                <a:cubicBezTo>
                  <a:pt x="f116" y="f117"/>
                  <a:pt x="f118" y="f119"/>
                  <a:pt x="f120" y="f121"/>
                </a:cubicBezTo>
                <a:lnTo>
                  <a:pt x="f122" y="f123"/>
                </a:lnTo>
                <a:lnTo>
                  <a:pt x="f124" y="f57"/>
                </a:lnTo>
                <a:cubicBezTo>
                  <a:pt x="f125" y="f126"/>
                  <a:pt x="f127" y="f126"/>
                  <a:pt x="f72" y="f128"/>
                </a:cubicBezTo>
                <a:cubicBezTo>
                  <a:pt x="f129" y="f57"/>
                  <a:pt x="f130" y="f131"/>
                  <a:pt x="f132" y="f79"/>
                </a:cubicBezTo>
                <a:cubicBezTo>
                  <a:pt x="f133" y="f134"/>
                  <a:pt x="f135" y="f136"/>
                  <a:pt x="f62" y="f63"/>
                </a:cubicBezTo>
                <a:close/>
                <a:moveTo>
                  <a:pt x="f137" y="f138"/>
                </a:moveTo>
                <a:lnTo>
                  <a:pt x="f137" y="f139"/>
                </a:lnTo>
                <a:lnTo>
                  <a:pt x="f140" y="f141"/>
                </a:lnTo>
                <a:cubicBezTo>
                  <a:pt x="f142" y="f143"/>
                  <a:pt x="f144" y="f145"/>
                  <a:pt x="f146" y="f147"/>
                </a:cubicBezTo>
                <a:cubicBezTo>
                  <a:pt x="f148" y="f149"/>
                  <a:pt x="f150" y="f151"/>
                  <a:pt x="f152" y="f153"/>
                </a:cubicBezTo>
                <a:cubicBezTo>
                  <a:pt x="f152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lose/>
                <a:moveTo>
                  <a:pt x="f177" y="f178"/>
                </a:moveTo>
                <a:cubicBezTo>
                  <a:pt x="f179" y="f180"/>
                  <a:pt x="f181" y="f182"/>
                  <a:pt x="f183" y="f184"/>
                </a:cubicBezTo>
                <a:cubicBezTo>
                  <a:pt x="f185" y="f186"/>
                  <a:pt x="f187" y="f188"/>
                  <a:pt x="f189" y="f190"/>
                </a:cubicBezTo>
                <a:cubicBezTo>
                  <a:pt x="f191" y="f192"/>
                  <a:pt x="f193" y="f194"/>
                  <a:pt x="f195" y="f196"/>
                </a:cubicBezTo>
                <a:cubicBezTo>
                  <a:pt x="f197" y="f198"/>
                  <a:pt x="f199" y="f200"/>
                  <a:pt x="f201" y="f202"/>
                </a:cubicBezTo>
                <a:lnTo>
                  <a:pt x="f203" y="f204"/>
                </a:lnTo>
                <a:lnTo>
                  <a:pt x="f205" y="f206"/>
                </a:lnTo>
                <a:lnTo>
                  <a:pt x="f207" y="f208"/>
                </a:lnTo>
                <a:cubicBezTo>
                  <a:pt x="f209" y="f210"/>
                  <a:pt x="f211" y="f212"/>
                  <a:pt x="f177" y="f178"/>
                </a:cubicBezTo>
                <a:close/>
                <a:moveTo>
                  <a:pt x="f213" y="f214"/>
                </a:move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close/>
                <a:moveTo>
                  <a:pt x="f221" y="f222"/>
                </a:move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lnTo>
                  <a:pt x="f239" y="f240"/>
                </a:lnTo>
                <a:lnTo>
                  <a:pt x="f241" y="f242"/>
                </a:lnTo>
                <a:cubicBezTo>
                  <a:pt x="f243" y="f244"/>
                  <a:pt x="f243" y="f244"/>
                  <a:pt x="f245" y="f246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249" y="f250"/>
                </a:moveTo>
                <a:lnTo>
                  <a:pt x="f251" y="f252"/>
                </a:lnTo>
                <a:lnTo>
                  <a:pt x="f253" y="f254"/>
                </a:lnTo>
                <a:close/>
                <a:moveTo>
                  <a:pt x="f255" y="f256"/>
                </a:move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67" y="f268"/>
                </a:cubicBez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5" y="f286"/>
                  <a:pt x="f287" y="f288"/>
                  <a:pt x="f289" y="f290"/>
                </a:cubicBezTo>
                <a:cubicBezTo>
                  <a:pt x="f291" y="f292"/>
                  <a:pt x="f293" y="f294"/>
                  <a:pt x="f295" y="f296"/>
                </a:cubicBezTo>
                <a:cubicBezTo>
                  <a:pt x="f297" y="f298"/>
                  <a:pt x="f299" y="f300"/>
                  <a:pt x="f299" y="f300"/>
                </a:cubicBezTo>
                <a:lnTo>
                  <a:pt x="f301" y="f302"/>
                </a:lnTo>
                <a:lnTo>
                  <a:pt x="f303" y="f304"/>
                </a:lnTo>
                <a:lnTo>
                  <a:pt x="f305" y="f306"/>
                </a:ln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319" y="f320"/>
                </a:cubicBezTo>
                <a:cubicBezTo>
                  <a:pt x="f321" y="f322"/>
                  <a:pt x="f323" y="f324"/>
                  <a:pt x="f325" y="f326"/>
                </a:cubicBezTo>
                <a:cubicBezTo>
                  <a:pt x="f327" y="f328"/>
                  <a:pt x="f329" y="f330"/>
                  <a:pt x="f331" y="f332"/>
                </a:cubicBezTo>
                <a:cubicBezTo>
                  <a:pt x="f333" y="f334"/>
                  <a:pt x="f335" y="f336"/>
                  <a:pt x="f337" y="f338"/>
                </a:cubicBezTo>
                <a:cubicBezTo>
                  <a:pt x="f339" y="f340"/>
                  <a:pt x="f341" y="f342"/>
                  <a:pt x="f343" y="f344"/>
                </a:cubicBezTo>
                <a:cubicBezTo>
                  <a:pt x="f345" y="f346"/>
                  <a:pt x="f347" y="f348"/>
                  <a:pt x="f349" y="f350"/>
                </a:cubicBezTo>
                <a:cubicBezTo>
                  <a:pt x="f351" y="f352"/>
                  <a:pt x="f353" y="f354"/>
                  <a:pt x="f355" y="f356"/>
                </a:cubicBezTo>
                <a:cubicBezTo>
                  <a:pt x="f357" y="f358"/>
                  <a:pt x="f359" y="f360"/>
                  <a:pt x="f361" y="f362"/>
                </a:cubicBezTo>
                <a:cubicBezTo>
                  <a:pt x="f363" y="f364"/>
                  <a:pt x="f365" y="f366"/>
                  <a:pt x="f367" y="f368"/>
                </a:cubicBezTo>
                <a:cubicBezTo>
                  <a:pt x="f369" y="f370"/>
                  <a:pt x="f371" y="f372"/>
                  <a:pt x="f255" y="f256"/>
                </a:cubicBezTo>
                <a:close/>
                <a:moveTo>
                  <a:pt x="f373" y="f374"/>
                </a:moveTo>
                <a:cubicBezTo>
                  <a:pt x="f375" y="f376"/>
                  <a:pt x="f377" y="f378"/>
                  <a:pt x="f379" y="f380"/>
                </a:cubicBezTo>
                <a:cubicBezTo>
                  <a:pt x="f381" y="f382"/>
                  <a:pt x="f381" y="f382"/>
                  <a:pt x="f383" y="f384"/>
                </a:cubicBezTo>
                <a:cubicBezTo>
                  <a:pt x="f385" y="f386"/>
                  <a:pt x="f387" y="f388"/>
                  <a:pt x="f389" y="f390"/>
                </a:cubicBezTo>
                <a:cubicBezTo>
                  <a:pt x="f391" y="f392"/>
                  <a:pt x="f393" y="f394"/>
                  <a:pt x="f395" y="f396"/>
                </a:cubicBezTo>
                <a:cubicBezTo>
                  <a:pt x="f397" y="f398"/>
                  <a:pt x="f399" y="f400"/>
                  <a:pt x="f401" y="f402"/>
                </a:cubicBezTo>
                <a:cubicBezTo>
                  <a:pt x="f403" y="f404"/>
                  <a:pt x="f405" y="f406"/>
                  <a:pt x="f407" y="f408"/>
                </a:cubicBezTo>
                <a:cubicBezTo>
                  <a:pt x="f409" y="f410"/>
                  <a:pt x="f411" y="f412"/>
                  <a:pt x="f413" y="f414"/>
                </a:cubicBezTo>
                <a:cubicBezTo>
                  <a:pt x="f415" y="f416"/>
                  <a:pt x="f417" y="f418"/>
                  <a:pt x="f419" y="f420"/>
                </a:cubicBezTo>
                <a:cubicBezTo>
                  <a:pt x="f421" y="f422"/>
                  <a:pt x="f423" y="f424"/>
                  <a:pt x="f425" y="f426"/>
                </a:cubicBezTo>
                <a:cubicBezTo>
                  <a:pt x="f427" y="f428"/>
                  <a:pt x="f429" y="f430"/>
                  <a:pt x="f431" y="f432"/>
                </a:cubicBezTo>
                <a:cubicBezTo>
                  <a:pt x="f433" y="f434"/>
                  <a:pt x="f435" y="f436"/>
                  <a:pt x="f437" y="f438"/>
                </a:cubicBezTo>
                <a:cubicBezTo>
                  <a:pt x="f439" y="f440"/>
                  <a:pt x="f441" y="f442"/>
                  <a:pt x="f443" y="f444"/>
                </a:cubicBezTo>
                <a:cubicBezTo>
                  <a:pt x="f445" y="f446"/>
                  <a:pt x="f447" y="f448"/>
                  <a:pt x="f449" y="f450"/>
                </a:cubicBezTo>
                <a:cubicBezTo>
                  <a:pt x="f451" y="f452"/>
                  <a:pt x="f453" y="f454"/>
                  <a:pt x="f455" y="f456"/>
                </a:cubicBezTo>
                <a:cubicBezTo>
                  <a:pt x="f457" y="f458"/>
                  <a:pt x="f459" y="f460"/>
                  <a:pt x="f461" y="f462"/>
                </a:cubicBezTo>
                <a:cubicBezTo>
                  <a:pt x="f463" y="f464"/>
                  <a:pt x="f465" y="f466"/>
                  <a:pt x="f467" y="f468"/>
                </a:cubicBezTo>
                <a:lnTo>
                  <a:pt x="f469" y="f470"/>
                </a:lnTo>
                <a:lnTo>
                  <a:pt x="f471" y="f472"/>
                </a:lnTo>
                <a:lnTo>
                  <a:pt x="f473" y="f474"/>
                </a:lnTo>
                <a:lnTo>
                  <a:pt x="f475" y="f476"/>
                </a:lnTo>
                <a:cubicBezTo>
                  <a:pt x="f477" y="f478"/>
                  <a:pt x="f479" y="f480"/>
                  <a:pt x="f481" y="f482"/>
                </a:cubicBezTo>
                <a:cubicBezTo>
                  <a:pt x="f481" y="f482"/>
                  <a:pt x="f483" y="f484"/>
                  <a:pt x="f483" y="f484"/>
                </a:cubicBezTo>
                <a:cubicBezTo>
                  <a:pt x="f485" y="f486"/>
                  <a:pt x="f487" y="f488"/>
                  <a:pt x="f489" y="f490"/>
                </a:cubicBezTo>
                <a:cubicBezTo>
                  <a:pt x="f491" y="f492"/>
                  <a:pt x="f493" y="f494"/>
                  <a:pt x="f495" y="f496"/>
                </a:cubicBezTo>
                <a:cubicBezTo>
                  <a:pt x="f497" y="f498"/>
                  <a:pt x="f499" y="f500"/>
                  <a:pt x="f501" y="f502"/>
                </a:cubicBezTo>
                <a:cubicBezTo>
                  <a:pt x="f503" y="f504"/>
                  <a:pt x="f505" y="f506"/>
                  <a:pt x="f507" y="f508"/>
                </a:cubicBezTo>
                <a:cubicBezTo>
                  <a:pt x="f509" y="f510"/>
                  <a:pt x="f511" y="f512"/>
                  <a:pt x="f513" y="f514"/>
                </a:cubicBezTo>
                <a:cubicBezTo>
                  <a:pt x="f515" y="f516"/>
                  <a:pt x="f517" y="f518"/>
                  <a:pt x="f519" y="f520"/>
                </a:cubicBezTo>
                <a:cubicBezTo>
                  <a:pt x="f521" y="f522"/>
                  <a:pt x="f523" y="f524"/>
                  <a:pt x="f373" y="f374"/>
                </a:cubicBezTo>
                <a:close/>
                <a:moveTo>
                  <a:pt x="f525" y="f5"/>
                </a:moveTo>
                <a:lnTo>
                  <a:pt x="f6" y="f5"/>
                </a:lnTo>
                <a:lnTo>
                  <a:pt x="f137" y="f526"/>
                </a:lnTo>
                <a:lnTo>
                  <a:pt x="f527" y="f528"/>
                </a:lnTo>
                <a:cubicBezTo>
                  <a:pt x="f529" y="f530"/>
                  <a:pt x="f531" y="f532"/>
                  <a:pt x="f163" y="f533"/>
                </a:cubicBez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145"/>
                  <a:pt x="f543" y="f544"/>
                </a:cubicBezTo>
                <a:cubicBezTo>
                  <a:pt x="f545" y="f77"/>
                  <a:pt x="f546" y="f547"/>
                  <a:pt x="f548" y="f549"/>
                </a:cubicBezTo>
                <a:cubicBezTo>
                  <a:pt x="f550" y="f551"/>
                  <a:pt x="f552" y="f553"/>
                  <a:pt x="f554" y="f555"/>
                </a:cubicBezTo>
                <a:cubicBezTo>
                  <a:pt x="f556" y="f557"/>
                  <a:pt x="f558" y="f559"/>
                  <a:pt x="f560" y="f561"/>
                </a:cubicBezTo>
                <a:cubicBezTo>
                  <a:pt x="f562" y="f563"/>
                  <a:pt x="f564" y="f565"/>
                  <a:pt x="f566" y="f549"/>
                </a:cubicBezTo>
                <a:cubicBezTo>
                  <a:pt x="f567" y="f568"/>
                  <a:pt x="f569" y="f570"/>
                  <a:pt x="f571" y="f572"/>
                </a:cubicBezTo>
                <a:cubicBezTo>
                  <a:pt x="f573" y="f574"/>
                  <a:pt x="f575" y="f131"/>
                  <a:pt x="f576" y="f577"/>
                </a:cubicBezTo>
                <a:cubicBezTo>
                  <a:pt x="f578" y="f579"/>
                  <a:pt x="f580" y="f108"/>
                  <a:pt x="f581" y="f582"/>
                </a:cubicBezTo>
                <a:lnTo>
                  <a:pt x="f583" y="f584"/>
                </a:lnTo>
                <a:lnTo>
                  <a:pt x="f585" y="f586"/>
                </a:lnTo>
                <a:cubicBezTo>
                  <a:pt x="f587" y="f588"/>
                  <a:pt x="f589" y="f590"/>
                  <a:pt x="f591" y="f592"/>
                </a:cubicBezTo>
                <a:cubicBezTo>
                  <a:pt x="f593" y="f594"/>
                  <a:pt x="f595" y="f596"/>
                  <a:pt x="f597" y="f598"/>
                </a:cubicBezTo>
                <a:cubicBezTo>
                  <a:pt x="f599" y="f600"/>
                  <a:pt x="f601" y="f602"/>
                  <a:pt x="f603" y="f604"/>
                </a:cubicBezTo>
                <a:lnTo>
                  <a:pt x="f605" y="f606"/>
                </a:lnTo>
                <a:cubicBezTo>
                  <a:pt x="f607" y="f608"/>
                  <a:pt x="f609" y="f610"/>
                  <a:pt x="f611" y="f612"/>
                </a:cubicBezTo>
                <a:cubicBezTo>
                  <a:pt x="f613" y="f614"/>
                  <a:pt x="f615" y="f616"/>
                  <a:pt x="f617" y="f618"/>
                </a:cubicBezTo>
                <a:cubicBezTo>
                  <a:pt x="f619" y="f620"/>
                  <a:pt x="f621" y="f622"/>
                  <a:pt x="f623" y="f624"/>
                </a:cubicBezTo>
                <a:cubicBezTo>
                  <a:pt x="f625" y="f626"/>
                  <a:pt x="f627" y="f628"/>
                  <a:pt x="f629" y="f630"/>
                </a:cubicBezTo>
                <a:cubicBezTo>
                  <a:pt x="f631" y="f632"/>
                  <a:pt x="f633" y="f634"/>
                  <a:pt x="f635" y="f636"/>
                </a:cubicBezTo>
                <a:cubicBezTo>
                  <a:pt x="f637" y="f638"/>
                  <a:pt x="f639" y="f640"/>
                  <a:pt x="f641" y="f642"/>
                </a:cubicBezTo>
                <a:cubicBezTo>
                  <a:pt x="f643" y="f644"/>
                  <a:pt x="f645" y="f646"/>
                  <a:pt x="f647" y="f648"/>
                </a:cubicBezTo>
                <a:cubicBezTo>
                  <a:pt x="f649" y="f650"/>
                  <a:pt x="f651" y="f652"/>
                  <a:pt x="f653" y="f654"/>
                </a:cubicBezTo>
                <a:cubicBezTo>
                  <a:pt x="f655" y="f656"/>
                  <a:pt x="f657" y="f658"/>
                  <a:pt x="f659" y="f660"/>
                </a:cubicBezTo>
                <a:cubicBezTo>
                  <a:pt x="f661" y="f662"/>
                  <a:pt x="f663" y="f664"/>
                  <a:pt x="f665" y="f666"/>
                </a:cubicBezTo>
                <a:cubicBezTo>
                  <a:pt x="f667" y="f668"/>
                  <a:pt x="f669" y="f670"/>
                  <a:pt x="f671" y="f672"/>
                </a:cubicBezTo>
                <a:cubicBezTo>
                  <a:pt x="f673" y="f674"/>
                  <a:pt x="f675" y="f676"/>
                  <a:pt x="f677" y="f678"/>
                </a:cubicBezTo>
                <a:cubicBezTo>
                  <a:pt x="f679" y="f680"/>
                  <a:pt x="f681" y="f682"/>
                  <a:pt x="f683" y="f684"/>
                </a:cubicBezTo>
                <a:cubicBezTo>
                  <a:pt x="f685" y="f686"/>
                  <a:pt x="f687" y="f688"/>
                  <a:pt x="f689" y="f690"/>
                </a:cubicBezTo>
                <a:cubicBezTo>
                  <a:pt x="f691" y="f692"/>
                  <a:pt x="f693" y="f694"/>
                  <a:pt x="f695" y="f696"/>
                </a:cubicBezTo>
                <a:cubicBezTo>
                  <a:pt x="f697" y="f698"/>
                  <a:pt x="f699" y="f700"/>
                  <a:pt x="f701" y="f702"/>
                </a:cubicBezTo>
                <a:cubicBezTo>
                  <a:pt x="f703" y="f704"/>
                  <a:pt x="f705" y="f706"/>
                  <a:pt x="f707" y="f708"/>
                </a:cubicBezTo>
                <a:cubicBezTo>
                  <a:pt x="f709" y="f710"/>
                  <a:pt x="f711" y="f712"/>
                  <a:pt x="f713" y="f714"/>
                </a:cubicBezTo>
                <a:cubicBezTo>
                  <a:pt x="f715" y="f716"/>
                  <a:pt x="f717" y="f718"/>
                  <a:pt x="f719" y="f720"/>
                </a:cubicBezTo>
                <a:cubicBezTo>
                  <a:pt x="f721" y="f722"/>
                  <a:pt x="f723" y="f724"/>
                  <a:pt x="f725" y="f726"/>
                </a:cubicBezTo>
                <a:cubicBezTo>
                  <a:pt x="f727" y="f728"/>
                  <a:pt x="f729" y="f730"/>
                  <a:pt x="f731" y="f732"/>
                </a:cubicBezTo>
                <a:cubicBezTo>
                  <a:pt x="f733" y="f734"/>
                  <a:pt x="f735" y="f736"/>
                  <a:pt x="f737" y="f738"/>
                </a:cubicBezTo>
                <a:cubicBezTo>
                  <a:pt x="f739" y="f740"/>
                  <a:pt x="f741" y="f742"/>
                  <a:pt x="f743" y="f744"/>
                </a:cubicBezTo>
                <a:cubicBezTo>
                  <a:pt x="f745" y="f746"/>
                  <a:pt x="f747" y="f748"/>
                  <a:pt x="f749" y="f750"/>
                </a:cubicBezTo>
                <a:cubicBezTo>
                  <a:pt x="f751" y="f752"/>
                  <a:pt x="f753" y="f754"/>
                  <a:pt x="f755" y="f756"/>
                </a:cubicBezTo>
                <a:cubicBezTo>
                  <a:pt x="f757" y="f758"/>
                  <a:pt x="f759" y="f760"/>
                  <a:pt x="f761" y="f762"/>
                </a:cubicBezTo>
                <a:cubicBezTo>
                  <a:pt x="f763" y="f764"/>
                  <a:pt x="f765" y="f766"/>
                  <a:pt x="f767" y="f768"/>
                </a:cubicBezTo>
                <a:cubicBezTo>
                  <a:pt x="f769" y="f770"/>
                  <a:pt x="f771" y="f772"/>
                  <a:pt x="f773" y="f774"/>
                </a:cubicBezTo>
                <a:cubicBezTo>
                  <a:pt x="f775" y="f776"/>
                  <a:pt x="f777" y="f778"/>
                  <a:pt x="f779" y="f780"/>
                </a:cubicBezTo>
                <a:cubicBezTo>
                  <a:pt x="f781" y="f782"/>
                  <a:pt x="f783" y="f784"/>
                  <a:pt x="f785" y="f786"/>
                </a:cubicBezTo>
                <a:cubicBezTo>
                  <a:pt x="f787" y="f788"/>
                  <a:pt x="f789" y="f790"/>
                  <a:pt x="f791" y="f792"/>
                </a:cubicBezTo>
                <a:cubicBezTo>
                  <a:pt x="f793" y="f794"/>
                  <a:pt x="f795" y="f796"/>
                  <a:pt x="f797" y="f798"/>
                </a:cubicBezTo>
                <a:cubicBezTo>
                  <a:pt x="f799" y="f800"/>
                  <a:pt x="f801" y="f802"/>
                  <a:pt x="f803" y="f804"/>
                </a:cubicBezTo>
                <a:cubicBezTo>
                  <a:pt x="f805" y="f806"/>
                  <a:pt x="f807" y="f808"/>
                  <a:pt x="f809" y="f810"/>
                </a:cubicBezTo>
                <a:cubicBezTo>
                  <a:pt x="f811" y="f812"/>
                  <a:pt x="f813" y="f814"/>
                  <a:pt x="f815" y="f816"/>
                </a:cubicBezTo>
                <a:cubicBezTo>
                  <a:pt x="f817" y="f818"/>
                  <a:pt x="f819" y="f820"/>
                  <a:pt x="f821" y="f822"/>
                </a:cubicBezTo>
                <a:cubicBezTo>
                  <a:pt x="f823" y="f824"/>
                  <a:pt x="f825" y="f826"/>
                  <a:pt x="f827" y="f828"/>
                </a:cubicBezTo>
                <a:cubicBezTo>
                  <a:pt x="f829" y="f830"/>
                  <a:pt x="f831" y="f832"/>
                  <a:pt x="f833" y="f834"/>
                </a:cubicBezTo>
                <a:cubicBezTo>
                  <a:pt x="f835" y="f836"/>
                  <a:pt x="f837" y="f838"/>
                  <a:pt x="f839" y="f840"/>
                </a:cubicBezTo>
                <a:cubicBezTo>
                  <a:pt x="f841" y="f842"/>
                  <a:pt x="f843" y="f844"/>
                  <a:pt x="f845" y="f846"/>
                </a:cubicBezTo>
                <a:cubicBezTo>
                  <a:pt x="f847" y="f848"/>
                  <a:pt x="f849" y="f850"/>
                  <a:pt x="f851" y="f852"/>
                </a:cubicBezTo>
                <a:cubicBezTo>
                  <a:pt x="f853" y="f854"/>
                  <a:pt x="f855" y="f856"/>
                  <a:pt x="f857" y="f858"/>
                </a:cubicBezTo>
                <a:cubicBezTo>
                  <a:pt x="f859" y="f860"/>
                  <a:pt x="f861" y="f862"/>
                  <a:pt x="f863" y="f864"/>
                </a:cubicBezTo>
                <a:cubicBezTo>
                  <a:pt x="f865" y="f866"/>
                  <a:pt x="f867" y="f868"/>
                  <a:pt x="f869" y="f870"/>
                </a:cubicBezTo>
                <a:cubicBezTo>
                  <a:pt x="f871" y="f872"/>
                  <a:pt x="f873" y="f874"/>
                  <a:pt x="f875" y="f876"/>
                </a:cubicBezTo>
                <a:cubicBezTo>
                  <a:pt x="f877" y="f878"/>
                  <a:pt x="f879" y="f880"/>
                  <a:pt x="f881" y="f882"/>
                </a:cubicBezTo>
                <a:cubicBezTo>
                  <a:pt x="f883" y="f884"/>
                  <a:pt x="f885" y="f886"/>
                  <a:pt x="f887" y="f888"/>
                </a:cubicBezTo>
                <a:lnTo>
                  <a:pt x="f889" y="f890"/>
                </a:lnTo>
                <a:cubicBezTo>
                  <a:pt x="f891" y="f892"/>
                  <a:pt x="f893" y="f894"/>
                  <a:pt x="f895" y="f896"/>
                </a:cubicBezTo>
                <a:cubicBezTo>
                  <a:pt x="f897" y="f898"/>
                  <a:pt x="f899" y="f900"/>
                  <a:pt x="f901" y="f902"/>
                </a:cubicBezTo>
                <a:cubicBezTo>
                  <a:pt x="f903" y="f904"/>
                  <a:pt x="f905" y="f906"/>
                  <a:pt x="f907" y="f908"/>
                </a:cubicBezTo>
                <a:cubicBezTo>
                  <a:pt x="f909" y="f910"/>
                  <a:pt x="f911" y="f912"/>
                  <a:pt x="f913" y="f914"/>
                </a:cubicBezTo>
                <a:cubicBezTo>
                  <a:pt x="f915" y="f916"/>
                  <a:pt x="f917" y="f918"/>
                  <a:pt x="f919" y="f920"/>
                </a:cubicBezTo>
                <a:cubicBezTo>
                  <a:pt x="f921" y="f922"/>
                  <a:pt x="f923" y="f924"/>
                  <a:pt x="f925" y="f926"/>
                </a:cubicBezTo>
                <a:lnTo>
                  <a:pt x="f927" y="f928"/>
                </a:lnTo>
                <a:lnTo>
                  <a:pt x="f929" y="f930"/>
                </a:lnTo>
                <a:cubicBezTo>
                  <a:pt x="f931" y="f932"/>
                  <a:pt x="f933" y="f934"/>
                  <a:pt x="f935" y="f936"/>
                </a:cubicBezTo>
                <a:cubicBezTo>
                  <a:pt x="f937" y="f938"/>
                  <a:pt x="f939" y="f940"/>
                  <a:pt x="f941" y="f942"/>
                </a:cubicBezTo>
                <a:cubicBezTo>
                  <a:pt x="f943" y="f944"/>
                  <a:pt x="f945" y="f946"/>
                  <a:pt x="f947" y="f948"/>
                </a:cubicBezTo>
                <a:cubicBezTo>
                  <a:pt x="f949" y="f950"/>
                  <a:pt x="f951" y="f952"/>
                  <a:pt x="f953" y="f954"/>
                </a:cubicBezTo>
                <a:cubicBezTo>
                  <a:pt x="f955" y="f956"/>
                  <a:pt x="f957" y="f958"/>
                  <a:pt x="f959" y="f960"/>
                </a:cubicBezTo>
                <a:cubicBezTo>
                  <a:pt x="f961" y="f962"/>
                  <a:pt x="f963" y="f964"/>
                  <a:pt x="f965" y="f966"/>
                </a:cubicBezTo>
                <a:cubicBezTo>
                  <a:pt x="f967" y="f968"/>
                  <a:pt x="f969" y="f970"/>
                  <a:pt x="f971" y="f972"/>
                </a:cubicBezTo>
                <a:cubicBezTo>
                  <a:pt x="f973" y="f974"/>
                  <a:pt x="f975" y="f976"/>
                  <a:pt x="f977" y="f978"/>
                </a:cubicBezTo>
                <a:cubicBezTo>
                  <a:pt x="f979" y="f980"/>
                  <a:pt x="f981" y="f982"/>
                  <a:pt x="f983" y="f984"/>
                </a:cubicBezTo>
                <a:cubicBezTo>
                  <a:pt x="f985" y="f986"/>
                  <a:pt x="f987" y="f988"/>
                  <a:pt x="f989" y="f990"/>
                </a:cubicBezTo>
                <a:cubicBezTo>
                  <a:pt x="f991" y="f992"/>
                  <a:pt x="f993" y="f994"/>
                  <a:pt x="f995" y="f996"/>
                </a:cubicBezTo>
                <a:cubicBezTo>
                  <a:pt x="f997" y="f998"/>
                  <a:pt x="f999" y="f1000"/>
                  <a:pt x="f1001" y="f1002"/>
                </a:cubicBezTo>
                <a:cubicBezTo>
                  <a:pt x="f1003" y="f1004"/>
                  <a:pt x="f1005" y="f1006"/>
                  <a:pt x="f1005" y="f1006"/>
                </a:cubicBezTo>
                <a:cubicBezTo>
                  <a:pt x="f1007" y="f1008"/>
                  <a:pt x="f1009" y="f1010"/>
                  <a:pt x="f1011" y="f1012"/>
                </a:cubicBezTo>
                <a:cubicBezTo>
                  <a:pt x="f1013" y="f1014"/>
                  <a:pt x="f1015" y="f1016"/>
                  <a:pt x="f1017" y="f1018"/>
                </a:cubicBezTo>
                <a:cubicBezTo>
                  <a:pt x="f1019" y="f1020"/>
                  <a:pt x="f1021" y="f1022"/>
                  <a:pt x="f1023" y="f1024"/>
                </a:cubicBezTo>
                <a:lnTo>
                  <a:pt x="f1025" y="f1026"/>
                </a:lnTo>
                <a:lnTo>
                  <a:pt x="f1027" y="f1028"/>
                </a:lnTo>
                <a:lnTo>
                  <a:pt x="f1029" y="f1030"/>
                </a:lnTo>
                <a:cubicBezTo>
                  <a:pt x="f1031" y="f1032"/>
                  <a:pt x="f1033" y="f1034"/>
                  <a:pt x="f1035" y="f1036"/>
                </a:cubicBezTo>
                <a:cubicBezTo>
                  <a:pt x="f1037" y="f1038"/>
                  <a:pt x="f1039" y="f1040"/>
                  <a:pt x="f1041" y="f1042"/>
                </a:cubicBezTo>
                <a:cubicBezTo>
                  <a:pt x="f1043" y="f1044"/>
                  <a:pt x="f1045" y="f1046"/>
                  <a:pt x="f1047" y="f1048"/>
                </a:cubicBezTo>
                <a:cubicBezTo>
                  <a:pt x="f1049" y="f1050"/>
                  <a:pt x="f1051" y="f1052"/>
                  <a:pt x="f1053" y="f1054"/>
                </a:cubicBezTo>
                <a:cubicBezTo>
                  <a:pt x="f1055" y="f1056"/>
                  <a:pt x="f1057" y="f1058"/>
                  <a:pt x="f1059" y="f1060"/>
                </a:cubicBezTo>
                <a:cubicBezTo>
                  <a:pt x="f1061" y="f1062"/>
                  <a:pt x="f1063" y="f1064"/>
                  <a:pt x="f1065" y="f1066"/>
                </a:cubicBezTo>
                <a:cubicBezTo>
                  <a:pt x="f1067" y="f1068"/>
                  <a:pt x="f1069" y="f1070"/>
                  <a:pt x="f1071" y="f1072"/>
                </a:cubicBezTo>
                <a:cubicBezTo>
                  <a:pt x="f1073" y="f1074"/>
                  <a:pt x="f1075" y="f1076"/>
                  <a:pt x="f1077" y="f1078"/>
                </a:cubicBezTo>
                <a:cubicBezTo>
                  <a:pt x="f1079" y="f1080"/>
                  <a:pt x="f1081" y="f1082"/>
                  <a:pt x="f1083" y="f1084"/>
                </a:cubicBezTo>
                <a:cubicBezTo>
                  <a:pt x="f1085" y="f1086"/>
                  <a:pt x="f1087" y="f1088"/>
                  <a:pt x="f1089" y="f1090"/>
                </a:cubicBezTo>
                <a:cubicBezTo>
                  <a:pt x="f1089" y="f1090"/>
                  <a:pt x="f1091" y="f1092"/>
                  <a:pt x="f1093" y="f1094"/>
                </a:cubicBezTo>
                <a:cubicBezTo>
                  <a:pt x="f1095" y="f1096"/>
                  <a:pt x="f1097" y="f1098"/>
                  <a:pt x="f1099" y="f1100"/>
                </a:cubicBezTo>
                <a:cubicBezTo>
                  <a:pt x="f1101" y="f1102"/>
                  <a:pt x="f1103" y="f1104"/>
                  <a:pt x="f1105" y="f1106"/>
                </a:cubicBezTo>
                <a:cubicBezTo>
                  <a:pt x="f1107" y="f1108"/>
                  <a:pt x="f1109" y="f1110"/>
                  <a:pt x="f1111" y="f1112"/>
                </a:cubicBezTo>
                <a:cubicBezTo>
                  <a:pt x="f1113" y="f1114"/>
                  <a:pt x="f1115" y="f1116"/>
                  <a:pt x="f1117" y="f1118"/>
                </a:cubicBezTo>
                <a:cubicBezTo>
                  <a:pt x="f1119" y="f1120"/>
                  <a:pt x="f1121" y="f1122"/>
                  <a:pt x="f1123" y="f1124"/>
                </a:cubicBezTo>
                <a:cubicBezTo>
                  <a:pt x="f1125" y="f1126"/>
                  <a:pt x="f1127" y="f1128"/>
                  <a:pt x="f1129" y="f1130"/>
                </a:cubicBezTo>
                <a:cubicBezTo>
                  <a:pt x="f1131" y="f1132"/>
                  <a:pt x="f1133" y="f1134"/>
                  <a:pt x="f1135" y="f1136"/>
                </a:cubicBezTo>
                <a:cubicBezTo>
                  <a:pt x="f1137" y="f1138"/>
                  <a:pt x="f1139" y="f1140"/>
                  <a:pt x="f1141" y="f1142"/>
                </a:cubicBezTo>
                <a:cubicBezTo>
                  <a:pt x="f1143" y="f1144"/>
                  <a:pt x="f1145" y="f1146"/>
                  <a:pt x="f1147" y="f1148"/>
                </a:cubicBezTo>
                <a:cubicBezTo>
                  <a:pt x="f1149" y="f1150"/>
                  <a:pt x="f1151" y="f1152"/>
                  <a:pt x="f1153" y="f1154"/>
                </a:cubicBezTo>
                <a:cubicBezTo>
                  <a:pt x="f1153" y="f1154"/>
                  <a:pt x="f1155" y="f1156"/>
                  <a:pt x="f1155" y="f1156"/>
                </a:cubicBezTo>
                <a:cubicBezTo>
                  <a:pt x="f1157" y="f1158"/>
                  <a:pt x="f1157" y="f1158"/>
                  <a:pt x="f1159" y="f1160"/>
                </a:cubicBezTo>
                <a:cubicBezTo>
                  <a:pt x="f1161" y="f1162"/>
                  <a:pt x="f1163" y="f1164"/>
                  <a:pt x="f1165" y="f1166"/>
                </a:cubicBezTo>
                <a:cubicBezTo>
                  <a:pt x="f1167" y="f1168"/>
                  <a:pt x="f1169" y="f1170"/>
                  <a:pt x="f1171" y="f1172"/>
                </a:cubicBezTo>
                <a:cubicBezTo>
                  <a:pt x="f1173" y="f1174"/>
                  <a:pt x="f1175" y="f1176"/>
                  <a:pt x="f1177" y="f1178"/>
                </a:cubicBezTo>
                <a:cubicBezTo>
                  <a:pt x="f1179" y="f1180"/>
                  <a:pt x="f1181" y="f1182"/>
                  <a:pt x="f1183" y="f1184"/>
                </a:cubicBezTo>
                <a:cubicBezTo>
                  <a:pt x="f1185" y="f1186"/>
                  <a:pt x="f1187" y="f1188"/>
                  <a:pt x="f1189" y="f1190"/>
                </a:cubicBezTo>
                <a:cubicBezTo>
                  <a:pt x="f1191" y="f1192"/>
                  <a:pt x="f1193" y="f1194"/>
                  <a:pt x="f1195" y="f1196"/>
                </a:cubicBezTo>
                <a:cubicBezTo>
                  <a:pt x="f1197" y="f1198"/>
                  <a:pt x="f1199" y="f1200"/>
                  <a:pt x="f1201" y="f1202"/>
                </a:cubicBezTo>
                <a:cubicBezTo>
                  <a:pt x="f1201" y="f1202"/>
                  <a:pt x="f1203" y="f1204"/>
                  <a:pt x="f1205" y="f1206"/>
                </a:cubicBezTo>
                <a:cubicBezTo>
                  <a:pt x="f1207" y="f1208"/>
                  <a:pt x="f1209" y="f1210"/>
                  <a:pt x="f1211" y="f1212"/>
                </a:cubicBezTo>
                <a:cubicBezTo>
                  <a:pt x="f1213" y="f1214"/>
                  <a:pt x="f1215" y="f1216"/>
                  <a:pt x="f1217" y="f1218"/>
                </a:cubicBezTo>
                <a:cubicBezTo>
                  <a:pt x="f1219" y="f1220"/>
                  <a:pt x="f1219" y="f1220"/>
                  <a:pt x="f1221" y="f1222"/>
                </a:cubicBezTo>
                <a:cubicBezTo>
                  <a:pt x="f1223" y="f1224"/>
                  <a:pt x="f1225" y="f1226"/>
                  <a:pt x="f1227" y="f1228"/>
                </a:cubicBezTo>
                <a:cubicBezTo>
                  <a:pt x="f1229" y="f1230"/>
                  <a:pt x="f1231" y="f1232"/>
                  <a:pt x="f1233" y="f1234"/>
                </a:cubicBezTo>
                <a:cubicBezTo>
                  <a:pt x="f1235" y="f1236"/>
                  <a:pt x="f1237" y="f1238"/>
                  <a:pt x="f1239" y="f1240"/>
                </a:cubicBezTo>
                <a:cubicBezTo>
                  <a:pt x="f1241" y="f1242"/>
                  <a:pt x="f1243" y="f1244"/>
                  <a:pt x="f1245" y="f1246"/>
                </a:cubicBezTo>
                <a:cubicBezTo>
                  <a:pt x="f1247" y="f1248"/>
                  <a:pt x="f1249" y="f1250"/>
                  <a:pt x="f1251" y="f1252"/>
                </a:cubicBezTo>
                <a:cubicBezTo>
                  <a:pt x="f1253" y="f1254"/>
                  <a:pt x="f1255" y="f1256"/>
                  <a:pt x="f1257" y="f1258"/>
                </a:cubicBezTo>
                <a:cubicBezTo>
                  <a:pt x="f1259" y="f1260"/>
                  <a:pt x="f1261" y="f1262"/>
                  <a:pt x="f1263" y="f1264"/>
                </a:cubicBezTo>
                <a:cubicBezTo>
                  <a:pt x="f1265" y="f1266"/>
                  <a:pt x="f1267" y="f1268"/>
                  <a:pt x="f1269" y="f1270"/>
                </a:cubicBezTo>
                <a:cubicBezTo>
                  <a:pt x="f1271" y="f1272"/>
                  <a:pt x="f1273" y="f1274"/>
                  <a:pt x="f1275" y="f1276"/>
                </a:cubicBezTo>
                <a:cubicBezTo>
                  <a:pt x="f1277" y="f1278"/>
                  <a:pt x="f1279" y="f1280"/>
                  <a:pt x="f1281" y="f1282"/>
                </a:cubicBezTo>
                <a:cubicBezTo>
                  <a:pt x="f1283" y="f1284"/>
                  <a:pt x="f1285" y="f1286"/>
                  <a:pt x="f1287" y="f1288"/>
                </a:cubicBezTo>
                <a:cubicBezTo>
                  <a:pt x="f1289" y="f1290"/>
                  <a:pt x="f1291" y="f1292"/>
                  <a:pt x="f1293" y="f1294"/>
                </a:cubicBezTo>
                <a:cubicBezTo>
                  <a:pt x="f1295" y="f1296"/>
                  <a:pt x="f1297" y="f1298"/>
                  <a:pt x="f1299" y="f1300"/>
                </a:cubicBezTo>
                <a:cubicBezTo>
                  <a:pt x="f1301" y="f1302"/>
                  <a:pt x="f1303" y="f1304"/>
                  <a:pt x="f1305" y="f1306"/>
                </a:cubicBezTo>
                <a:cubicBezTo>
                  <a:pt x="f1307" y="f1308"/>
                  <a:pt x="f1309" y="f1310"/>
                  <a:pt x="f1311" y="f1312"/>
                </a:cubicBezTo>
                <a:cubicBezTo>
                  <a:pt x="f1313" y="f1314"/>
                  <a:pt x="f1315" y="f1316"/>
                  <a:pt x="f1317" y="f1318"/>
                </a:cubicBezTo>
                <a:cubicBezTo>
                  <a:pt x="f1319" y="f1320"/>
                  <a:pt x="f1321" y="f1322"/>
                  <a:pt x="f1323" y="f1324"/>
                </a:cubicBezTo>
                <a:cubicBezTo>
                  <a:pt x="f1325" y="f1326"/>
                  <a:pt x="f1327" y="f1328"/>
                  <a:pt x="f1329" y="f1330"/>
                </a:cubicBezTo>
                <a:cubicBezTo>
                  <a:pt x="f1331" y="f1332"/>
                  <a:pt x="f1333" y="f1334"/>
                  <a:pt x="f1335" y="f1336"/>
                </a:cubicBezTo>
                <a:cubicBezTo>
                  <a:pt x="f1337" y="f1338"/>
                  <a:pt x="f1339" y="f1340"/>
                  <a:pt x="f1341" y="f1342"/>
                </a:cubicBezTo>
                <a:cubicBezTo>
                  <a:pt x="f1343" y="f1344"/>
                  <a:pt x="f1345" y="f1346"/>
                  <a:pt x="f1347" y="f1348"/>
                </a:cubicBezTo>
                <a:cubicBezTo>
                  <a:pt x="f1349" y="f1350"/>
                  <a:pt x="f1351" y="f1352"/>
                  <a:pt x="f1353" y="f1354"/>
                </a:cubicBezTo>
                <a:cubicBezTo>
                  <a:pt x="f1355" y="f1356"/>
                  <a:pt x="f1357" y="f1358"/>
                  <a:pt x="f1359" y="f1360"/>
                </a:cubicBezTo>
                <a:cubicBezTo>
                  <a:pt x="f1361" y="f1362"/>
                  <a:pt x="f1363" y="f1364"/>
                  <a:pt x="f1365" y="f1366"/>
                </a:cubicBezTo>
                <a:cubicBezTo>
                  <a:pt x="f1367" y="f1368"/>
                  <a:pt x="f1369" y="f1370"/>
                  <a:pt x="f1371" y="f1372"/>
                </a:cubicBezTo>
                <a:cubicBezTo>
                  <a:pt x="f1373" y="f1374"/>
                  <a:pt x="f1375" y="f1376"/>
                  <a:pt x="f1377" y="f1378"/>
                </a:cubicBezTo>
                <a:cubicBezTo>
                  <a:pt x="f1379" y="f1380"/>
                  <a:pt x="f1381" y="f1382"/>
                  <a:pt x="f1383" y="f1384"/>
                </a:cubicBezTo>
                <a:cubicBezTo>
                  <a:pt x="f1385" y="f1386"/>
                  <a:pt x="f1387" y="f1388"/>
                  <a:pt x="f1389" y="f1390"/>
                </a:cubicBezTo>
                <a:cubicBezTo>
                  <a:pt x="f1391" y="f1392"/>
                  <a:pt x="f1393" y="f1394"/>
                  <a:pt x="f1395" y="f1396"/>
                </a:cubicBezTo>
                <a:cubicBezTo>
                  <a:pt x="f1397" y="f1398"/>
                  <a:pt x="f1399" y="f1400"/>
                  <a:pt x="f1401" y="f1402"/>
                </a:cubicBezTo>
                <a:cubicBezTo>
                  <a:pt x="f1403" y="f1404"/>
                  <a:pt x="f1405" y="f1406"/>
                  <a:pt x="f1407" y="f1408"/>
                </a:cubicBezTo>
                <a:cubicBezTo>
                  <a:pt x="f1409" y="f1410"/>
                  <a:pt x="f1411" y="f1412"/>
                  <a:pt x="f1413" y="f1414"/>
                </a:cubicBezTo>
                <a:cubicBezTo>
                  <a:pt x="f1415" y="f1416"/>
                  <a:pt x="f1417" y="f1418"/>
                  <a:pt x="f1419" y="f1420"/>
                </a:cubicBezTo>
                <a:cubicBezTo>
                  <a:pt x="f1421" y="f1422"/>
                  <a:pt x="f1423" y="f1424"/>
                  <a:pt x="f1425" y="f1426"/>
                </a:cubicBezTo>
                <a:cubicBezTo>
                  <a:pt x="f1427" y="f1428"/>
                  <a:pt x="f1429" y="f1430"/>
                  <a:pt x="f1431" y="f1432"/>
                </a:cubicBezTo>
                <a:cubicBezTo>
                  <a:pt x="f1433" y="f1434"/>
                  <a:pt x="f1435" y="f1436"/>
                  <a:pt x="f1437" y="f1438"/>
                </a:cubicBezTo>
                <a:cubicBezTo>
                  <a:pt x="f1439" y="f1440"/>
                  <a:pt x="f1441" y="f1442"/>
                  <a:pt x="f1443" y="f1444"/>
                </a:cubicBezTo>
                <a:cubicBezTo>
                  <a:pt x="f1445" y="f1446"/>
                  <a:pt x="f1447" y="f1448"/>
                  <a:pt x="f1449" y="f1450"/>
                </a:cubicBezTo>
                <a:cubicBezTo>
                  <a:pt x="f1451" y="f1452"/>
                  <a:pt x="f1453" y="f1454"/>
                  <a:pt x="f1455" y="f1456"/>
                </a:cubicBezTo>
                <a:cubicBezTo>
                  <a:pt x="f1457" y="f1458"/>
                  <a:pt x="f1459" y="f1460"/>
                  <a:pt x="f1461" y="f1462"/>
                </a:cubicBezTo>
                <a:cubicBezTo>
                  <a:pt x="f1463" y="f1464"/>
                  <a:pt x="f1465" y="f1466"/>
                  <a:pt x="f1467" y="f1468"/>
                </a:cubicBezTo>
                <a:cubicBezTo>
                  <a:pt x="f1469" y="f1470"/>
                  <a:pt x="f1471" y="f1472"/>
                  <a:pt x="f1473" y="f1474"/>
                </a:cubicBezTo>
                <a:cubicBezTo>
                  <a:pt x="f1475" y="f1476"/>
                  <a:pt x="f1477" y="f1478"/>
                  <a:pt x="f1479" y="f1480"/>
                </a:cubicBezTo>
                <a:cubicBezTo>
                  <a:pt x="f1481" y="f1482"/>
                  <a:pt x="f1483" y="f1484"/>
                  <a:pt x="f1485" y="f1486"/>
                </a:cubicBezTo>
                <a:cubicBezTo>
                  <a:pt x="f1487" y="f1488"/>
                  <a:pt x="f1489" y="f1490"/>
                  <a:pt x="f1491" y="f1492"/>
                </a:cubicBezTo>
                <a:cubicBezTo>
                  <a:pt x="f1493" y="f1494"/>
                  <a:pt x="f1495" y="f1496"/>
                  <a:pt x="f1497" y="f1498"/>
                </a:cubicBezTo>
                <a:cubicBezTo>
                  <a:pt x="f1499" y="f1500"/>
                  <a:pt x="f1501" y="f1502"/>
                  <a:pt x="f1503" y="f1504"/>
                </a:cubicBezTo>
                <a:cubicBezTo>
                  <a:pt x="f1505" y="f1506"/>
                  <a:pt x="f1507" y="f1508"/>
                  <a:pt x="f1509" y="f1510"/>
                </a:cubicBezTo>
                <a:cubicBezTo>
                  <a:pt x="f1511" y="f1512"/>
                  <a:pt x="f1513" y="f1514"/>
                  <a:pt x="f1515" y="f1516"/>
                </a:cubicBezTo>
                <a:cubicBezTo>
                  <a:pt x="f1517" y="f1518"/>
                  <a:pt x="f1519" y="f1520"/>
                  <a:pt x="f1521" y="f1522"/>
                </a:cubicBezTo>
                <a:cubicBezTo>
                  <a:pt x="f1523" y="f1524"/>
                  <a:pt x="f1525" y="f1526"/>
                  <a:pt x="f1527" y="f1528"/>
                </a:cubicBezTo>
                <a:cubicBezTo>
                  <a:pt x="f1527" y="f1528"/>
                  <a:pt x="f1529" y="f1530"/>
                  <a:pt x="f1529" y="f1530"/>
                </a:cubicBezTo>
                <a:cubicBezTo>
                  <a:pt x="f1531" y="f1532"/>
                  <a:pt x="f1533" y="f1534"/>
                  <a:pt x="f1535" y="f1536"/>
                </a:cubicBezTo>
                <a:cubicBezTo>
                  <a:pt x="f1537" y="f1538"/>
                  <a:pt x="f1539" y="f1540"/>
                  <a:pt x="f1541" y="f1542"/>
                </a:cubicBezTo>
                <a:cubicBezTo>
                  <a:pt x="f1543" y="f1544"/>
                  <a:pt x="f1545" y="f1546"/>
                  <a:pt x="f1547" y="f1548"/>
                </a:cubicBezTo>
                <a:cubicBezTo>
                  <a:pt x="f1549" y="f1550"/>
                  <a:pt x="f1551" y="f1552"/>
                  <a:pt x="f1553" y="f1554"/>
                </a:cubicBezTo>
                <a:cubicBezTo>
                  <a:pt x="f1555" y="f1556"/>
                  <a:pt x="f1557" y="f1558"/>
                  <a:pt x="f1559" y="f1560"/>
                </a:cubicBezTo>
                <a:cubicBezTo>
                  <a:pt x="f1561" y="f1562"/>
                  <a:pt x="f1563" y="f1564"/>
                  <a:pt x="f1565" y="f1566"/>
                </a:cubicBezTo>
                <a:cubicBezTo>
                  <a:pt x="f1567" y="f1568"/>
                  <a:pt x="f1569" y="f1570"/>
                  <a:pt x="f1571" y="f1572"/>
                </a:cubicBezTo>
                <a:cubicBezTo>
                  <a:pt x="f1573" y="f1574"/>
                  <a:pt x="f1575" y="f1576"/>
                  <a:pt x="f1577" y="f1578"/>
                </a:cubicBezTo>
                <a:cubicBezTo>
                  <a:pt x="f1579" y="f1580"/>
                  <a:pt x="f1579" y="f1580"/>
                  <a:pt x="f1581" y="f1582"/>
                </a:cubicBezTo>
                <a:cubicBezTo>
                  <a:pt x="f1583" y="f1584"/>
                  <a:pt x="f1585" y="f1586"/>
                  <a:pt x="f1587" y="f1588"/>
                </a:cubicBezTo>
                <a:cubicBezTo>
                  <a:pt x="f1589" y="f1590"/>
                  <a:pt x="f1591" y="f1592"/>
                  <a:pt x="f1593" y="f1594"/>
                </a:cubicBezTo>
                <a:cubicBezTo>
                  <a:pt x="f1595" y="f1596"/>
                  <a:pt x="f1597" y="f1598"/>
                  <a:pt x="f1599" y="f1600"/>
                </a:cubicBezTo>
                <a:cubicBezTo>
                  <a:pt x="f1601" y="f1602"/>
                  <a:pt x="f1603" y="f1604"/>
                  <a:pt x="f1605" y="f1606"/>
                </a:cubicBezTo>
                <a:cubicBezTo>
                  <a:pt x="f1607" y="f1608"/>
                  <a:pt x="f1609" y="f1610"/>
                  <a:pt x="f1611" y="f1612"/>
                </a:cubicBezTo>
                <a:cubicBezTo>
                  <a:pt x="f1613" y="f1614"/>
                  <a:pt x="f1615" y="f1616"/>
                  <a:pt x="f1617" y="f1618"/>
                </a:cubicBezTo>
                <a:cubicBezTo>
                  <a:pt x="f1619" y="f1620"/>
                  <a:pt x="f1621" y="f1622"/>
                  <a:pt x="f1623" y="f1624"/>
                </a:cubicBezTo>
                <a:cubicBezTo>
                  <a:pt x="f1625" y="f1626"/>
                  <a:pt x="f1627" y="f1628"/>
                  <a:pt x="f1629" y="f1630"/>
                </a:cubicBezTo>
                <a:cubicBezTo>
                  <a:pt x="f1631" y="f1632"/>
                  <a:pt x="f1633" y="f1634"/>
                  <a:pt x="f1635" y="f1636"/>
                </a:cubicBezTo>
                <a:lnTo>
                  <a:pt x="f1637" y="f1638"/>
                </a:lnTo>
                <a:lnTo>
                  <a:pt x="f1639" y="f1640"/>
                </a:lnTo>
                <a:lnTo>
                  <a:pt x="f1641" y="f1642"/>
                </a:lnTo>
                <a:cubicBezTo>
                  <a:pt x="f1643" y="f1644"/>
                  <a:pt x="f1645" y="f1646"/>
                  <a:pt x="f1647" y="f1648"/>
                </a:cubicBezTo>
                <a:cubicBezTo>
                  <a:pt x="f1649" y="f1650"/>
                  <a:pt x="f1651" y="f1652"/>
                  <a:pt x="f1653" y="f1654"/>
                </a:cubicBezTo>
                <a:cubicBezTo>
                  <a:pt x="f1655" y="f1656"/>
                  <a:pt x="f1657" y="f1658"/>
                  <a:pt x="f1659" y="f1660"/>
                </a:cubicBezTo>
                <a:cubicBezTo>
                  <a:pt x="f1661" y="f1662"/>
                  <a:pt x="f1663" y="f1664"/>
                  <a:pt x="f1665" y="f1666"/>
                </a:cubicBezTo>
                <a:cubicBezTo>
                  <a:pt x="f1667" y="f1668"/>
                  <a:pt x="f1669" y="f1670"/>
                  <a:pt x="f1671" y="f1672"/>
                </a:cubicBezTo>
                <a:cubicBezTo>
                  <a:pt x="f1673" y="f1674"/>
                  <a:pt x="f1675" y="f1676"/>
                  <a:pt x="f1677" y="f1678"/>
                </a:cubicBezTo>
                <a:cubicBezTo>
                  <a:pt x="f1679" y="f1680"/>
                  <a:pt x="f1681" y="f1682"/>
                  <a:pt x="f1683" y="f1684"/>
                </a:cubicBezTo>
                <a:lnTo>
                  <a:pt x="f1685" y="f1686"/>
                </a:lnTo>
                <a:lnTo>
                  <a:pt x="f1687" y="f1688"/>
                </a:lnTo>
                <a:lnTo>
                  <a:pt x="f1689" y="f1690"/>
                </a:lnTo>
                <a:lnTo>
                  <a:pt x="f1691" y="f1692"/>
                </a:lnTo>
                <a:lnTo>
                  <a:pt x="f1693" y="f1694"/>
                </a:lnTo>
                <a:lnTo>
                  <a:pt x="f1695" y="f1696"/>
                </a:lnTo>
                <a:cubicBezTo>
                  <a:pt x="f1697" y="f1698"/>
                  <a:pt x="f1699" y="f1700"/>
                  <a:pt x="f1701" y="f1702"/>
                </a:cubicBezTo>
                <a:lnTo>
                  <a:pt x="f1703" y="f1704"/>
                </a:lnTo>
                <a:lnTo>
                  <a:pt x="f1705" y="f1706"/>
                </a:lnTo>
                <a:cubicBezTo>
                  <a:pt x="f1707" y="f1708"/>
                  <a:pt x="f1709" y="f1710"/>
                  <a:pt x="f1711" y="f1712"/>
                </a:cubicBezTo>
                <a:cubicBezTo>
                  <a:pt x="f1713" y="f1714"/>
                  <a:pt x="f1715" y="f1716"/>
                  <a:pt x="f1717" y="f1718"/>
                </a:cubicBezTo>
                <a:cubicBezTo>
                  <a:pt x="f1719" y="f1720"/>
                  <a:pt x="f1721" y="f1722"/>
                  <a:pt x="f1723" y="f1724"/>
                </a:cubicBezTo>
                <a:cubicBezTo>
                  <a:pt x="f1725" y="f1726"/>
                  <a:pt x="f1727" y="f1728"/>
                  <a:pt x="f1729" y="f1730"/>
                </a:cubicBezTo>
                <a:cubicBezTo>
                  <a:pt x="f1731" y="f1732"/>
                  <a:pt x="f1733" y="f1734"/>
                  <a:pt x="f1735" y="f1736"/>
                </a:cubicBezTo>
                <a:cubicBezTo>
                  <a:pt x="f1737" y="f1738"/>
                  <a:pt x="f1739" y="f1740"/>
                  <a:pt x="f1741" y="f1742"/>
                </a:cubicBezTo>
                <a:cubicBezTo>
                  <a:pt x="f1743" y="f1744"/>
                  <a:pt x="f1745" y="f1746"/>
                  <a:pt x="f1747" y="f1748"/>
                </a:cubicBezTo>
                <a:cubicBezTo>
                  <a:pt x="f1749" y="f1750"/>
                  <a:pt x="f1751" y="f1752"/>
                  <a:pt x="f1753" y="f1754"/>
                </a:cubicBezTo>
                <a:cubicBezTo>
                  <a:pt x="f1755" y="f1756"/>
                  <a:pt x="f1757" y="f1758"/>
                  <a:pt x="f1759" y="f1760"/>
                </a:cubicBezTo>
                <a:cubicBezTo>
                  <a:pt x="f1761" y="f1762"/>
                  <a:pt x="f1763" y="f1764"/>
                  <a:pt x="f1765" y="f1766"/>
                </a:cubicBezTo>
                <a:cubicBezTo>
                  <a:pt x="f1767" y="f1768"/>
                  <a:pt x="f1769" y="f1770"/>
                  <a:pt x="f1771" y="f1772"/>
                </a:cubicBezTo>
                <a:cubicBezTo>
                  <a:pt x="f1773" y="f1774"/>
                  <a:pt x="f1775" y="f1776"/>
                  <a:pt x="f1777" y="f1778"/>
                </a:cubicBezTo>
                <a:cubicBezTo>
                  <a:pt x="f1779" y="f1780"/>
                  <a:pt x="f1781" y="f1782"/>
                  <a:pt x="f1783" y="f1784"/>
                </a:cubicBezTo>
                <a:cubicBezTo>
                  <a:pt x="f1785" y="f1786"/>
                  <a:pt x="f1787" y="f1788"/>
                  <a:pt x="f1789" y="f1790"/>
                </a:cubicBezTo>
                <a:cubicBezTo>
                  <a:pt x="f1791" y="f1792"/>
                  <a:pt x="f1793" y="f1794"/>
                  <a:pt x="f1795" y="f1796"/>
                </a:cubicBezTo>
                <a:cubicBezTo>
                  <a:pt x="f1797" y="f1798"/>
                  <a:pt x="f1799" y="f1800"/>
                  <a:pt x="f1801" y="f1802"/>
                </a:cubicBezTo>
                <a:cubicBezTo>
                  <a:pt x="f1803" y="f1804"/>
                  <a:pt x="f1805" y="f1806"/>
                  <a:pt x="f1807" y="f1808"/>
                </a:cubicBezTo>
                <a:cubicBezTo>
                  <a:pt x="f1809" y="f1810"/>
                  <a:pt x="f1811" y="f1812"/>
                  <a:pt x="f1813" y="f1814"/>
                </a:cubicBezTo>
                <a:cubicBezTo>
                  <a:pt x="f1815" y="f1816"/>
                  <a:pt x="f1817" y="f1818"/>
                  <a:pt x="f1819" y="f1820"/>
                </a:cubicBezTo>
                <a:cubicBezTo>
                  <a:pt x="f1821" y="f1822"/>
                  <a:pt x="f1823" y="f1824"/>
                  <a:pt x="f1825" y="f1826"/>
                </a:cubicBezTo>
                <a:cubicBezTo>
                  <a:pt x="f1827" y="f1828"/>
                  <a:pt x="f1829" y="f1830"/>
                  <a:pt x="f1831" y="f1832"/>
                </a:cubicBezTo>
                <a:cubicBezTo>
                  <a:pt x="f1833" y="f1834"/>
                  <a:pt x="f1835" y="f1836"/>
                  <a:pt x="f1837" y="f1838"/>
                </a:cubicBezTo>
                <a:cubicBezTo>
                  <a:pt x="f1839" y="f1840"/>
                  <a:pt x="f1841" y="f1842"/>
                  <a:pt x="f1843" y="f1844"/>
                </a:cubicBezTo>
                <a:cubicBezTo>
                  <a:pt x="f1845" y="f1846"/>
                  <a:pt x="f1847" y="f1848"/>
                  <a:pt x="f1847" y="f1848"/>
                </a:cubicBezTo>
                <a:cubicBezTo>
                  <a:pt x="f1849" y="f1850"/>
                  <a:pt x="f1851" y="f1852"/>
                  <a:pt x="f1853" y="f1854"/>
                </a:cubicBezTo>
                <a:cubicBezTo>
                  <a:pt x="f1855" y="f1856"/>
                  <a:pt x="f1857" y="f1858"/>
                  <a:pt x="f1859" y="f1860"/>
                </a:cubicBezTo>
                <a:cubicBezTo>
                  <a:pt x="f1861" y="f1862"/>
                  <a:pt x="f1861" y="f1862"/>
                  <a:pt x="f1863" y="f1864"/>
                </a:cubicBezTo>
                <a:cubicBezTo>
                  <a:pt x="f1865" y="f1866"/>
                  <a:pt x="f1867" y="f1868"/>
                  <a:pt x="f1869" y="f1870"/>
                </a:cubicBezTo>
                <a:cubicBezTo>
                  <a:pt x="f1871" y="f1872"/>
                  <a:pt x="f1873" y="f1874"/>
                  <a:pt x="f1875" y="f1876"/>
                </a:cubicBezTo>
                <a:cubicBezTo>
                  <a:pt x="f1877" y="f1878"/>
                  <a:pt x="f1879" y="f1880"/>
                  <a:pt x="f1881" y="f1882"/>
                </a:cubicBezTo>
                <a:cubicBezTo>
                  <a:pt x="f1883" y="f1884"/>
                  <a:pt x="f1885" y="f1886"/>
                  <a:pt x="f1887" y="f1888"/>
                </a:cubicBezTo>
                <a:cubicBezTo>
                  <a:pt x="f1889" y="f1890"/>
                  <a:pt x="f1891" y="f1892"/>
                  <a:pt x="f1893" y="f1894"/>
                </a:cubicBezTo>
                <a:cubicBezTo>
                  <a:pt x="f1895" y="f1896"/>
                  <a:pt x="f1897" y="f1898"/>
                  <a:pt x="f1899" y="f1900"/>
                </a:cubicBezTo>
                <a:cubicBezTo>
                  <a:pt x="f1901" y="f1902"/>
                  <a:pt x="f1903" y="f1904"/>
                  <a:pt x="f1905" y="f1906"/>
                </a:cubicBezTo>
                <a:cubicBezTo>
                  <a:pt x="f1907" y="f1908"/>
                  <a:pt x="f1909" y="f1910"/>
                  <a:pt x="f1911" y="f1912"/>
                </a:cubicBezTo>
                <a:cubicBezTo>
                  <a:pt x="f1913" y="f1914"/>
                  <a:pt x="f1915" y="f1916"/>
                  <a:pt x="f1917" y="f1918"/>
                </a:cubicBezTo>
                <a:cubicBezTo>
                  <a:pt x="f1919" y="f1920"/>
                  <a:pt x="f1921" y="f1922"/>
                  <a:pt x="f1923" y="f1924"/>
                </a:cubicBezTo>
                <a:cubicBezTo>
                  <a:pt x="f1925" y="f1926"/>
                  <a:pt x="f1927" y="f1928"/>
                  <a:pt x="f1929" y="f1930"/>
                </a:cubicBezTo>
                <a:cubicBezTo>
                  <a:pt x="f1931" y="f1932"/>
                  <a:pt x="f1933" y="f1934"/>
                  <a:pt x="f1935" y="f1936"/>
                </a:cubicBezTo>
                <a:cubicBezTo>
                  <a:pt x="f1937" y="f1938"/>
                  <a:pt x="f1939" y="f1940"/>
                  <a:pt x="f1941" y="f1942"/>
                </a:cubicBezTo>
                <a:cubicBezTo>
                  <a:pt x="f1943" y="f1944"/>
                  <a:pt x="f1945" y="f1946"/>
                  <a:pt x="f1947" y="f1948"/>
                </a:cubicBezTo>
                <a:cubicBezTo>
                  <a:pt x="f1949" y="f1950"/>
                  <a:pt x="f1951" y="f1952"/>
                  <a:pt x="f1953" y="f1954"/>
                </a:cubicBezTo>
                <a:cubicBezTo>
                  <a:pt x="f1955" y="f1956"/>
                  <a:pt x="f1957" y="f1958"/>
                  <a:pt x="f1959" y="f1960"/>
                </a:cubicBezTo>
                <a:cubicBezTo>
                  <a:pt x="f1961" y="f1962"/>
                  <a:pt x="f1963" y="f1964"/>
                  <a:pt x="f1965" y="f1966"/>
                </a:cubicBezTo>
                <a:cubicBezTo>
                  <a:pt x="f1967" y="f1968"/>
                  <a:pt x="f1969" y="f1970"/>
                  <a:pt x="f1971" y="f1972"/>
                </a:cubicBezTo>
                <a:cubicBezTo>
                  <a:pt x="f1973" y="f1974"/>
                  <a:pt x="f1975" y="f1976"/>
                  <a:pt x="f1977" y="f1978"/>
                </a:cubicBezTo>
                <a:cubicBezTo>
                  <a:pt x="f1979" y="f1980"/>
                  <a:pt x="f1981" y="f1982"/>
                  <a:pt x="f1983" y="f1984"/>
                </a:cubicBezTo>
                <a:cubicBezTo>
                  <a:pt x="f1985" y="f1986"/>
                  <a:pt x="f1987" y="f1988"/>
                  <a:pt x="f1989" y="f1990"/>
                </a:cubicBezTo>
                <a:cubicBezTo>
                  <a:pt x="f1991" y="f1992"/>
                  <a:pt x="f1993" y="f1994"/>
                  <a:pt x="f1995" y="f1996"/>
                </a:cubicBezTo>
                <a:cubicBezTo>
                  <a:pt x="f1997" y="f1998"/>
                  <a:pt x="f1999" y="f2000"/>
                  <a:pt x="f2001" y="f2002"/>
                </a:cubicBezTo>
                <a:cubicBezTo>
                  <a:pt x="f2003" y="f2004"/>
                  <a:pt x="f2005" y="f2006"/>
                  <a:pt x="f2007" y="f2008"/>
                </a:cubicBezTo>
                <a:cubicBezTo>
                  <a:pt x="f2009" y="f2010"/>
                  <a:pt x="f2011" y="f2012"/>
                  <a:pt x="f2013" y="f2014"/>
                </a:cubicBezTo>
                <a:cubicBezTo>
                  <a:pt x="f2015" y="f2016"/>
                  <a:pt x="f2017" y="f2018"/>
                  <a:pt x="f2019" y="f2020"/>
                </a:cubicBezTo>
                <a:cubicBezTo>
                  <a:pt x="f2021" y="f2022"/>
                  <a:pt x="f2023" y="f2024"/>
                  <a:pt x="f2025" y="f2026"/>
                </a:cubicBezTo>
                <a:cubicBezTo>
                  <a:pt x="f2027" y="f2028"/>
                  <a:pt x="f2029" y="f2030"/>
                  <a:pt x="f2031" y="f2032"/>
                </a:cubicBezTo>
                <a:cubicBezTo>
                  <a:pt x="f2031" y="f2032"/>
                  <a:pt x="f2033" y="f2034"/>
                  <a:pt x="f2035" y="f2036"/>
                </a:cubicBezTo>
                <a:cubicBezTo>
                  <a:pt x="f2037" y="f2038"/>
                  <a:pt x="f2039" y="f2040"/>
                  <a:pt x="f2041" y="f2042"/>
                </a:cubicBezTo>
                <a:cubicBezTo>
                  <a:pt x="f2043" y="f2044"/>
                  <a:pt x="f2045" y="f2046"/>
                  <a:pt x="f2045" y="f2046"/>
                </a:cubicBezTo>
                <a:cubicBezTo>
                  <a:pt x="f2047" y="f2048"/>
                  <a:pt x="f2049" y="f2050"/>
                  <a:pt x="f2051" y="f2052"/>
                </a:cubicBezTo>
                <a:cubicBezTo>
                  <a:pt x="f2053" y="f2054"/>
                  <a:pt x="f2055" y="f2056"/>
                  <a:pt x="f2057" y="f2058"/>
                </a:cubicBezTo>
                <a:cubicBezTo>
                  <a:pt x="f2059" y="f2060"/>
                  <a:pt x="f2061" y="f2062"/>
                  <a:pt x="f2063" y="f2064"/>
                </a:cubicBezTo>
                <a:cubicBezTo>
                  <a:pt x="f2065" y="f2066"/>
                  <a:pt x="f2067" y="f2068"/>
                  <a:pt x="f2067" y="f2068"/>
                </a:cubicBezTo>
                <a:lnTo>
                  <a:pt x="f2069" y="f2070"/>
                </a:lnTo>
                <a:lnTo>
                  <a:pt x="f2071" y="f2072"/>
                </a:lnTo>
                <a:cubicBezTo>
                  <a:pt x="f2073" y="f2074"/>
                  <a:pt x="f2075" y="f2076"/>
                  <a:pt x="f2077" y="f2078"/>
                </a:cubicBezTo>
                <a:cubicBezTo>
                  <a:pt x="f2079" y="f2080"/>
                  <a:pt x="f2081" y="f2082"/>
                  <a:pt x="f2083" y="f2084"/>
                </a:cubicBezTo>
                <a:cubicBezTo>
                  <a:pt x="f2085" y="f2086"/>
                  <a:pt x="f2087" y="f2088"/>
                  <a:pt x="f2089" y="f2090"/>
                </a:cubicBezTo>
                <a:cubicBezTo>
                  <a:pt x="f2091" y="f2092"/>
                  <a:pt x="f2093" y="f2094"/>
                  <a:pt x="f2095" y="f2096"/>
                </a:cubicBezTo>
                <a:cubicBezTo>
                  <a:pt x="f2097" y="f2098"/>
                  <a:pt x="f2099" y="f2100"/>
                  <a:pt x="f2101" y="f2102"/>
                </a:cubicBezTo>
                <a:lnTo>
                  <a:pt x="f2103" y="f2104"/>
                </a:lnTo>
                <a:cubicBezTo>
                  <a:pt x="f2105" y="f2106"/>
                  <a:pt x="f2107" y="f2108"/>
                  <a:pt x="f2109" y="f2110"/>
                </a:cubicBezTo>
                <a:cubicBezTo>
                  <a:pt x="f2111" y="f2112"/>
                  <a:pt x="f2113" y="f2114"/>
                  <a:pt x="f2115" y="f2116"/>
                </a:cubicBezTo>
                <a:cubicBezTo>
                  <a:pt x="f2117" y="f2118"/>
                  <a:pt x="f2119" y="f2120"/>
                  <a:pt x="f2121" y="f2122"/>
                </a:cubicBezTo>
                <a:cubicBezTo>
                  <a:pt x="f2123" y="f2124"/>
                  <a:pt x="f2125" y="f2126"/>
                  <a:pt x="f2127" y="f2128"/>
                </a:cubicBezTo>
                <a:cubicBezTo>
                  <a:pt x="f2129" y="f2130"/>
                  <a:pt x="f2131" y="f2132"/>
                  <a:pt x="f2133" y="f2134"/>
                </a:cubicBezTo>
                <a:cubicBezTo>
                  <a:pt x="f2135" y="f2136"/>
                  <a:pt x="f2137" y="f2138"/>
                  <a:pt x="f2139" y="f2140"/>
                </a:cubicBezTo>
                <a:cubicBezTo>
                  <a:pt x="f2141" y="f2142"/>
                  <a:pt x="f2143" y="f2144"/>
                  <a:pt x="f2145" y="f2146"/>
                </a:cubicBezTo>
                <a:cubicBezTo>
                  <a:pt x="f2147" y="f2148"/>
                  <a:pt x="f2149" y="f2150"/>
                  <a:pt x="f2151" y="f2152"/>
                </a:cubicBezTo>
                <a:cubicBezTo>
                  <a:pt x="f2153" y="f2154"/>
                  <a:pt x="f2155" y="f2156"/>
                  <a:pt x="f2157" y="f2158"/>
                </a:cubicBezTo>
                <a:cubicBezTo>
                  <a:pt x="f2159" y="f2160"/>
                  <a:pt x="f2161" y="f2162"/>
                  <a:pt x="f2163" y="f2164"/>
                </a:cubicBezTo>
                <a:cubicBezTo>
                  <a:pt x="f2165" y="f2166"/>
                  <a:pt x="f2167" y="f2168"/>
                  <a:pt x="f2169" y="f2170"/>
                </a:cubicBezTo>
                <a:cubicBezTo>
                  <a:pt x="f2171" y="f2172"/>
                  <a:pt x="f2173" y="f2174"/>
                  <a:pt x="f2175" y="f2176"/>
                </a:cubicBezTo>
                <a:cubicBezTo>
                  <a:pt x="f2177" y="f2178"/>
                  <a:pt x="f2179" y="f2180"/>
                  <a:pt x="f2181" y="f2182"/>
                </a:cubicBezTo>
                <a:cubicBezTo>
                  <a:pt x="f2183" y="f2184"/>
                  <a:pt x="f2185" y="f2186"/>
                  <a:pt x="f2187" y="f2188"/>
                </a:cubicBezTo>
                <a:lnTo>
                  <a:pt x="f2189" y="f2190"/>
                </a:lnTo>
                <a:cubicBezTo>
                  <a:pt x="f2191" y="f2192"/>
                  <a:pt x="f2193" y="f2194"/>
                  <a:pt x="f2195" y="f2196"/>
                </a:cubicBezTo>
                <a:cubicBezTo>
                  <a:pt x="f2197" y="f2198"/>
                  <a:pt x="f2199" y="f2200"/>
                  <a:pt x="f2201" y="f1860"/>
                </a:cubicBezTo>
                <a:cubicBezTo>
                  <a:pt x="f2202" y="f2203"/>
                  <a:pt x="f2204" y="f2205"/>
                  <a:pt x="f2206" y="f2207"/>
                </a:cubicBezTo>
                <a:cubicBezTo>
                  <a:pt x="f2208" y="f2209"/>
                  <a:pt x="f2210" y="f2211"/>
                  <a:pt x="f2212" y="f2213"/>
                </a:cubicBezTo>
                <a:cubicBezTo>
                  <a:pt x="f2214" y="f2215"/>
                  <a:pt x="f2216" y="f2217"/>
                  <a:pt x="f2218" y="f2219"/>
                </a:cubicBezTo>
                <a:cubicBezTo>
                  <a:pt x="f2220" y="f2221"/>
                  <a:pt x="f2222" y="f2223"/>
                  <a:pt x="f2224" y="f2225"/>
                </a:cubicBezTo>
                <a:cubicBezTo>
                  <a:pt x="f2226" y="f2227"/>
                  <a:pt x="f2228" y="f2229"/>
                  <a:pt x="f2230" y="f2231"/>
                </a:cubicBezTo>
                <a:cubicBezTo>
                  <a:pt x="f2232" y="f2233"/>
                  <a:pt x="f2234" y="f2235"/>
                  <a:pt x="f2236" y="f2237"/>
                </a:cubicBezTo>
                <a:cubicBezTo>
                  <a:pt x="f2238" y="f2239"/>
                  <a:pt x="f2240" y="f2241"/>
                  <a:pt x="f2242" y="f2243"/>
                </a:cubicBezTo>
                <a:cubicBezTo>
                  <a:pt x="f2244" y="f2245"/>
                  <a:pt x="f2246" y="f2247"/>
                  <a:pt x="f2248" y="f2249"/>
                </a:cubicBezTo>
                <a:cubicBezTo>
                  <a:pt x="f2250" y="f2251"/>
                  <a:pt x="f2252" y="f2253"/>
                  <a:pt x="f2254" y="f2255"/>
                </a:cubicBezTo>
                <a:cubicBezTo>
                  <a:pt x="f2256" y="f2257"/>
                  <a:pt x="f2258" y="f2259"/>
                  <a:pt x="f2258" y="f2259"/>
                </a:cubicBezTo>
                <a:cubicBezTo>
                  <a:pt x="f2260" y="f2261"/>
                  <a:pt x="f2262" y="f2263"/>
                  <a:pt x="f2264" y="f2265"/>
                </a:cubicBezTo>
                <a:cubicBezTo>
                  <a:pt x="f2266" y="f2267"/>
                  <a:pt x="f2266" y="f2267"/>
                  <a:pt x="f2268" y="f2269"/>
                </a:cubicBezTo>
                <a:cubicBezTo>
                  <a:pt x="f2270" y="f2271"/>
                  <a:pt x="f2272" y="f2273"/>
                  <a:pt x="f2274" y="f2275"/>
                </a:cubicBezTo>
                <a:cubicBezTo>
                  <a:pt x="f2276" y="f2277"/>
                  <a:pt x="f2278" y="f2279"/>
                  <a:pt x="f2280" y="f2281"/>
                </a:cubicBezTo>
                <a:cubicBezTo>
                  <a:pt x="f2282" y="f2283"/>
                  <a:pt x="f2284" y="f2285"/>
                  <a:pt x="f2286" y="f2287"/>
                </a:cubicBezTo>
                <a:cubicBezTo>
                  <a:pt x="f2288" y="f2289"/>
                  <a:pt x="f2290" y="f2291"/>
                  <a:pt x="f2292" y="f2293"/>
                </a:cubicBezTo>
                <a:cubicBezTo>
                  <a:pt x="f2294" y="f2295"/>
                  <a:pt x="f2296" y="f2297"/>
                  <a:pt x="f2298" y="f2299"/>
                </a:cubicBezTo>
                <a:cubicBezTo>
                  <a:pt x="f2300" y="f2301"/>
                  <a:pt x="f2302" y="f2303"/>
                  <a:pt x="f2304" y="f2305"/>
                </a:cubicBezTo>
                <a:cubicBezTo>
                  <a:pt x="f2306" y="f2307"/>
                  <a:pt x="f2308" y="f2309"/>
                  <a:pt x="f2310" y="f2311"/>
                </a:cubicBezTo>
                <a:cubicBezTo>
                  <a:pt x="f2312" y="f2313"/>
                  <a:pt x="f2314" y="f2315"/>
                  <a:pt x="f2316" y="f2317"/>
                </a:cubicBezTo>
                <a:cubicBezTo>
                  <a:pt x="f2318" y="f2319"/>
                  <a:pt x="f2320" y="f2321"/>
                  <a:pt x="f2322" y="f2323"/>
                </a:cubicBezTo>
                <a:cubicBezTo>
                  <a:pt x="f2324" y="f2325"/>
                  <a:pt x="f2326" y="f2327"/>
                  <a:pt x="f2328" y="f2329"/>
                </a:cubicBezTo>
                <a:cubicBezTo>
                  <a:pt x="f2330" y="f2331"/>
                  <a:pt x="f2332" y="f2333"/>
                  <a:pt x="f2334" y="f2335"/>
                </a:cubicBezTo>
                <a:cubicBezTo>
                  <a:pt x="f2336" y="f2337"/>
                  <a:pt x="f2338" y="f2339"/>
                  <a:pt x="f2340" y="f2341"/>
                </a:cubicBezTo>
                <a:cubicBezTo>
                  <a:pt x="f2342" y="f2343"/>
                  <a:pt x="f2344" y="f2345"/>
                  <a:pt x="f2346" y="f2347"/>
                </a:cubicBezTo>
                <a:cubicBezTo>
                  <a:pt x="f2348" y="f2349"/>
                  <a:pt x="f2350" y="f2351"/>
                  <a:pt x="f2352" y="f2353"/>
                </a:cubicBezTo>
                <a:cubicBezTo>
                  <a:pt x="f2354" y="f2355"/>
                  <a:pt x="f2356" y="f2357"/>
                  <a:pt x="f2358" y="f2359"/>
                </a:cubicBezTo>
                <a:cubicBezTo>
                  <a:pt x="f2360" y="f2361"/>
                  <a:pt x="f2362" y="f2363"/>
                  <a:pt x="f2364" y="f2365"/>
                </a:cubicBezTo>
                <a:cubicBezTo>
                  <a:pt x="f2366" y="f2367"/>
                  <a:pt x="f2368" y="f2369"/>
                  <a:pt x="f2370" y="f2371"/>
                </a:cubicBezTo>
                <a:lnTo>
                  <a:pt x="f2372" y="f2373"/>
                </a:lnTo>
                <a:lnTo>
                  <a:pt x="f2374" y="f2375"/>
                </a:lnTo>
                <a:cubicBezTo>
                  <a:pt x="f2376" y="f2377"/>
                  <a:pt x="f2378" y="f2379"/>
                  <a:pt x="f2380" y="f2381"/>
                </a:cubicBezTo>
                <a:lnTo>
                  <a:pt x="f2382" y="f2383"/>
                </a:lnTo>
                <a:lnTo>
                  <a:pt x="f2384" y="f2385"/>
                </a:lnTo>
                <a:cubicBezTo>
                  <a:pt x="f2386" y="f2387"/>
                  <a:pt x="f2388" y="f2389"/>
                  <a:pt x="f2390" y="f2391"/>
                </a:cubicBezTo>
                <a:cubicBezTo>
                  <a:pt x="f2392" y="f2393"/>
                  <a:pt x="f2394" y="f2395"/>
                  <a:pt x="f2396" y="f2397"/>
                </a:cubicBezTo>
                <a:cubicBezTo>
                  <a:pt x="f2398" y="f2399"/>
                  <a:pt x="f2400" y="f2401"/>
                  <a:pt x="f2402" y="f2403"/>
                </a:cubicBezTo>
                <a:cubicBezTo>
                  <a:pt x="f2404" y="f2405"/>
                  <a:pt x="f2406" y="f2407"/>
                  <a:pt x="f2408" y="f2409"/>
                </a:cubicBezTo>
                <a:cubicBezTo>
                  <a:pt x="f2410" y="f2411"/>
                  <a:pt x="f2412" y="f2413"/>
                  <a:pt x="f2414" y="f2415"/>
                </a:cubicBezTo>
                <a:cubicBezTo>
                  <a:pt x="f2416" y="f2417"/>
                  <a:pt x="f2418" y="f2419"/>
                  <a:pt x="f2420" y="f2421"/>
                </a:cubicBezTo>
                <a:lnTo>
                  <a:pt x="f2422" y="f2423"/>
                </a:lnTo>
                <a:lnTo>
                  <a:pt x="f2424" y="f2425"/>
                </a:lnTo>
                <a:lnTo>
                  <a:pt x="f2426" y="f2427"/>
                </a:lnTo>
                <a:cubicBezTo>
                  <a:pt x="f2428" y="f2429"/>
                  <a:pt x="f2430" y="f2431"/>
                  <a:pt x="f2432" y="f2433"/>
                </a:cubicBezTo>
                <a:lnTo>
                  <a:pt x="f2434" y="f2435"/>
                </a:lnTo>
                <a:lnTo>
                  <a:pt x="f2436" y="f2437"/>
                </a:lnTo>
                <a:cubicBezTo>
                  <a:pt x="f2438" y="f2439"/>
                  <a:pt x="f2440" y="f2441"/>
                  <a:pt x="f2442" y="f2443"/>
                </a:cubicBezTo>
                <a:cubicBezTo>
                  <a:pt x="f2444" y="f2445"/>
                  <a:pt x="f2446" y="f2447"/>
                  <a:pt x="f2448" y="f2449"/>
                </a:cubicBezTo>
                <a:cubicBezTo>
                  <a:pt x="f2448" y="f2449"/>
                  <a:pt x="f2450" y="f2451"/>
                  <a:pt x="f2452" y="f2453"/>
                </a:cubicBezTo>
                <a:cubicBezTo>
                  <a:pt x="f2454" y="f2455"/>
                  <a:pt x="f2456" y="f2457"/>
                  <a:pt x="f2458" y="f2459"/>
                </a:cubicBezTo>
                <a:cubicBezTo>
                  <a:pt x="f2460" y="f2461"/>
                  <a:pt x="f2462" y="f2463"/>
                  <a:pt x="f2464" y="f2465"/>
                </a:cubicBezTo>
                <a:cubicBezTo>
                  <a:pt x="f2466" y="f2467"/>
                  <a:pt x="f2468" y="f2469"/>
                  <a:pt x="f2470" y="f2471"/>
                </a:cubicBezTo>
                <a:cubicBezTo>
                  <a:pt x="f2472" y="f2473"/>
                  <a:pt x="f2474" y="f2475"/>
                  <a:pt x="f2476" y="f2477"/>
                </a:cubicBezTo>
                <a:cubicBezTo>
                  <a:pt x="f2478" y="f2479"/>
                  <a:pt x="f2480" y="f2481"/>
                  <a:pt x="f2482" y="f2483"/>
                </a:cubicBezTo>
                <a:cubicBezTo>
                  <a:pt x="f2484" y="f2485"/>
                  <a:pt x="f2486" y="f2487"/>
                  <a:pt x="f2488" y="f2489"/>
                </a:cubicBezTo>
                <a:cubicBezTo>
                  <a:pt x="f2490" y="f2491"/>
                  <a:pt x="f2492" y="f2493"/>
                  <a:pt x="f2494" y="f2495"/>
                </a:cubicBezTo>
                <a:cubicBezTo>
                  <a:pt x="f2496" y="f2497"/>
                  <a:pt x="f2496" y="f2497"/>
                  <a:pt x="f2498" y="f2499"/>
                </a:cubicBezTo>
                <a:cubicBezTo>
                  <a:pt x="f2500" y="f2501"/>
                  <a:pt x="f2502" y="f2503"/>
                  <a:pt x="f2504" y="f2505"/>
                </a:cubicBezTo>
                <a:cubicBezTo>
                  <a:pt x="f2506" y="f2507"/>
                  <a:pt x="f2508" y="f2509"/>
                  <a:pt x="f2510" y="f2511"/>
                </a:cubicBezTo>
                <a:cubicBezTo>
                  <a:pt x="f2512" y="f2513"/>
                  <a:pt x="f2512" y="f2513"/>
                  <a:pt x="f2514" y="f2515"/>
                </a:cubicBezTo>
                <a:cubicBezTo>
                  <a:pt x="f2516" y="f2517"/>
                  <a:pt x="f2518" y="f2519"/>
                  <a:pt x="f2520" y="f2521"/>
                </a:cubicBezTo>
                <a:cubicBezTo>
                  <a:pt x="f2522" y="f2523"/>
                  <a:pt x="f2524" y="f2525"/>
                  <a:pt x="f2526" y="f2527"/>
                </a:cubicBezTo>
                <a:cubicBezTo>
                  <a:pt x="f2528" y="f2529"/>
                  <a:pt x="f2530" y="f2531"/>
                  <a:pt x="f2532" y="f2533"/>
                </a:cubicBezTo>
                <a:cubicBezTo>
                  <a:pt x="f2534" y="f2535"/>
                  <a:pt x="f2536" y="f2537"/>
                  <a:pt x="f2538" y="f2539"/>
                </a:cubicBezTo>
                <a:cubicBezTo>
                  <a:pt x="f2540" y="f2541"/>
                  <a:pt x="f2542" y="f2543"/>
                  <a:pt x="f2544" y="f2545"/>
                </a:cubicBezTo>
                <a:cubicBezTo>
                  <a:pt x="f2546" y="f2547"/>
                  <a:pt x="f2548" y="f2549"/>
                  <a:pt x="f2550" y="f2551"/>
                </a:cubicBezTo>
                <a:cubicBezTo>
                  <a:pt x="f2552" y="f2553"/>
                  <a:pt x="f2554" y="f2555"/>
                  <a:pt x="f2556" y="f2557"/>
                </a:cubicBezTo>
                <a:cubicBezTo>
                  <a:pt x="f2558" y="f2559"/>
                  <a:pt x="f2560" y="f2561"/>
                  <a:pt x="f2562" y="f2563"/>
                </a:cubicBezTo>
                <a:cubicBezTo>
                  <a:pt x="f2564" y="f2565"/>
                  <a:pt x="f2566" y="f2567"/>
                  <a:pt x="f2568" y="f2569"/>
                </a:cubicBezTo>
                <a:cubicBezTo>
                  <a:pt x="f2570" y="f2571"/>
                  <a:pt x="f2572" y="f2573"/>
                  <a:pt x="f2574" y="f2575"/>
                </a:cubicBezTo>
                <a:cubicBezTo>
                  <a:pt x="f2576" y="f2577"/>
                  <a:pt x="f2578" y="f2579"/>
                  <a:pt x="f2580" y="f2581"/>
                </a:cubicBezTo>
                <a:cubicBezTo>
                  <a:pt x="f2582" y="f2583"/>
                  <a:pt x="f2584" y="f2585"/>
                  <a:pt x="f2586" y="f2587"/>
                </a:cubicBezTo>
                <a:cubicBezTo>
                  <a:pt x="f2588" y="f2589"/>
                  <a:pt x="f2590" y="f2591"/>
                  <a:pt x="f2592" y="f2593"/>
                </a:cubicBezTo>
                <a:cubicBezTo>
                  <a:pt x="f2594" y="f2595"/>
                  <a:pt x="f2596" y="f2597"/>
                  <a:pt x="f2598" y="f2599"/>
                </a:cubicBezTo>
                <a:cubicBezTo>
                  <a:pt x="f2600" y="f2601"/>
                  <a:pt x="f2602" y="f2603"/>
                  <a:pt x="f2604" y="f2605"/>
                </a:cubicBezTo>
                <a:cubicBezTo>
                  <a:pt x="f2606" y="f2607"/>
                  <a:pt x="f2608" y="f2609"/>
                  <a:pt x="f2610" y="f2611"/>
                </a:cubicBezTo>
                <a:cubicBezTo>
                  <a:pt x="f2612" y="f2613"/>
                  <a:pt x="f2614" y="f2615"/>
                  <a:pt x="f2616" y="f2617"/>
                </a:cubicBezTo>
                <a:cubicBezTo>
                  <a:pt x="f2618" y="f2619"/>
                  <a:pt x="f2620" y="f2621"/>
                  <a:pt x="f2622" y="f2623"/>
                </a:cubicBezTo>
                <a:cubicBezTo>
                  <a:pt x="f2624" y="f2625"/>
                  <a:pt x="f2626" y="f2627"/>
                  <a:pt x="f2628" y="f2629"/>
                </a:cubicBezTo>
                <a:cubicBezTo>
                  <a:pt x="f2630" y="f2631"/>
                  <a:pt x="f2632" y="f2633"/>
                  <a:pt x="f2634" y="f2635"/>
                </a:cubicBezTo>
                <a:cubicBezTo>
                  <a:pt x="f2636" y="f2637"/>
                  <a:pt x="f2638" y="f2639"/>
                  <a:pt x="f2640" y="f2641"/>
                </a:cubicBezTo>
                <a:cubicBezTo>
                  <a:pt x="f2642" y="f2643"/>
                  <a:pt x="f2644" y="f2645"/>
                  <a:pt x="f2646" y="f2647"/>
                </a:cubicBezTo>
                <a:cubicBezTo>
                  <a:pt x="f2648" y="f2649"/>
                  <a:pt x="f2650" y="f2651"/>
                  <a:pt x="f2652" y="f2653"/>
                </a:cubicBezTo>
                <a:cubicBezTo>
                  <a:pt x="f2654" y="f2655"/>
                  <a:pt x="f2656" y="f2657"/>
                  <a:pt x="f2658" y="f2659"/>
                </a:cubicBezTo>
                <a:cubicBezTo>
                  <a:pt x="f2660" y="f2661"/>
                  <a:pt x="f2662" y="f2663"/>
                  <a:pt x="f2664" y="f2665"/>
                </a:cubicBezTo>
                <a:cubicBezTo>
                  <a:pt x="f2666" y="f2667"/>
                  <a:pt x="f2668" y="f2669"/>
                  <a:pt x="f2670" y="f2671"/>
                </a:cubicBezTo>
                <a:cubicBezTo>
                  <a:pt x="f2672" y="f2673"/>
                  <a:pt x="f2674" y="f2675"/>
                  <a:pt x="f2676" y="f2677"/>
                </a:cubicBezTo>
                <a:cubicBezTo>
                  <a:pt x="f2678" y="f2679"/>
                  <a:pt x="f2680" y="f2681"/>
                  <a:pt x="f2682" y="f2683"/>
                </a:cubicBezTo>
                <a:cubicBezTo>
                  <a:pt x="f2684" y="f2685"/>
                  <a:pt x="f2686" y="f2687"/>
                  <a:pt x="f2688" y="f2689"/>
                </a:cubicBezTo>
                <a:cubicBezTo>
                  <a:pt x="f2688" y="f2689"/>
                  <a:pt x="f2690" y="f2691"/>
                  <a:pt x="f2692" y="f2693"/>
                </a:cubicBezTo>
                <a:cubicBezTo>
                  <a:pt x="f2694" y="f2695"/>
                  <a:pt x="f2696" y="f2697"/>
                  <a:pt x="f2698" y="f2699"/>
                </a:cubicBezTo>
                <a:cubicBezTo>
                  <a:pt x="f2700" y="f2701"/>
                  <a:pt x="f2702" y="f2703"/>
                  <a:pt x="f2704" y="f2705"/>
                </a:cubicBezTo>
                <a:cubicBezTo>
                  <a:pt x="f2704" y="f2705"/>
                  <a:pt x="f2706" y="f2707"/>
                  <a:pt x="f2706" y="f2707"/>
                </a:cubicBezTo>
                <a:cubicBezTo>
                  <a:pt x="f2708" y="f2709"/>
                  <a:pt x="f2708" y="f2709"/>
                  <a:pt x="f2708" y="f2709"/>
                </a:cubicBezTo>
                <a:cubicBezTo>
                  <a:pt x="f2710" y="f2711"/>
                  <a:pt x="f2712" y="f2713"/>
                  <a:pt x="f2714" y="f2715"/>
                </a:cubicBezTo>
                <a:cubicBezTo>
                  <a:pt x="f2716" y="f2717"/>
                  <a:pt x="f2718" y="f2719"/>
                  <a:pt x="f2720" y="f2721"/>
                </a:cubicBezTo>
                <a:cubicBezTo>
                  <a:pt x="f2722" y="f2723"/>
                  <a:pt x="f2724" y="f2725"/>
                  <a:pt x="f2726" y="f2727"/>
                </a:cubicBezTo>
                <a:cubicBezTo>
                  <a:pt x="f2728" y="f2729"/>
                  <a:pt x="f2730" y="f2731"/>
                  <a:pt x="f2732" y="f2733"/>
                </a:cubicBezTo>
                <a:cubicBezTo>
                  <a:pt x="f2734" y="f2735"/>
                  <a:pt x="f2736" y="f2737"/>
                  <a:pt x="f2738" y="f2739"/>
                </a:cubicBezTo>
                <a:cubicBezTo>
                  <a:pt x="f2740" y="f2741"/>
                  <a:pt x="f2742" y="f2743"/>
                  <a:pt x="f2744" y="f2745"/>
                </a:cubicBezTo>
                <a:cubicBezTo>
                  <a:pt x="f2746" y="f2747"/>
                  <a:pt x="f2748" y="f2749"/>
                  <a:pt x="f2750" y="f2751"/>
                </a:cubicBezTo>
                <a:cubicBezTo>
                  <a:pt x="f2752" y="f2753"/>
                  <a:pt x="f2754" y="f2755"/>
                  <a:pt x="f2756" y="f2757"/>
                </a:cubicBezTo>
                <a:cubicBezTo>
                  <a:pt x="f2758" y="f2759"/>
                  <a:pt x="f2760" y="f2761"/>
                  <a:pt x="f2762" y="f2763"/>
                </a:cubicBezTo>
                <a:cubicBezTo>
                  <a:pt x="f2764" y="f2765"/>
                  <a:pt x="f2766" y="f2767"/>
                  <a:pt x="f2768" y="f2769"/>
                </a:cubicBezTo>
                <a:cubicBezTo>
                  <a:pt x="f2770" y="f2771"/>
                  <a:pt x="f2772" y="f2773"/>
                  <a:pt x="f2774" y="f2775"/>
                </a:cubicBezTo>
                <a:cubicBezTo>
                  <a:pt x="f2776" y="f2777"/>
                  <a:pt x="f2778" y="f2779"/>
                  <a:pt x="f2780" y="f2781"/>
                </a:cubicBezTo>
                <a:cubicBezTo>
                  <a:pt x="f2782" y="f2783"/>
                  <a:pt x="f2784" y="f2785"/>
                  <a:pt x="f2786" y="f2787"/>
                </a:cubicBezTo>
                <a:cubicBezTo>
                  <a:pt x="f2788" y="f2789"/>
                  <a:pt x="f2790" y="f2791"/>
                  <a:pt x="f2792" y="f2793"/>
                </a:cubicBezTo>
                <a:cubicBezTo>
                  <a:pt x="f2794" y="f2795"/>
                  <a:pt x="f2796" y="f2797"/>
                  <a:pt x="f2798" y="f2799"/>
                </a:cubicBezTo>
                <a:cubicBezTo>
                  <a:pt x="f2800" y="f2801"/>
                  <a:pt x="f2802" y="f2803"/>
                  <a:pt x="f2804" y="f2805"/>
                </a:cubicBezTo>
                <a:cubicBezTo>
                  <a:pt x="f2806" y="f2807"/>
                  <a:pt x="f2808" y="f2809"/>
                  <a:pt x="f2810" y="f2811"/>
                </a:cubicBezTo>
                <a:cubicBezTo>
                  <a:pt x="f2812" y="f2813"/>
                  <a:pt x="f2814" y="f2815"/>
                  <a:pt x="f2816" y="f2817"/>
                </a:cubicBezTo>
                <a:lnTo>
                  <a:pt x="f2818" y="f2819"/>
                </a:lnTo>
                <a:lnTo>
                  <a:pt x="f2820" y="f2821"/>
                </a:lnTo>
                <a:cubicBezTo>
                  <a:pt x="f2822" y="f2823"/>
                  <a:pt x="f2824" y="f2825"/>
                  <a:pt x="f2826" y="f2827"/>
                </a:cubicBezTo>
                <a:cubicBezTo>
                  <a:pt x="f2828" y="f2829"/>
                  <a:pt x="f2830" y="f2831"/>
                  <a:pt x="f2832" y="f2833"/>
                </a:cubicBezTo>
                <a:cubicBezTo>
                  <a:pt x="f2834" y="f2835"/>
                  <a:pt x="f2836" y="f2837"/>
                  <a:pt x="f2838" y="f2839"/>
                </a:cubicBezTo>
                <a:cubicBezTo>
                  <a:pt x="f2840" y="f2841"/>
                  <a:pt x="f2842" y="f2843"/>
                  <a:pt x="f2844" y="f2845"/>
                </a:cubicBezTo>
                <a:cubicBezTo>
                  <a:pt x="f2846" y="f2847"/>
                  <a:pt x="f2848" y="f2849"/>
                  <a:pt x="f2850" y="f2851"/>
                </a:cubicBezTo>
                <a:cubicBezTo>
                  <a:pt x="f2852" y="f2853"/>
                  <a:pt x="f2854" y="f2855"/>
                  <a:pt x="f2856" y="f2857"/>
                </a:cubicBezTo>
                <a:cubicBezTo>
                  <a:pt x="f2858" y="f2859"/>
                  <a:pt x="f2860" y="f2861"/>
                  <a:pt x="f2862" y="f2863"/>
                </a:cubicBezTo>
                <a:cubicBezTo>
                  <a:pt x="f2864" y="f2865"/>
                  <a:pt x="f2866" y="f2867"/>
                  <a:pt x="f2868" y="f2869"/>
                </a:cubicBezTo>
                <a:cubicBezTo>
                  <a:pt x="f2870" y="f2871"/>
                  <a:pt x="f2872" y="f2873"/>
                  <a:pt x="f2874" y="f2875"/>
                </a:cubicBezTo>
                <a:cubicBezTo>
                  <a:pt x="f2876" y="f2877"/>
                  <a:pt x="f2878" y="f2879"/>
                  <a:pt x="f2880" y="f2881"/>
                </a:cubicBezTo>
                <a:cubicBezTo>
                  <a:pt x="f2882" y="f2883"/>
                  <a:pt x="f2884" y="f2885"/>
                  <a:pt x="f2886" y="f2887"/>
                </a:cubicBezTo>
                <a:cubicBezTo>
                  <a:pt x="f2888" y="f2889"/>
                  <a:pt x="f2890" y="f2891"/>
                  <a:pt x="f2892" y="f2893"/>
                </a:cubicBezTo>
                <a:cubicBezTo>
                  <a:pt x="f2894" y="f2895"/>
                  <a:pt x="f2896" y="f2897"/>
                  <a:pt x="f2898" y="f2899"/>
                </a:cubicBezTo>
                <a:cubicBezTo>
                  <a:pt x="f2900" y="f2901"/>
                  <a:pt x="f2902" y="f2903"/>
                  <a:pt x="f2904" y="f2905"/>
                </a:cubicBezTo>
                <a:cubicBezTo>
                  <a:pt x="f2906" y="f2907"/>
                  <a:pt x="f2908" y="f2909"/>
                  <a:pt x="f2910" y="f2911"/>
                </a:cubicBezTo>
                <a:cubicBezTo>
                  <a:pt x="f2912" y="f2913"/>
                  <a:pt x="f2914" y="f2915"/>
                  <a:pt x="f2916" y="f2917"/>
                </a:cubicBezTo>
                <a:cubicBezTo>
                  <a:pt x="f2918" y="f2919"/>
                  <a:pt x="f2920" y="f2921"/>
                  <a:pt x="f2922" y="f2923"/>
                </a:cubicBezTo>
                <a:cubicBezTo>
                  <a:pt x="f2924" y="f2925"/>
                  <a:pt x="f2926" y="f2927"/>
                  <a:pt x="f2928" y="f2929"/>
                </a:cubicBezTo>
                <a:cubicBezTo>
                  <a:pt x="f2930" y="f2931"/>
                  <a:pt x="f2932" y="f2933"/>
                  <a:pt x="f2934" y="f2935"/>
                </a:cubicBezTo>
                <a:cubicBezTo>
                  <a:pt x="f2936" y="f2937"/>
                  <a:pt x="f2938" y="f2939"/>
                  <a:pt x="f2940" y="f2941"/>
                </a:cubicBezTo>
                <a:cubicBezTo>
                  <a:pt x="f2942" y="f2943"/>
                  <a:pt x="f2944" y="f2945"/>
                  <a:pt x="f2946" y="f2947"/>
                </a:cubicBezTo>
                <a:cubicBezTo>
                  <a:pt x="f2948" y="f2949"/>
                  <a:pt x="f2950" y="f2951"/>
                  <a:pt x="f2952" y="f2953"/>
                </a:cubicBezTo>
                <a:cubicBezTo>
                  <a:pt x="f2954" y="f2955"/>
                  <a:pt x="f2956" y="f2957"/>
                  <a:pt x="f2958" y="f2959"/>
                </a:cubicBezTo>
                <a:cubicBezTo>
                  <a:pt x="f2960" y="f2961"/>
                  <a:pt x="f2962" y="f2963"/>
                  <a:pt x="f2964" y="f2965"/>
                </a:cubicBezTo>
                <a:cubicBezTo>
                  <a:pt x="f2966" y="f2967"/>
                  <a:pt x="f2968" y="f2969"/>
                  <a:pt x="f2970" y="f2971"/>
                </a:cubicBezTo>
                <a:cubicBezTo>
                  <a:pt x="f2972" y="f2973"/>
                  <a:pt x="f2974" y="f2975"/>
                  <a:pt x="f2976" y="f2977"/>
                </a:cubicBezTo>
                <a:cubicBezTo>
                  <a:pt x="f2978" y="f2979"/>
                  <a:pt x="f2980" y="f2981"/>
                  <a:pt x="f2982" y="f2983"/>
                </a:cubicBezTo>
                <a:cubicBezTo>
                  <a:pt x="f2984" y="f2985"/>
                  <a:pt x="f2986" y="f2987"/>
                  <a:pt x="f2988" y="f2989"/>
                </a:cubicBezTo>
                <a:cubicBezTo>
                  <a:pt x="f2990" y="f2991"/>
                  <a:pt x="f2992" y="f2993"/>
                  <a:pt x="f2994" y="f2995"/>
                </a:cubicBezTo>
                <a:cubicBezTo>
                  <a:pt x="f2996" y="f2997"/>
                  <a:pt x="f2998" y="f2999"/>
                  <a:pt x="f3000" y="f3001"/>
                </a:cubicBezTo>
                <a:cubicBezTo>
                  <a:pt x="f3002" y="f3003"/>
                  <a:pt x="f3004" y="f3005"/>
                  <a:pt x="f3006" y="f3007"/>
                </a:cubicBezTo>
                <a:cubicBezTo>
                  <a:pt x="f3008" y="f3009"/>
                  <a:pt x="f3010" y="f3011"/>
                  <a:pt x="f3012" y="f3013"/>
                </a:cubicBezTo>
                <a:cubicBezTo>
                  <a:pt x="f3014" y="f3015"/>
                  <a:pt x="f3016" y="f3017"/>
                  <a:pt x="f3018" y="f3019"/>
                </a:cubicBezTo>
                <a:cubicBezTo>
                  <a:pt x="f3020" y="f3021"/>
                  <a:pt x="f3022" y="f3023"/>
                  <a:pt x="f3024" y="f3025"/>
                </a:cubicBezTo>
                <a:cubicBezTo>
                  <a:pt x="f3026" y="f3027"/>
                  <a:pt x="f3028" y="f3029"/>
                  <a:pt x="f3030" y="f3031"/>
                </a:cubicBezTo>
                <a:cubicBezTo>
                  <a:pt x="f3032" y="f3033"/>
                  <a:pt x="f3034" y="f3035"/>
                  <a:pt x="f3036" y="f3037"/>
                </a:cubicBezTo>
                <a:cubicBezTo>
                  <a:pt x="f3038" y="f3039"/>
                  <a:pt x="f3040" y="f3041"/>
                  <a:pt x="f3042" y="f3043"/>
                </a:cubicBezTo>
                <a:lnTo>
                  <a:pt x="f3044" y="f3045"/>
                </a:lnTo>
                <a:lnTo>
                  <a:pt x="f3046" y="f3047"/>
                </a:lnTo>
                <a:cubicBezTo>
                  <a:pt x="f3048" y="f3049"/>
                  <a:pt x="f3050" y="f3051"/>
                  <a:pt x="f3052" y="f3053"/>
                </a:cubicBezTo>
                <a:lnTo>
                  <a:pt x="f3054" y="f3055"/>
                </a:lnTo>
                <a:lnTo>
                  <a:pt x="f3056" y="f3057"/>
                </a:lnTo>
                <a:lnTo>
                  <a:pt x="f3058" y="f3059"/>
                </a:lnTo>
                <a:cubicBezTo>
                  <a:pt x="f3060" y="f3061"/>
                  <a:pt x="f3062" y="f3063"/>
                  <a:pt x="f3064" y="f3065"/>
                </a:cubicBezTo>
                <a:lnTo>
                  <a:pt x="f3066" y="f3067"/>
                </a:lnTo>
                <a:lnTo>
                  <a:pt x="f3068" y="f3069"/>
                </a:lnTo>
                <a:lnTo>
                  <a:pt x="f3070" y="f3071"/>
                </a:lnTo>
                <a:lnTo>
                  <a:pt x="f3072" y="f3073"/>
                </a:lnTo>
                <a:cubicBezTo>
                  <a:pt x="f3074" y="f3075"/>
                  <a:pt x="f3076" y="f3077"/>
                  <a:pt x="f3078" y="f3079"/>
                </a:cubicBezTo>
                <a:cubicBezTo>
                  <a:pt x="f3080" y="f3081"/>
                  <a:pt x="f3082" y="f3083"/>
                  <a:pt x="f3084" y="f3085"/>
                </a:cubicBezTo>
                <a:cubicBezTo>
                  <a:pt x="f3086" y="f3087"/>
                  <a:pt x="f3088" y="f3089"/>
                  <a:pt x="f3090" y="f3091"/>
                </a:cubicBezTo>
                <a:lnTo>
                  <a:pt x="f3092" y="f3093"/>
                </a:lnTo>
                <a:lnTo>
                  <a:pt x="f3094" y="f3095"/>
                </a:lnTo>
                <a:cubicBezTo>
                  <a:pt x="f3096" y="f3097"/>
                  <a:pt x="f3098" y="f3099"/>
                  <a:pt x="f3100" y="f3101"/>
                </a:cubicBezTo>
                <a:cubicBezTo>
                  <a:pt x="f3102" y="f3103"/>
                  <a:pt x="f3104" y="f3105"/>
                  <a:pt x="f3106" y="f3107"/>
                </a:cubicBezTo>
                <a:cubicBezTo>
                  <a:pt x="f3108" y="f3109"/>
                  <a:pt x="f3110" y="f3111"/>
                  <a:pt x="f3112" y="f3113"/>
                </a:cubicBezTo>
                <a:cubicBezTo>
                  <a:pt x="f3114" y="f3115"/>
                  <a:pt x="f3116" y="f3117"/>
                  <a:pt x="f3118" y="f3119"/>
                </a:cubicBezTo>
                <a:cubicBezTo>
                  <a:pt x="f3120" y="f3121"/>
                  <a:pt x="f3122" y="f3123"/>
                  <a:pt x="f3124" y="f3125"/>
                </a:cubicBezTo>
                <a:cubicBezTo>
                  <a:pt x="f3126" y="f3127"/>
                  <a:pt x="f3128" y="f3129"/>
                  <a:pt x="f3130" y="f3131"/>
                </a:cubicBezTo>
                <a:cubicBezTo>
                  <a:pt x="f3132" y="f3133"/>
                  <a:pt x="f3134" y="f3135"/>
                  <a:pt x="f3136" y="f3137"/>
                </a:cubicBezTo>
                <a:cubicBezTo>
                  <a:pt x="f3138" y="f3139"/>
                  <a:pt x="f3140" y="f3141"/>
                  <a:pt x="f3142" y="f3143"/>
                </a:cubicBezTo>
                <a:cubicBezTo>
                  <a:pt x="f3144" y="f3145"/>
                  <a:pt x="f3146" y="f3147"/>
                  <a:pt x="f3148" y="f3149"/>
                </a:cubicBezTo>
                <a:cubicBezTo>
                  <a:pt x="f3150" y="f3151"/>
                  <a:pt x="f3152" y="f3153"/>
                  <a:pt x="f3154" y="f3155"/>
                </a:cubicBezTo>
                <a:cubicBezTo>
                  <a:pt x="f3156" y="f3157"/>
                  <a:pt x="f3158" y="f3159"/>
                  <a:pt x="f3160" y="f3161"/>
                </a:cubicBezTo>
                <a:cubicBezTo>
                  <a:pt x="f3162" y="f3163"/>
                  <a:pt x="f3164" y="f3165"/>
                  <a:pt x="f3166" y="f3167"/>
                </a:cubicBezTo>
                <a:cubicBezTo>
                  <a:pt x="f3168" y="f3169"/>
                  <a:pt x="f3170" y="f3171"/>
                  <a:pt x="f3172" y="f3173"/>
                </a:cubicBezTo>
                <a:cubicBezTo>
                  <a:pt x="f3174" y="f3175"/>
                  <a:pt x="f3176" y="f3177"/>
                  <a:pt x="f3178" y="f3179"/>
                </a:cubicBezTo>
                <a:cubicBezTo>
                  <a:pt x="f3180" y="f3181"/>
                  <a:pt x="f3182" y="f3183"/>
                  <a:pt x="f3184" y="f3185"/>
                </a:cubicBezTo>
                <a:cubicBezTo>
                  <a:pt x="f3186" y="f3187"/>
                  <a:pt x="f3188" y="f3189"/>
                  <a:pt x="f3190" y="f3191"/>
                </a:cubicBezTo>
                <a:cubicBezTo>
                  <a:pt x="f3192" y="f3193"/>
                  <a:pt x="f3194" y="f3195"/>
                  <a:pt x="f3196" y="f3197"/>
                </a:cubicBezTo>
                <a:cubicBezTo>
                  <a:pt x="f3198" y="f3199"/>
                  <a:pt x="f3200" y="f3201"/>
                  <a:pt x="f3202" y="f3203"/>
                </a:cubicBezTo>
                <a:cubicBezTo>
                  <a:pt x="f3204" y="f3205"/>
                  <a:pt x="f3206" y="f3207"/>
                  <a:pt x="f3208" y="f3209"/>
                </a:cubicBezTo>
                <a:cubicBezTo>
                  <a:pt x="f3210" y="f3211"/>
                  <a:pt x="f3212" y="f3213"/>
                  <a:pt x="f3214" y="f3215"/>
                </a:cubicBezTo>
                <a:cubicBezTo>
                  <a:pt x="f3216" y="f3217"/>
                  <a:pt x="f3218" y="f3219"/>
                  <a:pt x="f3220" y="f3221"/>
                </a:cubicBezTo>
                <a:cubicBezTo>
                  <a:pt x="f3222" y="f3223"/>
                  <a:pt x="f3224" y="f3225"/>
                  <a:pt x="f3226" y="f3227"/>
                </a:cubicBezTo>
                <a:cubicBezTo>
                  <a:pt x="f3228" y="f3229"/>
                  <a:pt x="f3230" y="f3231"/>
                  <a:pt x="f3232" y="f3233"/>
                </a:cubicBezTo>
                <a:cubicBezTo>
                  <a:pt x="f3234" y="f3235"/>
                  <a:pt x="f3236" y="f3237"/>
                  <a:pt x="f3238" y="f3239"/>
                </a:cubicBezTo>
                <a:cubicBezTo>
                  <a:pt x="f3240" y="f3241"/>
                  <a:pt x="f3242" y="f3243"/>
                  <a:pt x="f3244" y="f3245"/>
                </a:cubicBezTo>
                <a:cubicBezTo>
                  <a:pt x="f3246" y="f3247"/>
                  <a:pt x="f3248" y="f3249"/>
                  <a:pt x="f3250" y="f3251"/>
                </a:cubicBezTo>
                <a:cubicBezTo>
                  <a:pt x="f3252" y="f3253"/>
                  <a:pt x="f3254" y="f3255"/>
                  <a:pt x="f3256" y="f3257"/>
                </a:cubicBezTo>
                <a:cubicBezTo>
                  <a:pt x="f3258" y="f3259"/>
                  <a:pt x="f3260" y="f3261"/>
                  <a:pt x="f3262" y="f3263"/>
                </a:cubicBezTo>
                <a:cubicBezTo>
                  <a:pt x="f3264" y="f3265"/>
                  <a:pt x="f3266" y="f3267"/>
                  <a:pt x="f3268" y="f3269"/>
                </a:cubicBezTo>
                <a:cubicBezTo>
                  <a:pt x="f3270" y="f3271"/>
                  <a:pt x="f3272" y="f3273"/>
                  <a:pt x="f3274" y="f3275"/>
                </a:cubicBezTo>
                <a:cubicBezTo>
                  <a:pt x="f3276" y="f3277"/>
                  <a:pt x="f3278" y="f3279"/>
                  <a:pt x="f3280" y="f3281"/>
                </a:cubicBezTo>
                <a:cubicBezTo>
                  <a:pt x="f3282" y="f3283"/>
                  <a:pt x="f3284" y="f3285"/>
                  <a:pt x="f3286" y="f3287"/>
                </a:cubicBezTo>
                <a:cubicBezTo>
                  <a:pt x="f3288" y="f3289"/>
                  <a:pt x="f3290" y="f3291"/>
                  <a:pt x="f3292" y="f3293"/>
                </a:cubicBezTo>
                <a:cubicBezTo>
                  <a:pt x="f3294" y="f3295"/>
                  <a:pt x="f3296" y="f3297"/>
                  <a:pt x="f3298" y="f3299"/>
                </a:cubicBezTo>
                <a:cubicBezTo>
                  <a:pt x="f3300" y="f3301"/>
                  <a:pt x="f3302" y="f3303"/>
                  <a:pt x="f3304" y="f3305"/>
                </a:cubicBezTo>
                <a:cubicBezTo>
                  <a:pt x="f3306" y="f3307"/>
                  <a:pt x="f3308" y="f3309"/>
                  <a:pt x="f3310" y="f3311"/>
                </a:cubicBezTo>
                <a:cubicBezTo>
                  <a:pt x="f3312" y="f3313"/>
                  <a:pt x="f3314" y="f3315"/>
                  <a:pt x="f3316" y="f3317"/>
                </a:cubicBezTo>
                <a:cubicBezTo>
                  <a:pt x="f3318" y="f3319"/>
                  <a:pt x="f3320" y="f3321"/>
                  <a:pt x="f3322" y="f3323"/>
                </a:cubicBezTo>
                <a:cubicBezTo>
                  <a:pt x="f3324" y="f3325"/>
                  <a:pt x="f3326" y="f3327"/>
                  <a:pt x="f3328" y="f3329"/>
                </a:cubicBezTo>
                <a:cubicBezTo>
                  <a:pt x="f3330" y="f3331"/>
                  <a:pt x="f3332" y="f3333"/>
                  <a:pt x="f3334" y="f3335"/>
                </a:cubicBezTo>
                <a:cubicBezTo>
                  <a:pt x="f3336" y="f3337"/>
                  <a:pt x="f3338" y="f3339"/>
                  <a:pt x="f3340" y="f3341"/>
                </a:cubicBezTo>
                <a:cubicBezTo>
                  <a:pt x="f3342" y="f3343"/>
                  <a:pt x="f3344" y="f3345"/>
                  <a:pt x="f3346" y="f3347"/>
                </a:cubicBezTo>
                <a:cubicBezTo>
                  <a:pt x="f3348" y="f3349"/>
                  <a:pt x="f3350" y="f3351"/>
                  <a:pt x="f3352" y="f3353"/>
                </a:cubicBezTo>
                <a:cubicBezTo>
                  <a:pt x="f3354" y="f3355"/>
                  <a:pt x="f3356" y="f3357"/>
                  <a:pt x="f3358" y="f3359"/>
                </a:cubicBezTo>
                <a:cubicBezTo>
                  <a:pt x="f3360" y="f3361"/>
                  <a:pt x="f3362" y="f3363"/>
                  <a:pt x="f3364" y="f3365"/>
                </a:cubicBezTo>
                <a:cubicBezTo>
                  <a:pt x="f3366" y="f3367"/>
                  <a:pt x="f3368" y="f3369"/>
                  <a:pt x="f3370" y="f3371"/>
                </a:cubicBezTo>
                <a:cubicBezTo>
                  <a:pt x="f3372" y="f3373"/>
                  <a:pt x="f3374" y="f3375"/>
                  <a:pt x="f3376" y="f3377"/>
                </a:cubicBezTo>
                <a:cubicBezTo>
                  <a:pt x="f3378" y="f3379"/>
                  <a:pt x="f3380" y="f3381"/>
                  <a:pt x="f3382" y="f3383"/>
                </a:cubicBezTo>
                <a:cubicBezTo>
                  <a:pt x="f3384" y="f3385"/>
                  <a:pt x="f3386" y="f3387"/>
                  <a:pt x="f3388" y="f3389"/>
                </a:cubicBezTo>
                <a:cubicBezTo>
                  <a:pt x="f3390" y="f3391"/>
                  <a:pt x="f3392" y="f3393"/>
                  <a:pt x="f3394" y="f3395"/>
                </a:cubicBezTo>
                <a:cubicBezTo>
                  <a:pt x="f3396" y="f3397"/>
                  <a:pt x="f3398" y="f3399"/>
                  <a:pt x="f3400" y="f3401"/>
                </a:cubicBezTo>
                <a:cubicBezTo>
                  <a:pt x="f3402" y="f3403"/>
                  <a:pt x="f3404" y="f3405"/>
                  <a:pt x="f3406" y="f3407"/>
                </a:cubicBezTo>
                <a:cubicBezTo>
                  <a:pt x="f3408" y="f3409"/>
                  <a:pt x="f3410" y="f3411"/>
                  <a:pt x="f3412" y="f3413"/>
                </a:cubicBezTo>
                <a:cubicBezTo>
                  <a:pt x="f3414" y="f3415"/>
                  <a:pt x="f3416" y="f3417"/>
                  <a:pt x="f3418" y="f3419"/>
                </a:cubicBezTo>
                <a:cubicBezTo>
                  <a:pt x="f3420" y="f3421"/>
                  <a:pt x="f3422" y="f3423"/>
                  <a:pt x="f3424" y="f3425"/>
                </a:cubicBezTo>
                <a:cubicBezTo>
                  <a:pt x="f3426" y="f3427"/>
                  <a:pt x="f3428" y="f3429"/>
                  <a:pt x="f3430" y="f3431"/>
                </a:cubicBezTo>
                <a:cubicBezTo>
                  <a:pt x="f3432" y="f3433"/>
                  <a:pt x="f3434" y="f3435"/>
                  <a:pt x="f3436" y="f3437"/>
                </a:cubicBezTo>
                <a:cubicBezTo>
                  <a:pt x="f3438" y="f3439"/>
                  <a:pt x="f3440" y="f3441"/>
                  <a:pt x="f3442" y="f3443"/>
                </a:cubicBezTo>
                <a:cubicBezTo>
                  <a:pt x="f3444" y="f3445"/>
                  <a:pt x="f3446" y="f3447"/>
                  <a:pt x="f3448" y="f3449"/>
                </a:cubicBezTo>
                <a:cubicBezTo>
                  <a:pt x="f3450" y="f3451"/>
                  <a:pt x="f3452" y="f3453"/>
                  <a:pt x="f3454" y="f3455"/>
                </a:cubicBezTo>
                <a:cubicBezTo>
                  <a:pt x="f3456" y="f3457"/>
                  <a:pt x="f3458" y="f3459"/>
                  <a:pt x="f3460" y="f3461"/>
                </a:cubicBezTo>
                <a:cubicBezTo>
                  <a:pt x="f3462" y="f3463"/>
                  <a:pt x="f3464" y="f3465"/>
                  <a:pt x="f3466" y="f3467"/>
                </a:cubicBezTo>
                <a:cubicBezTo>
                  <a:pt x="f3468" y="f3469"/>
                  <a:pt x="f3470" y="f3471"/>
                  <a:pt x="f3472" y="f3473"/>
                </a:cubicBezTo>
                <a:cubicBezTo>
                  <a:pt x="f3474" y="f3475"/>
                  <a:pt x="f3476" y="f3477"/>
                  <a:pt x="f3478" y="f3479"/>
                </a:cubicBezTo>
                <a:cubicBezTo>
                  <a:pt x="f3480" y="f3481"/>
                  <a:pt x="f3482" y="f3483"/>
                  <a:pt x="f3484" y="f3485"/>
                </a:cubicBezTo>
                <a:cubicBezTo>
                  <a:pt x="f3486" y="f3487"/>
                  <a:pt x="f3488" y="f3489"/>
                  <a:pt x="f3490" y="f3491"/>
                </a:cubicBezTo>
                <a:cubicBezTo>
                  <a:pt x="f3492" y="f3493"/>
                  <a:pt x="f3494" y="f3495"/>
                  <a:pt x="f3496" y="f3497"/>
                </a:cubicBezTo>
                <a:cubicBezTo>
                  <a:pt x="f3498" y="f3499"/>
                  <a:pt x="f3500" y="f3501"/>
                  <a:pt x="f3502" y="f3503"/>
                </a:cubicBezTo>
                <a:cubicBezTo>
                  <a:pt x="f3504" y="f3505"/>
                  <a:pt x="f3506" y="f3507"/>
                  <a:pt x="f3508" y="f3509"/>
                </a:cubicBezTo>
                <a:cubicBezTo>
                  <a:pt x="f3510" y="f3511"/>
                  <a:pt x="f3512" y="f3513"/>
                  <a:pt x="f3514" y="f3515"/>
                </a:cubicBezTo>
                <a:cubicBezTo>
                  <a:pt x="f3516" y="f3517"/>
                  <a:pt x="f3518" y="f3519"/>
                  <a:pt x="f3520" y="f3521"/>
                </a:cubicBezTo>
                <a:cubicBezTo>
                  <a:pt x="f3522" y="f3523"/>
                  <a:pt x="f3524" y="f3525"/>
                  <a:pt x="f3526" y="f3527"/>
                </a:cubicBezTo>
                <a:cubicBezTo>
                  <a:pt x="f3528" y="f3529"/>
                  <a:pt x="f3530" y="f3531"/>
                  <a:pt x="f3532" y="f3533"/>
                </a:cubicBezTo>
                <a:cubicBezTo>
                  <a:pt x="f3534" y="f3535"/>
                  <a:pt x="f3536" y="f3537"/>
                  <a:pt x="f3538" y="f3539"/>
                </a:cubicBezTo>
                <a:cubicBezTo>
                  <a:pt x="f3540" y="f3541"/>
                  <a:pt x="f3542" y="f3543"/>
                  <a:pt x="f3544" y="f3545"/>
                </a:cubicBezTo>
                <a:cubicBezTo>
                  <a:pt x="f3546" y="f3547"/>
                  <a:pt x="f3548" y="f3549"/>
                  <a:pt x="f3550" y="f3551"/>
                </a:cubicBezTo>
                <a:cubicBezTo>
                  <a:pt x="f3548" y="f3549"/>
                  <a:pt x="f3550" y="f3551"/>
                  <a:pt x="f3552" y="f3553"/>
                </a:cubicBezTo>
                <a:cubicBezTo>
                  <a:pt x="f3554" y="f3555"/>
                  <a:pt x="f3556" y="f3557"/>
                  <a:pt x="f3558" y="f3559"/>
                </a:cubicBezTo>
                <a:cubicBezTo>
                  <a:pt x="f3560" y="f3561"/>
                  <a:pt x="f3562" y="f3563"/>
                  <a:pt x="f3562" y="f3563"/>
                </a:cubicBezTo>
                <a:cubicBezTo>
                  <a:pt x="f3564" y="f3565"/>
                  <a:pt x="f3566" y="f3567"/>
                  <a:pt x="f3568" y="f3569"/>
                </a:cubicBezTo>
                <a:cubicBezTo>
                  <a:pt x="f3570" y="f3571"/>
                  <a:pt x="f3572" y="f3573"/>
                  <a:pt x="f3574" y="f3575"/>
                </a:cubicBezTo>
                <a:cubicBezTo>
                  <a:pt x="f3576" y="f3577"/>
                  <a:pt x="f3576" y="f3577"/>
                  <a:pt x="f3578" y="f3579"/>
                </a:cubicBezTo>
                <a:cubicBezTo>
                  <a:pt x="f3580" y="f3581"/>
                  <a:pt x="f3580" y="f3581"/>
                  <a:pt x="f3580" y="f3581"/>
                </a:cubicBezTo>
                <a:cubicBezTo>
                  <a:pt x="f3582" y="f3583"/>
                  <a:pt x="f3584" y="f3585"/>
                  <a:pt x="f3586" y="f3587"/>
                </a:cubicBezTo>
                <a:cubicBezTo>
                  <a:pt x="f3588" y="f3589"/>
                  <a:pt x="f3590" y="f3591"/>
                  <a:pt x="f3592" y="f3593"/>
                </a:cubicBezTo>
                <a:cubicBezTo>
                  <a:pt x="f3594" y="f3595"/>
                  <a:pt x="f3594" y="f3595"/>
                  <a:pt x="f3596" y="f3597"/>
                </a:cubicBezTo>
                <a:cubicBezTo>
                  <a:pt x="f3598" y="f3599"/>
                  <a:pt x="f3600" y="f3601"/>
                  <a:pt x="f3602" y="f3603"/>
                </a:cubicBezTo>
                <a:cubicBezTo>
                  <a:pt x="f3604" y="f3605"/>
                  <a:pt x="f3606" y="f3607"/>
                  <a:pt x="f3608" y="f3609"/>
                </a:cubicBezTo>
                <a:cubicBezTo>
                  <a:pt x="f3610" y="f3611"/>
                  <a:pt x="f3612" y="f3613"/>
                  <a:pt x="f3614" y="f3615"/>
                </a:cubicBezTo>
                <a:cubicBezTo>
                  <a:pt x="f3616" y="f3617"/>
                  <a:pt x="f3618" y="f3619"/>
                  <a:pt x="f3620" y="f3621"/>
                </a:cubicBezTo>
                <a:cubicBezTo>
                  <a:pt x="f3622" y="f3623"/>
                  <a:pt x="f3624" y="f3625"/>
                  <a:pt x="f3626" y="f3627"/>
                </a:cubicBezTo>
                <a:cubicBezTo>
                  <a:pt x="f3628" y="f3629"/>
                  <a:pt x="f3630" y="f3631"/>
                  <a:pt x="f3632" y="f3633"/>
                </a:cubicBezTo>
                <a:cubicBezTo>
                  <a:pt x="f3634" y="f3635"/>
                  <a:pt x="f3636" y="f3637"/>
                  <a:pt x="f3638" y="f3639"/>
                </a:cubicBezTo>
                <a:cubicBezTo>
                  <a:pt x="f3638" y="f3639"/>
                  <a:pt x="f3640" y="f3641"/>
                  <a:pt x="f3642" y="f3643"/>
                </a:cubicBezTo>
                <a:cubicBezTo>
                  <a:pt x="f3644" y="f3645"/>
                  <a:pt x="f3646" y="f3647"/>
                  <a:pt x="f3646" y="f3647"/>
                </a:cubicBezTo>
                <a:cubicBezTo>
                  <a:pt x="f3648" y="f3649"/>
                  <a:pt x="f3650" y="f3651"/>
                  <a:pt x="f3652" y="f3653"/>
                </a:cubicBezTo>
                <a:cubicBezTo>
                  <a:pt x="f3654" y="f3655"/>
                  <a:pt x="f3656" y="f3657"/>
                  <a:pt x="f3658" y="f3659"/>
                </a:cubicBezTo>
                <a:cubicBezTo>
                  <a:pt x="f3660" y="f3661"/>
                  <a:pt x="f3662" y="f3663"/>
                  <a:pt x="f3662" y="f3663"/>
                </a:cubicBezTo>
                <a:cubicBezTo>
                  <a:pt x="f3664" y="f3665"/>
                  <a:pt x="f3666" y="f3667"/>
                  <a:pt x="f3668" y="f3669"/>
                </a:cubicBezTo>
                <a:cubicBezTo>
                  <a:pt x="f3670" y="f3671"/>
                  <a:pt x="f3672" y="f3673"/>
                  <a:pt x="f3674" y="f3675"/>
                </a:cubicBezTo>
                <a:lnTo>
                  <a:pt x="f3676" y="f3677"/>
                </a:lnTo>
                <a:lnTo>
                  <a:pt x="f3678" y="f3679"/>
                </a:lnTo>
                <a:lnTo>
                  <a:pt x="f3680" y="f3681"/>
                </a:lnTo>
                <a:cubicBezTo>
                  <a:pt x="f3682" y="f3683"/>
                  <a:pt x="f3684" y="f3685"/>
                  <a:pt x="f3686" y="f3687"/>
                </a:cubicBezTo>
                <a:cubicBezTo>
                  <a:pt x="f3688" y="f3689"/>
                  <a:pt x="f3690" y="f3691"/>
                  <a:pt x="f3692" y="f3693"/>
                </a:cubicBezTo>
                <a:cubicBezTo>
                  <a:pt x="f3694" y="f3695"/>
                  <a:pt x="f3696" y="f3697"/>
                  <a:pt x="f3698" y="f3699"/>
                </a:cubicBezTo>
                <a:cubicBezTo>
                  <a:pt x="f3700" y="f3701"/>
                  <a:pt x="f3702" y="f3703"/>
                  <a:pt x="f3704" y="f3705"/>
                </a:cubicBezTo>
                <a:cubicBezTo>
                  <a:pt x="f3706" y="f3707"/>
                  <a:pt x="f3708" y="f3709"/>
                  <a:pt x="f3710" y="f3711"/>
                </a:cubicBezTo>
                <a:cubicBezTo>
                  <a:pt x="f3712" y="f3713"/>
                  <a:pt x="f3714" y="f3715"/>
                  <a:pt x="f3716" y="f3717"/>
                </a:cubicBezTo>
                <a:cubicBezTo>
                  <a:pt x="f3718" y="f3719"/>
                  <a:pt x="f3720" y="f3721"/>
                  <a:pt x="f3722" y="f3723"/>
                </a:cubicBezTo>
                <a:cubicBezTo>
                  <a:pt x="f3724" y="f3725"/>
                  <a:pt x="f3726" y="f3727"/>
                  <a:pt x="f3728" y="f3729"/>
                </a:cubicBezTo>
                <a:cubicBezTo>
                  <a:pt x="f3730" y="f3731"/>
                  <a:pt x="f3732" y="f3733"/>
                  <a:pt x="f3734" y="f3735"/>
                </a:cubicBezTo>
                <a:cubicBezTo>
                  <a:pt x="f3736" y="f3737"/>
                  <a:pt x="f3738" y="f3739"/>
                  <a:pt x="f3740" y="f3741"/>
                </a:cubicBezTo>
                <a:lnTo>
                  <a:pt x="f3742" y="f3743"/>
                </a:lnTo>
                <a:lnTo>
                  <a:pt x="f3744" y="f3745"/>
                </a:lnTo>
                <a:cubicBezTo>
                  <a:pt x="f3746" y="f3747"/>
                  <a:pt x="f3748" y="f3749"/>
                  <a:pt x="f3750" y="f3751"/>
                </a:cubicBezTo>
                <a:lnTo>
                  <a:pt x="f3752" y="f3753"/>
                </a:lnTo>
                <a:lnTo>
                  <a:pt x="f3754" y="f3755"/>
                </a:lnTo>
                <a:cubicBezTo>
                  <a:pt x="f3756" y="f3757"/>
                  <a:pt x="f3758" y="f3759"/>
                  <a:pt x="f3760" y="f3761"/>
                </a:cubicBezTo>
                <a:cubicBezTo>
                  <a:pt x="f3762" y="f3763"/>
                  <a:pt x="f3764" y="f3765"/>
                  <a:pt x="f3766" y="f3767"/>
                </a:cubicBezTo>
                <a:cubicBezTo>
                  <a:pt x="f3768" y="f3769"/>
                  <a:pt x="f3770" y="f3771"/>
                  <a:pt x="f3772" y="f3773"/>
                </a:cubicBezTo>
                <a:lnTo>
                  <a:pt x="f3774" y="f3775"/>
                </a:lnTo>
                <a:lnTo>
                  <a:pt x="f3776" y="f3777"/>
                </a:lnTo>
                <a:lnTo>
                  <a:pt x="f3778" y="f3779"/>
                </a:lnTo>
                <a:lnTo>
                  <a:pt x="f3780" y="f3781"/>
                </a:lnTo>
                <a:lnTo>
                  <a:pt x="f3782" y="f3783"/>
                </a:lnTo>
                <a:lnTo>
                  <a:pt x="f3784" y="f3785"/>
                </a:lnTo>
                <a:lnTo>
                  <a:pt x="f3786" y="f3787"/>
                </a:lnTo>
                <a:lnTo>
                  <a:pt x="f3788" y="f3789"/>
                </a:lnTo>
                <a:cubicBezTo>
                  <a:pt x="f3790" y="f3791"/>
                  <a:pt x="f3792" y="f3793"/>
                  <a:pt x="f3794" y="f3795"/>
                </a:cubicBezTo>
                <a:cubicBezTo>
                  <a:pt x="f3796" y="f3797"/>
                  <a:pt x="f3798" y="f3799"/>
                  <a:pt x="f3800" y="f3801"/>
                </a:cubicBezTo>
                <a:cubicBezTo>
                  <a:pt x="f3802" y="f3803"/>
                  <a:pt x="f3804" y="f3805"/>
                  <a:pt x="f3806" y="f3807"/>
                </a:cubicBezTo>
                <a:lnTo>
                  <a:pt x="f3808" y="f3809"/>
                </a:lnTo>
                <a:lnTo>
                  <a:pt x="f3810" y="f3811"/>
                </a:lnTo>
                <a:cubicBezTo>
                  <a:pt x="f3812" y="f3813"/>
                  <a:pt x="f3814" y="f3815"/>
                  <a:pt x="f3816" y="f3817"/>
                </a:cubicBezTo>
                <a:cubicBezTo>
                  <a:pt x="f3818" y="f3819"/>
                  <a:pt x="f3820" y="f3821"/>
                  <a:pt x="f3822" y="f3823"/>
                </a:cubicBezTo>
                <a:cubicBezTo>
                  <a:pt x="f3824" y="f3825"/>
                  <a:pt x="f3826" y="f3827"/>
                  <a:pt x="f3828" y="f3829"/>
                </a:cubicBezTo>
                <a:cubicBezTo>
                  <a:pt x="f3830" y="f3831"/>
                  <a:pt x="f3832" y="f3833"/>
                  <a:pt x="f3834" y="f3835"/>
                </a:cubicBezTo>
                <a:cubicBezTo>
                  <a:pt x="f3836" y="f3837"/>
                  <a:pt x="f3838" y="f3839"/>
                  <a:pt x="f3840" y="f3841"/>
                </a:cubicBezTo>
                <a:cubicBezTo>
                  <a:pt x="f3842" y="f3843"/>
                  <a:pt x="f3844" y="f3845"/>
                  <a:pt x="f3846" y="f3847"/>
                </a:cubicBezTo>
                <a:cubicBezTo>
                  <a:pt x="f3848" y="f3849"/>
                  <a:pt x="f3850" y="f3851"/>
                  <a:pt x="f3852" y="f3853"/>
                </a:cubicBezTo>
                <a:cubicBezTo>
                  <a:pt x="f3854" y="f3855"/>
                  <a:pt x="f3856" y="f3857"/>
                  <a:pt x="f3858" y="f3859"/>
                </a:cubicBezTo>
                <a:cubicBezTo>
                  <a:pt x="f3860" y="f3861"/>
                  <a:pt x="f3862" y="f3863"/>
                  <a:pt x="f3864" y="f3865"/>
                </a:cubicBezTo>
                <a:cubicBezTo>
                  <a:pt x="f3866" y="f3867"/>
                  <a:pt x="f3868" y="f3869"/>
                  <a:pt x="f3868" y="f3869"/>
                </a:cubicBezTo>
                <a:cubicBezTo>
                  <a:pt x="f3870" y="f3871"/>
                  <a:pt x="f3872" y="f3873"/>
                  <a:pt x="f3874" y="f3875"/>
                </a:cubicBezTo>
                <a:cubicBezTo>
                  <a:pt x="f3876" y="f3877"/>
                  <a:pt x="f3878" y="f3879"/>
                  <a:pt x="f3880" y="f3881"/>
                </a:cubicBezTo>
                <a:cubicBezTo>
                  <a:pt x="f3882" y="f3883"/>
                  <a:pt x="f3884" y="f3885"/>
                  <a:pt x="f3886" y="f3887"/>
                </a:cubicBezTo>
                <a:cubicBezTo>
                  <a:pt x="f3888" y="f3889"/>
                  <a:pt x="f3890" y="f3891"/>
                  <a:pt x="f3892" y="f3893"/>
                </a:cubicBezTo>
                <a:cubicBezTo>
                  <a:pt x="f3894" y="f3895"/>
                  <a:pt x="f3896" y="f3897"/>
                  <a:pt x="f3898" y="f3899"/>
                </a:cubicBezTo>
                <a:cubicBezTo>
                  <a:pt x="f3900" y="f3901"/>
                  <a:pt x="f3902" y="f3903"/>
                  <a:pt x="f3904" y="f3905"/>
                </a:cubicBezTo>
                <a:cubicBezTo>
                  <a:pt x="f3906" y="f3907"/>
                  <a:pt x="f3908" y="f3909"/>
                  <a:pt x="f3910" y="f3911"/>
                </a:cubicBezTo>
                <a:cubicBezTo>
                  <a:pt x="f3912" y="f3913"/>
                  <a:pt x="f3914" y="f3915"/>
                  <a:pt x="f3916" y="f3917"/>
                </a:cubicBezTo>
                <a:cubicBezTo>
                  <a:pt x="f3918" y="f3919"/>
                  <a:pt x="f3920" y="f3921"/>
                  <a:pt x="f3922" y="f3923"/>
                </a:cubicBezTo>
                <a:cubicBezTo>
                  <a:pt x="f3924" y="f3925"/>
                  <a:pt x="f3926" y="f3927"/>
                  <a:pt x="f3928" y="f3929"/>
                </a:cubicBezTo>
                <a:cubicBezTo>
                  <a:pt x="f3930" y="f3931"/>
                  <a:pt x="f3932" y="f3933"/>
                  <a:pt x="f3934" y="f3935"/>
                </a:cubicBezTo>
                <a:cubicBezTo>
                  <a:pt x="f3936" y="f3937"/>
                  <a:pt x="f3938" y="f3939"/>
                  <a:pt x="f3940" y="f3941"/>
                </a:cubicBezTo>
                <a:cubicBezTo>
                  <a:pt x="f3942" y="f3943"/>
                  <a:pt x="f3944" y="f3945"/>
                  <a:pt x="f3946" y="f3947"/>
                </a:cubicBezTo>
                <a:cubicBezTo>
                  <a:pt x="f3948" y="f3949"/>
                  <a:pt x="f3950" y="f3951"/>
                  <a:pt x="f3952" y="f1823"/>
                </a:cubicBezTo>
                <a:cubicBezTo>
                  <a:pt x="f3953" y="f3954"/>
                  <a:pt x="f3955" y="f3956"/>
                  <a:pt x="f3957" y="f3958"/>
                </a:cubicBezTo>
                <a:cubicBezTo>
                  <a:pt x="f3959" y="f3960"/>
                  <a:pt x="f3961" y="f3962"/>
                  <a:pt x="f3963" y="f3964"/>
                </a:cubicBezTo>
                <a:cubicBezTo>
                  <a:pt x="f3965" y="f3966"/>
                  <a:pt x="f3967" y="f3968"/>
                  <a:pt x="f3969" y="f3970"/>
                </a:cubicBezTo>
                <a:cubicBezTo>
                  <a:pt x="f3971" y="f3972"/>
                  <a:pt x="f3973" y="f3974"/>
                  <a:pt x="f3975" y="f3976"/>
                </a:cubicBezTo>
                <a:cubicBezTo>
                  <a:pt x="f3977" y="f3978"/>
                  <a:pt x="f3979" y="f3980"/>
                  <a:pt x="f3981" y="f3982"/>
                </a:cubicBezTo>
                <a:lnTo>
                  <a:pt x="f3983" y="f3984"/>
                </a:lnTo>
                <a:lnTo>
                  <a:pt x="f3985" y="f3986"/>
                </a:lnTo>
                <a:cubicBezTo>
                  <a:pt x="f3987" y="f3988"/>
                  <a:pt x="f3989" y="f3990"/>
                  <a:pt x="f3991" y="f3992"/>
                </a:cubicBezTo>
                <a:cubicBezTo>
                  <a:pt x="f3993" y="f3994"/>
                  <a:pt x="f3995" y="f3996"/>
                  <a:pt x="f3997" y="f3998"/>
                </a:cubicBezTo>
                <a:cubicBezTo>
                  <a:pt x="f3999" y="f4000"/>
                  <a:pt x="f4001" y="f4002"/>
                  <a:pt x="f4003" y="f4004"/>
                </a:cubicBezTo>
                <a:cubicBezTo>
                  <a:pt x="f4005" y="f4006"/>
                  <a:pt x="f4007" y="f4008"/>
                  <a:pt x="f4009" y="f4010"/>
                </a:cubicBezTo>
                <a:cubicBezTo>
                  <a:pt x="f4011" y="f4012"/>
                  <a:pt x="f4013" y="f4012"/>
                  <a:pt x="f4014" y="f4015"/>
                </a:cubicBezTo>
                <a:cubicBezTo>
                  <a:pt x="f4016" y="f4017"/>
                  <a:pt x="f4018" y="f4019"/>
                  <a:pt x="f4020" y="f4021"/>
                </a:cubicBezTo>
                <a:cubicBezTo>
                  <a:pt x="f4022" y="f4023"/>
                  <a:pt x="f4024" y="f4025"/>
                  <a:pt x="f4026" y="f4027"/>
                </a:cubicBezTo>
                <a:lnTo>
                  <a:pt x="f4028" y="f4029"/>
                </a:lnTo>
                <a:cubicBezTo>
                  <a:pt x="f4030" y="f4031"/>
                  <a:pt x="f4032" y="f4033"/>
                  <a:pt x="f4034" y="f4035"/>
                </a:cubicBezTo>
                <a:cubicBezTo>
                  <a:pt x="f4036" y="f4037"/>
                  <a:pt x="f4038" y="f4039"/>
                  <a:pt x="f4040" y="f4041"/>
                </a:cubicBezTo>
                <a:lnTo>
                  <a:pt x="f4042" y="f4043"/>
                </a:lnTo>
                <a:lnTo>
                  <a:pt x="f4044" y="f4045"/>
                </a:lnTo>
                <a:cubicBezTo>
                  <a:pt x="f4046" y="f4047"/>
                  <a:pt x="f4048" y="f4049"/>
                  <a:pt x="f4050" y="f4051"/>
                </a:cubicBezTo>
                <a:cubicBezTo>
                  <a:pt x="f4052" y="f4053"/>
                  <a:pt x="f4054" y="f4055"/>
                  <a:pt x="f4056" y="f4057"/>
                </a:cubicBezTo>
                <a:lnTo>
                  <a:pt x="f4058" y="f4059"/>
                </a:lnTo>
                <a:lnTo>
                  <a:pt x="f4060" y="f4061"/>
                </a:lnTo>
                <a:cubicBezTo>
                  <a:pt x="f4062" y="f4063"/>
                  <a:pt x="f4064" y="f4065"/>
                  <a:pt x="f4066" y="f4067"/>
                </a:cubicBezTo>
                <a:lnTo>
                  <a:pt x="f4068" y="f4069"/>
                </a:lnTo>
                <a:lnTo>
                  <a:pt x="f4070" y="f4071"/>
                </a:lnTo>
                <a:cubicBezTo>
                  <a:pt x="f4072" y="f4073"/>
                  <a:pt x="f4013" y="f4074"/>
                  <a:pt x="f4075" y="f4076"/>
                </a:cubicBezTo>
                <a:cubicBezTo>
                  <a:pt x="f4077" y="f4078"/>
                  <a:pt x="f4079" y="f4080"/>
                  <a:pt x="f4081" y="f4082"/>
                </a:cubicBezTo>
                <a:cubicBezTo>
                  <a:pt x="f4083" y="f4084"/>
                  <a:pt x="f4085" y="f3998"/>
                  <a:pt x="f4086" y="f4087"/>
                </a:cubicBezTo>
                <a:cubicBezTo>
                  <a:pt x="f4088" y="f4089"/>
                  <a:pt x="f4090" y="f4091"/>
                  <a:pt x="f4092" y="f4000"/>
                </a:cubicBezTo>
                <a:cubicBezTo>
                  <a:pt x="f4093" y="f4094"/>
                  <a:pt x="f4095" y="f3998"/>
                  <a:pt x="f4096" y="f4094"/>
                </a:cubicBezTo>
                <a:cubicBezTo>
                  <a:pt x="f4097" y="f3996"/>
                  <a:pt x="f4098" y="f4099"/>
                  <a:pt x="f4100" y="f4101"/>
                </a:cubicBezTo>
                <a:cubicBezTo>
                  <a:pt x="f4102" y="f4103"/>
                  <a:pt x="f4104" y="f4105"/>
                  <a:pt x="f4106" y="f4017"/>
                </a:cubicBezTo>
                <a:cubicBezTo>
                  <a:pt x="f4107" y="f4108"/>
                  <a:pt x="f4109" y="f4110"/>
                  <a:pt x="f4111" y="f4112"/>
                </a:cubicBezTo>
                <a:cubicBezTo>
                  <a:pt x="f4113" y="f4114"/>
                  <a:pt x="f4115" y="f4116"/>
                  <a:pt x="f4117" y="f4118"/>
                </a:cubicBezTo>
                <a:lnTo>
                  <a:pt x="f4119" y="f4120"/>
                </a:lnTo>
                <a:lnTo>
                  <a:pt x="f4121" y="f4122"/>
                </a:lnTo>
                <a:cubicBezTo>
                  <a:pt x="f4123" y="f4124"/>
                  <a:pt x="f4123" y="f4124"/>
                  <a:pt x="f4125" y="f4126"/>
                </a:cubicBezTo>
                <a:cubicBezTo>
                  <a:pt x="f4127" y="f4128"/>
                  <a:pt x="f4129" y="f4130"/>
                  <a:pt x="f4131" y="f4132"/>
                </a:cubicBezTo>
                <a:lnTo>
                  <a:pt x="f4133" y="f4134"/>
                </a:lnTo>
                <a:lnTo>
                  <a:pt x="f4135" y="f4136"/>
                </a:lnTo>
                <a:cubicBezTo>
                  <a:pt x="f4137" y="f4138"/>
                  <a:pt x="f4139" y="f4140"/>
                  <a:pt x="f4141" y="f4142"/>
                </a:cubicBezTo>
                <a:lnTo>
                  <a:pt x="f4143" y="f4144"/>
                </a:lnTo>
                <a:lnTo>
                  <a:pt x="f4145" y="f4146"/>
                </a:lnTo>
                <a:cubicBezTo>
                  <a:pt x="f4145" y="f4146"/>
                  <a:pt x="f4147" y="f4148"/>
                  <a:pt x="f4149" y="f4150"/>
                </a:cubicBezTo>
                <a:cubicBezTo>
                  <a:pt x="f4151" y="f4152"/>
                  <a:pt x="f4153" y="f4154"/>
                  <a:pt x="f4155" y="f4156"/>
                </a:cubicBezTo>
                <a:cubicBezTo>
                  <a:pt x="f4157" y="f4158"/>
                  <a:pt x="f4159" y="f4160"/>
                  <a:pt x="f4161" y="f4162"/>
                </a:cubicBezTo>
                <a:cubicBezTo>
                  <a:pt x="f4163" y="f4164"/>
                  <a:pt x="f4165" y="f4166"/>
                  <a:pt x="f4167" y="f4168"/>
                </a:cubicBezTo>
                <a:cubicBezTo>
                  <a:pt x="f4169" y="f4170"/>
                  <a:pt x="f4171" y="f4172"/>
                  <a:pt x="f4173" y="f4174"/>
                </a:cubicBezTo>
                <a:cubicBezTo>
                  <a:pt x="f4175" y="f4176"/>
                  <a:pt x="f4177" y="f4178"/>
                  <a:pt x="f4179" y="f4180"/>
                </a:cubicBezTo>
                <a:cubicBezTo>
                  <a:pt x="f4181" y="f4182"/>
                  <a:pt x="f4183" y="f4184"/>
                  <a:pt x="f4185" y="f4186"/>
                </a:cubicBezTo>
                <a:cubicBezTo>
                  <a:pt x="f4187" y="f4188"/>
                  <a:pt x="f4189" y="f4190"/>
                  <a:pt x="f4191" y="f4192"/>
                </a:cubicBezTo>
                <a:cubicBezTo>
                  <a:pt x="f4193" y="f4194"/>
                  <a:pt x="f4195" y="f4196"/>
                  <a:pt x="f4197" y="f4198"/>
                </a:cubicBezTo>
                <a:cubicBezTo>
                  <a:pt x="f4199" y="f4200"/>
                  <a:pt x="f4201" y="f4202"/>
                  <a:pt x="f4203" y="f4204"/>
                </a:cubicBezTo>
                <a:cubicBezTo>
                  <a:pt x="f4205" y="f4206"/>
                  <a:pt x="f4207" y="f4208"/>
                  <a:pt x="f4209" y="f4210"/>
                </a:cubicBezTo>
                <a:cubicBezTo>
                  <a:pt x="f4211" y="f4212"/>
                  <a:pt x="f4213" y="f4214"/>
                  <a:pt x="f4215" y="f4216"/>
                </a:cubicBezTo>
                <a:cubicBezTo>
                  <a:pt x="f4217" y="f4218"/>
                  <a:pt x="f4219" y="f4220"/>
                  <a:pt x="f4221" y="f4222"/>
                </a:cubicBezTo>
                <a:cubicBezTo>
                  <a:pt x="f4223" y="f4224"/>
                  <a:pt x="f4225" y="f4226"/>
                  <a:pt x="f4227" y="f4228"/>
                </a:cubicBezTo>
                <a:cubicBezTo>
                  <a:pt x="f4229" y="f4230"/>
                  <a:pt x="f4231" y="f4232"/>
                  <a:pt x="f4233" y="f4234"/>
                </a:cubicBezTo>
                <a:cubicBezTo>
                  <a:pt x="f4235" y="f4236"/>
                  <a:pt x="f4237" y="f4238"/>
                  <a:pt x="f4239" y="f4240"/>
                </a:cubicBezTo>
                <a:cubicBezTo>
                  <a:pt x="f4241" y="f4242"/>
                  <a:pt x="f4243" y="f4244"/>
                  <a:pt x="f4245" y="f4246"/>
                </a:cubicBezTo>
                <a:lnTo>
                  <a:pt x="f4247" y="f4248"/>
                </a:lnTo>
                <a:lnTo>
                  <a:pt x="f4249" y="f4250"/>
                </a:lnTo>
                <a:cubicBezTo>
                  <a:pt x="f4251" y="f4252"/>
                  <a:pt x="f4253" y="f4254"/>
                  <a:pt x="f4075" y="f4255"/>
                </a:cubicBezTo>
                <a:cubicBezTo>
                  <a:pt x="f4256" y="f4257"/>
                  <a:pt x="f4258" y="f4259"/>
                  <a:pt x="f4260" y="f4261"/>
                </a:cubicBezTo>
                <a:lnTo>
                  <a:pt x="f4262" y="f4263"/>
                </a:lnTo>
                <a:lnTo>
                  <a:pt x="f4264" y="f4265"/>
                </a:lnTo>
                <a:cubicBezTo>
                  <a:pt x="f4266" y="f4267"/>
                  <a:pt x="f4268" y="f4269"/>
                  <a:pt x="f4270" y="f4271"/>
                </a:cubicBezTo>
                <a:cubicBezTo>
                  <a:pt x="f4272" y="f4273"/>
                  <a:pt x="f4274" y="f4275"/>
                  <a:pt x="f4276" y="f4277"/>
                </a:cubicBezTo>
                <a:cubicBezTo>
                  <a:pt x="f4278" y="f4279"/>
                  <a:pt x="f4280" y="f4281"/>
                  <a:pt x="f4282" y="f4283"/>
                </a:cubicBezTo>
                <a:cubicBezTo>
                  <a:pt x="f4284" y="f4285"/>
                  <a:pt x="f4286" y="f4287"/>
                  <a:pt x="f4288" y="f4289"/>
                </a:cubicBezTo>
                <a:cubicBezTo>
                  <a:pt x="f4290" y="f4291"/>
                  <a:pt x="f4292" y="f4293"/>
                  <a:pt x="f4294" y="f4295"/>
                </a:cubicBezTo>
                <a:cubicBezTo>
                  <a:pt x="f4296" y="f4297"/>
                  <a:pt x="f4298" y="f4299"/>
                  <a:pt x="f4300" y="f4301"/>
                </a:cubicBezTo>
                <a:cubicBezTo>
                  <a:pt x="f4302" y="f4303"/>
                  <a:pt x="f4304" y="f4305"/>
                  <a:pt x="f4306" y="f4307"/>
                </a:cubicBezTo>
                <a:cubicBezTo>
                  <a:pt x="f4308" y="f4309"/>
                  <a:pt x="f4310" y="f4311"/>
                  <a:pt x="f4312" y="f4313"/>
                </a:cubicBezTo>
                <a:cubicBezTo>
                  <a:pt x="f4314" y="f4315"/>
                  <a:pt x="f4316" y="f4317"/>
                  <a:pt x="f4318" y="f4319"/>
                </a:cubicBezTo>
                <a:cubicBezTo>
                  <a:pt x="f4320" y="f4321"/>
                  <a:pt x="f4322" y="f4323"/>
                  <a:pt x="f4324" y="f4325"/>
                </a:cubicBezTo>
                <a:cubicBezTo>
                  <a:pt x="f4326" y="f4327"/>
                  <a:pt x="f4328" y="f4329"/>
                  <a:pt x="f4330" y="f4331"/>
                </a:cubicBezTo>
                <a:cubicBezTo>
                  <a:pt x="f4332" y="f4333"/>
                  <a:pt x="f4334" y="f4335"/>
                  <a:pt x="f4336" y="f4337"/>
                </a:cubicBezTo>
                <a:cubicBezTo>
                  <a:pt x="f4338" y="f4339"/>
                  <a:pt x="f4340" y="f4341"/>
                  <a:pt x="f4342" y="f4343"/>
                </a:cubicBezTo>
                <a:cubicBezTo>
                  <a:pt x="f4344" y="f4345"/>
                  <a:pt x="f4346" y="f4347"/>
                  <a:pt x="f4348" y="f4349"/>
                </a:cubicBezTo>
                <a:cubicBezTo>
                  <a:pt x="f4350" y="f4351"/>
                  <a:pt x="f4352" y="f4353"/>
                  <a:pt x="f4354" y="f4355"/>
                </a:cubicBezTo>
                <a:cubicBezTo>
                  <a:pt x="f4356" y="f4357"/>
                  <a:pt x="f4358" y="f4359"/>
                  <a:pt x="f4360" y="f4361"/>
                </a:cubicBezTo>
                <a:cubicBezTo>
                  <a:pt x="f4362" y="f4363"/>
                  <a:pt x="f4364" y="f4365"/>
                  <a:pt x="f4366" y="f4367"/>
                </a:cubicBezTo>
                <a:cubicBezTo>
                  <a:pt x="f4368" y="f4369"/>
                  <a:pt x="f4370" y="f4371"/>
                  <a:pt x="f4372" y="f4373"/>
                </a:cubicBezTo>
                <a:cubicBezTo>
                  <a:pt x="f4374" y="f4375"/>
                  <a:pt x="f4376" y="f4377"/>
                  <a:pt x="f4378" y="f4379"/>
                </a:cubicBezTo>
                <a:cubicBezTo>
                  <a:pt x="f4380" y="f4381"/>
                  <a:pt x="f4382" y="f4383"/>
                  <a:pt x="f4384" y="f4385"/>
                </a:cubicBezTo>
                <a:cubicBezTo>
                  <a:pt x="f4386" y="f4387"/>
                  <a:pt x="f4388" y="f4389"/>
                  <a:pt x="f4390" y="f4391"/>
                </a:cubicBezTo>
                <a:lnTo>
                  <a:pt x="f4392" y="f4393"/>
                </a:lnTo>
                <a:lnTo>
                  <a:pt x="f4394" y="f4395"/>
                </a:lnTo>
                <a:cubicBezTo>
                  <a:pt x="f4396" y="f4397"/>
                  <a:pt x="f4398" y="f4399"/>
                  <a:pt x="f4400" y="f4401"/>
                </a:cubicBezTo>
                <a:cubicBezTo>
                  <a:pt x="f4402" y="f4403"/>
                  <a:pt x="f4404" y="f4405"/>
                  <a:pt x="f4406" y="f4407"/>
                </a:cubicBezTo>
                <a:cubicBezTo>
                  <a:pt x="f4408" y="f4409"/>
                  <a:pt x="f4410" y="f4411"/>
                  <a:pt x="f4412" y="f4413"/>
                </a:cubicBezTo>
                <a:cubicBezTo>
                  <a:pt x="f4414" y="f4415"/>
                  <a:pt x="f4416" y="f4417"/>
                  <a:pt x="f4418" y="f4419"/>
                </a:cubicBezTo>
                <a:cubicBezTo>
                  <a:pt x="f4418" y="f4419"/>
                  <a:pt x="f4420" y="f4421"/>
                  <a:pt x="f4422" y="f4423"/>
                </a:cubicBezTo>
                <a:cubicBezTo>
                  <a:pt x="f4424" y="f4425"/>
                  <a:pt x="f4426" y="f4427"/>
                  <a:pt x="f4428" y="f4429"/>
                </a:cubicBezTo>
                <a:cubicBezTo>
                  <a:pt x="f4430" y="f4431"/>
                  <a:pt x="f4432" y="f4433"/>
                  <a:pt x="f4434" y="f4435"/>
                </a:cubicBezTo>
                <a:cubicBezTo>
                  <a:pt x="f4436" y="f4437"/>
                  <a:pt x="f4438" y="f4439"/>
                  <a:pt x="f4440" y="f4441"/>
                </a:cubicBezTo>
                <a:cubicBezTo>
                  <a:pt x="f4442" y="f4443"/>
                  <a:pt x="f4444" y="f4445"/>
                  <a:pt x="f4446" y="f4447"/>
                </a:cubicBezTo>
                <a:cubicBezTo>
                  <a:pt x="f4448" y="f4449"/>
                  <a:pt x="f4450" y="f4451"/>
                  <a:pt x="f4452" y="f4453"/>
                </a:cubicBezTo>
                <a:cubicBezTo>
                  <a:pt x="f4454" y="f4455"/>
                  <a:pt x="f2984" y="f4456"/>
                  <a:pt x="f4457" y="f4458"/>
                </a:cubicBezTo>
                <a:cubicBezTo>
                  <a:pt x="f4459" y="f4460"/>
                  <a:pt x="f4461" y="f4462"/>
                  <a:pt x="f4463" y="f4464"/>
                </a:cubicBezTo>
                <a:cubicBezTo>
                  <a:pt x="f4465" y="f4466"/>
                  <a:pt x="f4467" y="f4468"/>
                  <a:pt x="f4469" y="f4470"/>
                </a:cubicBezTo>
                <a:cubicBezTo>
                  <a:pt x="f4471" y="f4472"/>
                  <a:pt x="f4473" y="f4474"/>
                  <a:pt x="f4475" y="f4476"/>
                </a:cubicBezTo>
                <a:cubicBezTo>
                  <a:pt x="f4477" y="f4478"/>
                  <a:pt x="f4479" y="f4480"/>
                  <a:pt x="f4481" y="f4482"/>
                </a:cubicBezTo>
                <a:cubicBezTo>
                  <a:pt x="f4483" y="f4484"/>
                  <a:pt x="f4485" y="f4486"/>
                  <a:pt x="f4487" y="f4488"/>
                </a:cubicBezTo>
                <a:cubicBezTo>
                  <a:pt x="f4489" y="f4490"/>
                  <a:pt x="f4491" y="f4492"/>
                  <a:pt x="f4493" y="f4494"/>
                </a:cubicBezTo>
                <a:cubicBezTo>
                  <a:pt x="f4495" y="f4496"/>
                  <a:pt x="f4497" y="f4498"/>
                  <a:pt x="f4499" y="f4500"/>
                </a:cubicBezTo>
                <a:cubicBezTo>
                  <a:pt x="f4501" y="f4502"/>
                  <a:pt x="f4503" y="f4504"/>
                  <a:pt x="f4505" y="f4506"/>
                </a:cubicBezTo>
                <a:cubicBezTo>
                  <a:pt x="f4507" y="f4508"/>
                  <a:pt x="f4509" y="f4510"/>
                  <a:pt x="f4511" y="f4512"/>
                </a:cubicBezTo>
                <a:cubicBezTo>
                  <a:pt x="f4513" y="f4514"/>
                  <a:pt x="f4515" y="f4516"/>
                  <a:pt x="f4517" y="f4518"/>
                </a:cubicBezTo>
                <a:cubicBezTo>
                  <a:pt x="f4519" y="f4520"/>
                  <a:pt x="f4521" y="f4522"/>
                  <a:pt x="f4523" y="f4524"/>
                </a:cubicBezTo>
                <a:cubicBezTo>
                  <a:pt x="f4525" y="f4526"/>
                  <a:pt x="f4527" y="f4528"/>
                  <a:pt x="f4529" y="f4530"/>
                </a:cubicBezTo>
                <a:cubicBezTo>
                  <a:pt x="f4531" y="f4532"/>
                  <a:pt x="f4533" y="f4534"/>
                  <a:pt x="f4535" y="f4536"/>
                </a:cubicBezTo>
                <a:cubicBezTo>
                  <a:pt x="f4537" y="f4538"/>
                  <a:pt x="f4539" y="f4540"/>
                  <a:pt x="f4541" y="f4542"/>
                </a:cubicBezTo>
                <a:cubicBezTo>
                  <a:pt x="f4543" y="f4544"/>
                  <a:pt x="f4545" y="f4546"/>
                  <a:pt x="f4547" y="f4548"/>
                </a:cubicBezTo>
                <a:cubicBezTo>
                  <a:pt x="f4549" y="f4550"/>
                  <a:pt x="f4551" y="f4552"/>
                  <a:pt x="f4551" y="f4552"/>
                </a:cubicBezTo>
                <a:cubicBezTo>
                  <a:pt x="f4553" y="f4554"/>
                  <a:pt x="f4555" y="f4556"/>
                  <a:pt x="f4557" y="f4558"/>
                </a:cubicBezTo>
                <a:cubicBezTo>
                  <a:pt x="f4559" y="f4560"/>
                  <a:pt x="f4561" y="f4562"/>
                  <a:pt x="f4563" y="f4564"/>
                </a:cubicBezTo>
                <a:cubicBezTo>
                  <a:pt x="f4565" y="f4566"/>
                  <a:pt x="f4567" y="f4568"/>
                  <a:pt x="f4569" y="f4570"/>
                </a:cubicBezTo>
                <a:cubicBezTo>
                  <a:pt x="f4571" y="f4572"/>
                  <a:pt x="f4573" y="f4574"/>
                  <a:pt x="f4575" y="f4576"/>
                </a:cubicBezTo>
                <a:cubicBezTo>
                  <a:pt x="f4577" y="f4578"/>
                  <a:pt x="f4579" y="f4580"/>
                  <a:pt x="f4581" y="f4582"/>
                </a:cubicBezTo>
                <a:cubicBezTo>
                  <a:pt x="f4583" y="f4584"/>
                  <a:pt x="f4585" y="f4586"/>
                  <a:pt x="f4587" y="f4588"/>
                </a:cubicBezTo>
                <a:cubicBezTo>
                  <a:pt x="f4589" y="f4590"/>
                  <a:pt x="f4591" y="f4592"/>
                  <a:pt x="f4593" y="f4594"/>
                </a:cubicBezTo>
                <a:cubicBezTo>
                  <a:pt x="f4595" y="f4596"/>
                  <a:pt x="f4597" y="f4598"/>
                  <a:pt x="f4599" y="f4600"/>
                </a:cubicBezTo>
                <a:cubicBezTo>
                  <a:pt x="f4601" y="f4602"/>
                  <a:pt x="f4603" y="f4604"/>
                  <a:pt x="f4605" y="f4606"/>
                </a:cubicBezTo>
                <a:cubicBezTo>
                  <a:pt x="f4607" y="f4608"/>
                  <a:pt x="f4609" y="f4610"/>
                  <a:pt x="f4611" y="f4612"/>
                </a:cubicBezTo>
                <a:cubicBezTo>
                  <a:pt x="f4613" y="f4614"/>
                  <a:pt x="f4615" y="f4616"/>
                  <a:pt x="f4617" y="f4618"/>
                </a:cubicBezTo>
                <a:cubicBezTo>
                  <a:pt x="f4619" y="f4620"/>
                  <a:pt x="f4621" y="f4622"/>
                  <a:pt x="f4623" y="f4624"/>
                </a:cubicBezTo>
                <a:cubicBezTo>
                  <a:pt x="f4625" y="f4626"/>
                  <a:pt x="f4627" y="f4628"/>
                  <a:pt x="f4629" y="f4630"/>
                </a:cubicBezTo>
                <a:cubicBezTo>
                  <a:pt x="f4629" y="f4630"/>
                  <a:pt x="f4631" y="f4632"/>
                  <a:pt x="f4633" y="f4634"/>
                </a:cubicBezTo>
                <a:cubicBezTo>
                  <a:pt x="f4635" y="f4636"/>
                  <a:pt x="f4637" y="f4638"/>
                  <a:pt x="f4639" y="f4640"/>
                </a:cubicBezTo>
                <a:cubicBezTo>
                  <a:pt x="f4641" y="f4642"/>
                  <a:pt x="f4643" y="f4644"/>
                  <a:pt x="f4645" y="f4646"/>
                </a:cubicBezTo>
                <a:cubicBezTo>
                  <a:pt x="f4647" y="f4648"/>
                  <a:pt x="f4649" y="f4650"/>
                  <a:pt x="f4651" y="f4652"/>
                </a:cubicBezTo>
                <a:cubicBezTo>
                  <a:pt x="f4653" y="f4654"/>
                  <a:pt x="f4655" y="f4656"/>
                  <a:pt x="f4657" y="f4658"/>
                </a:cubicBezTo>
                <a:cubicBezTo>
                  <a:pt x="f4659" y="f4660"/>
                  <a:pt x="f4661" y="f4662"/>
                  <a:pt x="f4663" y="f4664"/>
                </a:cubicBezTo>
                <a:cubicBezTo>
                  <a:pt x="f4665" y="f4666"/>
                  <a:pt x="f4667" y="f4668"/>
                  <a:pt x="f4669" y="f4670"/>
                </a:cubicBezTo>
                <a:cubicBezTo>
                  <a:pt x="f4671" y="f4672"/>
                  <a:pt x="f4673" y="f4674"/>
                  <a:pt x="f4675" y="f4676"/>
                </a:cubicBezTo>
                <a:cubicBezTo>
                  <a:pt x="f4677" y="f4678"/>
                  <a:pt x="f4679" y="f4680"/>
                  <a:pt x="f4681" y="f4682"/>
                </a:cubicBezTo>
                <a:cubicBezTo>
                  <a:pt x="f4683" y="f4684"/>
                  <a:pt x="f4685" y="f4686"/>
                  <a:pt x="f4687" y="f4688"/>
                </a:cubicBezTo>
                <a:cubicBezTo>
                  <a:pt x="f4689" y="f4690"/>
                  <a:pt x="f4691" y="f4692"/>
                  <a:pt x="f4693" y="f4694"/>
                </a:cubicBezTo>
                <a:cubicBezTo>
                  <a:pt x="f4693" y="f4694"/>
                  <a:pt x="f4695" y="f4696"/>
                  <a:pt x="f4695" y="f4696"/>
                </a:cubicBezTo>
                <a:cubicBezTo>
                  <a:pt x="f4697" y="f4698"/>
                  <a:pt x="f4697" y="f4698"/>
                  <a:pt x="f4699" y="f4700"/>
                </a:cubicBezTo>
                <a:cubicBezTo>
                  <a:pt x="f4701" y="f4702"/>
                  <a:pt x="f4703" y="f4704"/>
                  <a:pt x="f4705" y="f4706"/>
                </a:cubicBezTo>
                <a:cubicBezTo>
                  <a:pt x="f4707" y="f4708"/>
                  <a:pt x="f4709" y="f4710"/>
                  <a:pt x="f4711" y="f4712"/>
                </a:cubicBezTo>
                <a:cubicBezTo>
                  <a:pt x="f4713" y="f4714"/>
                  <a:pt x="f4715" y="f4716"/>
                  <a:pt x="f4717" y="f4718"/>
                </a:cubicBezTo>
                <a:cubicBezTo>
                  <a:pt x="f4719" y="f4720"/>
                  <a:pt x="f4721" y="f4722"/>
                  <a:pt x="f4723" y="f4724"/>
                </a:cubicBezTo>
                <a:cubicBezTo>
                  <a:pt x="f4725" y="f4726"/>
                  <a:pt x="f4727" y="f4728"/>
                  <a:pt x="f4729" y="f4730"/>
                </a:cubicBezTo>
                <a:cubicBezTo>
                  <a:pt x="f4731" y="f4732"/>
                  <a:pt x="f4733" y="f4734"/>
                  <a:pt x="f4735" y="f4736"/>
                </a:cubicBezTo>
                <a:cubicBezTo>
                  <a:pt x="f4737" y="f4738"/>
                  <a:pt x="f4739" y="f4740"/>
                  <a:pt x="f4741" y="f4742"/>
                </a:cubicBezTo>
                <a:cubicBezTo>
                  <a:pt x="f4741" y="f4742"/>
                  <a:pt x="f4743" y="f4744"/>
                  <a:pt x="f4745" y="f4746"/>
                </a:cubicBezTo>
                <a:cubicBezTo>
                  <a:pt x="f4747" y="f4748"/>
                  <a:pt x="f4749" y="f4750"/>
                  <a:pt x="f4751" y="f4752"/>
                </a:cubicBezTo>
                <a:cubicBezTo>
                  <a:pt x="f4753" y="f4754"/>
                  <a:pt x="f4755" y="f4756"/>
                  <a:pt x="f4757" y="f4758"/>
                </a:cubicBezTo>
                <a:cubicBezTo>
                  <a:pt x="f4759" y="f4760"/>
                  <a:pt x="f4759" y="f4760"/>
                  <a:pt x="f4761" y="f4762"/>
                </a:cubicBezTo>
                <a:cubicBezTo>
                  <a:pt x="f4763" y="f4764"/>
                  <a:pt x="f4765" y="f4766"/>
                  <a:pt x="f4767" y="f4768"/>
                </a:cubicBezTo>
                <a:cubicBezTo>
                  <a:pt x="f4769" y="f4770"/>
                  <a:pt x="f4771" y="f4772"/>
                  <a:pt x="f4773" y="f4774"/>
                </a:cubicBezTo>
                <a:cubicBezTo>
                  <a:pt x="f4775" y="f4776"/>
                  <a:pt x="f4777" y="f4778"/>
                  <a:pt x="f4779" y="f4780"/>
                </a:cubicBezTo>
                <a:cubicBezTo>
                  <a:pt x="f4781" y="f4782"/>
                  <a:pt x="f4783" y="f4784"/>
                  <a:pt x="f4785" y="f4786"/>
                </a:cubicBezTo>
                <a:cubicBezTo>
                  <a:pt x="f4787" y="f4788"/>
                  <a:pt x="f4789" y="f4790"/>
                  <a:pt x="f4791" y="f4792"/>
                </a:cubicBezTo>
                <a:cubicBezTo>
                  <a:pt x="f4793" y="f4794"/>
                  <a:pt x="f4795" y="f4796"/>
                  <a:pt x="f4797" y="f4798"/>
                </a:cubicBezTo>
                <a:cubicBezTo>
                  <a:pt x="f4799" y="f4800"/>
                  <a:pt x="f4801" y="f4802"/>
                  <a:pt x="f4803" y="f4804"/>
                </a:cubicBezTo>
                <a:cubicBezTo>
                  <a:pt x="f4805" y="f4806"/>
                  <a:pt x="f4807" y="f4808"/>
                  <a:pt x="f4809" y="f4810"/>
                </a:cubicBezTo>
                <a:cubicBezTo>
                  <a:pt x="f4811" y="f4812"/>
                  <a:pt x="f4813" y="f4814"/>
                  <a:pt x="f4815" y="f4816"/>
                </a:cubicBezTo>
                <a:cubicBezTo>
                  <a:pt x="f4817" y="f4818"/>
                  <a:pt x="f4819" y="f4820"/>
                  <a:pt x="f4821" y="f4822"/>
                </a:cubicBezTo>
                <a:cubicBezTo>
                  <a:pt x="f4823" y="f4824"/>
                  <a:pt x="f4825" y="f4826"/>
                  <a:pt x="f4827" y="f4828"/>
                </a:cubicBezTo>
                <a:cubicBezTo>
                  <a:pt x="f4829" y="f4830"/>
                  <a:pt x="f4831" y="f4832"/>
                  <a:pt x="f4833" y="f4834"/>
                </a:cubicBezTo>
                <a:cubicBezTo>
                  <a:pt x="f4835" y="f4836"/>
                  <a:pt x="f4837" y="f4838"/>
                  <a:pt x="f4839" y="f4840"/>
                </a:cubicBezTo>
                <a:cubicBezTo>
                  <a:pt x="f4841" y="f4842"/>
                  <a:pt x="f4843" y="f4844"/>
                  <a:pt x="f4845" y="f4846"/>
                </a:cubicBezTo>
                <a:cubicBezTo>
                  <a:pt x="f4847" y="f4848"/>
                  <a:pt x="f4849" y="f4850"/>
                  <a:pt x="f4851" y="f4852"/>
                </a:cubicBezTo>
                <a:cubicBezTo>
                  <a:pt x="f4853" y="f4854"/>
                  <a:pt x="f4855" y="f4856"/>
                  <a:pt x="f4857" y="f4858"/>
                </a:cubicBezTo>
                <a:cubicBezTo>
                  <a:pt x="f4859" y="f4860"/>
                  <a:pt x="f4861" y="f4862"/>
                  <a:pt x="f4863" y="f4864"/>
                </a:cubicBezTo>
                <a:cubicBezTo>
                  <a:pt x="f4865" y="f4866"/>
                  <a:pt x="f4867" y="f4868"/>
                  <a:pt x="f4869" y="f4870"/>
                </a:cubicBezTo>
                <a:cubicBezTo>
                  <a:pt x="f4871" y="f4872"/>
                  <a:pt x="f4873" y="f4874"/>
                  <a:pt x="f4875" y="f4876"/>
                </a:cubicBezTo>
                <a:cubicBezTo>
                  <a:pt x="f4877" y="f4878"/>
                  <a:pt x="f4879" y="f4880"/>
                  <a:pt x="f4881" y="f4882"/>
                </a:cubicBezTo>
                <a:cubicBezTo>
                  <a:pt x="f4883" y="f4884"/>
                  <a:pt x="f4885" y="f4886"/>
                  <a:pt x="f4887" y="f4888"/>
                </a:cubicBezTo>
                <a:cubicBezTo>
                  <a:pt x="f4889" y="f4890"/>
                  <a:pt x="f4891" y="f4892"/>
                  <a:pt x="f4893" y="f4894"/>
                </a:cubicBezTo>
                <a:cubicBezTo>
                  <a:pt x="f4895" y="f4896"/>
                  <a:pt x="f4897" y="f4898"/>
                  <a:pt x="f4899" y="f4900"/>
                </a:cubicBezTo>
                <a:cubicBezTo>
                  <a:pt x="f4901" y="f4902"/>
                  <a:pt x="f4903" y="f4904"/>
                  <a:pt x="f4905" y="f4906"/>
                </a:cubicBezTo>
                <a:cubicBezTo>
                  <a:pt x="f4907" y="f4908"/>
                  <a:pt x="f4909" y="f4910"/>
                  <a:pt x="f4911" y="f4912"/>
                </a:cubicBezTo>
                <a:cubicBezTo>
                  <a:pt x="f4913" y="f4914"/>
                  <a:pt x="f4915" y="f4916"/>
                  <a:pt x="f4917" y="f4918"/>
                </a:cubicBezTo>
                <a:cubicBezTo>
                  <a:pt x="f4919" y="f4920"/>
                  <a:pt x="f4921" y="f4922"/>
                  <a:pt x="f4923" y="f4924"/>
                </a:cubicBezTo>
                <a:cubicBezTo>
                  <a:pt x="f4925" y="f4926"/>
                  <a:pt x="f4927" y="f4928"/>
                  <a:pt x="f4929" y="f4930"/>
                </a:cubicBezTo>
                <a:cubicBezTo>
                  <a:pt x="f4931" y="f4932"/>
                  <a:pt x="f4933" y="f4934"/>
                  <a:pt x="f4935" y="f4936"/>
                </a:cubicBezTo>
                <a:cubicBezTo>
                  <a:pt x="f4937" y="f4938"/>
                  <a:pt x="f4939" y="f4940"/>
                  <a:pt x="f4941" y="f4942"/>
                </a:cubicBezTo>
                <a:cubicBezTo>
                  <a:pt x="f4943" y="f4944"/>
                  <a:pt x="f4945" y="f4946"/>
                  <a:pt x="f4947" y="f4948"/>
                </a:cubicBezTo>
                <a:cubicBezTo>
                  <a:pt x="f4949" y="f4950"/>
                  <a:pt x="f4951" y="f4952"/>
                  <a:pt x="f4953" y="f4954"/>
                </a:cubicBezTo>
                <a:cubicBezTo>
                  <a:pt x="f4955" y="f4956"/>
                  <a:pt x="f4957" y="f4958"/>
                  <a:pt x="f4959" y="f4960"/>
                </a:cubicBezTo>
                <a:cubicBezTo>
                  <a:pt x="f4961" y="f4962"/>
                  <a:pt x="f4963" y="f4964"/>
                  <a:pt x="f4965" y="f4966"/>
                </a:cubicBezTo>
                <a:cubicBezTo>
                  <a:pt x="f4967" y="f4968"/>
                  <a:pt x="f4969" y="f4970"/>
                  <a:pt x="f4971" y="f4972"/>
                </a:cubicBezTo>
                <a:cubicBezTo>
                  <a:pt x="f4973" y="f4974"/>
                  <a:pt x="f4975" y="f4976"/>
                  <a:pt x="f4977" y="f4978"/>
                </a:cubicBezTo>
                <a:cubicBezTo>
                  <a:pt x="f4979" y="f4980"/>
                  <a:pt x="f4981" y="f4982"/>
                  <a:pt x="f4983" y="f4984"/>
                </a:cubicBezTo>
                <a:cubicBezTo>
                  <a:pt x="f4985" y="f4986"/>
                  <a:pt x="f4987" y="f4988"/>
                  <a:pt x="f4989" y="f4990"/>
                </a:cubicBezTo>
                <a:cubicBezTo>
                  <a:pt x="f4991" y="f4992"/>
                  <a:pt x="f4993" y="f4994"/>
                  <a:pt x="f4995" y="f4996"/>
                </a:cubicBezTo>
                <a:cubicBezTo>
                  <a:pt x="f4997" y="f4998"/>
                  <a:pt x="f4999" y="f5000"/>
                  <a:pt x="f5001" y="f5002"/>
                </a:cubicBezTo>
                <a:cubicBezTo>
                  <a:pt x="f5003" y="f5004"/>
                  <a:pt x="f5005" y="f5006"/>
                  <a:pt x="f5007" y="f5008"/>
                </a:cubicBezTo>
                <a:cubicBezTo>
                  <a:pt x="f5009" y="f5010"/>
                  <a:pt x="f5011" y="f5012"/>
                  <a:pt x="f5013" y="f5014"/>
                </a:cubicBezTo>
                <a:cubicBezTo>
                  <a:pt x="f5015" y="f5016"/>
                  <a:pt x="f5017" y="f5018"/>
                  <a:pt x="f5019" y="f5020"/>
                </a:cubicBezTo>
                <a:cubicBezTo>
                  <a:pt x="f5021" y="f5022"/>
                  <a:pt x="f5023" y="f5024"/>
                  <a:pt x="f5025" y="f5026"/>
                </a:cubicBezTo>
                <a:cubicBezTo>
                  <a:pt x="f5027" y="f5028"/>
                  <a:pt x="f5029" y="f5030"/>
                  <a:pt x="f5031" y="f5032"/>
                </a:cubicBezTo>
                <a:cubicBezTo>
                  <a:pt x="f5033" y="f5034"/>
                  <a:pt x="f5035" y="f5036"/>
                  <a:pt x="f5037" y="f5038"/>
                </a:cubicBezTo>
                <a:cubicBezTo>
                  <a:pt x="f5039" y="f5040"/>
                  <a:pt x="f5041" y="f5042"/>
                  <a:pt x="f5043" y="f5044"/>
                </a:cubicBezTo>
                <a:cubicBezTo>
                  <a:pt x="f5045" y="f5046"/>
                  <a:pt x="f5047" y="f5048"/>
                  <a:pt x="f5049" y="f5050"/>
                </a:cubicBezTo>
                <a:cubicBezTo>
                  <a:pt x="f5051" y="f5052"/>
                  <a:pt x="f5053" y="f5054"/>
                  <a:pt x="f5055" y="f5056"/>
                </a:cubicBezTo>
                <a:cubicBezTo>
                  <a:pt x="f5057" y="f5058"/>
                  <a:pt x="f5059" y="f5060"/>
                  <a:pt x="f5061" y="f5062"/>
                </a:cubicBezTo>
                <a:cubicBezTo>
                  <a:pt x="f5063" y="f5064"/>
                  <a:pt x="f5065" y="f5066"/>
                  <a:pt x="f5067" y="f5068"/>
                </a:cubicBezTo>
                <a:cubicBezTo>
                  <a:pt x="f5067" y="f5068"/>
                  <a:pt x="f5069" y="f5070"/>
                  <a:pt x="f5069" y="f5070"/>
                </a:cubicBezTo>
                <a:cubicBezTo>
                  <a:pt x="f5071" y="f5072"/>
                  <a:pt x="f5073" y="f5074"/>
                  <a:pt x="f5075" y="f5076"/>
                </a:cubicBezTo>
                <a:cubicBezTo>
                  <a:pt x="f5077" y="f5078"/>
                  <a:pt x="f5079" y="f5080"/>
                  <a:pt x="f5081" y="f5082"/>
                </a:cubicBezTo>
                <a:cubicBezTo>
                  <a:pt x="f5083" y="f5084"/>
                  <a:pt x="f5085" y="f5086"/>
                  <a:pt x="f5087" y="f5088"/>
                </a:cubicBezTo>
                <a:cubicBezTo>
                  <a:pt x="f5089" y="f5090"/>
                  <a:pt x="f5091" y="f5092"/>
                  <a:pt x="f5093" y="f5094"/>
                </a:cubicBezTo>
                <a:cubicBezTo>
                  <a:pt x="f5095" y="f5096"/>
                  <a:pt x="f5097" y="f5098"/>
                  <a:pt x="f5099" y="f5100"/>
                </a:cubicBezTo>
                <a:cubicBezTo>
                  <a:pt x="f5101" y="f5102"/>
                  <a:pt x="f5103" y="f5104"/>
                  <a:pt x="f5105" y="f5106"/>
                </a:cubicBezTo>
                <a:cubicBezTo>
                  <a:pt x="f5107" y="f5108"/>
                  <a:pt x="f5109" y="f5110"/>
                  <a:pt x="f5111" y="f5112"/>
                </a:cubicBezTo>
                <a:cubicBezTo>
                  <a:pt x="f5113" y="f5114"/>
                  <a:pt x="f5115" y="f5116"/>
                  <a:pt x="f5117" y="f5118"/>
                </a:cubicBezTo>
                <a:cubicBezTo>
                  <a:pt x="f5119" y="f5120"/>
                  <a:pt x="f5119" y="f5120"/>
                  <a:pt x="f5121" y="f5122"/>
                </a:cubicBezTo>
                <a:cubicBezTo>
                  <a:pt x="f5123" y="f5124"/>
                  <a:pt x="f5125" y="f5126"/>
                  <a:pt x="f5127" y="f5128"/>
                </a:cubicBezTo>
                <a:cubicBezTo>
                  <a:pt x="f5129" y="f5130"/>
                  <a:pt x="f5131" y="f5132"/>
                  <a:pt x="f5133" y="f5134"/>
                </a:cubicBezTo>
                <a:cubicBezTo>
                  <a:pt x="f5135" y="f5136"/>
                  <a:pt x="f5137" y="f5138"/>
                  <a:pt x="f5139" y="f5140"/>
                </a:cubicBezTo>
                <a:cubicBezTo>
                  <a:pt x="f5141" y="f5142"/>
                  <a:pt x="f5143" y="f5144"/>
                  <a:pt x="f5145" y="f5146"/>
                </a:cubicBezTo>
                <a:cubicBezTo>
                  <a:pt x="f5147" y="f5148"/>
                  <a:pt x="f5149" y="f5150"/>
                  <a:pt x="f5151" y="f5152"/>
                </a:cubicBezTo>
                <a:cubicBezTo>
                  <a:pt x="f5153" y="f5154"/>
                  <a:pt x="f5155" y="f5156"/>
                  <a:pt x="f5157" y="f5158"/>
                </a:cubicBezTo>
                <a:cubicBezTo>
                  <a:pt x="f5159" y="f5160"/>
                  <a:pt x="f5161" y="f5162"/>
                  <a:pt x="f5163" y="f5164"/>
                </a:cubicBezTo>
                <a:cubicBezTo>
                  <a:pt x="f5165" y="f5166"/>
                  <a:pt x="f5167" y="f5168"/>
                  <a:pt x="f5169" y="f5170"/>
                </a:cubicBezTo>
                <a:cubicBezTo>
                  <a:pt x="f5171" y="f5172"/>
                  <a:pt x="f5173" y="f5174"/>
                  <a:pt x="f5175" y="f5176"/>
                </a:cubicBezTo>
                <a:cubicBezTo>
                  <a:pt x="f5177" y="f5178"/>
                  <a:pt x="f5179" y="f5180"/>
                  <a:pt x="f5181" y="f5182"/>
                </a:cubicBezTo>
                <a:cubicBezTo>
                  <a:pt x="f5183" y="f5184"/>
                  <a:pt x="f5185" y="f5186"/>
                  <a:pt x="f5187" y="f5188"/>
                </a:cubicBezTo>
                <a:cubicBezTo>
                  <a:pt x="f5189" y="f5190"/>
                  <a:pt x="f5191" y="f5192"/>
                  <a:pt x="f5193" y="f5194"/>
                </a:cubicBezTo>
                <a:cubicBezTo>
                  <a:pt x="f5195" y="f5196"/>
                  <a:pt x="f5197" y="f5198"/>
                  <a:pt x="f5199" y="f5200"/>
                </a:cubicBezTo>
                <a:cubicBezTo>
                  <a:pt x="f5201" y="f5202"/>
                  <a:pt x="f5203" y="f5204"/>
                  <a:pt x="f5205" y="f5206"/>
                </a:cubicBezTo>
                <a:cubicBezTo>
                  <a:pt x="f5207" y="f5208"/>
                  <a:pt x="f5209" y="f5210"/>
                  <a:pt x="f5211" y="f5212"/>
                </a:cubicBezTo>
                <a:cubicBezTo>
                  <a:pt x="f5213" y="f5214"/>
                  <a:pt x="f5215" y="f5216"/>
                  <a:pt x="f5217" y="f5218"/>
                </a:cubicBezTo>
                <a:cubicBezTo>
                  <a:pt x="f5219" y="f5220"/>
                  <a:pt x="f5221" y="f5222"/>
                  <a:pt x="f5223" y="f5224"/>
                </a:cubicBezTo>
                <a:cubicBezTo>
                  <a:pt x="f5225" y="f5226"/>
                  <a:pt x="f5227" y="f5228"/>
                  <a:pt x="f5229" y="f5230"/>
                </a:cubicBezTo>
                <a:cubicBezTo>
                  <a:pt x="f5231" y="f5232"/>
                  <a:pt x="f5233" y="f5234"/>
                  <a:pt x="f5235" y="f5236"/>
                </a:cubicBezTo>
                <a:cubicBezTo>
                  <a:pt x="f5237" y="f5238"/>
                  <a:pt x="f5239" y="f5240"/>
                  <a:pt x="f5241" y="f5242"/>
                </a:cubicBezTo>
                <a:cubicBezTo>
                  <a:pt x="f5243" y="f5244"/>
                  <a:pt x="f5245" y="f5246"/>
                  <a:pt x="f5247" y="f5248"/>
                </a:cubicBezTo>
                <a:cubicBezTo>
                  <a:pt x="f5249" y="f5250"/>
                  <a:pt x="f5251" y="f5252"/>
                  <a:pt x="f5253" y="f5254"/>
                </a:cubicBezTo>
                <a:cubicBezTo>
                  <a:pt x="f5255" y="f5256"/>
                  <a:pt x="f5257" y="f5258"/>
                  <a:pt x="f5259" y="f5260"/>
                </a:cubicBezTo>
                <a:cubicBezTo>
                  <a:pt x="f5261" y="f5262"/>
                  <a:pt x="f5263" y="f5264"/>
                  <a:pt x="f5265" y="f5266"/>
                </a:cubicBezTo>
                <a:cubicBezTo>
                  <a:pt x="f5265" y="f5266"/>
                  <a:pt x="f5267" y="f5268"/>
                  <a:pt x="f5267" y="f5268"/>
                </a:cubicBezTo>
                <a:cubicBezTo>
                  <a:pt x="f5269" y="f5270"/>
                  <a:pt x="f5269" y="f5270"/>
                  <a:pt x="f5271" y="f5272"/>
                </a:cubicBezTo>
                <a:cubicBezTo>
                  <a:pt x="f5273" y="f5274"/>
                  <a:pt x="f5275" y="f5276"/>
                  <a:pt x="f5275" y="f5276"/>
                </a:cubicBezTo>
                <a:cubicBezTo>
                  <a:pt x="f5277" y="f5278"/>
                  <a:pt x="f5279" y="f5280"/>
                  <a:pt x="f5281" y="f5282"/>
                </a:cubicBezTo>
                <a:cubicBezTo>
                  <a:pt x="f5283" y="f5284"/>
                  <a:pt x="f5285" y="f5286"/>
                  <a:pt x="f5287" y="f5288"/>
                </a:cubicBezTo>
                <a:cubicBezTo>
                  <a:pt x="f5289" y="f5290"/>
                  <a:pt x="f5291" y="f5292"/>
                  <a:pt x="f5293" y="f5294"/>
                </a:cubicBezTo>
                <a:cubicBezTo>
                  <a:pt x="f5295" y="f5296"/>
                  <a:pt x="f5297" y="f5298"/>
                  <a:pt x="f5299" y="f5300"/>
                </a:cubicBezTo>
                <a:cubicBezTo>
                  <a:pt x="f5301" y="f5302"/>
                  <a:pt x="f5303" y="f5304"/>
                  <a:pt x="f5305" y="f5306"/>
                </a:cubicBezTo>
                <a:cubicBezTo>
                  <a:pt x="f5307" y="f5308"/>
                  <a:pt x="f5309" y="f5310"/>
                  <a:pt x="f5311" y="f5312"/>
                </a:cubicBezTo>
                <a:lnTo>
                  <a:pt x="f5313" y="f5314"/>
                </a:lnTo>
                <a:lnTo>
                  <a:pt x="f5315" y="f5316"/>
                </a:lnTo>
                <a:lnTo>
                  <a:pt x="f5317" y="f5318"/>
                </a:lnTo>
                <a:lnTo>
                  <a:pt x="f5319" y="f5320"/>
                </a:lnTo>
                <a:cubicBezTo>
                  <a:pt x="f5321" y="f5322"/>
                  <a:pt x="f5323" y="f5324"/>
                  <a:pt x="f5325" y="f5326"/>
                </a:cubicBezTo>
                <a:lnTo>
                  <a:pt x="f5327" y="f5328"/>
                </a:lnTo>
                <a:lnTo>
                  <a:pt x="f5329" y="f5330"/>
                </a:lnTo>
                <a:cubicBezTo>
                  <a:pt x="f5331" y="f5332"/>
                  <a:pt x="f5333" y="f5334"/>
                  <a:pt x="f5335" y="f5336"/>
                </a:cubicBezTo>
                <a:lnTo>
                  <a:pt x="f5337" y="f5338"/>
                </a:lnTo>
                <a:lnTo>
                  <a:pt x="f5339" y="f5340"/>
                </a:lnTo>
                <a:cubicBezTo>
                  <a:pt x="f5341" y="f5342"/>
                  <a:pt x="f5343" y="f5344"/>
                  <a:pt x="f5345" y="f5346"/>
                </a:cubicBezTo>
                <a:cubicBezTo>
                  <a:pt x="f5347" y="f5348"/>
                  <a:pt x="f5349" y="f5350"/>
                  <a:pt x="f5351" y="f5352"/>
                </a:cubicBezTo>
                <a:cubicBezTo>
                  <a:pt x="f5353" y="f5354"/>
                  <a:pt x="f5355" y="f5356"/>
                  <a:pt x="f5357" y="f5358"/>
                </a:cubicBezTo>
                <a:cubicBezTo>
                  <a:pt x="f5359" y="f5360"/>
                  <a:pt x="f5361" y="f5362"/>
                  <a:pt x="f5363" y="f5364"/>
                </a:cubicBezTo>
                <a:cubicBezTo>
                  <a:pt x="f5365" y="f5366"/>
                  <a:pt x="f5367" y="f5368"/>
                  <a:pt x="f5369" y="f5370"/>
                </a:cubicBezTo>
                <a:cubicBezTo>
                  <a:pt x="f5371" y="f5372"/>
                  <a:pt x="f5373" y="f5374"/>
                  <a:pt x="f5375" y="f5376"/>
                </a:cubicBezTo>
                <a:cubicBezTo>
                  <a:pt x="f5377" y="f5378"/>
                  <a:pt x="f5379" y="f5380"/>
                  <a:pt x="f5381" y="f5382"/>
                </a:cubicBezTo>
                <a:cubicBezTo>
                  <a:pt x="f5383" y="f5384"/>
                  <a:pt x="f5385" y="f5386"/>
                  <a:pt x="f5387" y="f5388"/>
                </a:cubicBezTo>
                <a:cubicBezTo>
                  <a:pt x="f5389" y="f5390"/>
                  <a:pt x="f5391" y="f5392"/>
                  <a:pt x="f5393" y="f5394"/>
                </a:cubicBezTo>
                <a:cubicBezTo>
                  <a:pt x="f5395" y="f5396"/>
                  <a:pt x="f5397" y="f5398"/>
                  <a:pt x="f5399" y="f5400"/>
                </a:cubicBezTo>
                <a:cubicBezTo>
                  <a:pt x="f5401" y="f5402"/>
                  <a:pt x="f5403" y="f5404"/>
                  <a:pt x="f5405" y="f5406"/>
                </a:cubicBezTo>
                <a:cubicBezTo>
                  <a:pt x="f5407" y="f5408"/>
                  <a:pt x="f5409" y="f5410"/>
                  <a:pt x="f5411" y="f5412"/>
                </a:cubicBezTo>
                <a:cubicBezTo>
                  <a:pt x="f5413" y="f5414"/>
                  <a:pt x="f5415" y="f5416"/>
                  <a:pt x="f5417" y="f5418"/>
                </a:cubicBezTo>
                <a:cubicBezTo>
                  <a:pt x="f5419" y="f5420"/>
                  <a:pt x="f5421" y="f5422"/>
                  <a:pt x="f5423" y="f5424"/>
                </a:cubicBezTo>
                <a:cubicBezTo>
                  <a:pt x="f5425" y="f5426"/>
                  <a:pt x="f5427" y="f5428"/>
                  <a:pt x="f5429" y="f5430"/>
                </a:cubicBezTo>
                <a:cubicBezTo>
                  <a:pt x="f5431" y="f5432"/>
                  <a:pt x="f5433" y="f5434"/>
                  <a:pt x="f5435" y="f5436"/>
                </a:cubicBezTo>
                <a:cubicBezTo>
                  <a:pt x="f5437" y="f5438"/>
                  <a:pt x="f5439" y="f5440"/>
                  <a:pt x="f5441" y="f5442"/>
                </a:cubicBezTo>
                <a:cubicBezTo>
                  <a:pt x="f5443" y="f5444"/>
                  <a:pt x="f5445" y="f5446"/>
                  <a:pt x="f5447" y="f5448"/>
                </a:cubicBezTo>
                <a:cubicBezTo>
                  <a:pt x="f5449" y="f5450"/>
                  <a:pt x="f5451" y="f5452"/>
                  <a:pt x="f5453" y="f5454"/>
                </a:cubicBezTo>
                <a:cubicBezTo>
                  <a:pt x="f5455" y="f5456"/>
                  <a:pt x="f5457" y="f5458"/>
                  <a:pt x="f5459" y="f5460"/>
                </a:cubicBezTo>
                <a:cubicBezTo>
                  <a:pt x="f5461" y="f5462"/>
                  <a:pt x="f5463" y="f5464"/>
                  <a:pt x="f5465" y="f5466"/>
                </a:cubicBezTo>
                <a:cubicBezTo>
                  <a:pt x="f5467" y="f5468"/>
                  <a:pt x="f5469" y="f5470"/>
                  <a:pt x="f5471" y="f5472"/>
                </a:cubicBezTo>
                <a:cubicBezTo>
                  <a:pt x="f5473" y="f5474"/>
                  <a:pt x="f5475" y="f5476"/>
                  <a:pt x="f5477" y="f5478"/>
                </a:cubicBezTo>
                <a:cubicBezTo>
                  <a:pt x="f5479" y="f5480"/>
                  <a:pt x="f5481" y="f5482"/>
                  <a:pt x="f5481" y="f5482"/>
                </a:cubicBezTo>
                <a:cubicBezTo>
                  <a:pt x="f5483" y="f5484"/>
                  <a:pt x="f5485" y="f5486"/>
                  <a:pt x="f5487" y="f5488"/>
                </a:cubicBezTo>
                <a:cubicBezTo>
                  <a:pt x="f5489" y="f5490"/>
                  <a:pt x="f5491" y="f5492"/>
                  <a:pt x="f5493" y="f5494"/>
                </a:cubicBezTo>
                <a:cubicBezTo>
                  <a:pt x="f5495" y="f5496"/>
                  <a:pt x="f5495" y="f5496"/>
                  <a:pt x="f5497" y="f5498"/>
                </a:cubicBezTo>
                <a:cubicBezTo>
                  <a:pt x="f5499" y="f5500"/>
                  <a:pt x="f5501" y="f5502"/>
                  <a:pt x="f5503" y="f5504"/>
                </a:cubicBezTo>
                <a:cubicBezTo>
                  <a:pt x="f5505" y="f5506"/>
                  <a:pt x="f5507" y="f5508"/>
                  <a:pt x="f5509" y="f5510"/>
                </a:cubicBezTo>
                <a:cubicBezTo>
                  <a:pt x="f5511" y="f5512"/>
                  <a:pt x="f5513" y="f5514"/>
                  <a:pt x="f5515" y="f5516"/>
                </a:cubicBezTo>
                <a:cubicBezTo>
                  <a:pt x="f5517" y="f5518"/>
                  <a:pt x="f5519" y="f5520"/>
                  <a:pt x="f5521" y="f5522"/>
                </a:cubicBezTo>
                <a:cubicBezTo>
                  <a:pt x="f5523" y="f5524"/>
                  <a:pt x="f5525" y="f5526"/>
                  <a:pt x="f5527" y="f5528"/>
                </a:cubicBezTo>
                <a:cubicBezTo>
                  <a:pt x="f5529" y="f5530"/>
                  <a:pt x="f5531" y="f5532"/>
                  <a:pt x="f5533" y="f5534"/>
                </a:cubicBezTo>
                <a:cubicBezTo>
                  <a:pt x="f5535" y="f5536"/>
                  <a:pt x="f5537" y="f5538"/>
                  <a:pt x="f5539" y="f5540"/>
                </a:cubicBezTo>
                <a:cubicBezTo>
                  <a:pt x="f5541" y="f5542"/>
                  <a:pt x="f5543" y="f5544"/>
                  <a:pt x="f5545" y="f5546"/>
                </a:cubicBezTo>
                <a:cubicBezTo>
                  <a:pt x="f5547" y="f5548"/>
                  <a:pt x="f5549" y="f5550"/>
                  <a:pt x="f5551" y="f5552"/>
                </a:cubicBezTo>
                <a:cubicBezTo>
                  <a:pt x="f5553" y="f5554"/>
                  <a:pt x="f5555" y="f5556"/>
                  <a:pt x="f5557" y="f5558"/>
                </a:cubicBezTo>
                <a:cubicBezTo>
                  <a:pt x="f5559" y="f5560"/>
                  <a:pt x="f5561" y="f5562"/>
                  <a:pt x="f5563" y="f5564"/>
                </a:cubicBezTo>
                <a:cubicBezTo>
                  <a:pt x="f5565" y="f5566"/>
                  <a:pt x="f3955" y="f5567"/>
                  <a:pt x="f5568" y="f5569"/>
                </a:cubicBezTo>
                <a:cubicBezTo>
                  <a:pt x="f5570" y="f5571"/>
                  <a:pt x="f5572" y="f5573"/>
                  <a:pt x="f5574" y="f5575"/>
                </a:cubicBezTo>
                <a:cubicBezTo>
                  <a:pt x="f5576" y="f5577"/>
                  <a:pt x="f5578" y="f5579"/>
                  <a:pt x="f5580" y="f5581"/>
                </a:cubicBezTo>
                <a:cubicBezTo>
                  <a:pt x="f5582" y="f5583"/>
                  <a:pt x="f5584" y="f5585"/>
                  <a:pt x="f5586" y="f5587"/>
                </a:cubicBezTo>
                <a:cubicBezTo>
                  <a:pt x="f5588" y="f5589"/>
                  <a:pt x="f5590" y="f5591"/>
                  <a:pt x="f5592" y="f5593"/>
                </a:cubicBezTo>
                <a:cubicBezTo>
                  <a:pt x="f5594" y="f5595"/>
                  <a:pt x="f5596" y="f5597"/>
                  <a:pt x="f5598" y="f5599"/>
                </a:cubicBezTo>
                <a:cubicBezTo>
                  <a:pt x="f5600" y="f5601"/>
                  <a:pt x="f5602" y="f5603"/>
                  <a:pt x="f5604" y="f5605"/>
                </a:cubicBezTo>
                <a:cubicBezTo>
                  <a:pt x="f5606" y="f5607"/>
                  <a:pt x="f5608" y="f5609"/>
                  <a:pt x="f5610" y="f5611"/>
                </a:cubicBezTo>
                <a:cubicBezTo>
                  <a:pt x="f5612" y="f5613"/>
                  <a:pt x="f5614" y="f5615"/>
                  <a:pt x="f5616" y="f5617"/>
                </a:cubicBezTo>
                <a:cubicBezTo>
                  <a:pt x="f5618" y="f5619"/>
                  <a:pt x="f5620" y="f5621"/>
                  <a:pt x="f5622" y="f5623"/>
                </a:cubicBezTo>
                <a:cubicBezTo>
                  <a:pt x="f5624" y="f5625"/>
                  <a:pt x="f5626" y="f5627"/>
                  <a:pt x="f5628" y="f5629"/>
                </a:cubicBezTo>
                <a:cubicBezTo>
                  <a:pt x="f5630" y="f5631"/>
                  <a:pt x="f5632" y="f5633"/>
                  <a:pt x="f5634" y="f5635"/>
                </a:cubicBezTo>
                <a:cubicBezTo>
                  <a:pt x="f5636" y="f5637"/>
                  <a:pt x="f5638" y="f5639"/>
                  <a:pt x="f5640" y="f5641"/>
                </a:cubicBezTo>
                <a:cubicBezTo>
                  <a:pt x="f5642" y="f5643"/>
                  <a:pt x="f5644" y="f5645"/>
                  <a:pt x="f5646" y="f5647"/>
                </a:cubicBezTo>
                <a:cubicBezTo>
                  <a:pt x="f5648" y="f5649"/>
                  <a:pt x="f5650" y="f5651"/>
                  <a:pt x="f5652" y="f5653"/>
                </a:cubicBezTo>
                <a:cubicBezTo>
                  <a:pt x="f5654" y="f5655"/>
                  <a:pt x="f5656" y="f5657"/>
                  <a:pt x="f5658" y="f5659"/>
                </a:cubicBezTo>
                <a:cubicBezTo>
                  <a:pt x="f5660" y="f5661"/>
                  <a:pt x="f5662" y="f5663"/>
                  <a:pt x="f5664" y="f5665"/>
                </a:cubicBezTo>
                <a:cubicBezTo>
                  <a:pt x="f5664" y="f5665"/>
                  <a:pt x="f5666" y="f5667"/>
                  <a:pt x="f5668" y="f5669"/>
                </a:cubicBezTo>
                <a:cubicBezTo>
                  <a:pt x="f5670" y="f5671"/>
                  <a:pt x="f5672" y="f5673"/>
                  <a:pt x="f5674" y="f5675"/>
                </a:cubicBezTo>
                <a:cubicBezTo>
                  <a:pt x="f5676" y="f5677"/>
                  <a:pt x="f5678" y="f5679"/>
                  <a:pt x="f5678" y="f5679"/>
                </a:cubicBezTo>
                <a:cubicBezTo>
                  <a:pt x="f5680" y="f5681"/>
                  <a:pt x="f5682" y="f5683"/>
                  <a:pt x="f5684" y="f5685"/>
                </a:cubicBezTo>
                <a:cubicBezTo>
                  <a:pt x="f5686" y="f5687"/>
                  <a:pt x="f5688" y="f5689"/>
                  <a:pt x="f5690" y="f5691"/>
                </a:cubicBezTo>
                <a:cubicBezTo>
                  <a:pt x="f5692" y="f5693"/>
                  <a:pt x="f5694" y="f5695"/>
                  <a:pt x="f5696" y="f5697"/>
                </a:cubicBezTo>
                <a:cubicBezTo>
                  <a:pt x="f5698" y="f5699"/>
                  <a:pt x="f5700" y="f5701"/>
                  <a:pt x="f5700" y="f5701"/>
                </a:cubicBezTo>
                <a:cubicBezTo>
                  <a:pt x="f5702" y="f5703"/>
                  <a:pt x="f5704" y="f5705"/>
                  <a:pt x="f5706" y="f5707"/>
                </a:cubicBezTo>
                <a:cubicBezTo>
                  <a:pt x="f5708" y="f5709"/>
                  <a:pt x="f5710" y="f5711"/>
                  <a:pt x="f5712" y="f5713"/>
                </a:cubicBezTo>
                <a:lnTo>
                  <a:pt x="f5714" y="f5715"/>
                </a:lnTo>
                <a:lnTo>
                  <a:pt x="f5716" y="f5717"/>
                </a:lnTo>
                <a:lnTo>
                  <a:pt x="f5718" y="f5719"/>
                </a:lnTo>
                <a:cubicBezTo>
                  <a:pt x="f5720" y="f5721"/>
                  <a:pt x="f5722" y="f5723"/>
                  <a:pt x="f5724" y="f5725"/>
                </a:cubicBezTo>
                <a:cubicBezTo>
                  <a:pt x="f5726" y="f5727"/>
                  <a:pt x="f5728" y="f5729"/>
                  <a:pt x="f5730" y="f5731"/>
                </a:cubicBezTo>
                <a:cubicBezTo>
                  <a:pt x="f5732" y="f5733"/>
                  <a:pt x="f5734" y="f5735"/>
                  <a:pt x="f5736" y="f5737"/>
                </a:cubicBezTo>
                <a:cubicBezTo>
                  <a:pt x="f5738" y="f5739"/>
                  <a:pt x="f5740" y="f5741"/>
                  <a:pt x="f5742" y="f5743"/>
                </a:cubicBezTo>
                <a:cubicBezTo>
                  <a:pt x="f5744" y="f5745"/>
                  <a:pt x="f5746" y="f5747"/>
                  <a:pt x="f5748" y="f5749"/>
                </a:cubicBezTo>
                <a:cubicBezTo>
                  <a:pt x="f5750" y="f5751"/>
                  <a:pt x="f5752" y="f5753"/>
                  <a:pt x="f5754" y="f5755"/>
                </a:cubicBezTo>
                <a:cubicBezTo>
                  <a:pt x="f5756" y="f5757"/>
                  <a:pt x="f5758" y="f5759"/>
                  <a:pt x="f5760" y="f5761"/>
                </a:cubicBezTo>
                <a:cubicBezTo>
                  <a:pt x="f5762" y="f5763"/>
                  <a:pt x="f5764" y="f5765"/>
                  <a:pt x="f5766" y="f5767"/>
                </a:cubicBezTo>
                <a:cubicBezTo>
                  <a:pt x="f5768" y="f5769"/>
                  <a:pt x="f5770" y="f5771"/>
                  <a:pt x="f5772" y="f5773"/>
                </a:cubicBezTo>
                <a:cubicBezTo>
                  <a:pt x="f5774" y="f5775"/>
                  <a:pt x="f5776" y="f5777"/>
                  <a:pt x="f5778" y="f5779"/>
                </a:cubicBezTo>
                <a:cubicBezTo>
                  <a:pt x="f5780" y="f5781"/>
                  <a:pt x="f5782" y="f5783"/>
                  <a:pt x="f5784" y="f5785"/>
                </a:cubicBezTo>
                <a:lnTo>
                  <a:pt x="f5786" y="f5787"/>
                </a:lnTo>
                <a:lnTo>
                  <a:pt x="f5788" y="f5789"/>
                </a:lnTo>
                <a:cubicBezTo>
                  <a:pt x="f5790" y="f5791"/>
                  <a:pt x="f5792" y="f5793"/>
                  <a:pt x="f5794" y="f5795"/>
                </a:cubicBezTo>
                <a:cubicBezTo>
                  <a:pt x="f5796" y="f5797"/>
                  <a:pt x="f5798" y="f5799"/>
                  <a:pt x="f5800" y="f5801"/>
                </a:cubicBezTo>
                <a:lnTo>
                  <a:pt x="f5802" y="f5803"/>
                </a:lnTo>
                <a:lnTo>
                  <a:pt x="f5804" y="f5805"/>
                </a:lnTo>
                <a:cubicBezTo>
                  <a:pt x="f5806" y="f5807"/>
                  <a:pt x="f5808" y="f5809"/>
                  <a:pt x="f5810" y="f5811"/>
                </a:cubicBezTo>
                <a:cubicBezTo>
                  <a:pt x="f5812" y="f5813"/>
                  <a:pt x="f5814" y="f5815"/>
                  <a:pt x="f5816" y="f5817"/>
                </a:cubicBezTo>
                <a:cubicBezTo>
                  <a:pt x="f5818" y="f5819"/>
                  <a:pt x="f4139" y="f5820"/>
                  <a:pt x="f4085" y="f5821"/>
                </a:cubicBezTo>
                <a:cubicBezTo>
                  <a:pt x="f5822" y="f5823"/>
                  <a:pt x="f5824" y="f5825"/>
                  <a:pt x="f5826" y="f5827"/>
                </a:cubicBezTo>
                <a:lnTo>
                  <a:pt x="f5828" y="f5829"/>
                </a:lnTo>
                <a:lnTo>
                  <a:pt x="f5830" y="f5831"/>
                </a:lnTo>
                <a:cubicBezTo>
                  <a:pt x="f5832" y="f5833"/>
                  <a:pt x="f5834" y="f5835"/>
                  <a:pt x="f5836" y="f5837"/>
                </a:cubicBezTo>
                <a:cubicBezTo>
                  <a:pt x="f5838" y="f5839"/>
                  <a:pt x="f5840" y="f5841"/>
                  <a:pt x="f5842" y="f5843"/>
                </a:cubicBezTo>
                <a:cubicBezTo>
                  <a:pt x="f5844" y="f5845"/>
                  <a:pt x="f5846" y="f5847"/>
                  <a:pt x="f5848" y="f5849"/>
                </a:cubicBezTo>
                <a:cubicBezTo>
                  <a:pt x="f5850" y="f5851"/>
                  <a:pt x="f5852" y="f5853"/>
                  <a:pt x="f5854" y="f5855"/>
                </a:cubicBezTo>
                <a:lnTo>
                  <a:pt x="f5856" y="f5857"/>
                </a:lnTo>
                <a:lnTo>
                  <a:pt x="f5858" y="f5859"/>
                </a:lnTo>
                <a:cubicBezTo>
                  <a:pt x="f5860" y="f5861"/>
                  <a:pt x="f5862" y="f5863"/>
                  <a:pt x="f5864" y="f5865"/>
                </a:cubicBezTo>
                <a:cubicBezTo>
                  <a:pt x="f5866" y="f5867"/>
                  <a:pt x="f5868" y="f5869"/>
                  <a:pt x="f5870" y="f5871"/>
                </a:cubicBezTo>
                <a:cubicBezTo>
                  <a:pt x="f5872" y="f5873"/>
                  <a:pt x="f5874" y="f5875"/>
                  <a:pt x="f5876" y="f5877"/>
                </a:cubicBezTo>
                <a:cubicBezTo>
                  <a:pt x="f5876" y="f5877"/>
                  <a:pt x="f5876" y="f5877"/>
                  <a:pt x="f5878" y="f5879"/>
                </a:cubicBezTo>
                <a:cubicBezTo>
                  <a:pt x="f5880" y="f5881"/>
                  <a:pt x="f5882" y="f5883"/>
                  <a:pt x="f5884" y="f5885"/>
                </a:cubicBezTo>
                <a:cubicBezTo>
                  <a:pt x="f5886" y="f5887"/>
                  <a:pt x="f5888" y="f5889"/>
                  <a:pt x="f5890" y="f5891"/>
                </a:cubicBezTo>
                <a:cubicBezTo>
                  <a:pt x="f5892" y="f5893"/>
                  <a:pt x="f5894" y="f5895"/>
                  <a:pt x="f5896" y="f5897"/>
                </a:cubicBezTo>
                <a:cubicBezTo>
                  <a:pt x="f5898" y="f5899"/>
                  <a:pt x="f5900" y="f5901"/>
                  <a:pt x="f5902" y="f5903"/>
                </a:cubicBezTo>
                <a:cubicBezTo>
                  <a:pt x="f5904" y="f5905"/>
                  <a:pt x="f5906" y="f5907"/>
                  <a:pt x="f5908" y="f5909"/>
                </a:cubicBezTo>
                <a:cubicBezTo>
                  <a:pt x="f5910" y="f5911"/>
                  <a:pt x="f5912" y="f5913"/>
                  <a:pt x="f5914" y="f5915"/>
                </a:cubicBezTo>
                <a:cubicBezTo>
                  <a:pt x="f5916" y="f5917"/>
                  <a:pt x="f5918" y="f5919"/>
                  <a:pt x="f5920" y="f5921"/>
                </a:cubicBezTo>
                <a:cubicBezTo>
                  <a:pt x="f5922" y="f5923"/>
                  <a:pt x="f5924" y="f5925"/>
                  <a:pt x="f5926" y="f5927"/>
                </a:cubicBezTo>
                <a:cubicBezTo>
                  <a:pt x="f5928" y="f5929"/>
                  <a:pt x="f5928" y="f5929"/>
                  <a:pt x="f5930" y="f5931"/>
                </a:cubicBezTo>
                <a:cubicBezTo>
                  <a:pt x="f5932" y="f5933"/>
                  <a:pt x="f5934" y="f5935"/>
                  <a:pt x="f5936" y="f5937"/>
                </a:cubicBezTo>
                <a:cubicBezTo>
                  <a:pt x="f5938" y="f5939"/>
                  <a:pt x="f5940" y="f5941"/>
                  <a:pt x="f5942" y="f5943"/>
                </a:cubicBezTo>
                <a:cubicBezTo>
                  <a:pt x="f5944" y="f5945"/>
                  <a:pt x="f5946" y="f5947"/>
                  <a:pt x="f5948" y="f5949"/>
                </a:cubicBezTo>
                <a:cubicBezTo>
                  <a:pt x="f5950" y="f5951"/>
                  <a:pt x="f5950" y="f5951"/>
                  <a:pt x="f5952" y="f5953"/>
                </a:cubicBezTo>
                <a:cubicBezTo>
                  <a:pt x="f5954" y="f5955"/>
                  <a:pt x="f5954" y="f5955"/>
                  <a:pt x="f5956" y="f5957"/>
                </a:cubicBezTo>
                <a:cubicBezTo>
                  <a:pt x="f5958" y="f5959"/>
                  <a:pt x="f5960" y="f5961"/>
                  <a:pt x="f5962" y="f5963"/>
                </a:cubicBezTo>
                <a:cubicBezTo>
                  <a:pt x="f5964" y="f5965"/>
                  <a:pt x="f5966" y="f5967"/>
                  <a:pt x="f5968" y="f5969"/>
                </a:cubicBezTo>
                <a:cubicBezTo>
                  <a:pt x="f5968" y="f5969"/>
                  <a:pt x="f5970" y="f5971"/>
                  <a:pt x="f5972" y="f5973"/>
                </a:cubicBezTo>
                <a:cubicBezTo>
                  <a:pt x="f5974" y="f5975"/>
                  <a:pt x="f5976" y="f5977"/>
                  <a:pt x="f5978" y="f5979"/>
                </a:cubicBezTo>
                <a:cubicBezTo>
                  <a:pt x="f5980" y="f5981"/>
                  <a:pt x="f5982" y="f5983"/>
                  <a:pt x="f5984" y="f5985"/>
                </a:cubicBezTo>
                <a:cubicBezTo>
                  <a:pt x="f5986" y="f5987"/>
                  <a:pt x="f5988" y="f5989"/>
                  <a:pt x="f5988" y="f5989"/>
                </a:cubicBezTo>
                <a:cubicBezTo>
                  <a:pt x="f5990" y="f5991"/>
                  <a:pt x="f5992" y="f5993"/>
                  <a:pt x="f5994" y="f5995"/>
                </a:cubicBezTo>
                <a:cubicBezTo>
                  <a:pt x="f5996" y="f5997"/>
                  <a:pt x="f5998" y="f5999"/>
                  <a:pt x="f6000" y="f6001"/>
                </a:cubicBezTo>
                <a:cubicBezTo>
                  <a:pt x="f6002" y="f6003"/>
                  <a:pt x="f6004" y="f6005"/>
                  <a:pt x="f6006" y="f6007"/>
                </a:cubicBezTo>
                <a:cubicBezTo>
                  <a:pt x="f6008" y="f6009"/>
                  <a:pt x="f6010" y="f6011"/>
                  <a:pt x="f6012" y="f6013"/>
                </a:cubicBezTo>
                <a:cubicBezTo>
                  <a:pt x="f6014" y="f6015"/>
                  <a:pt x="f6016" y="f6017"/>
                  <a:pt x="f6018" y="f6019"/>
                </a:cubicBezTo>
                <a:cubicBezTo>
                  <a:pt x="f6020" y="f6021"/>
                  <a:pt x="f6022" y="f6023"/>
                  <a:pt x="f6024" y="f6025"/>
                </a:cubicBezTo>
                <a:cubicBezTo>
                  <a:pt x="f6026" y="f6027"/>
                  <a:pt x="f6028" y="f6029"/>
                  <a:pt x="f6030" y="f6031"/>
                </a:cubicBezTo>
                <a:cubicBezTo>
                  <a:pt x="f6032" y="f6033"/>
                  <a:pt x="f6034" y="f6035"/>
                  <a:pt x="f6036" y="f6037"/>
                </a:cubicBezTo>
                <a:cubicBezTo>
                  <a:pt x="f6036" y="f6037"/>
                  <a:pt x="f6038" y="f6039"/>
                  <a:pt x="f6040" y="f6041"/>
                </a:cubicBezTo>
                <a:cubicBezTo>
                  <a:pt x="f6042" y="f6043"/>
                  <a:pt x="f6044" y="f6045"/>
                  <a:pt x="f6046" y="f6047"/>
                </a:cubicBezTo>
                <a:cubicBezTo>
                  <a:pt x="f6048" y="f6049"/>
                  <a:pt x="f6050" y="f6051"/>
                  <a:pt x="f6052" y="f6053"/>
                </a:cubicBezTo>
                <a:lnTo>
                  <a:pt x="f6054" y="f6055"/>
                </a:lnTo>
                <a:lnTo>
                  <a:pt x="f6056" y="f6057"/>
                </a:lnTo>
                <a:cubicBezTo>
                  <a:pt x="f6058" y="f6059"/>
                  <a:pt x="f6060" y="f6061"/>
                  <a:pt x="f6062" y="f6063"/>
                </a:cubicBezTo>
                <a:cubicBezTo>
                  <a:pt x="f6064" y="f6065"/>
                  <a:pt x="f6066" y="f6067"/>
                  <a:pt x="f6068" y="f6069"/>
                </a:cubicBezTo>
                <a:cubicBezTo>
                  <a:pt x="f6070" y="f6071"/>
                  <a:pt x="f6072" y="f6073"/>
                  <a:pt x="f6074" y="f6075"/>
                </a:cubicBezTo>
                <a:cubicBezTo>
                  <a:pt x="f6076" y="f6077"/>
                  <a:pt x="f6078" y="f6079"/>
                  <a:pt x="f6080" y="f6081"/>
                </a:cubicBezTo>
                <a:cubicBezTo>
                  <a:pt x="f6082" y="f6083"/>
                  <a:pt x="f6084" y="f6085"/>
                  <a:pt x="f6086" y="f6087"/>
                </a:cubicBezTo>
                <a:cubicBezTo>
                  <a:pt x="f6088" y="f6089"/>
                  <a:pt x="f6090" y="f6091"/>
                  <a:pt x="f6092" y="f6093"/>
                </a:cubicBezTo>
                <a:cubicBezTo>
                  <a:pt x="f6094" y="f6095"/>
                  <a:pt x="f6096" y="f6097"/>
                  <a:pt x="f6098" y="f6099"/>
                </a:cubicBezTo>
                <a:cubicBezTo>
                  <a:pt x="f6100" y="f6101"/>
                  <a:pt x="f6102" y="f6103"/>
                  <a:pt x="f6104" y="f6105"/>
                </a:cubicBezTo>
                <a:cubicBezTo>
                  <a:pt x="f6106" y="f6107"/>
                  <a:pt x="f6108" y="f6109"/>
                  <a:pt x="f6110" y="f6111"/>
                </a:cubicBezTo>
                <a:cubicBezTo>
                  <a:pt x="f6112" y="f6113"/>
                  <a:pt x="f6114" y="f6115"/>
                  <a:pt x="f6116" y="f6117"/>
                </a:cubicBezTo>
                <a:cubicBezTo>
                  <a:pt x="f6118" y="f6119"/>
                  <a:pt x="f6120" y="f6121"/>
                  <a:pt x="f6122" y="f6123"/>
                </a:cubicBezTo>
                <a:cubicBezTo>
                  <a:pt x="f6124" y="f6125"/>
                  <a:pt x="f6126" y="f6127"/>
                  <a:pt x="f6128" y="f6129"/>
                </a:cubicBezTo>
                <a:cubicBezTo>
                  <a:pt x="f6130" y="f6131"/>
                  <a:pt x="f6132" y="f6133"/>
                  <a:pt x="f6134" y="f6135"/>
                </a:cubicBezTo>
                <a:cubicBezTo>
                  <a:pt x="f6136" y="f6137"/>
                  <a:pt x="f6138" y="f6139"/>
                  <a:pt x="f6140" y="f6141"/>
                </a:cubicBezTo>
                <a:cubicBezTo>
                  <a:pt x="f6142" y="f6143"/>
                  <a:pt x="f6144" y="f6145"/>
                  <a:pt x="f6146" y="f6147"/>
                </a:cubicBezTo>
                <a:cubicBezTo>
                  <a:pt x="f6148" y="f6149"/>
                  <a:pt x="f6150" y="f6151"/>
                  <a:pt x="f6150" y="f6151"/>
                </a:cubicBezTo>
                <a:cubicBezTo>
                  <a:pt x="f6152" y="f6153"/>
                  <a:pt x="f6154" y="f6155"/>
                  <a:pt x="f6156" y="f6157"/>
                </a:cubicBezTo>
                <a:cubicBezTo>
                  <a:pt x="f6156" y="f6157"/>
                  <a:pt x="f6158" y="f6159"/>
                  <a:pt x="f6160" y="f6161"/>
                </a:cubicBezTo>
                <a:cubicBezTo>
                  <a:pt x="f6162" y="f6163"/>
                  <a:pt x="f6164" y="f6165"/>
                  <a:pt x="f6166" y="f6167"/>
                </a:cubicBezTo>
                <a:cubicBezTo>
                  <a:pt x="f6168" y="f6169"/>
                  <a:pt x="f6170" y="f6171"/>
                  <a:pt x="f6172" y="f6173"/>
                </a:cubicBezTo>
                <a:cubicBezTo>
                  <a:pt x="f6174" y="f6175"/>
                  <a:pt x="f6176" y="f6177"/>
                  <a:pt x="f6178" y="f6179"/>
                </a:cubicBezTo>
                <a:cubicBezTo>
                  <a:pt x="f6180" y="f6181"/>
                  <a:pt x="f6182" y="f6183"/>
                  <a:pt x="f6184" y="f6185"/>
                </a:cubicBezTo>
                <a:cubicBezTo>
                  <a:pt x="f6186" y="f6187"/>
                  <a:pt x="f6186" y="f6187"/>
                  <a:pt x="f6188" y="f6189"/>
                </a:cubicBezTo>
                <a:cubicBezTo>
                  <a:pt x="f6190" y="f6191"/>
                  <a:pt x="f6192" y="f6193"/>
                  <a:pt x="f6194" y="f6195"/>
                </a:cubicBezTo>
                <a:cubicBezTo>
                  <a:pt x="f6196" y="f6197"/>
                  <a:pt x="f6198" y="f6199"/>
                  <a:pt x="f6200" y="f6201"/>
                </a:cubicBezTo>
                <a:cubicBezTo>
                  <a:pt x="f6202" y="f6203"/>
                  <a:pt x="f6204" y="f6205"/>
                  <a:pt x="f6206" y="f6207"/>
                </a:cubicBezTo>
                <a:cubicBezTo>
                  <a:pt x="f6208" y="f6209"/>
                  <a:pt x="f6210" y="f6211"/>
                  <a:pt x="f6212" y="f6213"/>
                </a:cubicBezTo>
                <a:cubicBezTo>
                  <a:pt x="f6214" y="f6215"/>
                  <a:pt x="f6216" y="f6217"/>
                  <a:pt x="f6218" y="f6219"/>
                </a:cubicBezTo>
                <a:cubicBezTo>
                  <a:pt x="f6220" y="f6221"/>
                  <a:pt x="f6222" y="f6223"/>
                  <a:pt x="f6224" y="f6225"/>
                </a:cubicBezTo>
                <a:cubicBezTo>
                  <a:pt x="f6226" y="f6227"/>
                  <a:pt x="f6228" y="f6229"/>
                  <a:pt x="f6230" y="f6231"/>
                </a:cubicBezTo>
                <a:cubicBezTo>
                  <a:pt x="f6232" y="f6233"/>
                  <a:pt x="f6234" y="f6235"/>
                  <a:pt x="f6234" y="f6235"/>
                </a:cubicBezTo>
                <a:cubicBezTo>
                  <a:pt x="f6236" y="f6237"/>
                  <a:pt x="f6238" y="f6239"/>
                  <a:pt x="f6240" y="f6241"/>
                </a:cubicBezTo>
                <a:cubicBezTo>
                  <a:pt x="f6242" y="f6243"/>
                  <a:pt x="f6244" y="f6245"/>
                  <a:pt x="f6246" y="f6247"/>
                </a:cubicBezTo>
                <a:cubicBezTo>
                  <a:pt x="f6248" y="f6249"/>
                  <a:pt x="f6250" y="f6251"/>
                  <a:pt x="f6252" y="f6253"/>
                </a:cubicBezTo>
                <a:cubicBezTo>
                  <a:pt x="f6254" y="f6255"/>
                  <a:pt x="f6256" y="f6257"/>
                  <a:pt x="f6258" y="f6259"/>
                </a:cubicBezTo>
                <a:cubicBezTo>
                  <a:pt x="f6260" y="f6261"/>
                  <a:pt x="f6262" y="f6263"/>
                  <a:pt x="f6264" y="f6265"/>
                </a:cubicBezTo>
                <a:cubicBezTo>
                  <a:pt x="f6266" y="f6267"/>
                  <a:pt x="f6268" y="f6269"/>
                  <a:pt x="f6270" y="f6271"/>
                </a:cubicBezTo>
                <a:cubicBezTo>
                  <a:pt x="f6272" y="f6273"/>
                  <a:pt x="f6274" y="f6275"/>
                  <a:pt x="f6276" y="f6277"/>
                </a:cubicBezTo>
                <a:cubicBezTo>
                  <a:pt x="f6278" y="f6279"/>
                  <a:pt x="f6280" y="f6281"/>
                  <a:pt x="f6282" y="f6283"/>
                </a:cubicBezTo>
                <a:cubicBezTo>
                  <a:pt x="f6282" y="f6283"/>
                  <a:pt x="f6284" y="f6285"/>
                  <a:pt x="f6286" y="f6287"/>
                </a:cubicBezTo>
                <a:cubicBezTo>
                  <a:pt x="f6288" y="f6289"/>
                  <a:pt x="f6290" y="f6291"/>
                  <a:pt x="f6292" y="f6293"/>
                </a:cubicBezTo>
                <a:cubicBezTo>
                  <a:pt x="f6294" y="f6295"/>
                  <a:pt x="f6296" y="f6297"/>
                  <a:pt x="f6298" y="f6299"/>
                </a:cubicBezTo>
                <a:cubicBezTo>
                  <a:pt x="f6300" y="f6301"/>
                  <a:pt x="f6302" y="f6303"/>
                  <a:pt x="f6302" y="f6303"/>
                </a:cubicBezTo>
                <a:cubicBezTo>
                  <a:pt x="f6304" y="f6305"/>
                  <a:pt x="f6306" y="f6307"/>
                  <a:pt x="f6308" y="f6309"/>
                </a:cubicBezTo>
                <a:cubicBezTo>
                  <a:pt x="f6310" y="f6311"/>
                  <a:pt x="f6312" y="f6313"/>
                  <a:pt x="f6314" y="f6315"/>
                </a:cubicBezTo>
                <a:cubicBezTo>
                  <a:pt x="f6316" y="f6317"/>
                  <a:pt x="f6316" y="f6317"/>
                  <a:pt x="f6318" y="f6319"/>
                </a:cubicBezTo>
                <a:cubicBezTo>
                  <a:pt x="f6320" y="f6321"/>
                  <a:pt x="f6320" y="f6321"/>
                  <a:pt x="f6322" y="f6323"/>
                </a:cubicBezTo>
                <a:cubicBezTo>
                  <a:pt x="f6324" y="f6325"/>
                  <a:pt x="f6326" y="f6327"/>
                  <a:pt x="f6328" y="f6329"/>
                </a:cubicBezTo>
                <a:cubicBezTo>
                  <a:pt x="f6330" y="f6331"/>
                  <a:pt x="f6332" y="f6333"/>
                  <a:pt x="f6334" y="f6335"/>
                </a:cubicBezTo>
                <a:cubicBezTo>
                  <a:pt x="f6336" y="f6337"/>
                  <a:pt x="f6338" y="f6339"/>
                  <a:pt x="f6340" y="f6341"/>
                </a:cubicBezTo>
                <a:cubicBezTo>
                  <a:pt x="f6342" y="f6343"/>
                  <a:pt x="f6342" y="f6343"/>
                  <a:pt x="f6344" y="f6345"/>
                </a:cubicBezTo>
                <a:cubicBezTo>
                  <a:pt x="f6346" y="f6347"/>
                  <a:pt x="f6348" y="f6349"/>
                  <a:pt x="f6350" y="f6351"/>
                </a:cubicBezTo>
                <a:cubicBezTo>
                  <a:pt x="f6352" y="f6353"/>
                  <a:pt x="f6354" y="f6355"/>
                  <a:pt x="f6356" y="f6357"/>
                </a:cubicBezTo>
                <a:cubicBezTo>
                  <a:pt x="f6358" y="f6359"/>
                  <a:pt x="f6360" y="f6361"/>
                  <a:pt x="f6362" y="f6363"/>
                </a:cubicBezTo>
                <a:cubicBezTo>
                  <a:pt x="f6364" y="f6365"/>
                  <a:pt x="f6366" y="f6367"/>
                  <a:pt x="f6368" y="f6369"/>
                </a:cubicBezTo>
                <a:cubicBezTo>
                  <a:pt x="f6370" y="f6371"/>
                  <a:pt x="f6372" y="f6373"/>
                  <a:pt x="f6374" y="f6375"/>
                </a:cubicBezTo>
                <a:cubicBezTo>
                  <a:pt x="f6376" y="f6377"/>
                  <a:pt x="f6378" y="f6379"/>
                  <a:pt x="f6380" y="f6381"/>
                </a:cubicBezTo>
                <a:cubicBezTo>
                  <a:pt x="f6382" y="f6383"/>
                  <a:pt x="f6384" y="f6385"/>
                  <a:pt x="f6386" y="f6387"/>
                </a:cubicBezTo>
                <a:cubicBezTo>
                  <a:pt x="f6388" y="f6389"/>
                  <a:pt x="f6390" y="f6391"/>
                  <a:pt x="f6392" y="f6393"/>
                </a:cubicBezTo>
                <a:cubicBezTo>
                  <a:pt x="f6394" y="f6395"/>
                  <a:pt x="f6394" y="f6395"/>
                  <a:pt x="f6394" y="f6395"/>
                </a:cubicBezTo>
                <a:cubicBezTo>
                  <a:pt x="f6396" y="f6397"/>
                  <a:pt x="f6398" y="f6399"/>
                  <a:pt x="f6400" y="f6401"/>
                </a:cubicBezTo>
                <a:cubicBezTo>
                  <a:pt x="f6402" y="f6403"/>
                  <a:pt x="f6404" y="f6405"/>
                  <a:pt x="f6406" y="f6407"/>
                </a:cubicBezTo>
                <a:cubicBezTo>
                  <a:pt x="f6408" y="f6409"/>
                  <a:pt x="f6410" y="f6411"/>
                  <a:pt x="f6412" y="f6413"/>
                </a:cubicBezTo>
                <a:cubicBezTo>
                  <a:pt x="f6414" y="f6415"/>
                  <a:pt x="f6416" y="f6417"/>
                  <a:pt x="f6418" y="f6419"/>
                </a:cubicBezTo>
                <a:cubicBezTo>
                  <a:pt x="f6418" y="f6419"/>
                  <a:pt x="f6420" y="f6421"/>
                  <a:pt x="f6420" y="f6421"/>
                </a:cubicBezTo>
                <a:cubicBezTo>
                  <a:pt x="f6422" y="f6423"/>
                  <a:pt x="f6424" y="f6425"/>
                  <a:pt x="f6426" y="f6427"/>
                </a:cubicBezTo>
                <a:cubicBezTo>
                  <a:pt x="f6428" y="f6429"/>
                  <a:pt x="f6430" y="f6431"/>
                  <a:pt x="f6432" y="f6433"/>
                </a:cubicBezTo>
                <a:cubicBezTo>
                  <a:pt x="f6434" y="f6435"/>
                  <a:pt x="f6436" y="f6437"/>
                  <a:pt x="f6438" y="f6439"/>
                </a:cubicBezTo>
                <a:cubicBezTo>
                  <a:pt x="f6440" y="f6441"/>
                  <a:pt x="f6442" y="f6443"/>
                  <a:pt x="f6444" y="f6445"/>
                </a:cubicBezTo>
                <a:cubicBezTo>
                  <a:pt x="f6446" y="f6447"/>
                  <a:pt x="f6448" y="f6449"/>
                  <a:pt x="f6450" y="f6451"/>
                </a:cubicBezTo>
                <a:cubicBezTo>
                  <a:pt x="f6452" y="f6453"/>
                  <a:pt x="f6454" y="f6455"/>
                  <a:pt x="f6456" y="f6457"/>
                </a:cubicBezTo>
                <a:cubicBezTo>
                  <a:pt x="f6458" y="f6459"/>
                  <a:pt x="f6460" y="f6461"/>
                  <a:pt x="f6462" y="f6463"/>
                </a:cubicBezTo>
                <a:cubicBezTo>
                  <a:pt x="f6464" y="f6465"/>
                  <a:pt x="f6466" y="f6467"/>
                  <a:pt x="f6468" y="f6469"/>
                </a:cubicBezTo>
                <a:cubicBezTo>
                  <a:pt x="f6468" y="f6469"/>
                  <a:pt x="f6470" y="f6471"/>
                  <a:pt x="f6470" y="f6471"/>
                </a:cubicBezTo>
                <a:cubicBezTo>
                  <a:pt x="f6472" y="f6473"/>
                  <a:pt x="f6472" y="f6473"/>
                  <a:pt x="f6474" y="f6475"/>
                </a:cubicBezTo>
                <a:cubicBezTo>
                  <a:pt x="f6476" y="f6477"/>
                  <a:pt x="f6478" y="f6479"/>
                  <a:pt x="f6480" y="f6481"/>
                </a:cubicBezTo>
                <a:cubicBezTo>
                  <a:pt x="f6480" y="f6481"/>
                  <a:pt x="f6480" y="f6481"/>
                  <a:pt x="f6482" y="f6483"/>
                </a:cubicBezTo>
                <a:cubicBezTo>
                  <a:pt x="f6484" y="f6485"/>
                  <a:pt x="f6486" y="f6487"/>
                  <a:pt x="f6488" y="f6489"/>
                </a:cubicBezTo>
                <a:cubicBezTo>
                  <a:pt x="f6490" y="f6491"/>
                  <a:pt x="f6492" y="f6493"/>
                  <a:pt x="f6494" y="f6495"/>
                </a:cubicBezTo>
                <a:cubicBezTo>
                  <a:pt x="f6496" y="f6497"/>
                  <a:pt x="f6498" y="f6499"/>
                  <a:pt x="f6500" y="f6501"/>
                </a:cubicBezTo>
                <a:cubicBezTo>
                  <a:pt x="f6502" y="f6503"/>
                  <a:pt x="f6504" y="f6505"/>
                  <a:pt x="f6506" y="f6507"/>
                </a:cubicBezTo>
                <a:cubicBezTo>
                  <a:pt x="f6508" y="f6509"/>
                  <a:pt x="f6510" y="f6511"/>
                  <a:pt x="f6512" y="f6513"/>
                </a:cubicBezTo>
                <a:cubicBezTo>
                  <a:pt x="f6514" y="f6515"/>
                  <a:pt x="f6516" y="f6517"/>
                  <a:pt x="f6518" y="f6519"/>
                </a:cubicBezTo>
                <a:cubicBezTo>
                  <a:pt x="f6520" y="f6521"/>
                  <a:pt x="f6522" y="f6523"/>
                  <a:pt x="f6524" y="f6525"/>
                </a:cubicBezTo>
                <a:cubicBezTo>
                  <a:pt x="f6526" y="f6527"/>
                  <a:pt x="f6528" y="f6529"/>
                  <a:pt x="f6530" y="f6531"/>
                </a:cubicBezTo>
                <a:cubicBezTo>
                  <a:pt x="f6532" y="f6533"/>
                  <a:pt x="f6534" y="f6535"/>
                  <a:pt x="f6536" y="f6537"/>
                </a:cubicBezTo>
                <a:cubicBezTo>
                  <a:pt x="f6538" y="f6539"/>
                  <a:pt x="f6540" y="f6541"/>
                  <a:pt x="f6542" y="f6543"/>
                </a:cubicBezTo>
                <a:cubicBezTo>
                  <a:pt x="f6544" y="f6545"/>
                  <a:pt x="f6546" y="f6547"/>
                  <a:pt x="f6548" y="f6549"/>
                </a:cubicBezTo>
                <a:cubicBezTo>
                  <a:pt x="f6550" y="f6551"/>
                  <a:pt x="f6552" y="f6553"/>
                  <a:pt x="f6554" y="f6555"/>
                </a:cubicBezTo>
                <a:cubicBezTo>
                  <a:pt x="f6556" y="f6557"/>
                  <a:pt x="f6558" y="f6559"/>
                  <a:pt x="f6560" y="f6561"/>
                </a:cubicBezTo>
                <a:cubicBezTo>
                  <a:pt x="f6560" y="f6561"/>
                  <a:pt x="f6562" y="f6563"/>
                  <a:pt x="f6564" y="f6565"/>
                </a:cubicBezTo>
                <a:cubicBezTo>
                  <a:pt x="f6566" y="f6567"/>
                  <a:pt x="f6568" y="f6569"/>
                  <a:pt x="f6570" y="f6571"/>
                </a:cubicBezTo>
                <a:cubicBezTo>
                  <a:pt x="f6572" y="f6573"/>
                  <a:pt x="f6574" y="f6575"/>
                  <a:pt x="f6576" y="f6577"/>
                </a:cubicBezTo>
                <a:cubicBezTo>
                  <a:pt x="f6578" y="f6579"/>
                  <a:pt x="f6580" y="f6581"/>
                  <a:pt x="f6582" y="f6583"/>
                </a:cubicBezTo>
                <a:cubicBezTo>
                  <a:pt x="f6584" y="f6585"/>
                  <a:pt x="f6586" y="f6587"/>
                  <a:pt x="f6588" y="f6589"/>
                </a:cubicBezTo>
                <a:cubicBezTo>
                  <a:pt x="f6590" y="f6591"/>
                  <a:pt x="f6592" y="f6593"/>
                  <a:pt x="f6594" y="f6595"/>
                </a:cubicBezTo>
                <a:cubicBezTo>
                  <a:pt x="f6596" y="f6597"/>
                  <a:pt x="f6598" y="f6599"/>
                  <a:pt x="f6600" y="f6601"/>
                </a:cubicBezTo>
                <a:lnTo>
                  <a:pt x="f239" y="f240"/>
                </a:lnTo>
                <a:lnTo>
                  <a:pt x="f6602" y="f6603"/>
                </a:lnTo>
                <a:cubicBezTo>
                  <a:pt x="f6604" y="f6605"/>
                  <a:pt x="f6606" y="f6607"/>
                  <a:pt x="f6608" y="f6609"/>
                </a:cubicBezTo>
                <a:cubicBezTo>
                  <a:pt x="f6610" y="f6611"/>
                  <a:pt x="f237" y="f238"/>
                  <a:pt x="f237" y="f238"/>
                </a:cubicBezTo>
                <a:cubicBezTo>
                  <a:pt x="f6612" y="f6613"/>
                  <a:pt x="f6614" y="f6615"/>
                  <a:pt x="f6616" y="f6617"/>
                </a:cubicBezTo>
                <a:cubicBezTo>
                  <a:pt x="f6618" y="f6619"/>
                  <a:pt x="f6620" y="f6621"/>
                  <a:pt x="f6622" y="f6623"/>
                </a:cubicBezTo>
                <a:cubicBezTo>
                  <a:pt x="f6624" y="f6625"/>
                  <a:pt x="f6626" y="f6627"/>
                  <a:pt x="f6628" y="f6629"/>
                </a:cubicBezTo>
                <a:cubicBezTo>
                  <a:pt x="f6630" y="f6631"/>
                  <a:pt x="f6630" y="f6631"/>
                  <a:pt x="f6632" y="f6633"/>
                </a:cubicBezTo>
                <a:cubicBezTo>
                  <a:pt x="f6634" y="f6635"/>
                  <a:pt x="f6622" y="f6623"/>
                  <a:pt x="f6636" y="f6637"/>
                </a:cubicBezTo>
                <a:cubicBezTo>
                  <a:pt x="f6638" y="f6639"/>
                  <a:pt x="f6640" y="f6641"/>
                  <a:pt x="f6642" y="f6643"/>
                </a:cubicBezTo>
                <a:cubicBezTo>
                  <a:pt x="f6644" y="f6645"/>
                  <a:pt x="f6646" y="f6647"/>
                  <a:pt x="f6648" y="f6649"/>
                </a:cubicBezTo>
                <a:cubicBezTo>
                  <a:pt x="f6650" y="f6651"/>
                  <a:pt x="f6652" y="f6653"/>
                  <a:pt x="f6654" y="f6655"/>
                </a:cubicBezTo>
                <a:cubicBezTo>
                  <a:pt x="f6656" y="f6657"/>
                  <a:pt x="f6658" y="f6659"/>
                  <a:pt x="f6660" y="f6661"/>
                </a:cubicBezTo>
                <a:cubicBezTo>
                  <a:pt x="f6662" y="f6663"/>
                  <a:pt x="f6664" y="f6665"/>
                  <a:pt x="f6666" y="f6667"/>
                </a:cubicBezTo>
                <a:cubicBezTo>
                  <a:pt x="f6668" y="f6669"/>
                  <a:pt x="f6670" y="f6671"/>
                  <a:pt x="f6672" y="f6673"/>
                </a:cubicBezTo>
                <a:cubicBezTo>
                  <a:pt x="f6674" y="f6675"/>
                  <a:pt x="f6676" y="f6677"/>
                  <a:pt x="f6678" y="f6679"/>
                </a:cubicBezTo>
                <a:cubicBezTo>
                  <a:pt x="f6680" y="f6681"/>
                  <a:pt x="f6682" y="f6683"/>
                  <a:pt x="f6684" y="f6685"/>
                </a:cubicBezTo>
                <a:cubicBezTo>
                  <a:pt x="f6686" y="f6687"/>
                  <a:pt x="f6688" y="f6689"/>
                  <a:pt x="f6610" y="f6690"/>
                </a:cubicBezTo>
                <a:cubicBezTo>
                  <a:pt x="f6691" y="f6692"/>
                  <a:pt x="f6693" y="f6694"/>
                  <a:pt x="f6695" y="f6696"/>
                </a:cubicBezTo>
                <a:cubicBezTo>
                  <a:pt x="f6697" y="f6698"/>
                  <a:pt x="f6697" y="f6698"/>
                  <a:pt x="f6699" y="f6700"/>
                </a:cubicBezTo>
                <a:cubicBezTo>
                  <a:pt x="f6701" y="f6702"/>
                  <a:pt x="f6703" y="f6704"/>
                  <a:pt x="f6705" y="f6706"/>
                </a:cubicBezTo>
                <a:cubicBezTo>
                  <a:pt x="f6707" y="f6708"/>
                  <a:pt x="f6709" y="f6710"/>
                  <a:pt x="f6711" y="f6712"/>
                </a:cubicBezTo>
                <a:cubicBezTo>
                  <a:pt x="f6713" y="f6714"/>
                  <a:pt x="f6715" y="f6716"/>
                  <a:pt x="f6717" y="f6718"/>
                </a:cubicBezTo>
                <a:cubicBezTo>
                  <a:pt x="f6719" y="f6720"/>
                  <a:pt x="f6721" y="f6722"/>
                  <a:pt x="f6723" y="f6724"/>
                </a:cubicBezTo>
                <a:cubicBezTo>
                  <a:pt x="f6725" y="f6726"/>
                  <a:pt x="f6725" y="f6726"/>
                  <a:pt x="f6727" y="f6728"/>
                </a:cubicBezTo>
                <a:cubicBezTo>
                  <a:pt x="f6729" y="f6730"/>
                  <a:pt x="f6731" y="f6732"/>
                  <a:pt x="f6733" y="f6734"/>
                </a:cubicBezTo>
                <a:cubicBezTo>
                  <a:pt x="f6735" y="f6736"/>
                  <a:pt x="f6737" y="f6738"/>
                  <a:pt x="f6739" y="f6740"/>
                </a:cubicBezTo>
                <a:cubicBezTo>
                  <a:pt x="f6741" y="f6742"/>
                  <a:pt x="f6743" y="f6744"/>
                  <a:pt x="f6745" y="f6746"/>
                </a:cubicBezTo>
                <a:cubicBezTo>
                  <a:pt x="f6747" y="f6748"/>
                  <a:pt x="f6749" y="f6750"/>
                  <a:pt x="f6751" y="f6752"/>
                </a:cubicBezTo>
                <a:cubicBezTo>
                  <a:pt x="f6753" y="f6754"/>
                  <a:pt x="f6755" y="f6756"/>
                  <a:pt x="f6757" y="f6758"/>
                </a:cubicBezTo>
                <a:cubicBezTo>
                  <a:pt x="f6757" y="f6758"/>
                  <a:pt x="f6759" y="f6760"/>
                  <a:pt x="f6759" y="f6760"/>
                </a:cubicBezTo>
                <a:cubicBezTo>
                  <a:pt x="f6761" y="f6762"/>
                  <a:pt x="f6763" y="f6764"/>
                  <a:pt x="f6765" y="f6766"/>
                </a:cubicBezTo>
                <a:cubicBezTo>
                  <a:pt x="f6767" y="f6768"/>
                  <a:pt x="f6769" y="f6770"/>
                  <a:pt x="f6771" y="f6772"/>
                </a:cubicBezTo>
                <a:cubicBezTo>
                  <a:pt x="f6773" y="f6774"/>
                  <a:pt x="f6775" y="f6776"/>
                  <a:pt x="f6777" y="f6778"/>
                </a:cubicBezTo>
                <a:cubicBezTo>
                  <a:pt x="f6779" y="f6780"/>
                  <a:pt x="f6781" y="f6782"/>
                  <a:pt x="f6783" y="f6784"/>
                </a:cubicBezTo>
                <a:cubicBezTo>
                  <a:pt x="f6785" y="f6786"/>
                  <a:pt x="f6787" y="f6788"/>
                  <a:pt x="f6789" y="f6790"/>
                </a:cubicBezTo>
                <a:cubicBezTo>
                  <a:pt x="f6791" y="f6792"/>
                  <a:pt x="f6793" y="f6794"/>
                  <a:pt x="f6795" y="f6796"/>
                </a:cubicBezTo>
                <a:cubicBezTo>
                  <a:pt x="f6797" y="f6798"/>
                  <a:pt x="f6799" y="f6800"/>
                  <a:pt x="f6801" y="f6802"/>
                </a:cubicBezTo>
                <a:cubicBezTo>
                  <a:pt x="f6803" y="f6804"/>
                  <a:pt x="f6805" y="f6806"/>
                  <a:pt x="f6807" y="f6808"/>
                </a:cubicBezTo>
                <a:cubicBezTo>
                  <a:pt x="f6809" y="f6810"/>
                  <a:pt x="f6809" y="f6810"/>
                  <a:pt x="f6811" y="f6812"/>
                </a:cubicBezTo>
                <a:cubicBezTo>
                  <a:pt x="f6813" y="f6814"/>
                  <a:pt x="f6815" y="f6816"/>
                  <a:pt x="f6817" y="f6818"/>
                </a:cubicBezTo>
                <a:cubicBezTo>
                  <a:pt x="f6819" y="f6820"/>
                  <a:pt x="f6821" y="f6822"/>
                  <a:pt x="f6823" y="f6824"/>
                </a:cubicBezTo>
                <a:cubicBezTo>
                  <a:pt x="f6825" y="f6826"/>
                  <a:pt x="f6827" y="f6828"/>
                  <a:pt x="f6829" y="f6830"/>
                </a:cubicBezTo>
                <a:cubicBezTo>
                  <a:pt x="f6831" y="f6832"/>
                  <a:pt x="f6833" y="f6834"/>
                  <a:pt x="f6835" y="f6836"/>
                </a:cubicBezTo>
                <a:lnTo>
                  <a:pt x="f6837" y="f6838"/>
                </a:lnTo>
                <a:lnTo>
                  <a:pt x="f6839" y="f6840"/>
                </a:lnTo>
                <a:lnTo>
                  <a:pt x="f6841" y="f6842"/>
                </a:lnTo>
                <a:lnTo>
                  <a:pt x="f6843" y="f6844"/>
                </a:lnTo>
                <a:cubicBezTo>
                  <a:pt x="f6845" y="f6846"/>
                  <a:pt x="f6847" y="f6848"/>
                  <a:pt x="f6849" y="f6850"/>
                </a:cubicBezTo>
                <a:cubicBezTo>
                  <a:pt x="f6851" y="f6852"/>
                  <a:pt x="f6853" y="f6854"/>
                  <a:pt x="f6855" y="f6856"/>
                </a:cubicBezTo>
                <a:cubicBezTo>
                  <a:pt x="f6857" y="f6858"/>
                  <a:pt x="f6859" y="f6860"/>
                  <a:pt x="f6861" y="f6862"/>
                </a:cubicBezTo>
                <a:cubicBezTo>
                  <a:pt x="f6863" y="f6864"/>
                  <a:pt x="f6865" y="f6866"/>
                  <a:pt x="f6867" y="f6868"/>
                </a:cubicBezTo>
                <a:cubicBezTo>
                  <a:pt x="f6869" y="f6870"/>
                  <a:pt x="f6869" y="f6870"/>
                  <a:pt x="f6871" y="f6872"/>
                </a:cubicBezTo>
                <a:cubicBezTo>
                  <a:pt x="f6873" y="f6874"/>
                  <a:pt x="f6873" y="f6874"/>
                  <a:pt x="f6873" y="f6874"/>
                </a:cubicBezTo>
                <a:cubicBezTo>
                  <a:pt x="f6875" y="f6876"/>
                  <a:pt x="f6877" y="f6878"/>
                  <a:pt x="f6879" y="f6880"/>
                </a:cubicBezTo>
                <a:cubicBezTo>
                  <a:pt x="f6879" y="f6880"/>
                  <a:pt x="f6881" y="f6882"/>
                  <a:pt x="f6881" y="f6882"/>
                </a:cubicBezTo>
                <a:cubicBezTo>
                  <a:pt x="f6883" y="f6884"/>
                  <a:pt x="f6885" y="f6886"/>
                  <a:pt x="f6887" y="f6888"/>
                </a:cubicBezTo>
                <a:cubicBezTo>
                  <a:pt x="f6889" y="f6890"/>
                  <a:pt x="f6891" y="f6892"/>
                  <a:pt x="f6893" y="f6894"/>
                </a:cubicBezTo>
                <a:cubicBezTo>
                  <a:pt x="f6895" y="f6896"/>
                  <a:pt x="f6895" y="f6896"/>
                  <a:pt x="f6897" y="f6898"/>
                </a:cubicBezTo>
                <a:cubicBezTo>
                  <a:pt x="f6899" y="f6900"/>
                  <a:pt x="f6901" y="f6902"/>
                  <a:pt x="f6901" y="f6902"/>
                </a:cubicBezTo>
                <a:cubicBezTo>
                  <a:pt x="f6903" y="f6904"/>
                  <a:pt x="f6903" y="f6904"/>
                  <a:pt x="f6905" y="f6906"/>
                </a:cubicBezTo>
                <a:cubicBezTo>
                  <a:pt x="f6907" y="f6908"/>
                  <a:pt x="f6909" y="f6910"/>
                  <a:pt x="f6911" y="f6912"/>
                </a:cubicBezTo>
                <a:cubicBezTo>
                  <a:pt x="f6913" y="f6914"/>
                  <a:pt x="f6915" y="f6916"/>
                  <a:pt x="f6917" y="f6918"/>
                </a:cubicBezTo>
                <a:cubicBezTo>
                  <a:pt x="f6919" y="f6920"/>
                  <a:pt x="f6921" y="f6922"/>
                  <a:pt x="f6923" y="f6924"/>
                </a:cubicBezTo>
                <a:cubicBezTo>
                  <a:pt x="f6925" y="f6926"/>
                  <a:pt x="f6925" y="f6926"/>
                  <a:pt x="f6927" y="f6928"/>
                </a:cubicBezTo>
                <a:cubicBezTo>
                  <a:pt x="f6929" y="f6930"/>
                  <a:pt x="f6931" y="f6932"/>
                  <a:pt x="f6933" y="f6934"/>
                </a:cubicBezTo>
                <a:cubicBezTo>
                  <a:pt x="f6935" y="f6936"/>
                  <a:pt x="f6937" y="f6938"/>
                  <a:pt x="f6939" y="f6940"/>
                </a:cubicBezTo>
                <a:cubicBezTo>
                  <a:pt x="f6941" y="f6942"/>
                  <a:pt x="f6943" y="f6944"/>
                  <a:pt x="f6945" y="f6946"/>
                </a:cubicBezTo>
                <a:cubicBezTo>
                  <a:pt x="f6947" y="f6948"/>
                  <a:pt x="f6949" y="f6950"/>
                  <a:pt x="f6951" y="f6952"/>
                </a:cubicBezTo>
                <a:cubicBezTo>
                  <a:pt x="f6953" y="f6954"/>
                  <a:pt x="f6955" y="f6956"/>
                  <a:pt x="f6957" y="f6958"/>
                </a:cubicBezTo>
                <a:cubicBezTo>
                  <a:pt x="f6959" y="f6960"/>
                  <a:pt x="f6961" y="f6962"/>
                  <a:pt x="f6963" y="f6964"/>
                </a:cubicBezTo>
                <a:cubicBezTo>
                  <a:pt x="f6965" y="f6966"/>
                  <a:pt x="f6967" y="f6968"/>
                  <a:pt x="f6969" y="f6970"/>
                </a:cubicBezTo>
                <a:cubicBezTo>
                  <a:pt x="f6971" y="f6972"/>
                  <a:pt x="f6973" y="f6974"/>
                  <a:pt x="f6975" y="f6976"/>
                </a:cubicBezTo>
                <a:cubicBezTo>
                  <a:pt x="f6977" y="f6978"/>
                  <a:pt x="f6979" y="f6980"/>
                  <a:pt x="f6981" y="f6982"/>
                </a:cubicBezTo>
                <a:cubicBezTo>
                  <a:pt x="f6983" y="f6984"/>
                  <a:pt x="f6985" y="f6986"/>
                  <a:pt x="f6987" y="f6988"/>
                </a:cubicBezTo>
                <a:cubicBezTo>
                  <a:pt x="f6989" y="f6990"/>
                  <a:pt x="f6991" y="f6992"/>
                  <a:pt x="f6993" y="f6994"/>
                </a:cubicBezTo>
                <a:cubicBezTo>
                  <a:pt x="f6993" y="f6994"/>
                  <a:pt x="f6993" y="f6994"/>
                  <a:pt x="f6995" y="f6996"/>
                </a:cubicBezTo>
                <a:cubicBezTo>
                  <a:pt x="f6997" y="f6998"/>
                  <a:pt x="f6999" y="f7000"/>
                  <a:pt x="f7001" y="f7002"/>
                </a:cubicBezTo>
                <a:lnTo>
                  <a:pt x="f7003" y="f7004"/>
                </a:lnTo>
                <a:lnTo>
                  <a:pt x="f7005" y="f7006"/>
                </a:lnTo>
                <a:cubicBezTo>
                  <a:pt x="f7007" y="f7008"/>
                  <a:pt x="f7009" y="f7010"/>
                  <a:pt x="f7011" y="f7012"/>
                </a:cubicBezTo>
                <a:cubicBezTo>
                  <a:pt x="f7013" y="f7014"/>
                  <a:pt x="f7015" y="f7016"/>
                  <a:pt x="f7017" y="f7018"/>
                </a:cubicBezTo>
                <a:cubicBezTo>
                  <a:pt x="f7019" y="f7020"/>
                  <a:pt x="f7021" y="f7022"/>
                  <a:pt x="f7023" y="f7024"/>
                </a:cubicBezTo>
                <a:cubicBezTo>
                  <a:pt x="f7025" y="f7026"/>
                  <a:pt x="f7027" y="f7028"/>
                  <a:pt x="f7029" y="f7030"/>
                </a:cubicBezTo>
                <a:cubicBezTo>
                  <a:pt x="f7031" y="f7032"/>
                  <a:pt x="f7033" y="f7034"/>
                  <a:pt x="f7035" y="f7036"/>
                </a:cubicBezTo>
                <a:cubicBezTo>
                  <a:pt x="f7037" y="f7038"/>
                  <a:pt x="f7039" y="f7040"/>
                  <a:pt x="f7041" y="f7042"/>
                </a:cubicBezTo>
                <a:cubicBezTo>
                  <a:pt x="f7043" y="f7044"/>
                  <a:pt x="f7045" y="f7046"/>
                  <a:pt x="f7047" y="f7048"/>
                </a:cubicBezTo>
                <a:cubicBezTo>
                  <a:pt x="f7049" y="f7050"/>
                  <a:pt x="f7051" y="f7052"/>
                  <a:pt x="f7053" y="f7054"/>
                </a:cubicBezTo>
                <a:cubicBezTo>
                  <a:pt x="f7055" y="f7056"/>
                  <a:pt x="f7057" y="f7058"/>
                  <a:pt x="f7059" y="f7060"/>
                </a:cubicBezTo>
                <a:cubicBezTo>
                  <a:pt x="f7061" y="f7062"/>
                  <a:pt x="f7063" y="f7064"/>
                  <a:pt x="f7065" y="f7066"/>
                </a:cubicBezTo>
                <a:cubicBezTo>
                  <a:pt x="f7067" y="f7068"/>
                  <a:pt x="f7069" y="f7070"/>
                  <a:pt x="f7071" y="f7072"/>
                </a:cubicBezTo>
                <a:cubicBezTo>
                  <a:pt x="f7073" y="f7074"/>
                  <a:pt x="f7075" y="f7076"/>
                  <a:pt x="f7077" y="f7078"/>
                </a:cubicBezTo>
                <a:cubicBezTo>
                  <a:pt x="f7079" y="f7080"/>
                  <a:pt x="f7081" y="f7082"/>
                  <a:pt x="f7083" y="f7084"/>
                </a:cubicBezTo>
                <a:cubicBezTo>
                  <a:pt x="f7085" y="f7086"/>
                  <a:pt x="f7087" y="f7088"/>
                  <a:pt x="f7089" y="f7090"/>
                </a:cubicBezTo>
                <a:cubicBezTo>
                  <a:pt x="f7091" y="f7092"/>
                  <a:pt x="f7093" y="f7094"/>
                  <a:pt x="f7095" y="f7096"/>
                </a:cubicBezTo>
                <a:cubicBezTo>
                  <a:pt x="f7097" y="f7098"/>
                  <a:pt x="f7099" y="f7100"/>
                  <a:pt x="f7101" y="f7102"/>
                </a:cubicBezTo>
                <a:cubicBezTo>
                  <a:pt x="f7103" y="f7104"/>
                  <a:pt x="f7105" y="f7106"/>
                  <a:pt x="f7107" y="f7108"/>
                </a:cubicBezTo>
                <a:lnTo>
                  <a:pt x="f7109" y="f7110"/>
                </a:lnTo>
                <a:lnTo>
                  <a:pt x="f7111" y="f7112"/>
                </a:lnTo>
                <a:cubicBezTo>
                  <a:pt x="f4081" y="f7113"/>
                  <a:pt x="f7114" y="f7115"/>
                  <a:pt x="f7116" y="f7117"/>
                </a:cubicBezTo>
                <a:cubicBezTo>
                  <a:pt x="f7118" y="f7119"/>
                  <a:pt x="f7120" y="f7121"/>
                  <a:pt x="f7122" y="f7123"/>
                </a:cubicBezTo>
                <a:cubicBezTo>
                  <a:pt x="f7124" y="f7125"/>
                  <a:pt x="f7126" y="f7127"/>
                  <a:pt x="f7128" y="f7129"/>
                </a:cubicBezTo>
                <a:cubicBezTo>
                  <a:pt x="f7130" y="f7131"/>
                  <a:pt x="f7132" y="f7133"/>
                  <a:pt x="f7134" y="f7135"/>
                </a:cubicBezTo>
                <a:lnTo>
                  <a:pt x="f7136" y="f7137"/>
                </a:lnTo>
                <a:lnTo>
                  <a:pt x="f7138" y="f7139"/>
                </a:lnTo>
                <a:lnTo>
                  <a:pt x="f7140" y="f7141"/>
                </a:lnTo>
                <a:cubicBezTo>
                  <a:pt x="f7142" y="f7143"/>
                  <a:pt x="f7144" y="f7145"/>
                  <a:pt x="f7146" y="f7147"/>
                </a:cubicBezTo>
                <a:cubicBezTo>
                  <a:pt x="f7148" y="f7149"/>
                  <a:pt x="f7150" y="f7151"/>
                  <a:pt x="f7152" y="f7153"/>
                </a:cubicBezTo>
                <a:cubicBezTo>
                  <a:pt x="f7154" y="f7155"/>
                  <a:pt x="f7156" y="f7157"/>
                  <a:pt x="f7158" y="f7159"/>
                </a:cubicBezTo>
                <a:cubicBezTo>
                  <a:pt x="f7160" y="f7161"/>
                  <a:pt x="f7162" y="f7163"/>
                  <a:pt x="f7164" y="f7165"/>
                </a:cubicBezTo>
                <a:cubicBezTo>
                  <a:pt x="f7166" y="f7167"/>
                  <a:pt x="f7168" y="f7169"/>
                  <a:pt x="f7170" y="f7171"/>
                </a:cubicBezTo>
                <a:cubicBezTo>
                  <a:pt x="f7172" y="f7173"/>
                  <a:pt x="f7174" y="f7175"/>
                  <a:pt x="f7176" y="f7177"/>
                </a:cubicBezTo>
                <a:cubicBezTo>
                  <a:pt x="f7178" y="f7179"/>
                  <a:pt x="f7180" y="f7181"/>
                  <a:pt x="f7182" y="f7183"/>
                </a:cubicBezTo>
                <a:cubicBezTo>
                  <a:pt x="f7184" y="f7185"/>
                  <a:pt x="f7186" y="f7187"/>
                  <a:pt x="f7188" y="f7189"/>
                </a:cubicBezTo>
                <a:cubicBezTo>
                  <a:pt x="f7190" y="f7191"/>
                  <a:pt x="f7192" y="f7193"/>
                  <a:pt x="f7194" y="f7195"/>
                </a:cubicBezTo>
                <a:cubicBezTo>
                  <a:pt x="f7196" y="f7197"/>
                  <a:pt x="f7198" y="f7199"/>
                  <a:pt x="f7200" y="f7201"/>
                </a:cubicBezTo>
                <a:cubicBezTo>
                  <a:pt x="f7202" y="f7203"/>
                  <a:pt x="f7204" y="f7205"/>
                  <a:pt x="f7206" y="f7207"/>
                </a:cubicBezTo>
                <a:cubicBezTo>
                  <a:pt x="f7208" y="f7209"/>
                  <a:pt x="f7210" y="f7211"/>
                  <a:pt x="f7212" y="f7213"/>
                </a:cubicBezTo>
                <a:cubicBezTo>
                  <a:pt x="f7214" y="f7215"/>
                  <a:pt x="f7216" y="f7217"/>
                  <a:pt x="f7218" y="f7219"/>
                </a:cubicBezTo>
                <a:cubicBezTo>
                  <a:pt x="f7220" y="f7221"/>
                  <a:pt x="f7222" y="f7223"/>
                  <a:pt x="f7224" y="f7225"/>
                </a:cubicBezTo>
                <a:cubicBezTo>
                  <a:pt x="f7226" y="f7227"/>
                  <a:pt x="f7228" y="f7229"/>
                  <a:pt x="f7230" y="f7231"/>
                </a:cubicBezTo>
                <a:cubicBezTo>
                  <a:pt x="f7232" y="f7233"/>
                  <a:pt x="f7234" y="f7235"/>
                  <a:pt x="f7236" y="f7237"/>
                </a:cubicBezTo>
                <a:cubicBezTo>
                  <a:pt x="f7238" y="f7239"/>
                  <a:pt x="f7240" y="f7241"/>
                  <a:pt x="f7242" y="f7243"/>
                </a:cubicBezTo>
                <a:cubicBezTo>
                  <a:pt x="f7244" y="f7245"/>
                  <a:pt x="f7246" y="f7247"/>
                  <a:pt x="f7248" y="f7249"/>
                </a:cubicBezTo>
                <a:cubicBezTo>
                  <a:pt x="f7250" y="f7251"/>
                  <a:pt x="f7252" y="f7253"/>
                  <a:pt x="f7254" y="f7255"/>
                </a:cubicBezTo>
                <a:cubicBezTo>
                  <a:pt x="f7256" y="f7257"/>
                  <a:pt x="f7258" y="f7259"/>
                  <a:pt x="f7260" y="f7261"/>
                </a:cubicBezTo>
                <a:cubicBezTo>
                  <a:pt x="f7262" y="f7263"/>
                  <a:pt x="f7264" y="f7265"/>
                  <a:pt x="f7266" y="f7267"/>
                </a:cubicBezTo>
                <a:lnTo>
                  <a:pt x="f7268" y="f7269"/>
                </a:lnTo>
                <a:lnTo>
                  <a:pt x="f7270" y="f7271"/>
                </a:lnTo>
                <a:cubicBezTo>
                  <a:pt x="f7272" y="f7273"/>
                  <a:pt x="f7274" y="f7275"/>
                  <a:pt x="f7276" y="f7277"/>
                </a:cubicBezTo>
                <a:lnTo>
                  <a:pt x="f7278" y="f7279"/>
                </a:lnTo>
                <a:lnTo>
                  <a:pt x="f7280" y="f7281"/>
                </a:lnTo>
                <a:lnTo>
                  <a:pt x="f7282" y="f7283"/>
                </a:lnTo>
                <a:cubicBezTo>
                  <a:pt x="f7284" y="f7285"/>
                  <a:pt x="f7286" y="f7287"/>
                  <a:pt x="f7288" y="f7289"/>
                </a:cubicBezTo>
                <a:cubicBezTo>
                  <a:pt x="f7290" y="f7291"/>
                  <a:pt x="f7292" y="f7293"/>
                  <a:pt x="f7294" y="f7295"/>
                </a:cubicBezTo>
                <a:cubicBezTo>
                  <a:pt x="f7296" y="f7297"/>
                  <a:pt x="f7298" y="f7299"/>
                  <a:pt x="f7300" y="f7301"/>
                </a:cubicBezTo>
                <a:cubicBezTo>
                  <a:pt x="f7302" y="f7303"/>
                  <a:pt x="f7304" y="f7305"/>
                  <a:pt x="f7306" y="f7307"/>
                </a:cubicBezTo>
                <a:lnTo>
                  <a:pt x="f7308" y="f7309"/>
                </a:lnTo>
                <a:lnTo>
                  <a:pt x="f7310" y="f7311"/>
                </a:lnTo>
                <a:lnTo>
                  <a:pt x="f7312" y="f7313"/>
                </a:lnTo>
                <a:lnTo>
                  <a:pt x="f7314" y="f7315"/>
                </a:lnTo>
                <a:cubicBezTo>
                  <a:pt x="f7314" y="f7315"/>
                  <a:pt x="f7316" y="f7317"/>
                  <a:pt x="f7318" y="f7319"/>
                </a:cubicBezTo>
                <a:cubicBezTo>
                  <a:pt x="f7320" y="f7321"/>
                  <a:pt x="f7322" y="f7323"/>
                  <a:pt x="f7324" y="f7325"/>
                </a:cubicBezTo>
                <a:cubicBezTo>
                  <a:pt x="f7326" y="f7327"/>
                  <a:pt x="f7328" y="f7329"/>
                  <a:pt x="f7330" y="f7331"/>
                </a:cubicBezTo>
                <a:cubicBezTo>
                  <a:pt x="f7332" y="f7333"/>
                  <a:pt x="f7334" y="f7335"/>
                  <a:pt x="f7336" y="f7337"/>
                </a:cubicBezTo>
                <a:cubicBezTo>
                  <a:pt x="f7338" y="f7339"/>
                  <a:pt x="f7340" y="f7341"/>
                  <a:pt x="f7342" y="f7343"/>
                </a:cubicBezTo>
                <a:cubicBezTo>
                  <a:pt x="f7344" y="f7345"/>
                  <a:pt x="f7346" y="f7347"/>
                  <a:pt x="f7348" y="f7349"/>
                </a:cubicBezTo>
                <a:cubicBezTo>
                  <a:pt x="f7350" y="f7351"/>
                  <a:pt x="f7352" y="f7353"/>
                  <a:pt x="f7354" y="f7355"/>
                </a:cubicBezTo>
                <a:cubicBezTo>
                  <a:pt x="f7356" y="f7357"/>
                  <a:pt x="f7358" y="f7359"/>
                  <a:pt x="f7360" y="f7361"/>
                </a:cubicBezTo>
                <a:cubicBezTo>
                  <a:pt x="f7362" y="f7363"/>
                  <a:pt x="f7364" y="f7365"/>
                  <a:pt x="f7366" y="f7367"/>
                </a:cubicBezTo>
                <a:cubicBezTo>
                  <a:pt x="f7368" y="f7369"/>
                  <a:pt x="f7370" y="f7371"/>
                  <a:pt x="f7372" y="f7373"/>
                </a:cubicBezTo>
                <a:cubicBezTo>
                  <a:pt x="f7374" y="f7375"/>
                  <a:pt x="f7376" y="f7377"/>
                  <a:pt x="f7378" y="f7379"/>
                </a:cubicBezTo>
                <a:cubicBezTo>
                  <a:pt x="f7380" y="f7381"/>
                  <a:pt x="f7382" y="f7383"/>
                  <a:pt x="f7384" y="f7385"/>
                </a:cubicBezTo>
                <a:cubicBezTo>
                  <a:pt x="f7386" y="f7387"/>
                  <a:pt x="f7388" y="f7389"/>
                  <a:pt x="f7390" y="f7391"/>
                </a:cubicBezTo>
                <a:cubicBezTo>
                  <a:pt x="f7392" y="f7393"/>
                  <a:pt x="f7394" y="f7395"/>
                  <a:pt x="f7396" y="f7397"/>
                </a:cubicBezTo>
                <a:cubicBezTo>
                  <a:pt x="f7398" y="f7399"/>
                  <a:pt x="f7400" y="f7401"/>
                  <a:pt x="f7402" y="f7403"/>
                </a:cubicBezTo>
                <a:cubicBezTo>
                  <a:pt x="f7404" y="f7405"/>
                  <a:pt x="f7406" y="f7407"/>
                  <a:pt x="f7408" y="f7409"/>
                </a:cubicBezTo>
                <a:cubicBezTo>
                  <a:pt x="f7410" y="f7411"/>
                  <a:pt x="f7412" y="f7413"/>
                  <a:pt x="f7414" y="f7415"/>
                </a:cubicBezTo>
                <a:cubicBezTo>
                  <a:pt x="f7416" y="f7417"/>
                  <a:pt x="f7418" y="f7419"/>
                  <a:pt x="f7420" y="f7421"/>
                </a:cubicBezTo>
                <a:cubicBezTo>
                  <a:pt x="f7422" y="f7423"/>
                  <a:pt x="f7424" y="f7425"/>
                  <a:pt x="f7426" y="f7427"/>
                </a:cubicBezTo>
                <a:cubicBezTo>
                  <a:pt x="f7428" y="f7429"/>
                  <a:pt x="f7430" y="f7431"/>
                  <a:pt x="f7432" y="f7433"/>
                </a:cubicBezTo>
                <a:cubicBezTo>
                  <a:pt x="f7434" y="f7435"/>
                  <a:pt x="f7436" y="f7437"/>
                  <a:pt x="f7438" y="f7439"/>
                </a:cubicBezTo>
                <a:cubicBezTo>
                  <a:pt x="f7440" y="f7441"/>
                  <a:pt x="f7442" y="f7443"/>
                  <a:pt x="f7444" y="f7445"/>
                </a:cubicBezTo>
                <a:cubicBezTo>
                  <a:pt x="f7446" y="f7447"/>
                  <a:pt x="f7448" y="f7449"/>
                  <a:pt x="f7448" y="f7449"/>
                </a:cubicBezTo>
                <a:cubicBezTo>
                  <a:pt x="f7450" y="f7451"/>
                  <a:pt x="f7452" y="f7453"/>
                  <a:pt x="f7454" y="f7455"/>
                </a:cubicBezTo>
                <a:cubicBezTo>
                  <a:pt x="f7456" y="f7457"/>
                  <a:pt x="f7458" y="f7459"/>
                  <a:pt x="f7460" y="f7461"/>
                </a:cubicBezTo>
                <a:cubicBezTo>
                  <a:pt x="f7462" y="f7463"/>
                  <a:pt x="f7464" y="f7465"/>
                  <a:pt x="f7466" y="f7467"/>
                </a:cubicBezTo>
                <a:cubicBezTo>
                  <a:pt x="f7468" y="f7469"/>
                  <a:pt x="f7470" y="f7471"/>
                  <a:pt x="f7472" y="f7473"/>
                </a:cubicBezTo>
                <a:cubicBezTo>
                  <a:pt x="f7474" y="f7475"/>
                  <a:pt x="f7476" y="f7477"/>
                  <a:pt x="f7478" y="f7479"/>
                </a:cubicBezTo>
                <a:cubicBezTo>
                  <a:pt x="f7480" y="f7481"/>
                  <a:pt x="f7482" y="f7483"/>
                  <a:pt x="f7484" y="f7485"/>
                </a:cubicBezTo>
                <a:cubicBezTo>
                  <a:pt x="f7486" y="f7487"/>
                  <a:pt x="f7488" y="f7489"/>
                  <a:pt x="f7490" y="f7491"/>
                </a:cubicBezTo>
                <a:cubicBezTo>
                  <a:pt x="f7492" y="f7493"/>
                  <a:pt x="f7494" y="f7495"/>
                  <a:pt x="f7496" y="f7497"/>
                </a:cubicBezTo>
                <a:cubicBezTo>
                  <a:pt x="f7498" y="f7499"/>
                  <a:pt x="f7500" y="f7501"/>
                  <a:pt x="f7502" y="f7503"/>
                </a:cubicBezTo>
                <a:cubicBezTo>
                  <a:pt x="f7504" y="f7505"/>
                  <a:pt x="f7506" y="f7507"/>
                  <a:pt x="f7508" y="f7509"/>
                </a:cubicBezTo>
                <a:cubicBezTo>
                  <a:pt x="f7510" y="f7511"/>
                  <a:pt x="f7512" y="f7513"/>
                  <a:pt x="f7514" y="f7515"/>
                </a:cubicBezTo>
                <a:cubicBezTo>
                  <a:pt x="f7516" y="f7517"/>
                  <a:pt x="f7518" y="f7519"/>
                  <a:pt x="f7520" y="f7521"/>
                </a:cubicBezTo>
                <a:cubicBezTo>
                  <a:pt x="f7522" y="f7523"/>
                  <a:pt x="f7524" y="f7525"/>
                  <a:pt x="f7526" y="f7527"/>
                </a:cubicBezTo>
                <a:cubicBezTo>
                  <a:pt x="f7526" y="f7527"/>
                  <a:pt x="f7528" y="f7529"/>
                  <a:pt x="f7530" y="f7531"/>
                </a:cubicBezTo>
                <a:cubicBezTo>
                  <a:pt x="f7532" y="f7533"/>
                  <a:pt x="f7534" y="f7535"/>
                  <a:pt x="f7536" y="f7537"/>
                </a:cubicBezTo>
                <a:cubicBezTo>
                  <a:pt x="f7538" y="f7539"/>
                  <a:pt x="f7540" y="f7541"/>
                  <a:pt x="f7542" y="f7543"/>
                </a:cubicBezTo>
                <a:cubicBezTo>
                  <a:pt x="f7544" y="f7545"/>
                  <a:pt x="f7546" y="f7547"/>
                  <a:pt x="f7548" y="f7549"/>
                </a:cubicBezTo>
                <a:cubicBezTo>
                  <a:pt x="f7550" y="f7551"/>
                  <a:pt x="f7552" y="f7553"/>
                  <a:pt x="f7554" y="f7555"/>
                </a:cubicBezTo>
                <a:cubicBezTo>
                  <a:pt x="f7556" y="f7557"/>
                  <a:pt x="f7558" y="f7559"/>
                  <a:pt x="f7560" y="f7561"/>
                </a:cubicBezTo>
                <a:cubicBezTo>
                  <a:pt x="f7562" y="f7563"/>
                  <a:pt x="f7564" y="f7565"/>
                  <a:pt x="f7566" y="f7567"/>
                </a:cubicBezTo>
                <a:cubicBezTo>
                  <a:pt x="f7568" y="f7569"/>
                  <a:pt x="f7570" y="f7571"/>
                  <a:pt x="f7572" y="f7573"/>
                </a:cubicBezTo>
                <a:cubicBezTo>
                  <a:pt x="f7574" y="f7575"/>
                  <a:pt x="f7576" y="f7577"/>
                  <a:pt x="f7578" y="f7579"/>
                </a:cubicBezTo>
                <a:cubicBezTo>
                  <a:pt x="f7580" y="f7581"/>
                  <a:pt x="f7582" y="f7583"/>
                  <a:pt x="f7584" y="f7585"/>
                </a:cubicBezTo>
                <a:cubicBezTo>
                  <a:pt x="f7586" y="f7587"/>
                  <a:pt x="f7588" y="f7589"/>
                  <a:pt x="f7590" y="f7591"/>
                </a:cubicBezTo>
                <a:cubicBezTo>
                  <a:pt x="f7590" y="f7591"/>
                  <a:pt x="f7592" y="f7593"/>
                  <a:pt x="f7592" y="f7593"/>
                </a:cubicBezTo>
                <a:cubicBezTo>
                  <a:pt x="f7594" y="f7595"/>
                  <a:pt x="f7594" y="f7595"/>
                  <a:pt x="f7596" y="f7597"/>
                </a:cubicBezTo>
                <a:cubicBezTo>
                  <a:pt x="f7598" y="f7599"/>
                  <a:pt x="f7600" y="f7601"/>
                  <a:pt x="f7602" y="f7603"/>
                </a:cubicBezTo>
                <a:cubicBezTo>
                  <a:pt x="f7604" y="f7605"/>
                  <a:pt x="f7606" y="f7607"/>
                  <a:pt x="f7608" y="f7609"/>
                </a:cubicBezTo>
                <a:cubicBezTo>
                  <a:pt x="f7610" y="f7611"/>
                  <a:pt x="f7612" y="f7613"/>
                  <a:pt x="f7614" y="f7615"/>
                </a:cubicBezTo>
                <a:cubicBezTo>
                  <a:pt x="f7616" y="f7617"/>
                  <a:pt x="f7618" y="f7619"/>
                  <a:pt x="f7620" y="f7621"/>
                </a:cubicBezTo>
                <a:cubicBezTo>
                  <a:pt x="f7622" y="f7623"/>
                  <a:pt x="f7624" y="f7625"/>
                  <a:pt x="f7626" y="f7627"/>
                </a:cubicBezTo>
                <a:cubicBezTo>
                  <a:pt x="f7628" y="f7629"/>
                  <a:pt x="f7630" y="f7631"/>
                  <a:pt x="f7632" y="f7633"/>
                </a:cubicBezTo>
                <a:cubicBezTo>
                  <a:pt x="f7634" y="f7635"/>
                  <a:pt x="f7636" y="f7637"/>
                  <a:pt x="f7638" y="f7639"/>
                </a:cubicBezTo>
                <a:cubicBezTo>
                  <a:pt x="f7638" y="f7639"/>
                  <a:pt x="f7640" y="f7641"/>
                  <a:pt x="f7642" y="f7643"/>
                </a:cubicBezTo>
                <a:cubicBezTo>
                  <a:pt x="f7644" y="f7645"/>
                  <a:pt x="f7646" y="f7647"/>
                  <a:pt x="f7648" y="f7649"/>
                </a:cubicBezTo>
                <a:cubicBezTo>
                  <a:pt x="f7650" y="f7651"/>
                  <a:pt x="f7652" y="f7653"/>
                  <a:pt x="f7654" y="f7655"/>
                </a:cubicBezTo>
                <a:cubicBezTo>
                  <a:pt x="f7656" y="f7657"/>
                  <a:pt x="f7656" y="f7657"/>
                  <a:pt x="f7658" y="f7659"/>
                </a:cubicBezTo>
                <a:cubicBezTo>
                  <a:pt x="f7660" y="f7661"/>
                  <a:pt x="f7662" y="f7663"/>
                  <a:pt x="f7664" y="f7665"/>
                </a:cubicBezTo>
                <a:cubicBezTo>
                  <a:pt x="f7666" y="f7667"/>
                  <a:pt x="f7668" y="f7669"/>
                  <a:pt x="f7670" y="f7671"/>
                </a:cubicBezTo>
                <a:cubicBezTo>
                  <a:pt x="f7672" y="f7673"/>
                  <a:pt x="f7674" y="f7675"/>
                  <a:pt x="f7676" y="f7677"/>
                </a:cubicBezTo>
                <a:cubicBezTo>
                  <a:pt x="f7678" y="f7679"/>
                  <a:pt x="f7680" y="f7681"/>
                  <a:pt x="f7682" y="f7683"/>
                </a:cubicBezTo>
                <a:cubicBezTo>
                  <a:pt x="f7684" y="f7685"/>
                  <a:pt x="f7686" y="f7687"/>
                  <a:pt x="f7688" y="f7689"/>
                </a:cubicBezTo>
                <a:cubicBezTo>
                  <a:pt x="f7690" y="f7691"/>
                  <a:pt x="f7692" y="f7693"/>
                  <a:pt x="f7694" y="f7695"/>
                </a:cubicBezTo>
                <a:cubicBezTo>
                  <a:pt x="f7696" y="f7697"/>
                  <a:pt x="f7698" y="f7699"/>
                  <a:pt x="f7700" y="f7701"/>
                </a:cubicBezTo>
                <a:cubicBezTo>
                  <a:pt x="f7702" y="f7703"/>
                  <a:pt x="f7704" y="f7705"/>
                  <a:pt x="f7706" y="f7707"/>
                </a:cubicBezTo>
                <a:cubicBezTo>
                  <a:pt x="f7708" y="f7709"/>
                  <a:pt x="f7710" y="f7711"/>
                  <a:pt x="f7712" y="f7713"/>
                </a:cubicBezTo>
                <a:cubicBezTo>
                  <a:pt x="f7714" y="f7715"/>
                  <a:pt x="f7716" y="f7717"/>
                  <a:pt x="f7718" y="f7719"/>
                </a:cubicBezTo>
                <a:cubicBezTo>
                  <a:pt x="f7720" y="f7721"/>
                  <a:pt x="f7722" y="f7723"/>
                  <a:pt x="f7724" y="f7725"/>
                </a:cubicBezTo>
                <a:cubicBezTo>
                  <a:pt x="f7726" y="f7727"/>
                  <a:pt x="f7728" y="f7729"/>
                  <a:pt x="f7730" y="f7731"/>
                </a:cubicBezTo>
                <a:cubicBezTo>
                  <a:pt x="f7732" y="f7733"/>
                  <a:pt x="f7734" y="f7735"/>
                  <a:pt x="f7736" y="f7737"/>
                </a:cubicBezTo>
                <a:cubicBezTo>
                  <a:pt x="f7738" y="f7739"/>
                  <a:pt x="f7740" y="f7741"/>
                  <a:pt x="f7742" y="f7743"/>
                </a:cubicBezTo>
                <a:cubicBezTo>
                  <a:pt x="f7744" y="f7745"/>
                  <a:pt x="f7746" y="f7747"/>
                  <a:pt x="f7748" y="f7749"/>
                </a:cubicBezTo>
                <a:cubicBezTo>
                  <a:pt x="f7750" y="f7751"/>
                  <a:pt x="f7752" y="f7753"/>
                  <a:pt x="f7754" y="f7755"/>
                </a:cubicBezTo>
                <a:cubicBezTo>
                  <a:pt x="f7756" y="f7757"/>
                  <a:pt x="f7758" y="f7759"/>
                  <a:pt x="f7760" y="f7761"/>
                </a:cubicBezTo>
                <a:cubicBezTo>
                  <a:pt x="f7762" y="f7763"/>
                  <a:pt x="f7764" y="f7765"/>
                  <a:pt x="f7766" y="f7767"/>
                </a:cubicBezTo>
                <a:cubicBezTo>
                  <a:pt x="f7768" y="f7769"/>
                  <a:pt x="f7770" y="f7771"/>
                  <a:pt x="f7772" y="f7773"/>
                </a:cubicBezTo>
                <a:cubicBezTo>
                  <a:pt x="f7774" y="f7775"/>
                  <a:pt x="f7776" y="f7777"/>
                  <a:pt x="f7778" y="f7779"/>
                </a:cubicBezTo>
                <a:cubicBezTo>
                  <a:pt x="f7780" y="f7781"/>
                  <a:pt x="f7782" y="f7783"/>
                  <a:pt x="f7784" y="f7785"/>
                </a:cubicBezTo>
                <a:cubicBezTo>
                  <a:pt x="f7786" y="f7787"/>
                  <a:pt x="f7788" y="f7789"/>
                  <a:pt x="f7790" y="f7791"/>
                </a:cubicBezTo>
                <a:cubicBezTo>
                  <a:pt x="f7792" y="f7793"/>
                  <a:pt x="f7794" y="f7795"/>
                  <a:pt x="f7796" y="f7797"/>
                </a:cubicBezTo>
                <a:cubicBezTo>
                  <a:pt x="f7798" y="f7799"/>
                  <a:pt x="f7800" y="f7801"/>
                  <a:pt x="f7802" y="f7803"/>
                </a:cubicBezTo>
                <a:cubicBezTo>
                  <a:pt x="f7804" y="f7805"/>
                  <a:pt x="f7806" y="f7807"/>
                  <a:pt x="f7808" y="f7809"/>
                </a:cubicBezTo>
                <a:cubicBezTo>
                  <a:pt x="f7810" y="f7811"/>
                  <a:pt x="f7812" y="f7813"/>
                  <a:pt x="f7814" y="f7815"/>
                </a:cubicBezTo>
                <a:lnTo>
                  <a:pt x="f7816" y="f7817"/>
                </a:lnTo>
                <a:lnTo>
                  <a:pt x="f7818" y="f7819"/>
                </a:lnTo>
                <a:lnTo>
                  <a:pt x="f7820" y="f7821"/>
                </a:lnTo>
                <a:lnTo>
                  <a:pt x="f7822" y="f7823"/>
                </a:lnTo>
                <a:cubicBezTo>
                  <a:pt x="f7824" y="f7825"/>
                  <a:pt x="f7826" y="f7827"/>
                  <a:pt x="f7828" y="f7829"/>
                </a:cubicBezTo>
                <a:lnTo>
                  <a:pt x="f7830" y="f7831"/>
                </a:lnTo>
                <a:lnTo>
                  <a:pt x="f7832" y="f7833"/>
                </a:lnTo>
                <a:cubicBezTo>
                  <a:pt x="f7834" y="f7835"/>
                  <a:pt x="f7836" y="f7837"/>
                  <a:pt x="f7838" y="f7839"/>
                </a:cubicBezTo>
                <a:lnTo>
                  <a:pt x="f7840" y="f7841"/>
                </a:lnTo>
                <a:lnTo>
                  <a:pt x="f7842" y="f7843"/>
                </a:lnTo>
                <a:cubicBezTo>
                  <a:pt x="f7844" y="f7845"/>
                  <a:pt x="f7846" y="f7847"/>
                  <a:pt x="f7848" y="f7849"/>
                </a:cubicBezTo>
                <a:lnTo>
                  <a:pt x="f7850" y="f7851"/>
                </a:lnTo>
                <a:lnTo>
                  <a:pt x="f7852" y="f7853"/>
                </a:lnTo>
                <a:cubicBezTo>
                  <a:pt x="f7854" y="f7855"/>
                  <a:pt x="f7856" y="f7857"/>
                  <a:pt x="f7858" y="f7859"/>
                </a:cubicBezTo>
                <a:cubicBezTo>
                  <a:pt x="f7860" y="f7861"/>
                  <a:pt x="f7862" y="f7863"/>
                  <a:pt x="f7864" y="f7865"/>
                </a:cubicBezTo>
                <a:cubicBezTo>
                  <a:pt x="f7866" y="f7867"/>
                  <a:pt x="f7868" y="f7869"/>
                  <a:pt x="f7870" y="f7871"/>
                </a:cubicBezTo>
                <a:cubicBezTo>
                  <a:pt x="f7872" y="f7873"/>
                  <a:pt x="f7874" y="f7875"/>
                  <a:pt x="f7876" y="f7877"/>
                </a:cubicBezTo>
                <a:cubicBezTo>
                  <a:pt x="f7878" y="f7879"/>
                  <a:pt x="f7880" y="f7881"/>
                  <a:pt x="f7882" y="f7883"/>
                </a:cubicBezTo>
                <a:cubicBezTo>
                  <a:pt x="f7884" y="f7885"/>
                  <a:pt x="f7886" y="f7887"/>
                  <a:pt x="f7888" y="f7889"/>
                </a:cubicBezTo>
                <a:cubicBezTo>
                  <a:pt x="f7890" y="f7891"/>
                  <a:pt x="f7892" y="f7893"/>
                  <a:pt x="f7894" y="f7895"/>
                </a:cubicBezTo>
                <a:cubicBezTo>
                  <a:pt x="f7896" y="f7897"/>
                  <a:pt x="f7898" y="f7899"/>
                  <a:pt x="f7900" y="f7901"/>
                </a:cubicBezTo>
                <a:cubicBezTo>
                  <a:pt x="f7902" y="f7903"/>
                  <a:pt x="f7904" y="f7905"/>
                  <a:pt x="f7906" y="f7907"/>
                </a:cubicBezTo>
                <a:cubicBezTo>
                  <a:pt x="f7908" y="f7909"/>
                  <a:pt x="f7910" y="f7911"/>
                  <a:pt x="f7912" y="f7913"/>
                </a:cubicBezTo>
                <a:cubicBezTo>
                  <a:pt x="f7914" y="f7915"/>
                  <a:pt x="f7916" y="f7917"/>
                  <a:pt x="f7918" y="f7919"/>
                </a:cubicBezTo>
                <a:cubicBezTo>
                  <a:pt x="f7920" y="f7921"/>
                  <a:pt x="f7922" y="f7923"/>
                  <a:pt x="f7924" y="f7925"/>
                </a:cubicBezTo>
                <a:cubicBezTo>
                  <a:pt x="f7926" y="f7927"/>
                  <a:pt x="f7928" y="f7929"/>
                  <a:pt x="f7930" y="f7931"/>
                </a:cubicBezTo>
                <a:cubicBezTo>
                  <a:pt x="f7932" y="f7933"/>
                  <a:pt x="f7934" y="f7935"/>
                  <a:pt x="f7936" y="f7937"/>
                </a:cubicBezTo>
                <a:cubicBezTo>
                  <a:pt x="f7938" y="f7939"/>
                  <a:pt x="f7940" y="f7941"/>
                  <a:pt x="f7942" y="f7943"/>
                </a:cubicBezTo>
                <a:cubicBezTo>
                  <a:pt x="f7944" y="f7945"/>
                  <a:pt x="f7946" y="f7947"/>
                  <a:pt x="f7948" y="f7949"/>
                </a:cubicBezTo>
                <a:cubicBezTo>
                  <a:pt x="f7950" y="f7951"/>
                  <a:pt x="f7952" y="f7953"/>
                  <a:pt x="f7954" y="f7955"/>
                </a:cubicBezTo>
                <a:cubicBezTo>
                  <a:pt x="f7956" y="f7957"/>
                  <a:pt x="f7958" y="f7959"/>
                  <a:pt x="f7960" y="f7961"/>
                </a:cubicBezTo>
                <a:cubicBezTo>
                  <a:pt x="f7962" y="f7963"/>
                  <a:pt x="f7964" y="f7965"/>
                  <a:pt x="f7966" y="f7967"/>
                </a:cubicBezTo>
                <a:cubicBezTo>
                  <a:pt x="f7968" y="f7969"/>
                  <a:pt x="f7970" y="f7971"/>
                  <a:pt x="f7972" y="f7973"/>
                </a:cubicBezTo>
                <a:cubicBezTo>
                  <a:pt x="f7974" y="f7975"/>
                  <a:pt x="f7976" y="f7977"/>
                  <a:pt x="f7978" y="f7979"/>
                </a:cubicBezTo>
                <a:cubicBezTo>
                  <a:pt x="f7980" y="f7981"/>
                  <a:pt x="f7982" y="f7983"/>
                  <a:pt x="f7982" y="f7983"/>
                </a:cubicBezTo>
                <a:cubicBezTo>
                  <a:pt x="f7984" y="f7985"/>
                  <a:pt x="f7986" y="f7987"/>
                  <a:pt x="f7988" y="f7989"/>
                </a:cubicBezTo>
                <a:cubicBezTo>
                  <a:pt x="f7990" y="f7991"/>
                  <a:pt x="f7992" y="f7993"/>
                  <a:pt x="f7994" y="f7995"/>
                </a:cubicBezTo>
                <a:cubicBezTo>
                  <a:pt x="f7996" y="f7997"/>
                  <a:pt x="f7996" y="f7997"/>
                  <a:pt x="f7998" y="f7999"/>
                </a:cubicBezTo>
                <a:cubicBezTo>
                  <a:pt x="f8000" y="f8001"/>
                  <a:pt x="f8002" y="f8003"/>
                  <a:pt x="f8004" y="f8005"/>
                </a:cubicBezTo>
                <a:cubicBezTo>
                  <a:pt x="f8006" y="f8007"/>
                  <a:pt x="f8008" y="f8009"/>
                  <a:pt x="f8010" y="f8011"/>
                </a:cubicBezTo>
                <a:lnTo>
                  <a:pt x="f8012" y="f8013"/>
                </a:lnTo>
                <a:lnTo>
                  <a:pt x="f8014" y="f8015"/>
                </a:lnTo>
                <a:cubicBezTo>
                  <a:pt x="f8016" y="f8017"/>
                  <a:pt x="f8018" y="f8019"/>
                  <a:pt x="f8020" y="f8017"/>
                </a:cubicBezTo>
                <a:cubicBezTo>
                  <a:pt x="f8021" y="f8022"/>
                  <a:pt x="f8023" y="f8024"/>
                  <a:pt x="f8025" y="f8026"/>
                </a:cubicBezTo>
                <a:cubicBezTo>
                  <a:pt x="f8027" y="f8028"/>
                  <a:pt x="f8029" y="f8030"/>
                  <a:pt x="f8031" y="f8032"/>
                </a:cubicBezTo>
                <a:cubicBezTo>
                  <a:pt x="f8033" y="f8034"/>
                  <a:pt x="f8035" y="f8036"/>
                  <a:pt x="f8037" y="f8038"/>
                </a:cubicBezTo>
                <a:cubicBezTo>
                  <a:pt x="f8039" y="f8040"/>
                  <a:pt x="f8041" y="f8042"/>
                  <a:pt x="f8043" y="f8044"/>
                </a:cubicBezTo>
                <a:cubicBezTo>
                  <a:pt x="f8045" y="f8046"/>
                  <a:pt x="f8047" y="f8046"/>
                  <a:pt x="f8048" y="f8049"/>
                </a:cubicBezTo>
                <a:cubicBezTo>
                  <a:pt x="f8050" y="f8051"/>
                  <a:pt x="f8052" y="f8053"/>
                  <a:pt x="f8054" y="f8055"/>
                </a:cubicBezTo>
                <a:cubicBezTo>
                  <a:pt x="f8056" y="f8057"/>
                  <a:pt x="f8058" y="f8059"/>
                  <a:pt x="f8060" y="f8061"/>
                </a:cubicBezTo>
                <a:cubicBezTo>
                  <a:pt x="f8062" y="f8063"/>
                  <a:pt x="f8064" y="f8065"/>
                  <a:pt x="f8066" y="f8067"/>
                </a:cubicBezTo>
                <a:lnTo>
                  <a:pt x="f8068" y="f8069"/>
                </a:lnTo>
                <a:lnTo>
                  <a:pt x="f8070" y="f8071"/>
                </a:lnTo>
                <a:cubicBezTo>
                  <a:pt x="f8072" y="f8073"/>
                  <a:pt x="f8074" y="f8075"/>
                  <a:pt x="f8076" y="f8077"/>
                </a:cubicBezTo>
                <a:cubicBezTo>
                  <a:pt x="f8078" y="f8079"/>
                  <a:pt x="f8080" y="f8081"/>
                  <a:pt x="f8082" y="f8083"/>
                </a:cubicBezTo>
                <a:cubicBezTo>
                  <a:pt x="f8084" y="f8085"/>
                  <a:pt x="f8086" y="f8087"/>
                  <a:pt x="f8088" y="f8087"/>
                </a:cubicBezTo>
                <a:cubicBezTo>
                  <a:pt x="f8089" y="f8087"/>
                  <a:pt x="f8090" y="f8091"/>
                  <a:pt x="f8092" y="f8093"/>
                </a:cubicBezTo>
                <a:cubicBezTo>
                  <a:pt x="f8094" y="f8095"/>
                  <a:pt x="f8096" y="f8097"/>
                  <a:pt x="f8098" y="f8099"/>
                </a:cubicBezTo>
                <a:cubicBezTo>
                  <a:pt x="f8100" y="f8101"/>
                  <a:pt x="f8102" y="f8103"/>
                  <a:pt x="f8104" y="f8105"/>
                </a:cubicBezTo>
                <a:cubicBezTo>
                  <a:pt x="f8106" y="f8107"/>
                  <a:pt x="f8108" y="f8109"/>
                  <a:pt x="f8110" y="f8111"/>
                </a:cubicBezTo>
                <a:cubicBezTo>
                  <a:pt x="f8112" y="f8113"/>
                  <a:pt x="f8114" y="f8115"/>
                  <a:pt x="f8116" y="f8117"/>
                </a:cubicBezTo>
                <a:cubicBezTo>
                  <a:pt x="f8118" y="f8119"/>
                  <a:pt x="f8120" y="f8121"/>
                  <a:pt x="f8122" y="f8123"/>
                </a:cubicBezTo>
                <a:cubicBezTo>
                  <a:pt x="f8124" y="f8125"/>
                  <a:pt x="f8126" y="f8127"/>
                  <a:pt x="f8128" y="f8129"/>
                </a:cubicBezTo>
                <a:lnTo>
                  <a:pt x="f8130" y="f8131"/>
                </a:lnTo>
                <a:lnTo>
                  <a:pt x="f8132" y="f8133"/>
                </a:lnTo>
                <a:lnTo>
                  <a:pt x="f8134" y="f8135"/>
                </a:lnTo>
                <a:cubicBezTo>
                  <a:pt x="f8136" y="f8137"/>
                  <a:pt x="f8138" y="f8139"/>
                  <a:pt x="f8140" y="f8141"/>
                </a:cubicBezTo>
                <a:lnTo>
                  <a:pt x="f8142" y="f8143"/>
                </a:lnTo>
                <a:lnTo>
                  <a:pt x="f8144" y="f8145"/>
                </a:lnTo>
                <a:lnTo>
                  <a:pt x="f8146" y="f8147"/>
                </a:lnTo>
                <a:lnTo>
                  <a:pt x="f8148" y="f8149"/>
                </a:lnTo>
                <a:cubicBezTo>
                  <a:pt x="f8150" y="f8151"/>
                  <a:pt x="f8152" y="f8153"/>
                  <a:pt x="f8154" y="f8155"/>
                </a:cubicBezTo>
                <a:lnTo>
                  <a:pt x="f8156" y="f8157"/>
                </a:lnTo>
                <a:lnTo>
                  <a:pt x="f8158" y="f8159"/>
                </a:lnTo>
                <a:cubicBezTo>
                  <a:pt x="f8160" y="f8161"/>
                  <a:pt x="f8162" y="f8163"/>
                  <a:pt x="f8164" y="f8165"/>
                </a:cubicBezTo>
                <a:cubicBezTo>
                  <a:pt x="f8166" y="f8167"/>
                  <a:pt x="f8168" y="f8169"/>
                  <a:pt x="f8170" y="f8171"/>
                </a:cubicBezTo>
                <a:cubicBezTo>
                  <a:pt x="f8172" y="f8173"/>
                  <a:pt x="f8174" y="f8175"/>
                  <a:pt x="f8176" y="f8177"/>
                </a:cubicBezTo>
                <a:cubicBezTo>
                  <a:pt x="f8178" y="f8179"/>
                  <a:pt x="f8180" y="f8181"/>
                  <a:pt x="f8182" y="f8171"/>
                </a:cubicBezTo>
                <a:cubicBezTo>
                  <a:pt x="f8183" y="f8184"/>
                  <a:pt x="f8185" y="f8186"/>
                  <a:pt x="f8187" y="f8188"/>
                </a:cubicBezTo>
                <a:cubicBezTo>
                  <a:pt x="f8189" y="f8190"/>
                  <a:pt x="f8191" y="f8192"/>
                  <a:pt x="f8193" y="f8192"/>
                </a:cubicBezTo>
                <a:cubicBezTo>
                  <a:pt x="f8194" y="f8192"/>
                  <a:pt x="f8195" y="f8196"/>
                  <a:pt x="f8197" y="f8198"/>
                </a:cubicBezTo>
                <a:cubicBezTo>
                  <a:pt x="f8199" y="f8200"/>
                  <a:pt x="f8201" y="f8202"/>
                  <a:pt x="f8203" y="f8204"/>
                </a:cubicBezTo>
                <a:cubicBezTo>
                  <a:pt x="f8205" y="f8206"/>
                  <a:pt x="f8207" y="f8206"/>
                  <a:pt x="f8208" y="f8209"/>
                </a:cubicBezTo>
                <a:cubicBezTo>
                  <a:pt x="f8210" y="f8211"/>
                  <a:pt x="f8212" y="f8190"/>
                  <a:pt x="f8213" y="f8214"/>
                </a:cubicBezTo>
                <a:cubicBezTo>
                  <a:pt x="f8215" y="f8216"/>
                  <a:pt x="f7824" y="f8217"/>
                  <a:pt x="f8218" y="f8219"/>
                </a:cubicBezTo>
                <a:lnTo>
                  <a:pt x="f8220" y="f8221"/>
                </a:lnTo>
                <a:lnTo>
                  <a:pt x="f8222" y="f8223"/>
                </a:lnTo>
                <a:cubicBezTo>
                  <a:pt x="f8224" y="f8225"/>
                  <a:pt x="f8226" y="f8227"/>
                  <a:pt x="f8082" y="f8228"/>
                </a:cubicBezTo>
                <a:cubicBezTo>
                  <a:pt x="f8229" y="f8230"/>
                  <a:pt x="f8231" y="f8232"/>
                  <a:pt x="f8233" y="f8234"/>
                </a:cubicBezTo>
                <a:cubicBezTo>
                  <a:pt x="f8235" y="f8236"/>
                  <a:pt x="f8237" y="f8238"/>
                  <a:pt x="f8239" y="f8240"/>
                </a:cubicBezTo>
                <a:cubicBezTo>
                  <a:pt x="f8241" y="f8242"/>
                  <a:pt x="f8241" y="f8242"/>
                  <a:pt x="f8243" y="f8230"/>
                </a:cubicBezTo>
                <a:cubicBezTo>
                  <a:pt x="f8244" y="f8245"/>
                  <a:pt x="f8246" y="f8247"/>
                  <a:pt x="f8246" y="f8248"/>
                </a:cubicBezTo>
                <a:cubicBezTo>
                  <a:pt x="f8246" y="f8249"/>
                  <a:pt x="f8250" y="f8251"/>
                  <a:pt x="f8252" y="f8253"/>
                </a:cubicBezTo>
                <a:close/>
              </a:path>
            </a:pathLst>
          </a:custGeom>
          <a:gradFill>
            <a:gsLst>
              <a:gs pos="0">
                <a:srgbClr val="FC4B22">
                  <a:alpha val="35000"/>
                </a:srgbClr>
              </a:gs>
              <a:gs pos="100000">
                <a:srgbClr val="FC4B22">
                  <a:alpha val="66000"/>
                </a:srgbClr>
              </a:gs>
            </a:gsLst>
            <a:lin ang="18900000"/>
          </a:gradFill>
          <a:ln cap="flat">
            <a:noFill/>
            <a:prstDash val="solid"/>
          </a:ln>
          <a:effectLst>
            <a:outerShdw dist="38103" dir="5400000" algn="tl">
              <a:srgbClr val="000000">
                <a:alpha val="40000"/>
              </a:srgbClr>
            </a:outerShdw>
          </a:effectLst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TextBox 41">
            <a:extLst>
              <a:ext uri="{FF2B5EF4-FFF2-40B4-BE49-F238E27FC236}">
                <a16:creationId xmlns:a16="http://schemas.microsoft.com/office/drawing/2014/main" id="{FE693C8A-B964-CD24-EA59-ECD258273BE7}"/>
              </a:ext>
            </a:extLst>
          </p:cNvPr>
          <p:cNvSpPr txBox="1"/>
          <p:nvPr/>
        </p:nvSpPr>
        <p:spPr>
          <a:xfrm>
            <a:off x="5875495" y="1241316"/>
            <a:ext cx="3239481" cy="21024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100" b="0" i="0" u="none" strike="noStrike" kern="0" cap="none" spc="0" baseline="0" dirty="0">
                <a:solidFill>
                  <a:srgbClr val="FFFFFF"/>
                </a:solidFill>
                <a:uFillTx/>
                <a:latin typeface="Barlow Semi Condensed" pitchFamily="2"/>
                <a:ea typeface="Arial"/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</a:r>
            <a:endParaRPr lang="en-US" sz="1100" b="0" i="0" u="none" strike="noStrike" kern="0" cap="none" spc="0" baseline="0" dirty="0">
              <a:solidFill>
                <a:srgbClr val="FFFFFF"/>
              </a:solidFill>
              <a:uFillTx/>
              <a:latin typeface="Barlow Semi Condensed" pitchFamily="2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3089BC20-B3B7-6EA0-87F5-CA03F5546B18}"/>
              </a:ext>
            </a:extLst>
          </p:cNvPr>
          <p:cNvSpPr txBox="1"/>
          <p:nvPr/>
        </p:nvSpPr>
        <p:spPr>
          <a:xfrm>
            <a:off x="5544455" y="58055"/>
            <a:ext cx="3470605" cy="1200332"/>
          </a:xfrm>
          <a:prstGeom prst="rect">
            <a:avLst/>
          </a:prstGeom>
          <a:noFill/>
          <a:ln cap="flat">
            <a:noFill/>
          </a:ln>
          <a:effectLst>
            <a:outerShdw dist="38096" dir="2700000" algn="tl">
              <a:srgbClr val="000000">
                <a:alpha val="40000"/>
              </a:srgbClr>
            </a:outerShdw>
          </a:effectLst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600" b="0" i="0" u="none" strike="noStrike" kern="0" cap="none" spc="0" baseline="0" dirty="0">
                <a:solidFill>
                  <a:srgbClr val="F4F0E9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روز بین المللی </a:t>
            </a:r>
            <a:r>
              <a:rPr lang="fa-IR" sz="3600" b="0" i="0" u="none" strike="noStrike" kern="0" cap="none" spc="0" baseline="0" dirty="0">
                <a:solidFill>
                  <a:srgbClr val="FF0000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خانواده</a:t>
            </a:r>
            <a:endParaRPr lang="es-PE" sz="3600" b="0" i="0" u="none" strike="noStrike" kern="0" cap="none" spc="0" baseline="0" dirty="0">
              <a:solidFill>
                <a:srgbClr val="FF0000"/>
              </a:solidFill>
              <a:uFillTx/>
              <a:latin typeface="Bahnschrift SemiBold Condensed" pitchFamily="34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5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Google Shape;519;p39">
            <a:extLst>
              <a:ext uri="{FF2B5EF4-FFF2-40B4-BE49-F238E27FC236}">
                <a16:creationId xmlns:a16="http://schemas.microsoft.com/office/drawing/2014/main" id="{CC606029-572E-EA0B-6231-51450EC9DC63}"/>
              </a:ext>
            </a:extLst>
          </p:cNvPr>
          <p:cNvCxnSpPr/>
          <p:nvPr/>
        </p:nvCxnSpPr>
        <p:spPr>
          <a:xfrm>
            <a:off x="4006480" y="3219648"/>
            <a:ext cx="195901" cy="201899"/>
          </a:xfrm>
          <a:prstGeom prst="straightConnector1">
            <a:avLst/>
          </a:prstGeom>
          <a:noFill/>
          <a:ln w="19046" cap="flat">
            <a:solidFill>
              <a:srgbClr val="E06666"/>
            </a:solidFill>
            <a:prstDash val="solid"/>
            <a:round/>
          </a:ln>
        </p:spPr>
      </p:cxnSp>
      <p:sp>
        <p:nvSpPr>
          <p:cNvPr id="3" name="Google Shape;521;p39">
            <a:extLst>
              <a:ext uri="{FF2B5EF4-FFF2-40B4-BE49-F238E27FC236}">
                <a16:creationId xmlns:a16="http://schemas.microsoft.com/office/drawing/2014/main" id="{C783ACE0-365D-9267-71AF-3AE11726E36B}"/>
              </a:ext>
            </a:extLst>
          </p:cNvPr>
          <p:cNvSpPr txBox="1"/>
          <p:nvPr/>
        </p:nvSpPr>
        <p:spPr>
          <a:xfrm>
            <a:off x="3165140" y="4044235"/>
            <a:ext cx="2454898" cy="7871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383838"/>
                </a:solidFill>
                <a:uFillTx/>
                <a:latin typeface="Barlow Semi Condensed"/>
                <a:ea typeface="Barlow Semi Condensed"/>
                <a:cs typeface="B Nazanin" panose="00000700000000000000" pitchFamily="2" charset="-78"/>
              </a:rPr>
              <a:t>قالب پاورپوینت خانواده ویرایش می باشد</a:t>
            </a:r>
            <a:endParaRPr lang="en-US" sz="1400" b="0" i="0" u="none" strike="noStrike" kern="0" cap="none" spc="0" baseline="0" dirty="0">
              <a:solidFill>
                <a:srgbClr val="383838"/>
              </a:solidFill>
              <a:uFillTx/>
              <a:latin typeface="Barlow Semi Condensed"/>
              <a:ea typeface="Barlow Semi Condensed"/>
              <a:cs typeface="B Nazanin" panose="00000700000000000000" pitchFamily="2" charset="-78"/>
            </a:endParaRPr>
          </a:p>
        </p:txBody>
      </p:sp>
      <p:sp>
        <p:nvSpPr>
          <p:cNvPr id="4" name="Google Shape;522;p39">
            <a:extLst>
              <a:ext uri="{FF2B5EF4-FFF2-40B4-BE49-F238E27FC236}">
                <a16:creationId xmlns:a16="http://schemas.microsoft.com/office/drawing/2014/main" id="{5F20D745-C304-A52F-CCEC-24AA8409170F}"/>
              </a:ext>
            </a:extLst>
          </p:cNvPr>
          <p:cNvSpPr txBox="1"/>
          <p:nvPr/>
        </p:nvSpPr>
        <p:spPr>
          <a:xfrm>
            <a:off x="3165140" y="1112239"/>
            <a:ext cx="2454898" cy="7871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383838"/>
                </a:solidFill>
                <a:uFillTx/>
                <a:latin typeface="Barlow Semi Condensed"/>
                <a:ea typeface="Barlow Semi Condensed"/>
                <a:cs typeface="B Nazanin" panose="00000700000000000000" pitchFamily="2" charset="-78"/>
              </a:rPr>
              <a:t>قالب پاورپوینت خانواده ویرایش می باشد</a:t>
            </a:r>
            <a:endParaRPr lang="en-US" sz="1400" b="0" i="0" u="none" strike="noStrike" kern="0" cap="none" spc="0" baseline="0" dirty="0">
              <a:solidFill>
                <a:srgbClr val="383838"/>
              </a:solidFill>
              <a:uFillTx/>
              <a:latin typeface="Barlow Semi Condensed"/>
              <a:ea typeface="Barlow Semi Condensed"/>
              <a:cs typeface="B Nazanin" panose="00000700000000000000" pitchFamily="2" charset="-78"/>
            </a:endParaRPr>
          </a:p>
        </p:txBody>
      </p:sp>
      <p:sp>
        <p:nvSpPr>
          <p:cNvPr id="5" name="Google Shape;523;p39">
            <a:extLst>
              <a:ext uri="{FF2B5EF4-FFF2-40B4-BE49-F238E27FC236}">
                <a16:creationId xmlns:a16="http://schemas.microsoft.com/office/drawing/2014/main" id="{FA3D717F-B33B-5697-B812-6885415629CC}"/>
              </a:ext>
            </a:extLst>
          </p:cNvPr>
          <p:cNvSpPr txBox="1"/>
          <p:nvPr/>
        </p:nvSpPr>
        <p:spPr>
          <a:xfrm>
            <a:off x="5620039" y="2597152"/>
            <a:ext cx="2454898" cy="7871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383838"/>
                </a:solidFill>
                <a:uFillTx/>
                <a:latin typeface="Barlow Semi Condensed"/>
                <a:ea typeface="Barlow Semi Condensed"/>
                <a:cs typeface="B Nazanin" panose="00000700000000000000" pitchFamily="2" charset="-78"/>
              </a:rPr>
              <a:t>قالب پاورپوینت خانواده ویرایش می باشد</a:t>
            </a:r>
            <a:endParaRPr lang="en-US" sz="1400" b="0" i="0" u="none" strike="noStrike" kern="0" cap="none" spc="0" baseline="0" dirty="0">
              <a:solidFill>
                <a:srgbClr val="383838"/>
              </a:solidFill>
              <a:uFillTx/>
              <a:latin typeface="Barlow Semi Condensed"/>
              <a:ea typeface="Barlow Semi Condensed"/>
              <a:cs typeface="B Nazanin" panose="00000700000000000000" pitchFamily="2" charset="-78"/>
            </a:endParaRPr>
          </a:p>
        </p:txBody>
      </p:sp>
      <p:sp>
        <p:nvSpPr>
          <p:cNvPr id="6" name="Google Shape;524;p39">
            <a:extLst>
              <a:ext uri="{FF2B5EF4-FFF2-40B4-BE49-F238E27FC236}">
                <a16:creationId xmlns:a16="http://schemas.microsoft.com/office/drawing/2014/main" id="{50F96DE7-F9BB-88F9-AA57-8E5849EBA438}"/>
              </a:ext>
            </a:extLst>
          </p:cNvPr>
          <p:cNvSpPr txBox="1"/>
          <p:nvPr/>
        </p:nvSpPr>
        <p:spPr>
          <a:xfrm>
            <a:off x="716267" y="2597161"/>
            <a:ext cx="2454898" cy="7871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383838"/>
                </a:solidFill>
                <a:uFillTx/>
                <a:latin typeface="Barlow Semi Condensed"/>
                <a:ea typeface="Barlow Semi Condensed"/>
                <a:cs typeface="B Nazanin" panose="00000700000000000000" pitchFamily="2" charset="-78"/>
              </a:rPr>
              <a:t>قالب پاورپوینت خانواده ویرایش می باشد</a:t>
            </a:r>
            <a:endParaRPr lang="en-US" sz="1400" b="0" i="0" u="none" strike="noStrike" kern="0" cap="none" spc="0" baseline="0" dirty="0">
              <a:solidFill>
                <a:srgbClr val="383838"/>
              </a:solidFill>
              <a:uFillTx/>
              <a:latin typeface="Barlow Semi Condensed"/>
              <a:ea typeface="Barlow Semi Condensed"/>
              <a:cs typeface="B Nazanin" panose="00000700000000000000" pitchFamily="2" charset="-78"/>
            </a:endParaRPr>
          </a:p>
        </p:txBody>
      </p:sp>
      <p:sp>
        <p:nvSpPr>
          <p:cNvPr id="7" name="Google Shape;525;p39">
            <a:extLst>
              <a:ext uri="{FF2B5EF4-FFF2-40B4-BE49-F238E27FC236}">
                <a16:creationId xmlns:a16="http://schemas.microsoft.com/office/drawing/2014/main" id="{21BE2F85-A4E1-212B-1A85-FB28F4878A2D}"/>
              </a:ext>
            </a:extLst>
          </p:cNvPr>
          <p:cNvSpPr/>
          <p:nvPr/>
        </p:nvSpPr>
        <p:spPr>
          <a:xfrm>
            <a:off x="4068887" y="2052059"/>
            <a:ext cx="647404" cy="64740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" name="Google Shape;526;p39">
            <a:extLst>
              <a:ext uri="{FF2B5EF4-FFF2-40B4-BE49-F238E27FC236}">
                <a16:creationId xmlns:a16="http://schemas.microsoft.com/office/drawing/2014/main" id="{952C1119-05B1-7635-9D2C-269D91B44F4B}"/>
              </a:ext>
            </a:extLst>
          </p:cNvPr>
          <p:cNvSpPr/>
          <p:nvPr/>
        </p:nvSpPr>
        <p:spPr>
          <a:xfrm>
            <a:off x="4068887" y="3282065"/>
            <a:ext cx="647404" cy="64740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" name="Google Shape;527;p39">
            <a:extLst>
              <a:ext uri="{FF2B5EF4-FFF2-40B4-BE49-F238E27FC236}">
                <a16:creationId xmlns:a16="http://schemas.microsoft.com/office/drawing/2014/main" id="{8D15ED10-B04B-EDE3-4EB2-AB942AD220B4}"/>
              </a:ext>
            </a:extLst>
          </p:cNvPr>
          <p:cNvSpPr/>
          <p:nvPr/>
        </p:nvSpPr>
        <p:spPr>
          <a:xfrm rot="5400013">
            <a:off x="4683885" y="2667067"/>
            <a:ext cx="647404" cy="64740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" name="Google Shape;528;p39">
            <a:extLst>
              <a:ext uri="{FF2B5EF4-FFF2-40B4-BE49-F238E27FC236}">
                <a16:creationId xmlns:a16="http://schemas.microsoft.com/office/drawing/2014/main" id="{2E252090-47B3-CF6E-4B8A-2F05EE12BF8D}"/>
              </a:ext>
            </a:extLst>
          </p:cNvPr>
          <p:cNvSpPr/>
          <p:nvPr/>
        </p:nvSpPr>
        <p:spPr>
          <a:xfrm rot="5400013">
            <a:off x="3453880" y="2667067"/>
            <a:ext cx="647404" cy="64740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cxnSp>
        <p:nvCxnSpPr>
          <p:cNvPr id="11" name="Google Shape;529;p39">
            <a:extLst>
              <a:ext uri="{FF2B5EF4-FFF2-40B4-BE49-F238E27FC236}">
                <a16:creationId xmlns:a16="http://schemas.microsoft.com/office/drawing/2014/main" id="{5566366D-6103-1EA7-5077-EF6895162416}"/>
              </a:ext>
            </a:extLst>
          </p:cNvPr>
          <p:cNvCxnSpPr>
            <a:endCxn id="7" idx="5"/>
          </p:cNvCxnSpPr>
          <p:nvPr/>
        </p:nvCxnSpPr>
        <p:spPr>
          <a:xfrm rot="10800009" flipH="1">
            <a:off x="4006498" y="2604649"/>
            <a:ext cx="157204" cy="157203"/>
          </a:xfrm>
          <a:prstGeom prst="straightConnector1">
            <a:avLst/>
          </a:prstGeom>
          <a:noFill/>
          <a:ln w="19046" cap="flat">
            <a:solidFill>
              <a:srgbClr val="E06666"/>
            </a:solidFill>
            <a:prstDash val="solid"/>
            <a:round/>
          </a:ln>
        </p:spPr>
      </p:cxnSp>
      <p:cxnSp>
        <p:nvCxnSpPr>
          <p:cNvPr id="12" name="Google Shape;530;p39">
            <a:extLst>
              <a:ext uri="{FF2B5EF4-FFF2-40B4-BE49-F238E27FC236}">
                <a16:creationId xmlns:a16="http://schemas.microsoft.com/office/drawing/2014/main" id="{1BC1A5D3-5A50-5703-21B1-6AE938A10B94}"/>
              </a:ext>
            </a:extLst>
          </p:cNvPr>
          <p:cNvCxnSpPr>
            <a:endCxn id="9" idx="5"/>
          </p:cNvCxnSpPr>
          <p:nvPr/>
        </p:nvCxnSpPr>
        <p:spPr>
          <a:xfrm>
            <a:off x="4621496" y="2604668"/>
            <a:ext cx="157204" cy="157204"/>
          </a:xfrm>
          <a:prstGeom prst="straightConnector1">
            <a:avLst/>
          </a:prstGeom>
          <a:noFill/>
          <a:ln w="19046" cap="flat">
            <a:solidFill>
              <a:srgbClr val="E06666"/>
            </a:solidFill>
            <a:prstDash val="solid"/>
            <a:round/>
          </a:ln>
        </p:spPr>
      </p:cxnSp>
      <p:cxnSp>
        <p:nvCxnSpPr>
          <p:cNvPr id="13" name="Google Shape;531;p39">
            <a:extLst>
              <a:ext uri="{FF2B5EF4-FFF2-40B4-BE49-F238E27FC236}">
                <a16:creationId xmlns:a16="http://schemas.microsoft.com/office/drawing/2014/main" id="{0755E092-6107-F62F-732B-AB24CC736E8F}"/>
              </a:ext>
            </a:extLst>
          </p:cNvPr>
          <p:cNvCxnSpPr>
            <a:endCxn id="9" idx="6"/>
          </p:cNvCxnSpPr>
          <p:nvPr/>
        </p:nvCxnSpPr>
        <p:spPr>
          <a:xfrm rot="10800009" flipH="1">
            <a:off x="4621496" y="3219647"/>
            <a:ext cx="157204" cy="157203"/>
          </a:xfrm>
          <a:prstGeom prst="straightConnector1">
            <a:avLst/>
          </a:prstGeom>
          <a:noFill/>
          <a:ln w="19046" cap="flat">
            <a:solidFill>
              <a:srgbClr val="E06666"/>
            </a:solidFill>
            <a:prstDash val="solid"/>
            <a:round/>
          </a:ln>
        </p:spPr>
      </p:cxnSp>
      <p:grpSp>
        <p:nvGrpSpPr>
          <p:cNvPr id="14" name="Google Shape;532;p39">
            <a:extLst>
              <a:ext uri="{FF2B5EF4-FFF2-40B4-BE49-F238E27FC236}">
                <a16:creationId xmlns:a16="http://schemas.microsoft.com/office/drawing/2014/main" id="{8D81E0CC-72FE-8542-D3D6-77728304D31B}"/>
              </a:ext>
            </a:extLst>
          </p:cNvPr>
          <p:cNvGrpSpPr/>
          <p:nvPr/>
        </p:nvGrpSpPr>
        <p:grpSpPr>
          <a:xfrm>
            <a:off x="4224143" y="2197970"/>
            <a:ext cx="336892" cy="355591"/>
            <a:chOff x="4224143" y="2197970"/>
            <a:chExt cx="336892" cy="355591"/>
          </a:xfrm>
        </p:grpSpPr>
        <p:sp>
          <p:nvSpPr>
            <p:cNvPr id="15" name="Google Shape;533;p39">
              <a:extLst>
                <a:ext uri="{FF2B5EF4-FFF2-40B4-BE49-F238E27FC236}">
                  <a16:creationId xmlns:a16="http://schemas.microsoft.com/office/drawing/2014/main" id="{071E7723-0591-36BF-9D3C-36F94518C949}"/>
                </a:ext>
              </a:extLst>
            </p:cNvPr>
            <p:cNvSpPr/>
            <p:nvPr/>
          </p:nvSpPr>
          <p:spPr>
            <a:xfrm>
              <a:off x="4224143" y="2197970"/>
              <a:ext cx="336892" cy="355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09"/>
                <a:gd name="f4" fmla="val 11198"/>
                <a:gd name="f5" fmla="val 9856"/>
                <a:gd name="f6" fmla="val 9825"/>
                <a:gd name="f7" fmla="val 9794"/>
                <a:gd name="f8" fmla="val 2"/>
                <a:gd name="f9" fmla="val 9763"/>
                <a:gd name="f10" fmla="val 5"/>
                <a:gd name="f11" fmla="val 3310"/>
                <a:gd name="f12" fmla="val 1148"/>
                <a:gd name="f13" fmla="val 2965"/>
                <a:gd name="f14" fmla="val 1208"/>
                <a:gd name="f15" fmla="val 2691"/>
                <a:gd name="f16" fmla="val 1505"/>
                <a:gd name="f17" fmla="val 1863"/>
                <a:gd name="f18" fmla="val 7161"/>
                <a:gd name="f19" fmla="val 2512"/>
                <a:gd name="f20" fmla="val 7101"/>
                <a:gd name="f21" fmla="val 2324"/>
                <a:gd name="f22" fmla="val 7075"/>
                <a:gd name="f23" fmla="val 2134"/>
                <a:gd name="f24" fmla="val 2098"/>
                <a:gd name="f25" fmla="val 2061"/>
                <a:gd name="f26" fmla="val 7076"/>
                <a:gd name="f27" fmla="val 2024"/>
                <a:gd name="f28" fmla="val 7078"/>
                <a:gd name="f29" fmla="val 1489"/>
                <a:gd name="f30" fmla="val 7089"/>
                <a:gd name="f31" fmla="val 1000"/>
                <a:gd name="f32" fmla="val 7304"/>
                <a:gd name="f33" fmla="val 608"/>
                <a:gd name="f34" fmla="val 7685"/>
                <a:gd name="f35" fmla="val 238"/>
                <a:gd name="f36" fmla="val 8078"/>
                <a:gd name="f37" fmla="val 12"/>
                <a:gd name="f38" fmla="val 8566"/>
                <a:gd name="f39" fmla="val 9102"/>
                <a:gd name="f40" fmla="val 9661"/>
                <a:gd name="f41" fmla="val 227"/>
                <a:gd name="f42" fmla="val 10185"/>
                <a:gd name="f43" fmla="val 10590"/>
                <a:gd name="f44" fmla="val 10971"/>
                <a:gd name="f45" fmla="val 1524"/>
                <a:gd name="f46" fmla="val 11197"/>
                <a:gd name="f47" fmla="val 2072"/>
                <a:gd name="f48" fmla="val 2096"/>
                <a:gd name="f49" fmla="val 3215"/>
                <a:gd name="f50" fmla="val 11185"/>
                <a:gd name="f51" fmla="val 4120"/>
                <a:gd name="f52" fmla="val 10245"/>
                <a:gd name="f53" fmla="val 9114"/>
                <a:gd name="f54" fmla="val 4934"/>
                <a:gd name="f55" fmla="val 4827"/>
                <a:gd name="f56" fmla="val 4037"/>
                <a:gd name="f57" fmla="val 4744"/>
                <a:gd name="f58" fmla="val 3929"/>
                <a:gd name="f59" fmla="val 3822"/>
                <a:gd name="f60" fmla="val 3739"/>
                <a:gd name="f61" fmla="val 10042"/>
                <a:gd name="f62" fmla="val 3013"/>
                <a:gd name="f63" fmla="val 10780"/>
                <a:gd name="f64" fmla="val 10792"/>
                <a:gd name="f65" fmla="val 1620"/>
                <a:gd name="f66" fmla="val 1203"/>
                <a:gd name="f67" fmla="val 10614"/>
                <a:gd name="f68" fmla="val 893"/>
                <a:gd name="f69" fmla="val 10304"/>
                <a:gd name="f70" fmla="val 572"/>
                <a:gd name="f71" fmla="val 9983"/>
                <a:gd name="f72" fmla="val 405"/>
                <a:gd name="f73" fmla="val 9566"/>
                <a:gd name="f74" fmla="val 417"/>
                <a:gd name="f75" fmla="val 8221"/>
                <a:gd name="f76" fmla="val 1143"/>
                <a:gd name="f77" fmla="val 7494"/>
                <a:gd name="f78" fmla="val 7482"/>
                <a:gd name="f79" fmla="val 2298"/>
                <a:gd name="f80" fmla="val 2560"/>
                <a:gd name="f81" fmla="val 7518"/>
                <a:gd name="f82" fmla="val 2798"/>
                <a:gd name="f83" fmla="val 7637"/>
                <a:gd name="f84" fmla="val 2826"/>
                <a:gd name="f85" fmla="val 7654"/>
                <a:gd name="f86" fmla="val 2856"/>
                <a:gd name="f87" fmla="val 7663"/>
                <a:gd name="f88" fmla="val 2886"/>
                <a:gd name="f89" fmla="val 2922"/>
                <a:gd name="f90" fmla="val 2957"/>
                <a:gd name="f91" fmla="val 7651"/>
                <a:gd name="f92" fmla="val 2989"/>
                <a:gd name="f93" fmla="val 7625"/>
                <a:gd name="f94" fmla="val 3048"/>
                <a:gd name="f95" fmla="val 7601"/>
                <a:gd name="f96" fmla="val 3084"/>
                <a:gd name="f97" fmla="val 7459"/>
                <a:gd name="f98" fmla="val 1708"/>
                <a:gd name="f99" fmla="val 3203"/>
                <a:gd name="f100" fmla="val 1565"/>
                <a:gd name="f101" fmla="val 3346"/>
                <a:gd name="f102" fmla="val 1541"/>
                <a:gd name="f103" fmla="val 9811"/>
                <a:gd name="f104" fmla="val 398"/>
                <a:gd name="f105" fmla="val 9834"/>
                <a:gd name="f106" fmla="val 393"/>
                <a:gd name="f107" fmla="val 391"/>
                <a:gd name="f108" fmla="val 9877"/>
                <a:gd name="f109" fmla="val 9953"/>
                <a:gd name="f110" fmla="val 10017"/>
                <a:gd name="f111" fmla="val 423"/>
                <a:gd name="f112" fmla="val 10073"/>
                <a:gd name="f113" fmla="val 470"/>
                <a:gd name="f114" fmla="val 10156"/>
                <a:gd name="f115" fmla="val 529"/>
                <a:gd name="f116" fmla="val 10192"/>
                <a:gd name="f117" fmla="val 612"/>
                <a:gd name="f118" fmla="val 720"/>
                <a:gd name="f119" fmla="val 2910"/>
                <a:gd name="f120" fmla="val 3018"/>
                <a:gd name="f121" fmla="val 10287"/>
                <a:gd name="f122" fmla="val 3101"/>
                <a:gd name="f123" fmla="val 10394"/>
                <a:gd name="f124" fmla="val 10490"/>
                <a:gd name="f125" fmla="val 10585"/>
                <a:gd name="f126" fmla="val 10525"/>
                <a:gd name="f127" fmla="val 315"/>
                <a:gd name="f128" fmla="val 10359"/>
                <a:gd name="f129" fmla="val 172"/>
                <a:gd name="f130" fmla="val 10216"/>
                <a:gd name="f131" fmla="val 60"/>
                <a:gd name="f132" fmla="val 10039"/>
                <a:gd name="f133" fmla="*/ f0 1 10609"/>
                <a:gd name="f134" fmla="*/ f1 1 11198"/>
                <a:gd name="f135" fmla="val f2"/>
                <a:gd name="f136" fmla="val f3"/>
                <a:gd name="f137" fmla="val f4"/>
                <a:gd name="f138" fmla="+- f137 0 f135"/>
                <a:gd name="f139" fmla="+- f136 0 f135"/>
                <a:gd name="f140" fmla="*/ f139 1 10609"/>
                <a:gd name="f141" fmla="*/ f138 1 11198"/>
                <a:gd name="f142" fmla="*/ f135 1 f140"/>
                <a:gd name="f143" fmla="*/ f136 1 f140"/>
                <a:gd name="f144" fmla="*/ f135 1 f141"/>
                <a:gd name="f145" fmla="*/ f137 1 f141"/>
                <a:gd name="f146" fmla="*/ f142 f133 1"/>
                <a:gd name="f147" fmla="*/ f143 f133 1"/>
                <a:gd name="f148" fmla="*/ f145 f134 1"/>
                <a:gd name="f149" fmla="*/ f144 f1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6" t="f149" r="f147" b="f148"/>
              <a:pathLst>
                <a:path w="10609" h="1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5" y="f17"/>
                  </a:cubicBezTo>
                  <a:lnTo>
                    <a:pt x="f15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cubicBezTo>
                    <a:pt x="f2" y="f40"/>
                    <a:pt x="f41" y="f42"/>
                    <a:pt x="f33" y="f43"/>
                  </a:cubicBezTo>
                  <a:cubicBezTo>
                    <a:pt x="f31" y="f44"/>
                    <a:pt x="f45" y="f46"/>
                    <a:pt x="f47" y="f46"/>
                  </a:cubicBezTo>
                  <a:lnTo>
                    <a:pt x="f48" y="f46"/>
                  </a:lnTo>
                  <a:cubicBezTo>
                    <a:pt x="f49" y="f50"/>
                    <a:pt x="f51" y="f52"/>
                    <a:pt x="f51" y="f53"/>
                  </a:cubicBezTo>
                  <a:lnTo>
                    <a:pt x="f51" y="f54"/>
                  </a:lnTo>
                  <a:cubicBezTo>
                    <a:pt x="f51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0" y="f54"/>
                  </a:cubicBezTo>
                  <a:lnTo>
                    <a:pt x="f60" y="f53"/>
                  </a:lnTo>
                  <a:cubicBezTo>
                    <a:pt x="f60" y="f61"/>
                    <a:pt x="f62" y="f63"/>
                    <a:pt x="f48" y="f64"/>
                  </a:cubicBezTo>
                  <a:lnTo>
                    <a:pt x="f47" y="f64"/>
                  </a:lnTo>
                  <a:cubicBezTo>
                    <a:pt x="f65" y="f64"/>
                    <a:pt x="f66" y="f67"/>
                    <a:pt x="f68" y="f69"/>
                  </a:cubicBezTo>
                  <a:cubicBezTo>
                    <a:pt x="f70" y="f71"/>
                    <a:pt x="f72" y="f73"/>
                    <a:pt x="f72" y="f39"/>
                  </a:cubicBezTo>
                  <a:cubicBezTo>
                    <a:pt x="f74" y="f75"/>
                    <a:pt x="f76" y="f77"/>
                    <a:pt x="f27" y="f78"/>
                  </a:cubicBezTo>
                  <a:cubicBezTo>
                    <a:pt x="f79" y="f78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93"/>
                  </a:cubicBezTo>
                  <a:cubicBezTo>
                    <a:pt x="f94" y="f95"/>
                    <a:pt x="f96" y="f81"/>
                    <a:pt x="f96" y="f97"/>
                  </a:cubicBezTo>
                  <a:lnTo>
                    <a:pt x="f96" y="f17"/>
                  </a:lnTo>
                  <a:cubicBezTo>
                    <a:pt x="f96" y="f98"/>
                    <a:pt x="f99" y="f100"/>
                    <a:pt x="f101" y="f102"/>
                  </a:cubicBezTo>
                  <a:lnTo>
                    <a:pt x="f103" y="f104"/>
                  </a:lnTo>
                  <a:cubicBezTo>
                    <a:pt x="f105" y="f106"/>
                    <a:pt x="f5" y="f107"/>
                    <a:pt x="f108" y="f107"/>
                  </a:cubicBezTo>
                  <a:cubicBezTo>
                    <a:pt x="f109" y="f107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6" y="f118"/>
                  </a:cubicBezTo>
                  <a:lnTo>
                    <a:pt x="f116" y="f119"/>
                  </a:lnTo>
                  <a:cubicBezTo>
                    <a:pt x="f116" y="f120"/>
                    <a:pt x="f121" y="f122"/>
                    <a:pt x="f123" y="f122"/>
                  </a:cubicBezTo>
                  <a:cubicBezTo>
                    <a:pt x="f124" y="f122"/>
                    <a:pt x="f125" y="f120"/>
                    <a:pt x="f125" y="f119"/>
                  </a:cubicBezTo>
                  <a:lnTo>
                    <a:pt x="f125" y="f118"/>
                  </a:lnTo>
                  <a:cubicBezTo>
                    <a:pt x="f3" y="f115"/>
                    <a:pt x="f126" y="f127"/>
                    <a:pt x="f128" y="f129"/>
                  </a:cubicBezTo>
                  <a:cubicBezTo>
                    <a:pt x="f130" y="f131"/>
                    <a:pt x="f132" y="f2"/>
                    <a:pt x="f5" y="f2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Google Shape;534;p39">
              <a:extLst>
                <a:ext uri="{FF2B5EF4-FFF2-40B4-BE49-F238E27FC236}">
                  <a16:creationId xmlns:a16="http://schemas.microsoft.com/office/drawing/2014/main" id="{165AE478-4C20-92FC-2D4A-A75D824CF7DB}"/>
                </a:ext>
              </a:extLst>
            </p:cNvPr>
            <p:cNvSpPr/>
            <p:nvPr/>
          </p:nvSpPr>
          <p:spPr>
            <a:xfrm>
              <a:off x="4342458" y="2253191"/>
              <a:ext cx="218569" cy="258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83"/>
                <a:gd name="f4" fmla="val 8148"/>
                <a:gd name="f5" fmla="val 5651"/>
                <a:gd name="f6" fmla="val 5637"/>
                <a:gd name="f7" fmla="val 5623"/>
                <a:gd name="f8" fmla="val 2"/>
                <a:gd name="f9" fmla="val 5609"/>
                <a:gd name="f10" fmla="val 5"/>
                <a:gd name="f11" fmla="val 156"/>
                <a:gd name="f12" fmla="val 981"/>
                <a:gd name="f13" fmla="val 72"/>
                <a:gd name="f14" fmla="val 993"/>
                <a:gd name="f15" fmla="val 1"/>
                <a:gd name="f16" fmla="val 1076"/>
                <a:gd name="f17" fmla="val 1171"/>
                <a:gd name="f18" fmla="val 2267"/>
                <a:gd name="f19" fmla="val 2374"/>
                <a:gd name="f20" fmla="val 84"/>
                <a:gd name="f21" fmla="val 2469"/>
                <a:gd name="f22" fmla="val 191"/>
                <a:gd name="f23" fmla="val 287"/>
                <a:gd name="f24" fmla="val 382"/>
                <a:gd name="f25" fmla="val 1338"/>
                <a:gd name="f26" fmla="val 5430"/>
                <a:gd name="f27" fmla="val 445"/>
                <a:gd name="f28" fmla="val 4112"/>
                <a:gd name="f29" fmla="val 5241"/>
                <a:gd name="f30" fmla="val 4052"/>
                <a:gd name="f31" fmla="val 5051"/>
                <a:gd name="f32" fmla="val 4026"/>
                <a:gd name="f33" fmla="val 4862"/>
                <a:gd name="f34" fmla="val 4825"/>
                <a:gd name="f35" fmla="val 4788"/>
                <a:gd name="f36" fmla="val 4027"/>
                <a:gd name="f37" fmla="val 4752"/>
                <a:gd name="f38" fmla="val 4029"/>
                <a:gd name="f39" fmla="val 4216"/>
                <a:gd name="f40" fmla="val 4041"/>
                <a:gd name="f41" fmla="val 3728"/>
                <a:gd name="f42" fmla="val 4243"/>
                <a:gd name="f43" fmla="val 3347"/>
                <a:gd name="f44" fmla="val 4636"/>
                <a:gd name="f45" fmla="val 2966"/>
                <a:gd name="f46" fmla="val 5029"/>
                <a:gd name="f47" fmla="val 2751"/>
                <a:gd name="f48" fmla="val 5517"/>
                <a:gd name="f49" fmla="val 6053"/>
                <a:gd name="f50" fmla="val 2727"/>
                <a:gd name="f51" fmla="val 6613"/>
                <a:gd name="f52" fmla="val 2954"/>
                <a:gd name="f53" fmla="val 7136"/>
                <a:gd name="f54" fmla="val 7541"/>
                <a:gd name="f55" fmla="val 7922"/>
                <a:gd name="f56" fmla="val 4251"/>
                <a:gd name="f57" fmla="val 4799"/>
                <a:gd name="f58" fmla="val 4835"/>
                <a:gd name="f59" fmla="val 5942"/>
                <a:gd name="f60" fmla="val 8137"/>
                <a:gd name="f61" fmla="val 6859"/>
                <a:gd name="f62" fmla="val 7196"/>
                <a:gd name="f63" fmla="val 6065"/>
                <a:gd name="f64" fmla="val 2148"/>
                <a:gd name="f65" fmla="val 2017"/>
                <a:gd name="f66" fmla="val 6799"/>
                <a:gd name="f67" fmla="val 1933"/>
                <a:gd name="f68" fmla="val 6692"/>
                <a:gd name="f69" fmla="val 6585"/>
                <a:gd name="f70" fmla="val 6502"/>
                <a:gd name="f71" fmla="val 2124"/>
                <a:gd name="f72" fmla="val 6041"/>
                <a:gd name="f73" fmla="val 6958"/>
                <a:gd name="f74" fmla="val 5775"/>
                <a:gd name="f75" fmla="val 7708"/>
                <a:gd name="f76" fmla="val 4859"/>
                <a:gd name="f77" fmla="val 7720"/>
                <a:gd name="f78" fmla="val 4382"/>
                <a:gd name="f79" fmla="val 3966"/>
                <a:gd name="f80" fmla="val 3656"/>
                <a:gd name="f81" fmla="val 7232"/>
                <a:gd name="f82" fmla="val 3335"/>
                <a:gd name="f83" fmla="val 6898"/>
                <a:gd name="f84" fmla="val 3168"/>
                <a:gd name="f85" fmla="val 6482"/>
                <a:gd name="f86" fmla="val 6017"/>
                <a:gd name="f87" fmla="val 3180"/>
                <a:gd name="f88" fmla="val 5148"/>
                <a:gd name="f89" fmla="val 3906"/>
                <a:gd name="f90" fmla="val 4410"/>
                <a:gd name="f91" fmla="val 4787"/>
                <a:gd name="f92" fmla="val 4398"/>
                <a:gd name="f93" fmla="val 5061"/>
                <a:gd name="f94" fmla="val 5323"/>
                <a:gd name="f95" fmla="val 4446"/>
                <a:gd name="f96" fmla="val 5561"/>
                <a:gd name="f97" fmla="val 4565"/>
                <a:gd name="f98" fmla="val 5588"/>
                <a:gd name="f99" fmla="val 4575"/>
                <a:gd name="f100" fmla="val 5617"/>
                <a:gd name="f101" fmla="val 4581"/>
                <a:gd name="f102" fmla="val 5646"/>
                <a:gd name="f103" fmla="val 5683"/>
                <a:gd name="f104" fmla="val 5719"/>
                <a:gd name="f105" fmla="val 4572"/>
                <a:gd name="f106" fmla="val 5752"/>
                <a:gd name="f107" fmla="val 4553"/>
                <a:gd name="f108" fmla="val 5811"/>
                <a:gd name="f109" fmla="val 4517"/>
                <a:gd name="f110" fmla="val 5847"/>
                <a:gd name="f111" fmla="val 4386"/>
                <a:gd name="f112" fmla="val 207"/>
                <a:gd name="f113" fmla="val 147"/>
                <a:gd name="f114" fmla="val 88"/>
                <a:gd name="f115" fmla="val 52"/>
                <a:gd name="f116" fmla="val 5739"/>
                <a:gd name="f117" fmla="val 16"/>
                <a:gd name="f118" fmla="val 5696"/>
                <a:gd name="f119" fmla="*/ f0 1 6883"/>
                <a:gd name="f120" fmla="*/ f1 1 8148"/>
                <a:gd name="f121" fmla="val f2"/>
                <a:gd name="f122" fmla="val f3"/>
                <a:gd name="f123" fmla="val f4"/>
                <a:gd name="f124" fmla="+- f123 0 f121"/>
                <a:gd name="f125" fmla="+- f122 0 f121"/>
                <a:gd name="f126" fmla="*/ f125 1 6883"/>
                <a:gd name="f127" fmla="*/ f124 1 8148"/>
                <a:gd name="f128" fmla="*/ f121 1 f126"/>
                <a:gd name="f129" fmla="*/ f122 1 f126"/>
                <a:gd name="f130" fmla="*/ f121 1 f127"/>
                <a:gd name="f131" fmla="*/ f123 1 f127"/>
                <a:gd name="f132" fmla="*/ f128 f119 1"/>
                <a:gd name="f133" fmla="*/ f129 f119 1"/>
                <a:gd name="f134" fmla="*/ f131 f120 1"/>
                <a:gd name="f135" fmla="*/ f130 f1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2" t="f135" r="f133" b="f134"/>
              <a:pathLst>
                <a:path w="6883" h="814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5" y="f17"/>
                  </a:cubicBezTo>
                  <a:lnTo>
                    <a:pt x="f15" y="f18"/>
                  </a:lnTo>
                  <a:cubicBezTo>
                    <a:pt x="f15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4" y="f18"/>
                  </a:cubicBezTo>
                  <a:lnTo>
                    <a:pt x="f24" y="f25"/>
                  </a:lnTo>
                  <a:lnTo>
                    <a:pt x="f26" y="f27"/>
                  </a:lnTo>
                  <a:lnTo>
                    <a:pt x="f26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52" y="f53"/>
                    <a:pt x="f43" y="f54"/>
                  </a:cubicBezTo>
                  <a:cubicBezTo>
                    <a:pt x="f41" y="f55"/>
                    <a:pt x="f56" y="f4"/>
                    <a:pt x="f57" y="f4"/>
                  </a:cubicBezTo>
                  <a:lnTo>
                    <a:pt x="f58" y="f4"/>
                  </a:lnTo>
                  <a:cubicBezTo>
                    <a:pt x="f59" y="f60"/>
                    <a:pt x="f61" y="f62"/>
                    <a:pt x="f61" y="f63"/>
                  </a:cubicBezTo>
                  <a:lnTo>
                    <a:pt x="f61" y="f64"/>
                  </a:lnTo>
                  <a:cubicBezTo>
                    <a:pt x="f3" y="f65"/>
                    <a:pt x="f66" y="f67"/>
                    <a:pt x="f68" y="f67"/>
                  </a:cubicBezTo>
                  <a:cubicBezTo>
                    <a:pt x="f69" y="f67"/>
                    <a:pt x="f70" y="f65"/>
                    <a:pt x="f70" y="f71"/>
                  </a:cubicBezTo>
                  <a:lnTo>
                    <a:pt x="f70" y="f72"/>
                  </a:lnTo>
                  <a:cubicBezTo>
                    <a:pt x="f70" y="f73"/>
                    <a:pt x="f74" y="f75"/>
                    <a:pt x="f76" y="f77"/>
                  </a:cubicBezTo>
                  <a:lnTo>
                    <a:pt x="f58" y="f77"/>
                  </a:lnTo>
                  <a:cubicBezTo>
                    <a:pt x="f78" y="f77"/>
                    <a:pt x="f79" y="f54"/>
                    <a:pt x="f80" y="f81"/>
                  </a:cubicBezTo>
                  <a:cubicBezTo>
                    <a:pt x="f82" y="f83"/>
                    <a:pt x="f84" y="f85"/>
                    <a:pt x="f84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2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1"/>
                  </a:cubicBezTo>
                  <a:cubicBezTo>
                    <a:pt x="f103" y="f101"/>
                    <a:pt x="f104" y="f105"/>
                    <a:pt x="f106" y="f107"/>
                  </a:cubicBezTo>
                  <a:cubicBezTo>
                    <a:pt x="f108" y="f109"/>
                    <a:pt x="f110" y="f95"/>
                    <a:pt x="f110" y="f111"/>
                  </a:cubicBezTo>
                  <a:lnTo>
                    <a:pt x="f110" y="f112"/>
                  </a:lnTo>
                  <a:cubicBezTo>
                    <a:pt x="f110" y="f113"/>
                    <a:pt x="f108" y="f114"/>
                    <a:pt x="f74" y="f115"/>
                  </a:cubicBezTo>
                  <a:cubicBezTo>
                    <a:pt x="f116" y="f117"/>
                    <a:pt x="f118" y="f2"/>
                    <a:pt x="f5" y="f2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oogle Shape;535;p39">
            <a:extLst>
              <a:ext uri="{FF2B5EF4-FFF2-40B4-BE49-F238E27FC236}">
                <a16:creationId xmlns:a16="http://schemas.microsoft.com/office/drawing/2014/main" id="{34AD9772-62D1-EBB3-3151-3E1F4BEAA8E4}"/>
              </a:ext>
            </a:extLst>
          </p:cNvPr>
          <p:cNvGrpSpPr/>
          <p:nvPr/>
        </p:nvGrpSpPr>
        <p:grpSpPr>
          <a:xfrm>
            <a:off x="4825151" y="2828348"/>
            <a:ext cx="364863" cy="324822"/>
            <a:chOff x="4825151" y="2828348"/>
            <a:chExt cx="364863" cy="324822"/>
          </a:xfrm>
        </p:grpSpPr>
        <p:sp>
          <p:nvSpPr>
            <p:cNvPr id="18" name="Google Shape;536;p39">
              <a:extLst>
                <a:ext uri="{FF2B5EF4-FFF2-40B4-BE49-F238E27FC236}">
                  <a16:creationId xmlns:a16="http://schemas.microsoft.com/office/drawing/2014/main" id="{41AFC724-F858-6228-7B88-02F29119F385}"/>
                </a:ext>
              </a:extLst>
            </p:cNvPr>
            <p:cNvSpPr/>
            <p:nvPr/>
          </p:nvSpPr>
          <p:spPr>
            <a:xfrm>
              <a:off x="4825151" y="2828348"/>
              <a:ext cx="364863" cy="324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490"/>
                <a:gd name="f4" fmla="val 10229"/>
                <a:gd name="f5" fmla="val 8287"/>
                <a:gd name="f6" fmla="val 370"/>
                <a:gd name="f7" fmla="val 9871"/>
                <a:gd name="f8" fmla="val 11157"/>
                <a:gd name="f9" fmla="val 1656"/>
                <a:gd name="f10" fmla="val 3251"/>
                <a:gd name="f11" fmla="val 11133"/>
                <a:gd name="f12" fmla="val 4037"/>
                <a:gd name="f13" fmla="val 10847"/>
                <a:gd name="f14" fmla="val 4870"/>
                <a:gd name="f15" fmla="val 10299"/>
                <a:gd name="f16" fmla="val 5751"/>
                <a:gd name="f17" fmla="val 9847"/>
                <a:gd name="f18" fmla="val 6442"/>
                <a:gd name="f19" fmla="val 9216"/>
                <a:gd name="f20" fmla="val 7156"/>
                <a:gd name="f21" fmla="val 8418"/>
                <a:gd name="f22" fmla="val 7871"/>
                <a:gd name="f23" fmla="val 7263"/>
                <a:gd name="f24" fmla="val 8918"/>
                <a:gd name="f25" fmla="val 6084"/>
                <a:gd name="f26" fmla="val 9645"/>
                <a:gd name="f27" fmla="val 5763"/>
                <a:gd name="f28" fmla="val 9835"/>
                <a:gd name="f29" fmla="val 5430"/>
                <a:gd name="f30" fmla="val 4251"/>
                <a:gd name="f31" fmla="val 8930"/>
                <a:gd name="f32" fmla="val 3096"/>
                <a:gd name="f33" fmla="val 7895"/>
                <a:gd name="f34" fmla="val 2310"/>
                <a:gd name="f35" fmla="val 7180"/>
                <a:gd name="f36" fmla="val 1667"/>
                <a:gd name="f37" fmla="val 6466"/>
                <a:gd name="f38" fmla="val 1215"/>
                <a:gd name="f39" fmla="val 667"/>
                <a:gd name="f40" fmla="val 4894"/>
                <a:gd name="f41" fmla="val 381"/>
                <a:gd name="f42" fmla="val 4049"/>
                <a:gd name="f43" fmla="val 1668"/>
                <a:gd name="f44" fmla="val 3263"/>
                <a:gd name="f45" fmla="val 4191"/>
                <a:gd name="f46" fmla="val 5084"/>
                <a:gd name="f47" fmla="val 834"/>
                <a:gd name="f48" fmla="val 5620"/>
                <a:gd name="f49" fmla="val 1608"/>
                <a:gd name="f50" fmla="val 5656"/>
                <a:gd name="f51" fmla="val 5715"/>
                <a:gd name="f52" fmla="val 1679"/>
                <a:gd name="f53" fmla="val 5775"/>
                <a:gd name="f54" fmla="val 5834"/>
                <a:gd name="f55" fmla="val 5894"/>
                <a:gd name="f56" fmla="val 5918"/>
                <a:gd name="f57" fmla="val 6454"/>
                <a:gd name="f58" fmla="val 7335"/>
                <a:gd name="f59" fmla="val 3227"/>
                <a:gd name="f60" fmla="val 1"/>
                <a:gd name="f61" fmla="val 1441"/>
                <a:gd name="f62" fmla="val 4108"/>
                <a:gd name="f63" fmla="val 298"/>
                <a:gd name="f64" fmla="val 5013"/>
                <a:gd name="f65" fmla="val 893"/>
                <a:gd name="f66" fmla="val 5942"/>
                <a:gd name="f67" fmla="val 1370"/>
                <a:gd name="f68" fmla="val 6668"/>
                <a:gd name="f69" fmla="val 2001"/>
                <a:gd name="f70" fmla="val 7418"/>
                <a:gd name="f71" fmla="val 2822"/>
                <a:gd name="f72" fmla="val 8145"/>
                <a:gd name="f73" fmla="val 4203"/>
                <a:gd name="f74" fmla="val 9383"/>
                <a:gd name="f75" fmla="val 10181"/>
                <a:gd name="f76" fmla="val 5632"/>
                <a:gd name="f77" fmla="val 10192"/>
                <a:gd name="f78" fmla="val 5668"/>
                <a:gd name="f79" fmla="val 10216"/>
                <a:gd name="f80" fmla="val 5692"/>
                <a:gd name="f81" fmla="val 10228"/>
                <a:gd name="f82" fmla="val 5727"/>
                <a:gd name="f83" fmla="val 5787"/>
                <a:gd name="f84" fmla="val 5811"/>
                <a:gd name="f85" fmla="val 7239"/>
                <a:gd name="f86" fmla="val 9395"/>
                <a:gd name="f87" fmla="val 8632"/>
                <a:gd name="f88" fmla="val 9442"/>
                <a:gd name="f89" fmla="val 10097"/>
                <a:gd name="f90" fmla="val 10561"/>
                <a:gd name="f91" fmla="val 11454"/>
                <a:gd name="f92" fmla="val 10049"/>
                <a:gd name="f93" fmla="val 8263"/>
                <a:gd name="f94" fmla="val 7275"/>
                <a:gd name="f95" fmla="val 6358"/>
                <a:gd name="f96" fmla="val 453"/>
                <a:gd name="f97" fmla="val 5739"/>
                <a:gd name="f98" fmla="val 1203"/>
                <a:gd name="f99" fmla="val 5132"/>
                <a:gd name="f100" fmla="*/ f0 1 11490"/>
                <a:gd name="f101" fmla="*/ f1 1 1022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1490"/>
                <a:gd name="f108" fmla="*/ f105 1 1022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1490" h="1022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26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27"/>
                  </a:cubicBezTo>
                  <a:cubicBezTo>
                    <a:pt x="f39" y="f40"/>
                    <a:pt x="f41" y="f42"/>
                    <a:pt x="f41" y="f10"/>
                  </a:cubicBezTo>
                  <a:cubicBezTo>
                    <a:pt x="f41" y="f43"/>
                    <a:pt x="f36" y="f6"/>
                    <a:pt x="f44" y="f6"/>
                  </a:cubicBezTo>
                  <a:cubicBezTo>
                    <a:pt x="f45" y="f6"/>
                    <a:pt x="f46" y="f47"/>
                    <a:pt x="f48" y="f49"/>
                  </a:cubicBezTo>
                  <a:cubicBezTo>
                    <a:pt x="f50" y="f9"/>
                    <a:pt x="f51" y="f52"/>
                    <a:pt x="f53" y="f52"/>
                  </a:cubicBezTo>
                  <a:cubicBezTo>
                    <a:pt x="f54" y="f52"/>
                    <a:pt x="f55" y="f9"/>
                    <a:pt x="f56" y="f49"/>
                  </a:cubicBezTo>
                  <a:cubicBezTo>
                    <a:pt x="f57" y="f47"/>
                    <a:pt x="f58" y="f6"/>
                    <a:pt x="f5" y="f6"/>
                  </a:cubicBezTo>
                  <a:close/>
                  <a:moveTo>
                    <a:pt x="f59" y="f60"/>
                  </a:moveTo>
                  <a:cubicBezTo>
                    <a:pt x="f61" y="f60"/>
                    <a:pt x="f2" y="f61"/>
                    <a:pt x="f2" y="f59"/>
                  </a:cubicBezTo>
                  <a:cubicBezTo>
                    <a:pt x="f2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48" y="f75"/>
                    <a:pt x="f76" y="f77"/>
                  </a:cubicBezTo>
                  <a:cubicBezTo>
                    <a:pt x="f78" y="f79"/>
                    <a:pt x="f80" y="f81"/>
                    <a:pt x="f82" y="f81"/>
                  </a:cubicBezTo>
                  <a:cubicBezTo>
                    <a:pt x="f16" y="f81"/>
                    <a:pt x="f83" y="f79"/>
                    <a:pt x="f84" y="f77"/>
                  </a:cubicBezTo>
                  <a:cubicBezTo>
                    <a:pt x="f54" y="f75"/>
                    <a:pt x="f85" y="f86"/>
                    <a:pt x="f87" y="f72"/>
                  </a:cubicBezTo>
                  <a:cubicBezTo>
                    <a:pt x="f88" y="f70"/>
                    <a:pt x="f89" y="f68"/>
                    <a:pt x="f90" y="f66"/>
                  </a:cubicBezTo>
                  <a:cubicBezTo>
                    <a:pt x="f8" y="f64"/>
                    <a:pt x="f91" y="f62"/>
                    <a:pt x="f91" y="f59"/>
                  </a:cubicBezTo>
                  <a:cubicBezTo>
                    <a:pt x="f3" y="f61"/>
                    <a:pt x="f92" y="f60"/>
                    <a:pt x="f93" y="f60"/>
                  </a:cubicBezTo>
                  <a:cubicBezTo>
                    <a:pt x="f94" y="f60"/>
                    <a:pt x="f95" y="f96"/>
                    <a:pt x="f97" y="f98"/>
                  </a:cubicBezTo>
                  <a:cubicBezTo>
                    <a:pt x="f99" y="f96"/>
                    <a:pt x="f73" y="f60"/>
                    <a:pt x="f59" y="f60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Google Shape;537;p39">
              <a:extLst>
                <a:ext uri="{FF2B5EF4-FFF2-40B4-BE49-F238E27FC236}">
                  <a16:creationId xmlns:a16="http://schemas.microsoft.com/office/drawing/2014/main" id="{4674895D-60E7-F103-665A-936A31E1FFD9}"/>
                </a:ext>
              </a:extLst>
            </p:cNvPr>
            <p:cNvSpPr/>
            <p:nvPr/>
          </p:nvSpPr>
          <p:spPr>
            <a:xfrm>
              <a:off x="5081485" y="2851053"/>
              <a:ext cx="85487" cy="84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92"/>
                <a:gd name="f4" fmla="val 2656"/>
                <a:gd name="f5" fmla="val 191"/>
                <a:gd name="f6" fmla="val 84"/>
                <a:gd name="f7" fmla="val 1"/>
                <a:gd name="f8" fmla="val 72"/>
                <a:gd name="f9" fmla="val 179"/>
                <a:gd name="f10" fmla="val 286"/>
                <a:gd name="f11" fmla="val 357"/>
                <a:gd name="f12" fmla="val 1346"/>
                <a:gd name="f13" fmla="val 2311"/>
                <a:gd name="f14" fmla="val 1310"/>
                <a:gd name="f15" fmla="val 2334"/>
                <a:gd name="f16" fmla="val 2477"/>
                <a:gd name="f17" fmla="val 2572"/>
                <a:gd name="f18" fmla="val 2406"/>
                <a:gd name="f19" fmla="val 2655"/>
                <a:gd name="f20" fmla="val 2513"/>
                <a:gd name="f21" fmla="val 2608"/>
                <a:gd name="f22" fmla="val 2560"/>
                <a:gd name="f23" fmla="val 2668"/>
                <a:gd name="f24" fmla="val 1107"/>
                <a:gd name="f25" fmla="val 1561"/>
                <a:gd name="f26" fmla="*/ f0 1 2692"/>
                <a:gd name="f27" fmla="*/ f1 1 265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692"/>
                <a:gd name="f34" fmla="*/ f31 1 265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692" h="26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2" y="f11"/>
                    <a:pt x="f13" y="f14"/>
                    <a:pt x="f15" y="f16"/>
                  </a:cubicBezTo>
                  <a:cubicBezTo>
                    <a:pt x="f15" y="f17"/>
                    <a:pt x="f18" y="f19"/>
                    <a:pt x="f20" y="f19"/>
                  </a:cubicBezTo>
                  <a:cubicBezTo>
                    <a:pt x="f21" y="f19"/>
                    <a:pt x="f3" y="f22"/>
                    <a:pt x="f3" y="f16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538;p39">
              <a:extLst>
                <a:ext uri="{FF2B5EF4-FFF2-40B4-BE49-F238E27FC236}">
                  <a16:creationId xmlns:a16="http://schemas.microsoft.com/office/drawing/2014/main" id="{B525CE3A-6009-4598-5F00-F131D354139D}"/>
                </a:ext>
              </a:extLst>
            </p:cNvPr>
            <p:cNvSpPr/>
            <p:nvPr/>
          </p:nvSpPr>
          <p:spPr>
            <a:xfrm>
              <a:off x="4922324" y="2851053"/>
              <a:ext cx="73389" cy="43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11"/>
                <a:gd name="f4" fmla="val 1370"/>
                <a:gd name="f5" fmla="val 179"/>
                <a:gd name="f6" fmla="val 72"/>
                <a:gd name="f7" fmla="val 286"/>
                <a:gd name="f8" fmla="val 357"/>
                <a:gd name="f9" fmla="val 881"/>
                <a:gd name="f10" fmla="val 1548"/>
                <a:gd name="f11" fmla="val 703"/>
                <a:gd name="f12" fmla="val 1953"/>
                <a:gd name="f13" fmla="val 1298"/>
                <a:gd name="f14" fmla="val 1989"/>
                <a:gd name="f15" fmla="val 1334"/>
                <a:gd name="f16" fmla="val 2036"/>
                <a:gd name="f17" fmla="val 1369"/>
                <a:gd name="f18" fmla="val 2108"/>
                <a:gd name="f19" fmla="val 2131"/>
                <a:gd name="f20" fmla="val 2179"/>
                <a:gd name="f21" fmla="val 1357"/>
                <a:gd name="f22" fmla="val 2203"/>
                <a:gd name="f23" fmla="val 2286"/>
                <a:gd name="f24" fmla="val 1286"/>
                <a:gd name="f25" fmla="val 2310"/>
                <a:gd name="f26" fmla="val 1179"/>
                <a:gd name="f27" fmla="val 2251"/>
                <a:gd name="f28" fmla="val 1084"/>
                <a:gd name="f29" fmla="val 1786"/>
                <a:gd name="f30" fmla="val 405"/>
                <a:gd name="f31" fmla="val 1012"/>
                <a:gd name="f32" fmla="*/ f0 1 2311"/>
                <a:gd name="f33" fmla="*/ f1 1 1370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2311"/>
                <a:gd name="f40" fmla="*/ f37 1 1370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2311" h="137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8"/>
                    <a:pt x="f5" y="f8"/>
                  </a:cubicBezTo>
                  <a:cubicBezTo>
                    <a:pt x="f9" y="f8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15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oogle Shape;539;p39">
            <a:extLst>
              <a:ext uri="{FF2B5EF4-FFF2-40B4-BE49-F238E27FC236}">
                <a16:creationId xmlns:a16="http://schemas.microsoft.com/office/drawing/2014/main" id="{FE5DFB58-22AB-BA4D-4269-EE034BBA6EF0}"/>
              </a:ext>
            </a:extLst>
          </p:cNvPr>
          <p:cNvGrpSpPr/>
          <p:nvPr/>
        </p:nvGrpSpPr>
        <p:grpSpPr>
          <a:xfrm>
            <a:off x="3598730" y="2813188"/>
            <a:ext cx="357713" cy="355143"/>
            <a:chOff x="3598730" y="2813188"/>
            <a:chExt cx="357713" cy="355143"/>
          </a:xfrm>
        </p:grpSpPr>
        <p:sp>
          <p:nvSpPr>
            <p:cNvPr id="22" name="Google Shape;540;p39">
              <a:extLst>
                <a:ext uri="{FF2B5EF4-FFF2-40B4-BE49-F238E27FC236}">
                  <a16:creationId xmlns:a16="http://schemas.microsoft.com/office/drawing/2014/main" id="{EB78CD96-46A5-331A-4F36-13F97A1355A1}"/>
                </a:ext>
              </a:extLst>
            </p:cNvPr>
            <p:cNvSpPr/>
            <p:nvPr/>
          </p:nvSpPr>
          <p:spPr>
            <a:xfrm>
              <a:off x="3700439" y="2946370"/>
              <a:ext cx="37856" cy="491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2"/>
                <a:gd name="f4" fmla="val 1549"/>
                <a:gd name="f5" fmla="val 596"/>
                <a:gd name="f6" fmla="val 262"/>
                <a:gd name="f7" fmla="val 1"/>
                <a:gd name="f8" fmla="val 274"/>
                <a:gd name="f9" fmla="val 953"/>
                <a:gd name="f10" fmla="val 1286"/>
                <a:gd name="f11" fmla="val 1548"/>
                <a:gd name="f12" fmla="val 917"/>
                <a:gd name="f13" fmla="val 1191"/>
                <a:gd name="f14" fmla="val 691"/>
                <a:gd name="f15" fmla="val 1108"/>
                <a:gd name="f16" fmla="val 524"/>
                <a:gd name="f17" fmla="val 1024"/>
                <a:gd name="f18" fmla="val 941"/>
                <a:gd name="f19" fmla="val 858"/>
                <a:gd name="f20" fmla="val 739"/>
                <a:gd name="f21" fmla="val 1227"/>
                <a:gd name="f22" fmla="val 441"/>
                <a:gd name="f23" fmla="val 322"/>
                <a:gd name="f24" fmla="val 453"/>
                <a:gd name="f25" fmla="val 334"/>
                <a:gd name="f26" fmla="val 679"/>
                <a:gd name="f27" fmla="val 763"/>
                <a:gd name="f28" fmla="val 167"/>
                <a:gd name="f29" fmla="val 84"/>
                <a:gd name="f30" fmla="*/ f0 1 1192"/>
                <a:gd name="f31" fmla="*/ f1 1 154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192"/>
                <a:gd name="f38" fmla="*/ f35 1 154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192" h="154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cubicBezTo>
                    <a:pt x="f12" y="f11"/>
                    <a:pt x="f13" y="f10"/>
                    <a:pt x="f13" y="f9"/>
                  </a:cubicBezTo>
                  <a:lnTo>
                    <a:pt x="f13" y="f14"/>
                  </a:lnTo>
                  <a:cubicBezTo>
                    <a:pt x="f13" y="f5"/>
                    <a:pt x="f15" y="f16"/>
                    <a:pt x="f17" y="f16"/>
                  </a:cubicBezTo>
                  <a:cubicBezTo>
                    <a:pt x="f18" y="f16"/>
                    <a:pt x="f19" y="f5"/>
                    <a:pt x="f19" y="f14"/>
                  </a:cubicBezTo>
                  <a:lnTo>
                    <a:pt x="f19" y="f9"/>
                  </a:lnTo>
                  <a:cubicBezTo>
                    <a:pt x="f19" y="f15"/>
                    <a:pt x="f20" y="f21"/>
                    <a:pt x="f5" y="f21"/>
                  </a:cubicBezTo>
                  <a:cubicBezTo>
                    <a:pt x="f22" y="f21"/>
                    <a:pt x="f23" y="f15"/>
                    <a:pt x="f23" y="f9"/>
                  </a:cubicBezTo>
                  <a:lnTo>
                    <a:pt x="f23" y="f5"/>
                  </a:lnTo>
                  <a:cubicBezTo>
                    <a:pt x="f23" y="f24"/>
                    <a:pt x="f22" y="f25"/>
                    <a:pt x="f5" y="f25"/>
                  </a:cubicBezTo>
                  <a:cubicBezTo>
                    <a:pt x="f26" y="f25"/>
                    <a:pt x="f27" y="f6"/>
                    <a:pt x="f27" y="f28"/>
                  </a:cubicBezTo>
                  <a:cubicBezTo>
                    <a:pt x="f27" y="f29"/>
                    <a:pt x="f26" y="f2"/>
                    <a:pt x="f5" y="f2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541;p39">
              <a:extLst>
                <a:ext uri="{FF2B5EF4-FFF2-40B4-BE49-F238E27FC236}">
                  <a16:creationId xmlns:a16="http://schemas.microsoft.com/office/drawing/2014/main" id="{C45E051F-9344-118F-5F88-42B4CA8DCB24}"/>
                </a:ext>
              </a:extLst>
            </p:cNvPr>
            <p:cNvSpPr/>
            <p:nvPr/>
          </p:nvSpPr>
          <p:spPr>
            <a:xfrm>
              <a:off x="3817263" y="2946370"/>
              <a:ext cx="37856" cy="491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2"/>
                <a:gd name="f4" fmla="val 1549"/>
                <a:gd name="f5" fmla="val 596"/>
                <a:gd name="f6" fmla="val 262"/>
                <a:gd name="f7" fmla="val 1"/>
                <a:gd name="f8" fmla="val 274"/>
                <a:gd name="f9" fmla="val 953"/>
                <a:gd name="f10" fmla="val 1286"/>
                <a:gd name="f11" fmla="val 1548"/>
                <a:gd name="f12" fmla="val 917"/>
                <a:gd name="f13" fmla="val 1191"/>
                <a:gd name="f14" fmla="val 691"/>
                <a:gd name="f15" fmla="val 1108"/>
                <a:gd name="f16" fmla="val 524"/>
                <a:gd name="f17" fmla="val 1024"/>
                <a:gd name="f18" fmla="val 929"/>
                <a:gd name="f19" fmla="val 858"/>
                <a:gd name="f20" fmla="val 739"/>
                <a:gd name="f21" fmla="val 1227"/>
                <a:gd name="f22" fmla="val 441"/>
                <a:gd name="f23" fmla="val 322"/>
                <a:gd name="f24" fmla="val 453"/>
                <a:gd name="f25" fmla="val 334"/>
                <a:gd name="f26" fmla="val 679"/>
                <a:gd name="f27" fmla="val 751"/>
                <a:gd name="f28" fmla="val 167"/>
                <a:gd name="f29" fmla="val 84"/>
                <a:gd name="f30" fmla="*/ f0 1 1192"/>
                <a:gd name="f31" fmla="*/ f1 1 154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192"/>
                <a:gd name="f38" fmla="*/ f35 1 154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192" h="154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cubicBezTo>
                    <a:pt x="f12" y="f11"/>
                    <a:pt x="f13" y="f10"/>
                    <a:pt x="f13" y="f9"/>
                  </a:cubicBezTo>
                  <a:lnTo>
                    <a:pt x="f13" y="f14"/>
                  </a:lnTo>
                  <a:cubicBezTo>
                    <a:pt x="f13" y="f5"/>
                    <a:pt x="f15" y="f16"/>
                    <a:pt x="f17" y="f16"/>
                  </a:cubicBezTo>
                  <a:cubicBezTo>
                    <a:pt x="f18" y="f16"/>
                    <a:pt x="f19" y="f5"/>
                    <a:pt x="f19" y="f14"/>
                  </a:cubicBezTo>
                  <a:lnTo>
                    <a:pt x="f19" y="f9"/>
                  </a:lnTo>
                  <a:cubicBezTo>
                    <a:pt x="f19" y="f15"/>
                    <a:pt x="f20" y="f21"/>
                    <a:pt x="f5" y="f21"/>
                  </a:cubicBezTo>
                  <a:cubicBezTo>
                    <a:pt x="f22" y="f21"/>
                    <a:pt x="f23" y="f15"/>
                    <a:pt x="f23" y="f9"/>
                  </a:cubicBezTo>
                  <a:lnTo>
                    <a:pt x="f23" y="f5"/>
                  </a:lnTo>
                  <a:cubicBezTo>
                    <a:pt x="f23" y="f24"/>
                    <a:pt x="f22" y="f25"/>
                    <a:pt x="f5" y="f25"/>
                  </a:cubicBezTo>
                  <a:cubicBezTo>
                    <a:pt x="f26" y="f25"/>
                    <a:pt x="f27" y="f6"/>
                    <a:pt x="f27" y="f28"/>
                  </a:cubicBezTo>
                  <a:cubicBezTo>
                    <a:pt x="f27" y="f29"/>
                    <a:pt x="f26" y="f2"/>
                    <a:pt x="f5" y="f2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Google Shape;542;p39">
              <a:extLst>
                <a:ext uri="{FF2B5EF4-FFF2-40B4-BE49-F238E27FC236}">
                  <a16:creationId xmlns:a16="http://schemas.microsoft.com/office/drawing/2014/main" id="{23D0D1C6-3BAB-D519-F088-53DAD4F3F2E1}"/>
                </a:ext>
              </a:extLst>
            </p:cNvPr>
            <p:cNvSpPr/>
            <p:nvPr/>
          </p:nvSpPr>
          <p:spPr>
            <a:xfrm>
              <a:off x="3715554" y="3041029"/>
              <a:ext cx="123306" cy="331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83"/>
                <a:gd name="f4" fmla="val 1044"/>
                <a:gd name="f5" fmla="val 3714"/>
                <a:gd name="f6" fmla="val 3669"/>
                <a:gd name="f7" fmla="val 3622"/>
                <a:gd name="f8" fmla="val 18"/>
                <a:gd name="f9" fmla="val 3585"/>
                <a:gd name="f10" fmla="val 55"/>
                <a:gd name="f11" fmla="val 3215"/>
                <a:gd name="f12" fmla="val 460"/>
                <a:gd name="f13" fmla="val 2596"/>
                <a:gd name="f14" fmla="val 710"/>
                <a:gd name="f15" fmla="val 1953"/>
                <a:gd name="f16" fmla="val 1299"/>
                <a:gd name="f17" fmla="val 679"/>
                <a:gd name="f18" fmla="val 472"/>
                <a:gd name="f19" fmla="val 310"/>
                <a:gd name="f20" fmla="val 278"/>
                <a:gd name="f21" fmla="val 23"/>
                <a:gd name="f22" fmla="val 231"/>
                <a:gd name="f23" fmla="val 4"/>
                <a:gd name="f24" fmla="val 183"/>
                <a:gd name="f25" fmla="val 144"/>
                <a:gd name="f26" fmla="val 104"/>
                <a:gd name="f27" fmla="val 17"/>
                <a:gd name="f28" fmla="val 72"/>
                <a:gd name="f29" fmla="val 43"/>
                <a:gd name="f30" fmla="val 13"/>
                <a:gd name="f31" fmla="val 103"/>
                <a:gd name="f32" fmla="val 1"/>
                <a:gd name="f33" fmla="val 210"/>
                <a:gd name="f34" fmla="val 60"/>
                <a:gd name="f35" fmla="val 282"/>
                <a:gd name="f36" fmla="val 489"/>
                <a:gd name="f37" fmla="val 758"/>
                <a:gd name="f38" fmla="val 1191"/>
                <a:gd name="f39" fmla="val 1930"/>
                <a:gd name="f40" fmla="val 2680"/>
                <a:gd name="f41" fmla="val 3370"/>
                <a:gd name="f42" fmla="val 3811"/>
                <a:gd name="f43" fmla="val 3882"/>
                <a:gd name="f44" fmla="val 3823"/>
                <a:gd name="f45" fmla="val 3794"/>
                <a:gd name="f46" fmla="val 15"/>
                <a:gd name="f47" fmla="val 3755"/>
                <a:gd name="f48" fmla="*/ f0 1 3883"/>
                <a:gd name="f49" fmla="*/ f1 1 104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883"/>
                <a:gd name="f56" fmla="*/ f53 1 104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883" h="10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10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37"/>
                    <a:pt x="f42" y="f35"/>
                  </a:cubicBezTo>
                  <a:cubicBezTo>
                    <a:pt x="f43" y="f33"/>
                    <a:pt x="f43" y="f31"/>
                    <a:pt x="f44" y="f29"/>
                  </a:cubicBezTo>
                  <a:cubicBezTo>
                    <a:pt x="f45" y="f46"/>
                    <a:pt x="f47" y="f2"/>
                    <a:pt x="f5" y="f2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543;p39">
              <a:extLst>
                <a:ext uri="{FF2B5EF4-FFF2-40B4-BE49-F238E27FC236}">
                  <a16:creationId xmlns:a16="http://schemas.microsoft.com/office/drawing/2014/main" id="{CB1198D2-97EA-6EE1-57A0-4057D5AE5417}"/>
                </a:ext>
              </a:extLst>
            </p:cNvPr>
            <p:cNvSpPr/>
            <p:nvPr/>
          </p:nvSpPr>
          <p:spPr>
            <a:xfrm>
              <a:off x="3598730" y="2813188"/>
              <a:ext cx="298341" cy="296530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9395"/>
                <a:gd name="f5" fmla="val 9338"/>
                <a:gd name="f6" fmla="val 5655"/>
                <a:gd name="f7" fmla="val 5592"/>
                <a:gd name="f8" fmla="val 5529"/>
                <a:gd name="f9" fmla="val 1"/>
                <a:gd name="f10" fmla="val 5466"/>
                <a:gd name="f11" fmla="val 3"/>
                <a:gd name="f12" fmla="val 4037"/>
                <a:gd name="f13" fmla="val 51"/>
                <a:gd name="f14" fmla="val 2692"/>
                <a:gd name="f15" fmla="val 622"/>
                <a:gd name="f16" fmla="val 1680"/>
                <a:gd name="f17" fmla="val 1634"/>
                <a:gd name="f18" fmla="val 667"/>
                <a:gd name="f19" fmla="val 2646"/>
                <a:gd name="f20" fmla="val 96"/>
                <a:gd name="f21" fmla="val 3992"/>
                <a:gd name="f22" fmla="val 48"/>
                <a:gd name="f23" fmla="val 5421"/>
                <a:gd name="f24" fmla="val 6849"/>
                <a:gd name="f25" fmla="val 489"/>
                <a:gd name="f26" fmla="val 8219"/>
                <a:gd name="f27" fmla="val 1429"/>
                <a:gd name="f28" fmla="val 9278"/>
                <a:gd name="f29" fmla="val 1465"/>
                <a:gd name="f30" fmla="val 9302"/>
                <a:gd name="f31" fmla="val 1501"/>
                <a:gd name="f32" fmla="val 1549"/>
                <a:gd name="f33" fmla="val 1596"/>
                <a:gd name="f34" fmla="val 1620"/>
                <a:gd name="f35" fmla="val 9314"/>
                <a:gd name="f36" fmla="val 1656"/>
                <a:gd name="f37" fmla="val 9290"/>
                <a:gd name="f38" fmla="val 1727"/>
                <a:gd name="f39" fmla="val 9231"/>
                <a:gd name="f40" fmla="val 9123"/>
                <a:gd name="f41" fmla="val 1668"/>
                <a:gd name="f42" fmla="val 9052"/>
                <a:gd name="f43" fmla="val 787"/>
                <a:gd name="f44" fmla="val 8052"/>
                <a:gd name="f45" fmla="val 310"/>
                <a:gd name="f46" fmla="val 6754"/>
                <a:gd name="f47" fmla="val 358"/>
                <a:gd name="f48" fmla="val 406"/>
                <a:gd name="f49" fmla="val 4075"/>
                <a:gd name="f50" fmla="val 941"/>
                <a:gd name="f51" fmla="val 2813"/>
                <a:gd name="f52" fmla="val 1894"/>
                <a:gd name="f53" fmla="val 1861"/>
                <a:gd name="f54" fmla="val 2846"/>
                <a:gd name="f55" fmla="val 908"/>
                <a:gd name="f56" fmla="val 4108"/>
                <a:gd name="f57" fmla="val 5454"/>
                <a:gd name="f58" fmla="val 325"/>
                <a:gd name="f59" fmla="val 5500"/>
                <a:gd name="f60" fmla="val 323"/>
                <a:gd name="f61" fmla="val 5547"/>
                <a:gd name="f62" fmla="val 5594"/>
                <a:gd name="f63" fmla="val 6878"/>
                <a:gd name="f64" fmla="val 8120"/>
                <a:gd name="f65" fmla="val 796"/>
                <a:gd name="f66" fmla="val 9085"/>
                <a:gd name="f67" fmla="val 9119"/>
                <a:gd name="f68" fmla="val 1663"/>
                <a:gd name="f69" fmla="val 9162"/>
                <a:gd name="f70" fmla="val 1678"/>
                <a:gd name="f71" fmla="val 9203"/>
                <a:gd name="f72" fmla="val 9248"/>
                <a:gd name="f73" fmla="val 9292"/>
                <a:gd name="f74" fmla="val 1660"/>
                <a:gd name="f75" fmla="val 9323"/>
                <a:gd name="f76" fmla="val 1623"/>
                <a:gd name="f77" fmla="val 1551"/>
                <a:gd name="f78" fmla="val 1444"/>
                <a:gd name="f79" fmla="val 1384"/>
                <a:gd name="f80" fmla="val 8300"/>
                <a:gd name="f81" fmla="val 486"/>
                <a:gd name="f82" fmla="val 7004"/>
                <a:gd name="f83" fmla="*/ f1 1 9395"/>
                <a:gd name="f84" fmla="*/ f2 1 9338"/>
                <a:gd name="f85" fmla="val f3"/>
                <a:gd name="f86" fmla="val f4"/>
                <a:gd name="f87" fmla="val f5"/>
                <a:gd name="f88" fmla="+- f87 0 f85"/>
                <a:gd name="f89" fmla="+- f86 0 f85"/>
                <a:gd name="f90" fmla="*/ f89 1 9395"/>
                <a:gd name="f91" fmla="*/ f88 1 9338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9395" h="9338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9" y="f24"/>
                    <a:pt x="f25" y="f26"/>
                    <a:pt x="f27" y="f28"/>
                  </a:cubicBezTo>
                  <a:cubicBezTo>
                    <a:pt x="f29" y="f30"/>
                    <a:pt x="f31" y="f5"/>
                    <a:pt x="f32" y="f5"/>
                  </a:cubicBezTo>
                  <a:cubicBezTo>
                    <a:pt x="f33" y="f5"/>
                    <a:pt x="f34" y="f35"/>
                    <a:pt x="f36" y="f37"/>
                  </a:cubicBezTo>
                  <a:cubicBezTo>
                    <a:pt x="f38" y="f39"/>
                    <a:pt x="f38" y="f40"/>
                    <a:pt x="f41" y="f42"/>
                  </a:cubicBezTo>
                  <a:cubicBezTo>
                    <a:pt x="f43" y="f44"/>
                    <a:pt x="f45" y="f46"/>
                    <a:pt x="f47" y="f23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0"/>
                    <a:pt x="f57" y="f58"/>
                  </a:cubicBezTo>
                  <a:cubicBezTo>
                    <a:pt x="f59" y="f60"/>
                    <a:pt x="f61" y="f60"/>
                    <a:pt x="f62" y="f60"/>
                  </a:cubicBezTo>
                  <a:cubicBezTo>
                    <a:pt x="f63" y="f60"/>
                    <a:pt x="f64" y="f65"/>
                    <a:pt x="f66" y="f17"/>
                  </a:cubicBez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cubicBezTo>
                    <a:pt x="f4" y="f77"/>
                    <a:pt x="f4" y="f78"/>
                    <a:pt x="f75" y="f79"/>
                  </a:cubicBezTo>
                  <a:cubicBezTo>
                    <a:pt x="f80" y="f81"/>
                    <a:pt x="f82" y="f3"/>
                    <a:pt x="f6" y="f3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544;p39">
              <a:extLst>
                <a:ext uri="{FF2B5EF4-FFF2-40B4-BE49-F238E27FC236}">
                  <a16:creationId xmlns:a16="http://schemas.microsoft.com/office/drawing/2014/main" id="{4DC4BB33-ED87-6ECA-F7E1-BCED2622BCD8}"/>
                </a:ext>
              </a:extLst>
            </p:cNvPr>
            <p:cNvSpPr/>
            <p:nvPr/>
          </p:nvSpPr>
          <p:spPr>
            <a:xfrm>
              <a:off x="3658459" y="2871298"/>
              <a:ext cx="297984" cy="2970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84"/>
                <a:gd name="f4" fmla="val 9354"/>
                <a:gd name="f5" fmla="val 7834"/>
                <a:gd name="f6" fmla="val 1"/>
                <a:gd name="f7" fmla="val 7795"/>
                <a:gd name="f8" fmla="val 7754"/>
                <a:gd name="f9" fmla="val 15"/>
                <a:gd name="f10" fmla="val 7716"/>
                <a:gd name="f11" fmla="val 43"/>
                <a:gd name="f12" fmla="val 7645"/>
                <a:gd name="f13" fmla="val 102"/>
                <a:gd name="f14" fmla="val 209"/>
                <a:gd name="f15" fmla="val 7704"/>
                <a:gd name="f16" fmla="val 281"/>
                <a:gd name="f17" fmla="val 8585"/>
                <a:gd name="f18" fmla="val 1281"/>
                <a:gd name="f19" fmla="val 9062"/>
                <a:gd name="f20" fmla="val 2579"/>
                <a:gd name="f21" fmla="val 9014"/>
                <a:gd name="f22" fmla="val 3912"/>
                <a:gd name="f23" fmla="val 8966"/>
                <a:gd name="f24" fmla="val 5257"/>
                <a:gd name="f25" fmla="val 8431"/>
                <a:gd name="f26" fmla="val 6520"/>
                <a:gd name="f27" fmla="val 7478"/>
                <a:gd name="f28" fmla="val 7472"/>
                <a:gd name="f29" fmla="val 6526"/>
                <a:gd name="f30" fmla="val 8425"/>
                <a:gd name="f31" fmla="val 5263"/>
                <a:gd name="f32" fmla="val 8972"/>
                <a:gd name="f33" fmla="val 3918"/>
                <a:gd name="f34" fmla="val 9008"/>
                <a:gd name="f35" fmla="val 3870"/>
                <a:gd name="f36" fmla="val 9009"/>
                <a:gd name="f37" fmla="val 3823"/>
                <a:gd name="f38" fmla="val 9010"/>
                <a:gd name="f39" fmla="val 3775"/>
                <a:gd name="f40" fmla="val 2492"/>
                <a:gd name="f41" fmla="val 1251"/>
                <a:gd name="f42" fmla="val 8548"/>
                <a:gd name="f43" fmla="val 299"/>
                <a:gd name="f44" fmla="val 7698"/>
                <a:gd name="f45" fmla="val 259"/>
                <a:gd name="f46" fmla="val 7670"/>
                <a:gd name="f47" fmla="val 216"/>
                <a:gd name="f48" fmla="val 7655"/>
                <a:gd name="f49" fmla="val 175"/>
                <a:gd name="f50" fmla="val 130"/>
                <a:gd name="f51" fmla="val 86"/>
                <a:gd name="f52" fmla="val 7673"/>
                <a:gd name="f53" fmla="val 49"/>
                <a:gd name="f54" fmla="val 7710"/>
                <a:gd name="f55" fmla="val 7782"/>
                <a:gd name="f56" fmla="val 7889"/>
                <a:gd name="f57" fmla="val 72"/>
                <a:gd name="f58" fmla="val 7948"/>
                <a:gd name="f59" fmla="val 1096"/>
                <a:gd name="f60" fmla="val 8853"/>
                <a:gd name="f61" fmla="val 2394"/>
                <a:gd name="f62" fmla="val 9353"/>
                <a:gd name="f63" fmla="val 3763"/>
                <a:gd name="f64" fmla="val 3930"/>
                <a:gd name="f65" fmla="val 5359"/>
                <a:gd name="f66" fmla="val 9306"/>
                <a:gd name="f67" fmla="val 6692"/>
                <a:gd name="f68" fmla="val 8722"/>
                <a:gd name="f69" fmla="val 8716"/>
                <a:gd name="f70" fmla="val 6698"/>
                <a:gd name="f71" fmla="val 9300"/>
                <a:gd name="f72" fmla="val 5365"/>
                <a:gd name="f73" fmla="val 9347"/>
                <a:gd name="f74" fmla="val 3936"/>
                <a:gd name="f75" fmla="val 9383"/>
                <a:gd name="f76" fmla="val 2507"/>
                <a:gd name="f77" fmla="val 8895"/>
                <a:gd name="f78" fmla="val 1126"/>
                <a:gd name="f79" fmla="val 7954"/>
                <a:gd name="f80" fmla="val 66"/>
                <a:gd name="f81" fmla="val 7922"/>
                <a:gd name="f82" fmla="val 21"/>
                <a:gd name="f83" fmla="val 7879"/>
                <a:gd name="f84" fmla="*/ f0 1 9384"/>
                <a:gd name="f85" fmla="*/ f1 1 9354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9384"/>
                <a:gd name="f92" fmla="*/ f89 1 9354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9384" h="935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cubicBezTo>
                    <a:pt x="f6" y="f55"/>
                    <a:pt x="f6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6"/>
                    <a:pt x="f67" y="f68"/>
                    <a:pt x="f15" y="f54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6"/>
                    <a:pt x="f5" y="f6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oogle Shape;545;p39">
            <a:extLst>
              <a:ext uri="{FF2B5EF4-FFF2-40B4-BE49-F238E27FC236}">
                <a16:creationId xmlns:a16="http://schemas.microsoft.com/office/drawing/2014/main" id="{D5F1661B-5D03-8488-FA18-8E3F8958A50C}"/>
              </a:ext>
            </a:extLst>
          </p:cNvPr>
          <p:cNvGrpSpPr/>
          <p:nvPr/>
        </p:nvGrpSpPr>
        <p:grpSpPr>
          <a:xfrm>
            <a:off x="4209586" y="3431423"/>
            <a:ext cx="366015" cy="348669"/>
            <a:chOff x="4209586" y="3431423"/>
            <a:chExt cx="366015" cy="348669"/>
          </a:xfrm>
        </p:grpSpPr>
        <p:sp>
          <p:nvSpPr>
            <p:cNvPr id="28" name="Google Shape;546;p39">
              <a:extLst>
                <a:ext uri="{FF2B5EF4-FFF2-40B4-BE49-F238E27FC236}">
                  <a16:creationId xmlns:a16="http://schemas.microsoft.com/office/drawing/2014/main" id="{08F5C12B-2B33-E00B-A7F7-0271FFC5F9D2}"/>
                </a:ext>
              </a:extLst>
            </p:cNvPr>
            <p:cNvSpPr/>
            <p:nvPr/>
          </p:nvSpPr>
          <p:spPr>
            <a:xfrm>
              <a:off x="4273100" y="3488993"/>
              <a:ext cx="302501" cy="2910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26"/>
                <a:gd name="f4" fmla="val 9167"/>
                <a:gd name="f5" fmla="val 4711"/>
                <a:gd name="f6" fmla="val 1"/>
                <a:gd name="f7" fmla="val 4689"/>
                <a:gd name="f8" fmla="val 4667"/>
                <a:gd name="f9" fmla="val 4"/>
                <a:gd name="f10" fmla="val 4644"/>
                <a:gd name="f11" fmla="val 9"/>
                <a:gd name="f12" fmla="val 4561"/>
                <a:gd name="f13" fmla="val 45"/>
                <a:gd name="f14" fmla="val 4525"/>
                <a:gd name="f15" fmla="val 140"/>
                <a:gd name="f16" fmla="val 236"/>
                <a:gd name="f17" fmla="val 5287"/>
                <a:gd name="f18" fmla="val 1950"/>
                <a:gd name="f19" fmla="val 5311"/>
                <a:gd name="f20" fmla="val 2010"/>
                <a:gd name="f21" fmla="val 5359"/>
                <a:gd name="f22" fmla="val 2033"/>
                <a:gd name="f23" fmla="val 5418"/>
                <a:gd name="f24" fmla="val 2057"/>
                <a:gd name="f25" fmla="val 9026"/>
                <a:gd name="f26" fmla="val 2379"/>
                <a:gd name="f27" fmla="val 9097"/>
                <a:gd name="f28" fmla="val 9109"/>
                <a:gd name="f29" fmla="val 2438"/>
                <a:gd name="f30" fmla="val 9121"/>
                <a:gd name="f31" fmla="val 2474"/>
                <a:gd name="f32" fmla="val 2498"/>
                <a:gd name="f33" fmla="val 9145"/>
                <a:gd name="f34" fmla="val 2545"/>
                <a:gd name="f35" fmla="val 2605"/>
                <a:gd name="f36" fmla="val 6406"/>
                <a:gd name="f37" fmla="val 4974"/>
                <a:gd name="f38" fmla="val 6359"/>
                <a:gd name="f39" fmla="val 5010"/>
                <a:gd name="f40" fmla="val 6347"/>
                <a:gd name="f41" fmla="val 5070"/>
                <a:gd name="f42" fmla="val 5129"/>
                <a:gd name="f43" fmla="val 7133"/>
                <a:gd name="f44" fmla="val 8665"/>
                <a:gd name="f45" fmla="val 7144"/>
                <a:gd name="f46" fmla="val 8737"/>
                <a:gd name="f47" fmla="val 7109"/>
                <a:gd name="f48" fmla="val 8760"/>
                <a:gd name="f49" fmla="val 7085"/>
                <a:gd name="f50" fmla="val 8784"/>
                <a:gd name="f51" fmla="val 7078"/>
                <a:gd name="f52" fmla="val 8791"/>
                <a:gd name="f53" fmla="val 7053"/>
                <a:gd name="f54" fmla="val 8803"/>
                <a:gd name="f55" fmla="val 7021"/>
                <a:gd name="f56" fmla="val 7001"/>
                <a:gd name="f57" fmla="val 6977"/>
                <a:gd name="f58" fmla="val 8798"/>
                <a:gd name="f59" fmla="val 6954"/>
                <a:gd name="f60" fmla="val 3846"/>
                <a:gd name="f61" fmla="val 6939"/>
                <a:gd name="f62" fmla="val 3817"/>
                <a:gd name="f63" fmla="val 6921"/>
                <a:gd name="f64" fmla="val 3787"/>
                <a:gd name="f65" fmla="val 6912"/>
                <a:gd name="f66" fmla="val 3757"/>
                <a:gd name="f67" fmla="val 3727"/>
                <a:gd name="f68" fmla="val 3698"/>
                <a:gd name="f69" fmla="val 3668"/>
                <a:gd name="f70" fmla="val 560"/>
                <a:gd name="f71" fmla="val 535"/>
                <a:gd name="f72" fmla="val 8794"/>
                <a:gd name="f73" fmla="val 510"/>
                <a:gd name="f74" fmla="val 487"/>
                <a:gd name="f75" fmla="val 457"/>
                <a:gd name="f76" fmla="val 431"/>
                <a:gd name="f77" fmla="val 417"/>
                <a:gd name="f78" fmla="val 406"/>
                <a:gd name="f79" fmla="val 358"/>
                <a:gd name="f80" fmla="val 8725"/>
                <a:gd name="f81" fmla="val 382"/>
                <a:gd name="f82" fmla="val 798"/>
                <a:gd name="f83" fmla="val 6832"/>
                <a:gd name="f84" fmla="val 810"/>
                <a:gd name="f85" fmla="val 6736"/>
                <a:gd name="f86" fmla="val 763"/>
                <a:gd name="f87" fmla="val 6653"/>
                <a:gd name="f88" fmla="val 656"/>
                <a:gd name="f89" fmla="val 6641"/>
                <a:gd name="f90" fmla="val 641"/>
                <a:gd name="f91" fmla="val 6637"/>
                <a:gd name="f92" fmla="val 627"/>
                <a:gd name="f93" fmla="val 6635"/>
                <a:gd name="f94" fmla="val 613"/>
                <a:gd name="f95" fmla="val 542"/>
                <a:gd name="f96" fmla="val 475"/>
                <a:gd name="f97" fmla="val 6683"/>
                <a:gd name="f98" fmla="val 465"/>
                <a:gd name="f99" fmla="val 6772"/>
                <a:gd name="f100" fmla="val 48"/>
                <a:gd name="f101" fmla="val 8606"/>
                <a:gd name="f102" fmla="val 84"/>
                <a:gd name="f103" fmla="val 8963"/>
                <a:gd name="f104" fmla="val 227"/>
                <a:gd name="f105" fmla="val 9082"/>
                <a:gd name="f106" fmla="val 314"/>
                <a:gd name="f107" fmla="val 9135"/>
                <a:gd name="f108" fmla="val 412"/>
                <a:gd name="f109" fmla="val 9166"/>
                <a:gd name="f110" fmla="val 511"/>
                <a:gd name="f111" fmla="val 588"/>
                <a:gd name="f112" fmla="val 666"/>
                <a:gd name="f113" fmla="val 9147"/>
                <a:gd name="f114" fmla="val 739"/>
                <a:gd name="f115" fmla="val 9106"/>
                <a:gd name="f116" fmla="val 3751"/>
                <a:gd name="f117" fmla="val 7308"/>
                <a:gd name="f118" fmla="val 6775"/>
                <a:gd name="f119" fmla="val 6847"/>
                <a:gd name="f120" fmla="val 9153"/>
                <a:gd name="f121" fmla="val 6930"/>
                <a:gd name="f122" fmla="val 9165"/>
                <a:gd name="f123" fmla="val 7013"/>
                <a:gd name="f124" fmla="val 7204"/>
                <a:gd name="f125" fmla="val 9141"/>
                <a:gd name="f126" fmla="val 7287"/>
                <a:gd name="f127" fmla="val 7430"/>
                <a:gd name="f128" fmla="val 8975"/>
                <a:gd name="f129" fmla="val 7502"/>
                <a:gd name="f130" fmla="val 8796"/>
                <a:gd name="f131" fmla="val 7466"/>
                <a:gd name="f132" fmla="val 6692"/>
                <a:gd name="f133" fmla="val 5165"/>
                <a:gd name="f134" fmla="val 9335"/>
                <a:gd name="f135" fmla="val 2843"/>
                <a:gd name="f136" fmla="val 9490"/>
                <a:gd name="f137" fmla="val 2700"/>
                <a:gd name="f138" fmla="val 2533"/>
                <a:gd name="f139" fmla="val 9466"/>
                <a:gd name="f140" fmla="val 2355"/>
                <a:gd name="f141" fmla="val 9407"/>
                <a:gd name="f142" fmla="val 2164"/>
                <a:gd name="f143" fmla="val 9264"/>
                <a:gd name="f144" fmla="val 9085"/>
                <a:gd name="f145" fmla="val 5573"/>
                <a:gd name="f146" fmla="val 1712"/>
                <a:gd name="f147" fmla="val 4870"/>
                <a:gd name="f148" fmla="val 105"/>
                <a:gd name="f149" fmla="val 4843"/>
                <a:gd name="f150" fmla="val 32"/>
                <a:gd name="f151" fmla="val 4781"/>
                <a:gd name="f152" fmla="*/ f0 1 9526"/>
                <a:gd name="f153" fmla="*/ f1 1 9167"/>
                <a:gd name="f154" fmla="val f2"/>
                <a:gd name="f155" fmla="val f3"/>
                <a:gd name="f156" fmla="val f4"/>
                <a:gd name="f157" fmla="+- f156 0 f154"/>
                <a:gd name="f158" fmla="+- f155 0 f154"/>
                <a:gd name="f159" fmla="*/ f158 1 9526"/>
                <a:gd name="f160" fmla="*/ f157 1 9167"/>
                <a:gd name="f161" fmla="*/ f154 1 f159"/>
                <a:gd name="f162" fmla="*/ f155 1 f159"/>
                <a:gd name="f163" fmla="*/ f154 1 f160"/>
                <a:gd name="f164" fmla="*/ f156 1 f160"/>
                <a:gd name="f165" fmla="*/ f161 f152 1"/>
                <a:gd name="f166" fmla="*/ f162 f152 1"/>
                <a:gd name="f167" fmla="*/ f164 f153 1"/>
                <a:gd name="f168" fmla="*/ f163 f1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5" t="f168" r="f166" b="f167"/>
              <a:pathLst>
                <a:path w="9526" h="91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2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lnTo>
                    <a:pt x="f25" y="f26"/>
                  </a:lnTo>
                  <a:cubicBezTo>
                    <a:pt x="f27" y="f26"/>
                    <a:pt x="f28" y="f29"/>
                    <a:pt x="f30" y="f31"/>
                  </a:cubicBezTo>
                  <a:cubicBezTo>
                    <a:pt x="f30" y="f32"/>
                    <a:pt x="f33" y="f34"/>
                    <a:pt x="f27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0" y="f42"/>
                  </a:cubicBezTo>
                  <a:lnTo>
                    <a:pt x="f43" y="f44"/>
                  </a:ln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50"/>
                  </a:cubicBezTo>
                  <a:lnTo>
                    <a:pt x="f60" y="f61"/>
                  </a:ln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3"/>
                    <a:pt x="f69" y="f61"/>
                  </a:cubicBezTo>
                  <a:lnTo>
                    <a:pt x="f70" y="f50"/>
                  </a:lnTo>
                  <a:cubicBezTo>
                    <a:pt x="f71" y="f72"/>
                    <a:pt x="f73" y="f58"/>
                    <a:pt x="f74" y="f58"/>
                  </a:cubicBezTo>
                  <a:cubicBezTo>
                    <a:pt x="f75" y="f58"/>
                    <a:pt x="f76" y="f52"/>
                    <a:pt x="f77" y="f50"/>
                  </a:cubicBezTo>
                  <a:cubicBezTo>
                    <a:pt x="f78" y="f48"/>
                    <a:pt x="f79" y="f80"/>
                    <a:pt x="f81" y="f44"/>
                  </a:cubicBezTo>
                  <a:lnTo>
                    <a:pt x="f82" y="f83"/>
                  </a:ln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3"/>
                  </a:cubicBezTo>
                  <a:cubicBezTo>
                    <a:pt x="f95" y="f93"/>
                    <a:pt x="f96" y="f97"/>
                    <a:pt x="f98" y="f99"/>
                  </a:cubicBezTo>
                  <a:lnTo>
                    <a:pt x="f100" y="f101"/>
                  </a:lnTo>
                  <a:cubicBezTo>
                    <a:pt x="f6" y="f50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09"/>
                  </a:cubicBezTo>
                  <a:cubicBezTo>
                    <a:pt x="f111" y="f109"/>
                    <a:pt x="f112" y="f113"/>
                    <a:pt x="f114" y="f115"/>
                  </a:cubicBezTo>
                  <a:lnTo>
                    <a:pt x="f116" y="f117"/>
                  </a:lnTo>
                  <a:lnTo>
                    <a:pt x="f118" y="f115"/>
                  </a:lnTo>
                  <a:cubicBezTo>
                    <a:pt x="f119" y="f120"/>
                    <a:pt x="f121" y="f122"/>
                    <a:pt x="f123" y="f122"/>
                  </a:cubicBezTo>
                  <a:cubicBezTo>
                    <a:pt x="f47" y="f122"/>
                    <a:pt x="f124" y="f125"/>
                    <a:pt x="f126" y="f105"/>
                  </a:cubicBezTo>
                  <a:cubicBezTo>
                    <a:pt x="f127" y="f128"/>
                    <a:pt x="f129" y="f130"/>
                    <a:pt x="f131" y="f101"/>
                  </a:cubicBezTo>
                  <a:lnTo>
                    <a:pt x="f132" y="f133"/>
                  </a:lnTo>
                  <a:lnTo>
                    <a:pt x="f134" y="f135"/>
                  </a:lnTo>
                  <a:cubicBezTo>
                    <a:pt x="f136" y="f137"/>
                    <a:pt x="f3" y="f138"/>
                    <a:pt x="f139" y="f140"/>
                  </a:cubicBezTo>
                  <a:cubicBezTo>
                    <a:pt x="f141" y="f142"/>
                    <a:pt x="f143" y="f24"/>
                    <a:pt x="f144" y="f22"/>
                  </a:cubicBezTo>
                  <a:lnTo>
                    <a:pt x="f145" y="f146"/>
                  </a:lnTo>
                  <a:lnTo>
                    <a:pt x="f147" y="f148"/>
                  </a:lnTo>
                  <a:cubicBezTo>
                    <a:pt x="f149" y="f150"/>
                    <a:pt x="f151" y="f6"/>
                    <a:pt x="f5" y="f6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547;p39">
              <a:extLst>
                <a:ext uri="{FF2B5EF4-FFF2-40B4-BE49-F238E27FC236}">
                  <a16:creationId xmlns:a16="http://schemas.microsoft.com/office/drawing/2014/main" id="{D9D0DA25-58FA-09D6-2500-E5BC1D839E53}"/>
                </a:ext>
              </a:extLst>
            </p:cNvPr>
            <p:cNvSpPr/>
            <p:nvPr/>
          </p:nvSpPr>
          <p:spPr>
            <a:xfrm>
              <a:off x="4209586" y="3431423"/>
              <a:ext cx="209873" cy="2556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9"/>
                <a:gd name="f4" fmla="val 8050"/>
                <a:gd name="f5" fmla="val 5775"/>
                <a:gd name="f6" fmla="val 1"/>
                <a:gd name="f7" fmla="val 5596"/>
                <a:gd name="f8" fmla="val 5430"/>
                <a:gd name="f9" fmla="val 96"/>
                <a:gd name="f10" fmla="val 5358"/>
                <a:gd name="f11" fmla="val 275"/>
                <a:gd name="f12" fmla="val 3953"/>
                <a:gd name="f13" fmla="val 3513"/>
                <a:gd name="f14" fmla="val 441"/>
                <a:gd name="f15" fmla="val 3835"/>
                <a:gd name="f16" fmla="val 262"/>
                <a:gd name="f17" fmla="val 3846"/>
                <a:gd name="f18" fmla="val 3965"/>
                <a:gd name="f19" fmla="val 60"/>
                <a:gd name="f20" fmla="val 4144"/>
                <a:gd name="f21" fmla="val 4323"/>
                <a:gd name="f22" fmla="val 4501"/>
                <a:gd name="f23" fmla="val 191"/>
                <a:gd name="f24" fmla="val 4644"/>
                <a:gd name="f25" fmla="val 2834"/>
                <a:gd name="f26" fmla="val 6966"/>
                <a:gd name="f27" fmla="val 2632"/>
                <a:gd name="f28" fmla="val 7859"/>
                <a:gd name="f29" fmla="val 2608"/>
                <a:gd name="f30" fmla="val 7942"/>
                <a:gd name="f31" fmla="val 2656"/>
                <a:gd name="f32" fmla="val 8037"/>
                <a:gd name="f33" fmla="val 2763"/>
                <a:gd name="f34" fmla="val 8049"/>
                <a:gd name="f35" fmla="val 2798"/>
                <a:gd name="f36" fmla="val 2870"/>
                <a:gd name="f37" fmla="val 2941"/>
                <a:gd name="f38" fmla="val 7990"/>
                <a:gd name="f39" fmla="val 2953"/>
                <a:gd name="f40" fmla="val 7918"/>
                <a:gd name="f41" fmla="val 3179"/>
                <a:gd name="f42" fmla="val 6918"/>
                <a:gd name="f43" fmla="val 3191"/>
                <a:gd name="f44" fmla="val 6859"/>
                <a:gd name="f45" fmla="val 6799"/>
                <a:gd name="f46" fmla="val 3120"/>
                <a:gd name="f47" fmla="val 6752"/>
                <a:gd name="f48" fmla="val 417"/>
                <a:gd name="f49" fmla="val 4406"/>
                <a:gd name="f50" fmla="val 358"/>
                <a:gd name="f51" fmla="val 4358"/>
                <a:gd name="f52" fmla="val 370"/>
                <a:gd name="f53" fmla="val 4299"/>
                <a:gd name="f54" fmla="val 381"/>
                <a:gd name="f55" fmla="val 4263"/>
                <a:gd name="f56" fmla="val 4239"/>
                <a:gd name="f57" fmla="val 4192"/>
                <a:gd name="f58" fmla="val 489"/>
                <a:gd name="f59" fmla="val 4180"/>
                <a:gd name="f60" fmla="val 4084"/>
                <a:gd name="f61" fmla="val 4203"/>
                <a:gd name="f62" fmla="val 3811"/>
                <a:gd name="f63" fmla="val 4227"/>
                <a:gd name="f64" fmla="val 3739"/>
                <a:gd name="f65" fmla="val 5656"/>
                <a:gd name="f66" fmla="val 429"/>
                <a:gd name="f67" fmla="val 5680"/>
                <a:gd name="f68" fmla="val 5739"/>
                <a:gd name="f69" fmla="val 346"/>
                <a:gd name="f70" fmla="val 5751"/>
                <a:gd name="f71" fmla="val 5787"/>
                <a:gd name="f72" fmla="val 5846"/>
                <a:gd name="f73" fmla="val 5858"/>
                <a:gd name="f74" fmla="val 6251"/>
                <a:gd name="f75" fmla="val 1334"/>
                <a:gd name="f76" fmla="val 6269"/>
                <a:gd name="f77" fmla="val 1407"/>
                <a:gd name="f78" fmla="val 6336"/>
                <a:gd name="f79" fmla="val 1438"/>
                <a:gd name="f80" fmla="val 6404"/>
                <a:gd name="f81" fmla="val 6425"/>
                <a:gd name="f82" fmla="val 6446"/>
                <a:gd name="f83" fmla="val 1435"/>
                <a:gd name="f84" fmla="val 6466"/>
                <a:gd name="f85" fmla="val 1429"/>
                <a:gd name="f86" fmla="val 6573"/>
                <a:gd name="f87" fmla="val 1382"/>
                <a:gd name="f88" fmla="val 6608"/>
                <a:gd name="f89" fmla="val 1275"/>
                <a:gd name="f90" fmla="val 1191"/>
                <a:gd name="f91" fmla="val 6192"/>
                <a:gd name="f92" fmla="val 6108"/>
                <a:gd name="f93" fmla="val 108"/>
                <a:gd name="f94" fmla="val 5954"/>
                <a:gd name="f95" fmla="*/ f0 1 6609"/>
                <a:gd name="f96" fmla="*/ f1 1 805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6609"/>
                <a:gd name="f103" fmla="*/ f100 1 805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6609" h="805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9" y="f18"/>
                    <a:pt x="f19" y="f20"/>
                  </a:cubicBezTo>
                  <a:cubicBezTo>
                    <a:pt x="f2" y="f21"/>
                    <a:pt x="f19" y="f22"/>
                    <a:pt x="f23" y="f24"/>
                  </a:cubicBezTo>
                  <a:lnTo>
                    <a:pt x="f25" y="f26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lnTo>
                    <a:pt x="f35" y="f34"/>
                  </a:lnTo>
                  <a:cubicBezTo>
                    <a:pt x="f36" y="f34"/>
                    <a:pt x="f37" y="f38"/>
                    <a:pt x="f39" y="f40"/>
                  </a:cubicBezTo>
                  <a:lnTo>
                    <a:pt x="f41" y="f42"/>
                  </a:lnTo>
                  <a:cubicBezTo>
                    <a:pt x="f43" y="f44"/>
                    <a:pt x="f41" y="f45"/>
                    <a:pt x="f46" y="f47"/>
                  </a:cubicBezTo>
                  <a:lnTo>
                    <a:pt x="f48" y="f49"/>
                  </a:lnTo>
                  <a:cubicBezTo>
                    <a:pt x="f50" y="f51"/>
                    <a:pt x="f52" y="f53"/>
                    <a:pt x="f54" y="f55"/>
                  </a:cubicBezTo>
                  <a:cubicBezTo>
                    <a:pt x="f54" y="f56"/>
                    <a:pt x="f48" y="f57"/>
                    <a:pt x="f58" y="f59"/>
                  </a:cubicBezTo>
                  <a:lnTo>
                    <a:pt x="f60" y="f17"/>
                  </a:lnTo>
                  <a:cubicBezTo>
                    <a:pt x="f20" y="f17"/>
                    <a:pt x="f61" y="f62"/>
                    <a:pt x="f63" y="f64"/>
                  </a:cubicBezTo>
                  <a:lnTo>
                    <a:pt x="f65" y="f66"/>
                  </a:lnTo>
                  <a:cubicBezTo>
                    <a:pt x="f67" y="f52"/>
                    <a:pt x="f68" y="f69"/>
                    <a:pt x="f70" y="f69"/>
                  </a:cubicBezTo>
                  <a:cubicBezTo>
                    <a:pt x="f71" y="f69"/>
                    <a:pt x="f72" y="f69"/>
                    <a:pt x="f73" y="f66"/>
                  </a:cubicBezTo>
                  <a:lnTo>
                    <a:pt x="f74" y="f75"/>
                  </a:lnTo>
                  <a:cubicBezTo>
                    <a:pt x="f76" y="f77"/>
                    <a:pt x="f78" y="f79"/>
                    <a:pt x="f80" y="f79"/>
                  </a:cubicBezTo>
                  <a:cubicBezTo>
                    <a:pt x="f81" y="f79"/>
                    <a:pt x="f82" y="f83"/>
                    <a:pt x="f84" y="f85"/>
                  </a:cubicBezTo>
                  <a:cubicBezTo>
                    <a:pt x="f86" y="f87"/>
                    <a:pt x="f88" y="f89"/>
                    <a:pt x="f86" y="f90"/>
                  </a:cubicBezTo>
                  <a:lnTo>
                    <a:pt x="f91" y="f11"/>
                  </a:lnTo>
                  <a:cubicBezTo>
                    <a:pt x="f92" y="f93"/>
                    <a:pt x="f94" y="f6"/>
                    <a:pt x="f5" y="f6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30" name="Flecha: pentágono 3">
            <a:extLst>
              <a:ext uri="{FF2B5EF4-FFF2-40B4-BE49-F238E27FC236}">
                <a16:creationId xmlns:a16="http://schemas.microsoft.com/office/drawing/2014/main" id="{862E878B-212A-1ABF-5596-1C73D3D12FC1}"/>
              </a:ext>
            </a:extLst>
          </p:cNvPr>
          <p:cNvSpPr/>
          <p:nvPr/>
        </p:nvSpPr>
        <p:spPr>
          <a:xfrm>
            <a:off x="0" y="202667"/>
            <a:ext cx="2641601" cy="643582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-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1" name="Google Shape;382;p29">
            <a:extLst>
              <a:ext uri="{FF2B5EF4-FFF2-40B4-BE49-F238E27FC236}">
                <a16:creationId xmlns:a16="http://schemas.microsoft.com/office/drawing/2014/main" id="{7B129632-0DCE-935E-5031-881304807A87}"/>
              </a:ext>
            </a:extLst>
          </p:cNvPr>
          <p:cNvSpPr txBox="1"/>
          <p:nvPr/>
        </p:nvSpPr>
        <p:spPr>
          <a:xfrm>
            <a:off x="109555" y="258866"/>
            <a:ext cx="2339784" cy="5726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400" b="1" i="0" u="none" strike="noStrike" kern="0" cap="none" spc="0" baseline="0" dirty="0">
                <a:solidFill>
                  <a:srgbClr val="FFFFFF"/>
                </a:solidFill>
                <a:uFillTx/>
                <a:latin typeface="Roboto Slab"/>
                <a:ea typeface="Roboto Slab"/>
                <a:cs typeface="B Nazanin" panose="00000700000000000000" pitchFamily="2" charset="-78"/>
              </a:rPr>
              <a:t>اینفوگرافیک</a:t>
            </a:r>
            <a:endParaRPr lang="es-PE" sz="2400" b="1" i="0" u="none" strike="noStrike" kern="0" cap="none" spc="0" baseline="0" dirty="0">
              <a:solidFill>
                <a:srgbClr val="FFFFFF"/>
              </a:solidFill>
              <a:uFillTx/>
              <a:latin typeface="Roboto Slab"/>
              <a:ea typeface="Roboto Slab"/>
              <a:cs typeface="B Nazanin" panose="00000700000000000000" pitchFamily="2" charset="-78"/>
            </a:endParaRPr>
          </a:p>
        </p:txBody>
      </p:sp>
      <p:grpSp>
        <p:nvGrpSpPr>
          <p:cNvPr id="32" name="Google Shape;3388;p100">
            <a:extLst>
              <a:ext uri="{FF2B5EF4-FFF2-40B4-BE49-F238E27FC236}">
                <a16:creationId xmlns:a16="http://schemas.microsoft.com/office/drawing/2014/main" id="{323572A6-C008-015F-0222-A7432E5B08B0}"/>
              </a:ext>
            </a:extLst>
          </p:cNvPr>
          <p:cNvGrpSpPr/>
          <p:nvPr/>
        </p:nvGrpSpPr>
        <p:grpSpPr>
          <a:xfrm>
            <a:off x="6122813" y="1110858"/>
            <a:ext cx="1267029" cy="1386917"/>
            <a:chOff x="6122813" y="1110858"/>
            <a:chExt cx="1267029" cy="1386917"/>
          </a:xfrm>
        </p:grpSpPr>
        <p:sp>
          <p:nvSpPr>
            <p:cNvPr id="33" name="Google Shape;3389;p100">
              <a:extLst>
                <a:ext uri="{FF2B5EF4-FFF2-40B4-BE49-F238E27FC236}">
                  <a16:creationId xmlns:a16="http://schemas.microsoft.com/office/drawing/2014/main" id="{63B7034C-D40E-3E6B-D4BA-8E58FCA5022B}"/>
                </a:ext>
              </a:extLst>
            </p:cNvPr>
            <p:cNvSpPr/>
            <p:nvPr/>
          </p:nvSpPr>
          <p:spPr>
            <a:xfrm>
              <a:off x="6122813" y="1994727"/>
              <a:ext cx="1267029" cy="503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601"/>
                <a:gd name="f4" fmla="val 35971"/>
                <a:gd name="f5" fmla="val 49755"/>
                <a:gd name="f6" fmla="val 65051"/>
                <a:gd name="f7" fmla="val 79675"/>
                <a:gd name="f8" fmla="val 29920"/>
                <a:gd name="f9" fmla="val 90600"/>
                <a:gd name="f10" fmla="val 19162"/>
                <a:gd name="f11" fmla="val 85726"/>
                <a:gd name="f12" fmla="val 14960"/>
                <a:gd name="f13" fmla="val 80347"/>
                <a:gd name="f14" fmla="val 11430"/>
                <a:gd name="f15" fmla="val 74632"/>
                <a:gd name="f16" fmla="val 8741"/>
                <a:gd name="f17" fmla="val 68077"/>
                <a:gd name="f18" fmla="val 5883"/>
                <a:gd name="f19" fmla="val 61353"/>
                <a:gd name="f20" fmla="val 3866"/>
                <a:gd name="f21" fmla="val 54462"/>
                <a:gd name="f22" fmla="val 2689"/>
                <a:gd name="f23" fmla="val 31433"/>
                <a:gd name="f24" fmla="val 27904"/>
                <a:gd name="f25" fmla="val 2017"/>
                <a:gd name="f26" fmla="val 18323"/>
                <a:gd name="f27" fmla="val 2185"/>
                <a:gd name="f28" fmla="val 8910"/>
                <a:gd name="f29" fmla="val 4034"/>
                <a:gd name="f30" fmla="val 1"/>
                <a:gd name="f31" fmla="val 7564"/>
                <a:gd name="f32" fmla="val 10254"/>
                <a:gd name="f33" fmla="val 25213"/>
                <a:gd name="f34" fmla="val 29248"/>
                <a:gd name="f35" fmla="*/ f0 1 90601"/>
                <a:gd name="f36" fmla="*/ f1 1 35971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90601"/>
                <a:gd name="f43" fmla="*/ f40 1 35971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90601" h="35971">
                  <a:moveTo>
                    <a:pt x="f5" y="f4"/>
                  </a:moveTo>
                  <a:cubicBezTo>
                    <a:pt x="f6" y="f4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1" y="f22"/>
                    <a:pt x="f23" y="f2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4"/>
                    <a:pt x="f5" y="f4"/>
                  </a:cubicBezTo>
                  <a:close/>
                </a:path>
              </a:pathLst>
            </a:custGeom>
            <a:solidFill>
              <a:srgbClr val="A0995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3390;p100">
              <a:extLst>
                <a:ext uri="{FF2B5EF4-FFF2-40B4-BE49-F238E27FC236}">
                  <a16:creationId xmlns:a16="http://schemas.microsoft.com/office/drawing/2014/main" id="{FECE281E-C699-2936-2EF0-1491CA9BD5AA}"/>
                </a:ext>
              </a:extLst>
            </p:cNvPr>
            <p:cNvSpPr/>
            <p:nvPr/>
          </p:nvSpPr>
          <p:spPr>
            <a:xfrm>
              <a:off x="6447214" y="2022927"/>
              <a:ext cx="550057" cy="2045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333"/>
                <a:gd name="f4" fmla="val 14624"/>
                <a:gd name="f5" fmla="val 2353"/>
                <a:gd name="f6" fmla="val 12102"/>
                <a:gd name="f7" fmla="val 22524"/>
                <a:gd name="f8" fmla="val 32945"/>
                <a:gd name="f9" fmla="val 11094"/>
                <a:gd name="f10" fmla="val 36811"/>
                <a:gd name="f11" fmla="val 9917"/>
                <a:gd name="f12" fmla="val 6219"/>
                <a:gd name="f13" fmla="val 38997"/>
                <a:gd name="f14" fmla="*/ f0 1 39333"/>
                <a:gd name="f15" fmla="*/ f1 1 14624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9333"/>
                <a:gd name="f22" fmla="*/ f19 1 14624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9333" h="14624" fill="none">
                  <a:moveTo>
                    <a:pt x="f2" y="f2"/>
                  </a:moveTo>
                  <a:cubicBezTo>
                    <a:pt x="f5" y="f6"/>
                    <a:pt x="f7" y="f4"/>
                    <a:pt x="f8" y="f9"/>
                  </a:cubicBezTo>
                  <a:cubicBezTo>
                    <a:pt x="f10" y="f11"/>
                    <a:pt x="f3" y="f12"/>
                    <a:pt x="f13" y="f5"/>
                  </a:cubicBezTo>
                </a:path>
              </a:pathLst>
            </a:custGeom>
            <a:noFill/>
            <a:ln w="19046" cap="flat">
              <a:solidFill>
                <a:srgbClr val="665D26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3391;p100">
              <a:extLst>
                <a:ext uri="{FF2B5EF4-FFF2-40B4-BE49-F238E27FC236}">
                  <a16:creationId xmlns:a16="http://schemas.microsoft.com/office/drawing/2014/main" id="{E8FF65F4-3436-2927-2412-43690A76677A}"/>
                </a:ext>
              </a:extLst>
            </p:cNvPr>
            <p:cNvSpPr/>
            <p:nvPr/>
          </p:nvSpPr>
          <p:spPr>
            <a:xfrm>
              <a:off x="6510674" y="1651525"/>
              <a:ext cx="441947" cy="5090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01"/>
                <a:gd name="f4" fmla="val 36402"/>
                <a:gd name="f5" fmla="val 3698"/>
                <a:gd name="f6" fmla="val 28239"/>
                <a:gd name="f7" fmla="val 3493"/>
                <a:gd name="f8" fmla="val 34029"/>
                <a:gd name="f9" fmla="val 12061"/>
                <a:gd name="f10" fmla="val 19412"/>
                <a:gd name="f11" fmla="val 25505"/>
                <a:gd name="f12" fmla="val 30763"/>
                <a:gd name="f13" fmla="val 34771"/>
                <a:gd name="f14" fmla="val 32105"/>
                <a:gd name="f15" fmla="val 20675"/>
                <a:gd name="f16" fmla="*/ f0 1 31601"/>
                <a:gd name="f17" fmla="*/ f1 1 3640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1601"/>
                <a:gd name="f24" fmla="*/ f21 1 3640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1601" h="36402">
                  <a:moveTo>
                    <a:pt x="f5" y="f2"/>
                  </a:moveTo>
                  <a:lnTo>
                    <a:pt x="f2" y="f6"/>
                  </a:lnTo>
                  <a:cubicBezTo>
                    <a:pt x="f7" y="f8"/>
                    <a:pt x="f9" y="f4"/>
                    <a:pt x="f10" y="f4"/>
                  </a:cubicBezTo>
                  <a:cubicBezTo>
                    <a:pt x="f11" y="f4"/>
                    <a:pt x="f12" y="f13"/>
                    <a:pt x="f3" y="f14"/>
                  </a:cubicBezTo>
                  <a:lnTo>
                    <a:pt x="f3" y="f15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3392;p100">
              <a:extLst>
                <a:ext uri="{FF2B5EF4-FFF2-40B4-BE49-F238E27FC236}">
                  <a16:creationId xmlns:a16="http://schemas.microsoft.com/office/drawing/2014/main" id="{81F76245-446C-CE47-D89A-3D55C833C071}"/>
                </a:ext>
              </a:extLst>
            </p:cNvPr>
            <p:cNvSpPr/>
            <p:nvPr/>
          </p:nvSpPr>
          <p:spPr>
            <a:xfrm>
              <a:off x="6555342" y="1281632"/>
              <a:ext cx="568866" cy="738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678"/>
                <a:gd name="f4" fmla="val 52829"/>
                <a:gd name="f5" fmla="val 27509"/>
                <a:gd name="f6" fmla="val 24187"/>
                <a:gd name="f7" fmla="val 20802"/>
                <a:gd name="f8" fmla="val 856"/>
                <a:gd name="f9" fmla="val 17818"/>
                <a:gd name="f10" fmla="val 2414"/>
                <a:gd name="f11" fmla="val 14120"/>
                <a:gd name="f12" fmla="val 4599"/>
                <a:gd name="f13" fmla="val 10590"/>
                <a:gd name="f14" fmla="val 7288"/>
                <a:gd name="f15" fmla="val 7564"/>
                <a:gd name="f16" fmla="val 10482"/>
                <a:gd name="f17" fmla="val 4370"/>
                <a:gd name="f18" fmla="val 13507"/>
                <a:gd name="f19" fmla="val 1345"/>
                <a:gd name="f20" fmla="val 17037"/>
                <a:gd name="f21" fmla="val 504"/>
                <a:gd name="f22" fmla="val 21239"/>
                <a:gd name="f23" fmla="val 24937"/>
                <a:gd name="f24" fmla="val 673"/>
                <a:gd name="f25" fmla="val 28803"/>
                <a:gd name="f26" fmla="val 2353"/>
                <a:gd name="f27" fmla="val 32333"/>
                <a:gd name="f28" fmla="val 3530"/>
                <a:gd name="f29" fmla="val 35695"/>
                <a:gd name="f30" fmla="val 39225"/>
                <a:gd name="f31" fmla="val 4539"/>
                <a:gd name="f32" fmla="val 42587"/>
                <a:gd name="f33" fmla="val 6219"/>
                <a:gd name="f34" fmla="val 47797"/>
                <a:gd name="f35" fmla="val 12103"/>
                <a:gd name="f36" fmla="val 49982"/>
                <a:gd name="f37" fmla="val 16809"/>
                <a:gd name="f38" fmla="val 51495"/>
                <a:gd name="f39" fmla="val 18953"/>
                <a:gd name="f40" fmla="val 52275"/>
                <a:gd name="f41" fmla="val 22284"/>
                <a:gd name="f42" fmla="val 25425"/>
                <a:gd name="f43" fmla="val 27702"/>
                <a:gd name="f44" fmla="val 29879"/>
                <a:gd name="f45" fmla="val 52538"/>
                <a:gd name="f46" fmla="val 31433"/>
                <a:gd name="f47" fmla="val 51831"/>
                <a:gd name="f48" fmla="val 34794"/>
                <a:gd name="f49" fmla="val 50319"/>
                <a:gd name="f50" fmla="val 35971"/>
                <a:gd name="f51" fmla="val 46621"/>
                <a:gd name="f52" fmla="val 37148"/>
                <a:gd name="f53" fmla="val 43091"/>
                <a:gd name="f54" fmla="val 38324"/>
                <a:gd name="f55" fmla="val 39561"/>
                <a:gd name="f56" fmla="val 38829"/>
                <a:gd name="f57" fmla="val 35863"/>
                <a:gd name="f58" fmla="val 38997"/>
                <a:gd name="f59" fmla="val 32165"/>
                <a:gd name="f60" fmla="val 39501"/>
                <a:gd name="f61" fmla="val 17710"/>
                <a:gd name="f62" fmla="val 10314"/>
                <a:gd name="f63" fmla="val 4935"/>
                <a:gd name="f64" fmla="val 35467"/>
                <a:gd name="f65" fmla="val 1069"/>
                <a:gd name="f66" fmla="val 30424"/>
                <a:gd name="f67" fmla="val 228"/>
                <a:gd name="f68" fmla="val 29466"/>
                <a:gd name="f69" fmla="val 75"/>
                <a:gd name="f70" fmla="val 28490"/>
                <a:gd name="f71" fmla="*/ f0 1 40678"/>
                <a:gd name="f72" fmla="*/ f1 1 52829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40678"/>
                <a:gd name="f79" fmla="*/ f76 1 52829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40678" h="5282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" y="f23"/>
                    <a:pt x="f24" y="f25"/>
                    <a:pt x="f26" y="f27"/>
                  </a:cubicBezTo>
                  <a:cubicBezTo>
                    <a:pt x="f28" y="f29"/>
                    <a:pt x="f28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"/>
                    <a:pt x="f42" y="f4"/>
                  </a:cubicBezTo>
                  <a:cubicBezTo>
                    <a:pt x="f43" y="f4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23"/>
                    <a:pt x="f3" y="f61"/>
                    <a:pt x="f3" y="f62"/>
                  </a:cubicBezTo>
                  <a:cubicBezTo>
                    <a:pt x="f3" y="f63"/>
                    <a:pt x="f64" y="f65"/>
                    <a:pt x="f66" y="f67"/>
                  </a:cubicBez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Google Shape;3393;p100">
              <a:extLst>
                <a:ext uri="{FF2B5EF4-FFF2-40B4-BE49-F238E27FC236}">
                  <a16:creationId xmlns:a16="http://schemas.microsoft.com/office/drawing/2014/main" id="{673E3DC1-FC44-EDAA-15C7-B16FA471E2B0}"/>
                </a:ext>
              </a:extLst>
            </p:cNvPr>
            <p:cNvSpPr/>
            <p:nvPr/>
          </p:nvSpPr>
          <p:spPr>
            <a:xfrm>
              <a:off x="6690326" y="1725509"/>
              <a:ext cx="170608" cy="1426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00"/>
                <a:gd name="f4" fmla="val 10201"/>
                <a:gd name="f5" fmla="val 5814"/>
                <a:gd name="f6" fmla="val 3356"/>
                <a:gd name="f7" fmla="val 1214"/>
                <a:gd name="f8" fmla="val 1605"/>
                <a:gd name="f9" fmla="val 770"/>
                <a:gd name="f10" fmla="val 4123"/>
                <a:gd name="f11" fmla="val 1"/>
                <a:gd name="f12" fmla="val 7455"/>
                <a:gd name="f13" fmla="val 2651"/>
                <a:gd name="f14" fmla="val 10200"/>
                <a:gd name="f15" fmla="val 5667"/>
                <a:gd name="f16" fmla="val 6607"/>
                <a:gd name="f17" fmla="val 7583"/>
                <a:gd name="f18" fmla="val 9933"/>
                <a:gd name="f19" fmla="val 8502"/>
                <a:gd name="f20" fmla="val 9334"/>
                <a:gd name="f21" fmla="val 6981"/>
                <a:gd name="f22" fmla="val 11191"/>
                <a:gd name="f23" fmla="val 1097"/>
                <a:gd name="f24" fmla="val 6821"/>
                <a:gd name="f25" fmla="val 89"/>
                <a:gd name="f26" fmla="val 6482"/>
                <a:gd name="f27" fmla="val 29"/>
                <a:gd name="f28" fmla="val 6145"/>
                <a:gd name="f29" fmla="*/ f0 1 12200"/>
                <a:gd name="f30" fmla="*/ f1 1 1020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200"/>
                <a:gd name="f37" fmla="*/ f34 1 1020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200" h="10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3" y="f21"/>
                    <a:pt x="f22" y="f23"/>
                    <a:pt x="f24" y="f25"/>
                  </a:cubicBez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824C2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Google Shape;3394;p100">
              <a:extLst>
                <a:ext uri="{FF2B5EF4-FFF2-40B4-BE49-F238E27FC236}">
                  <a16:creationId xmlns:a16="http://schemas.microsoft.com/office/drawing/2014/main" id="{6C8C38AC-7B09-F2AF-F5BC-8A975F28B428}"/>
                </a:ext>
              </a:extLst>
            </p:cNvPr>
            <p:cNvSpPr/>
            <p:nvPr/>
          </p:nvSpPr>
          <p:spPr>
            <a:xfrm>
              <a:off x="7039581" y="1764353"/>
              <a:ext cx="58777" cy="1246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03"/>
                <a:gd name="f4" fmla="val 8910"/>
                <a:gd name="f5" fmla="val 2354"/>
                <a:gd name="f6" fmla="val 337"/>
                <a:gd name="f7" fmla="val 841"/>
                <a:gd name="f8" fmla="val 1849"/>
                <a:gd name="f9" fmla="val 3866"/>
                <a:gd name="f10" fmla="val 5715"/>
                <a:gd name="f11" fmla="val 7901"/>
                <a:gd name="f12" fmla="val 2522"/>
                <a:gd name="f13" fmla="val 8909"/>
                <a:gd name="f14" fmla="val 2690"/>
                <a:gd name="f15" fmla="val 8573"/>
                <a:gd name="f16" fmla="val 3530"/>
                <a:gd name="f17" fmla="val 4034"/>
                <a:gd name="f18" fmla="val 2858"/>
                <a:gd name="f19" fmla="*/ f0 1 4203"/>
                <a:gd name="f20" fmla="*/ f1 1 8910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203"/>
                <a:gd name="f27" fmla="*/ f24 1 8910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203" h="8910">
                  <a:moveTo>
                    <a:pt x="f3" y="f2"/>
                  </a:moveTo>
                  <a:lnTo>
                    <a:pt x="f3" y="f2"/>
                  </a:lnTo>
                  <a:cubicBezTo>
                    <a:pt x="f5" y="f6"/>
                    <a:pt x="f7" y="f8"/>
                    <a:pt x="f6" y="f9"/>
                  </a:cubicBezTo>
                  <a:cubicBezTo>
                    <a:pt x="f2" y="f10"/>
                    <a:pt x="f7" y="f11"/>
                    <a:pt x="f12" y="f13"/>
                  </a:cubicBezTo>
                  <a:lnTo>
                    <a:pt x="f14" y="f15"/>
                  </a:lnTo>
                  <a:cubicBezTo>
                    <a:pt x="f16" y="f10"/>
                    <a:pt x="f17" y="f18"/>
                    <a:pt x="f3" y="f2"/>
                  </a:cubicBezTo>
                  <a:close/>
                </a:path>
              </a:pathLst>
            </a:custGeom>
            <a:solidFill>
              <a:srgbClr val="824C2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3395;p100">
              <a:extLst>
                <a:ext uri="{FF2B5EF4-FFF2-40B4-BE49-F238E27FC236}">
                  <a16:creationId xmlns:a16="http://schemas.microsoft.com/office/drawing/2014/main" id="{037F0017-B614-9186-6A62-1F588B382671}"/>
                </a:ext>
              </a:extLst>
            </p:cNvPr>
            <p:cNvSpPr/>
            <p:nvPr/>
          </p:nvSpPr>
          <p:spPr>
            <a:xfrm>
              <a:off x="6802157" y="1655384"/>
              <a:ext cx="48691" cy="410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82"/>
                <a:gd name="f4" fmla="val 2933"/>
                <a:gd name="f5" fmla="val 1464"/>
                <a:gd name="f6" fmla="val 1"/>
                <a:gd name="f7" fmla="val 852"/>
                <a:gd name="f8" fmla="val 264"/>
                <a:gd name="f9" fmla="val 398"/>
                <a:gd name="f10" fmla="val 169"/>
                <a:gd name="f11" fmla="val 1069"/>
                <a:gd name="f12" fmla="val 1909"/>
                <a:gd name="f13" fmla="val 505"/>
                <a:gd name="f14" fmla="val 2750"/>
                <a:gd name="f15" fmla="val 1177"/>
                <a:gd name="f16" fmla="val 2918"/>
                <a:gd name="f17" fmla="val 1254"/>
                <a:gd name="f18" fmla="val 2927"/>
                <a:gd name="f19" fmla="val 1331"/>
                <a:gd name="f20" fmla="val 2932"/>
                <a:gd name="f21" fmla="val 1406"/>
                <a:gd name="f22" fmla="val 2632"/>
                <a:gd name="f23" fmla="val 1683"/>
                <a:gd name="f24" fmla="val 2690"/>
                <a:gd name="f25" fmla="val 733"/>
                <a:gd name="f26" fmla="val 2401"/>
                <a:gd name="f27" fmla="val 227"/>
                <a:gd name="f28" fmla="val 1925"/>
                <a:gd name="f29" fmla="*/ f0 1 3482"/>
                <a:gd name="f30" fmla="*/ f1 1 2933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482"/>
                <a:gd name="f37" fmla="*/ f34 1 2933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482" h="293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3" y="f23"/>
                    <a:pt x="f24" y="f25"/>
                  </a:cubicBezTo>
                  <a:cubicBezTo>
                    <a:pt x="f26" y="f27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23110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3396;p100">
              <a:extLst>
                <a:ext uri="{FF2B5EF4-FFF2-40B4-BE49-F238E27FC236}">
                  <a16:creationId xmlns:a16="http://schemas.microsoft.com/office/drawing/2014/main" id="{CCAB2297-C1E5-7122-A876-20F87F1C31BF}"/>
                </a:ext>
              </a:extLst>
            </p:cNvPr>
            <p:cNvSpPr/>
            <p:nvPr/>
          </p:nvSpPr>
          <p:spPr>
            <a:xfrm>
              <a:off x="7019464" y="1679268"/>
              <a:ext cx="48335" cy="41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56"/>
                <a:gd name="f4" fmla="val 2939"/>
                <a:gd name="f5" fmla="val 1626"/>
                <a:gd name="f6" fmla="val 1"/>
                <a:gd name="f7" fmla="val 937"/>
                <a:gd name="f8" fmla="val 408"/>
                <a:gd name="f9" fmla="val 478"/>
                <a:gd name="f10" fmla="val 262"/>
                <a:gd name="f11" fmla="val 1210"/>
                <a:gd name="f12" fmla="val 2125"/>
                <a:gd name="f13" fmla="val 756"/>
                <a:gd name="f14" fmla="val 2938"/>
                <a:gd name="f15" fmla="val 1658"/>
                <a:gd name="f16" fmla="val 1916"/>
                <a:gd name="f17" fmla="val 2185"/>
                <a:gd name="f18" fmla="val 2872"/>
                <a:gd name="f19" fmla="val 2447"/>
                <a:gd name="f20" fmla="val 2723"/>
                <a:gd name="f21" fmla="val 3455"/>
                <a:gd name="f22" fmla="val 2050"/>
                <a:gd name="f23" fmla="val 3287"/>
                <a:gd name="f24" fmla="val 369"/>
                <a:gd name="f25" fmla="val 1943"/>
                <a:gd name="f26" fmla="val 33"/>
                <a:gd name="f27" fmla="val 1834"/>
                <a:gd name="f28" fmla="val 11"/>
                <a:gd name="f29" fmla="val 1728"/>
                <a:gd name="f30" fmla="*/ f0 1 3456"/>
                <a:gd name="f31" fmla="*/ f1 1 293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456"/>
                <a:gd name="f38" fmla="*/ f35 1 293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456" h="293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23110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3397;p100">
              <a:extLst>
                <a:ext uri="{FF2B5EF4-FFF2-40B4-BE49-F238E27FC236}">
                  <a16:creationId xmlns:a16="http://schemas.microsoft.com/office/drawing/2014/main" id="{43E39DB9-256B-B5A9-25EB-EBE0AC4E9506}"/>
                </a:ext>
              </a:extLst>
            </p:cNvPr>
            <p:cNvSpPr/>
            <p:nvPr/>
          </p:nvSpPr>
          <p:spPr>
            <a:xfrm>
              <a:off x="7133600" y="1251914"/>
              <a:ext cx="159855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431"/>
                <a:gd name="f4" fmla="val 25021"/>
                <a:gd name="f5" fmla="val 841"/>
                <a:gd name="f6" fmla="val 1"/>
                <a:gd name="f7" fmla="val 3194"/>
                <a:gd name="f8" fmla="val 4203"/>
                <a:gd name="f9" fmla="val 4370"/>
                <a:gd name="f10" fmla="val 6220"/>
                <a:gd name="f11" fmla="val 5547"/>
                <a:gd name="f12" fmla="val 9078"/>
                <a:gd name="f13" fmla="val 7228"/>
                <a:gd name="f14" fmla="val 7565"/>
                <a:gd name="f15" fmla="val 10422"/>
                <a:gd name="f16" fmla="val 7901"/>
                <a:gd name="f17" fmla="val 13279"/>
                <a:gd name="f18" fmla="val 8069"/>
                <a:gd name="f19" fmla="val 15632"/>
                <a:gd name="f20" fmla="val 10254"/>
                <a:gd name="f21" fmla="val 18322"/>
                <a:gd name="f22" fmla="val 9246"/>
                <a:gd name="f23" fmla="val 20675"/>
                <a:gd name="f24" fmla="val 24037"/>
                <a:gd name="f25" fmla="val 2858"/>
                <a:gd name="f26" fmla="val 21011"/>
                <a:gd name="f27" fmla="val 1177"/>
                <a:gd name="f28" fmla="val 950"/>
                <a:gd name="f29" fmla="val 24606"/>
                <a:gd name="f30" fmla="val 1339"/>
                <a:gd name="f31" fmla="val 1770"/>
                <a:gd name="f32" fmla="val 1976"/>
                <a:gd name="f33" fmla="val 2191"/>
                <a:gd name="f34" fmla="val 24926"/>
                <a:gd name="f35" fmla="val 2354"/>
                <a:gd name="f36" fmla="val 24709"/>
                <a:gd name="f37" fmla="val 2899"/>
                <a:gd name="f38" fmla="val 23891"/>
                <a:gd name="f39" fmla="val 3838"/>
                <a:gd name="f40" fmla="val 23761"/>
                <a:gd name="f41" fmla="val 4824"/>
                <a:gd name="f42" fmla="val 5283"/>
                <a:gd name="f43" fmla="val 5753"/>
                <a:gd name="f44" fmla="val 23789"/>
                <a:gd name="f45" fmla="val 6199"/>
                <a:gd name="f46" fmla="val 6565"/>
                <a:gd name="f47" fmla="val 6915"/>
                <a:gd name="f48" fmla="val 23770"/>
                <a:gd name="f49" fmla="val 7229"/>
                <a:gd name="f50" fmla="val 23701"/>
                <a:gd name="f51" fmla="val 8573"/>
                <a:gd name="f52" fmla="val 23364"/>
                <a:gd name="f53" fmla="val 9582"/>
                <a:gd name="f54" fmla="val 22524"/>
                <a:gd name="f55" fmla="val 21347"/>
                <a:gd name="f56" fmla="val 18826"/>
                <a:gd name="f57" fmla="val 9750"/>
                <a:gd name="f58" fmla="val 16305"/>
                <a:gd name="f59" fmla="val 13951"/>
                <a:gd name="f60" fmla="val 11430"/>
                <a:gd name="f61" fmla="val 9918"/>
                <a:gd name="f62" fmla="val 8741"/>
                <a:gd name="f63" fmla="val 6388"/>
                <a:gd name="f64" fmla="val 6892"/>
                <a:gd name="f65" fmla="val 3362"/>
                <a:gd name="f66" fmla="val 2018"/>
                <a:gd name="f67" fmla="val 3866"/>
                <a:gd name="f68" fmla="val 168"/>
                <a:gd name="f69" fmla="val 1093"/>
                <a:gd name="f70" fmla="val 84"/>
                <a:gd name="f71" fmla="val 1009"/>
                <a:gd name="f72" fmla="val 42"/>
                <a:gd name="f73" fmla="val 946"/>
                <a:gd name="f74" fmla="val 883"/>
                <a:gd name="f75" fmla="*/ f0 1 11431"/>
                <a:gd name="f76" fmla="*/ f1 1 25021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11431"/>
                <a:gd name="f83" fmla="*/ f80 1 25021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11431" h="25021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14" y="f24"/>
                    <a:pt x="f25" y="f26"/>
                    <a:pt x="f27" y="f24"/>
                  </a:cubicBezTo>
                  <a:cubicBezTo>
                    <a:pt x="f28" y="f29"/>
                    <a:pt x="f30" y="f4"/>
                    <a:pt x="f31" y="f4"/>
                  </a:cubicBezTo>
                  <a:cubicBezTo>
                    <a:pt x="f32" y="f4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cubicBezTo>
                    <a:pt x="f51" y="f52"/>
                    <a:pt x="f53" y="f54"/>
                    <a:pt x="f20" y="f55"/>
                  </a:cubicBezTo>
                  <a:cubicBezTo>
                    <a:pt x="f3" y="f56"/>
                    <a:pt x="f57" y="f58"/>
                    <a:pt x="f22" y="f59"/>
                  </a:cubicBezTo>
                  <a:cubicBezTo>
                    <a:pt x="f51" y="f60"/>
                    <a:pt x="f61" y="f62"/>
                    <a:pt x="f51" y="f63"/>
                  </a:cubicBezTo>
                  <a:cubicBezTo>
                    <a:pt x="f64" y="f65"/>
                    <a:pt x="f66" y="f67"/>
                    <a:pt x="f27" y="f68"/>
                  </a:cubicBezTo>
                  <a:cubicBezTo>
                    <a:pt x="f69" y="f70"/>
                    <a:pt x="f71" y="f72"/>
                    <a:pt x="f73" y="f72"/>
                  </a:cubicBezTo>
                  <a:cubicBezTo>
                    <a:pt x="f74" y="f72"/>
                    <a:pt x="f5" y="f70"/>
                    <a:pt x="f5" y="f68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3398;p100">
              <a:extLst>
                <a:ext uri="{FF2B5EF4-FFF2-40B4-BE49-F238E27FC236}">
                  <a16:creationId xmlns:a16="http://schemas.microsoft.com/office/drawing/2014/main" id="{82236731-B4A5-4D26-F7E3-FE9EF721AF95}"/>
                </a:ext>
              </a:extLst>
            </p:cNvPr>
            <p:cNvSpPr/>
            <p:nvPr/>
          </p:nvSpPr>
          <p:spPr>
            <a:xfrm>
              <a:off x="6428405" y="1110858"/>
              <a:ext cx="827449" cy="672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168"/>
                <a:gd name="f4" fmla="val 48075"/>
                <a:gd name="f5" fmla="val 39837"/>
                <a:gd name="f6" fmla="val 2354"/>
                <a:gd name="f7" fmla="val 40342"/>
                <a:gd name="f8" fmla="val 40846"/>
                <a:gd name="f9" fmla="val 2522"/>
                <a:gd name="f10" fmla="val 41182"/>
                <a:gd name="f11" fmla="val 2690"/>
                <a:gd name="f12" fmla="val 42863"/>
                <a:gd name="f13" fmla="val 3531"/>
                <a:gd name="f14" fmla="val 43535"/>
                <a:gd name="f15" fmla="val 5716"/>
                <a:gd name="f16" fmla="val 45216"/>
                <a:gd name="f17" fmla="val 6724"/>
                <a:gd name="f18" fmla="val 47233"/>
                <a:gd name="f19" fmla="val 8069"/>
                <a:gd name="f20" fmla="val 50931"/>
                <a:gd name="f21" fmla="val 7061"/>
                <a:gd name="f22" fmla="val 52276"/>
                <a:gd name="f23" fmla="val 9414"/>
                <a:gd name="f24" fmla="val 53116"/>
                <a:gd name="f25" fmla="val 10759"/>
                <a:gd name="f26" fmla="val 52612"/>
                <a:gd name="f27" fmla="val 12607"/>
                <a:gd name="f28" fmla="val 53284"/>
                <a:gd name="f29" fmla="val 13952"/>
                <a:gd name="f30" fmla="val 54125"/>
                <a:gd name="f31" fmla="val 15129"/>
                <a:gd name="f32" fmla="val 56310"/>
                <a:gd name="f33" fmla="val 15633"/>
                <a:gd name="f34" fmla="val 57318"/>
                <a:gd name="f35" fmla="val 17146"/>
                <a:gd name="f36" fmla="val 58495"/>
                <a:gd name="f37" fmla="val 18995"/>
                <a:gd name="f38" fmla="val 56982"/>
                <a:gd name="f39" fmla="val 21684"/>
                <a:gd name="f40" fmla="val 24037"/>
                <a:gd name="f41" fmla="val 57487"/>
                <a:gd name="f42" fmla="val 25382"/>
                <a:gd name="f43" fmla="val 57991"/>
                <a:gd name="f44" fmla="val 26727"/>
                <a:gd name="f45" fmla="val 58663"/>
                <a:gd name="f46" fmla="val 28072"/>
                <a:gd name="f47" fmla="val 59167"/>
                <a:gd name="f48" fmla="val 29416"/>
                <a:gd name="f49" fmla="val 31097"/>
                <a:gd name="f50" fmla="val 58327"/>
                <a:gd name="f51" fmla="val 32274"/>
                <a:gd name="f52" fmla="val 56814"/>
                <a:gd name="f53" fmla="val 33955"/>
                <a:gd name="f54" fmla="val 53789"/>
                <a:gd name="f55" fmla="val 33114"/>
                <a:gd name="f56" fmla="val 34963"/>
                <a:gd name="f57" fmla="val 35636"/>
                <a:gd name="f58" fmla="val 52108"/>
                <a:gd name="f59" fmla="val 36308"/>
                <a:gd name="f60" fmla="val 51435"/>
                <a:gd name="f61" fmla="val 36812"/>
                <a:gd name="f62" fmla="val 50427"/>
                <a:gd name="f63" fmla="val 37485"/>
                <a:gd name="f64" fmla="val 49250"/>
                <a:gd name="f65" fmla="val 48914"/>
                <a:gd name="f66" fmla="val 35131"/>
                <a:gd name="f67" fmla="val 48578"/>
                <a:gd name="f68" fmla="val 32610"/>
                <a:gd name="f69" fmla="val 47737"/>
                <a:gd name="f70" fmla="val 31770"/>
                <a:gd name="f71" fmla="val 46561"/>
                <a:gd name="f72" fmla="val 30593"/>
                <a:gd name="f73" fmla="val 44712"/>
                <a:gd name="f74" fmla="val 43031"/>
                <a:gd name="f75" fmla="val 42022"/>
                <a:gd name="f76" fmla="val 30089"/>
                <a:gd name="f77" fmla="val 41014"/>
                <a:gd name="f78" fmla="val 29248"/>
                <a:gd name="f79" fmla="val 40173"/>
                <a:gd name="f80" fmla="val 28240"/>
                <a:gd name="f81" fmla="val 39333"/>
                <a:gd name="f82" fmla="val 27231"/>
                <a:gd name="f83" fmla="val 37988"/>
                <a:gd name="f84" fmla="val 26895"/>
                <a:gd name="f85" fmla="val 35635"/>
                <a:gd name="f86" fmla="val 27063"/>
                <a:gd name="f87" fmla="val 27904"/>
                <a:gd name="f88" fmla="val 33954"/>
                <a:gd name="f89" fmla="val 32441"/>
                <a:gd name="f90" fmla="val 28576"/>
                <a:gd name="f91" fmla="val 30929"/>
                <a:gd name="f92" fmla="val 29752"/>
                <a:gd name="f93" fmla="val 27567"/>
                <a:gd name="f94" fmla="val 28407"/>
                <a:gd name="f95" fmla="val 26726"/>
                <a:gd name="f96" fmla="val 25718"/>
                <a:gd name="f97" fmla="val 25046"/>
                <a:gd name="f98" fmla="val 28744"/>
                <a:gd name="f99" fmla="val 24373"/>
                <a:gd name="f100" fmla="val 30425"/>
                <a:gd name="f101" fmla="val 23869"/>
                <a:gd name="f102" fmla="val 22188"/>
                <a:gd name="f103" fmla="val 21348"/>
                <a:gd name="f104" fmla="val 20507"/>
                <a:gd name="f105" fmla="val 34123"/>
                <a:gd name="f106" fmla="val 35299"/>
                <a:gd name="f107" fmla="val 36644"/>
                <a:gd name="f108" fmla="val 19667"/>
                <a:gd name="f109" fmla="val 38157"/>
                <a:gd name="f110" fmla="val 18490"/>
                <a:gd name="f111" fmla="val 37821"/>
                <a:gd name="f112" fmla="val 17313"/>
                <a:gd name="f113" fmla="val 35972"/>
                <a:gd name="f114" fmla="val 16809"/>
                <a:gd name="f115" fmla="val 15969"/>
                <a:gd name="f116" fmla="val 14288"/>
                <a:gd name="f117" fmla="val 33787"/>
                <a:gd name="f118" fmla="val 13279"/>
                <a:gd name="f119" fmla="val 12775"/>
                <a:gd name="f120" fmla="val 36476"/>
                <a:gd name="f121" fmla="val 12439"/>
                <a:gd name="f122" fmla="val 11935"/>
                <a:gd name="f123" fmla="val 10590"/>
                <a:gd name="f124" fmla="val 44880"/>
                <a:gd name="f125" fmla="val 8405"/>
                <a:gd name="f126" fmla="val 48074"/>
                <a:gd name="f127" fmla="val 7564"/>
                <a:gd name="f128" fmla="val 46897"/>
                <a:gd name="f129" fmla="val 6892"/>
                <a:gd name="f130" fmla="val 45385"/>
                <a:gd name="f131" fmla="val 6052"/>
                <a:gd name="f132" fmla="val 44208"/>
                <a:gd name="f133" fmla="val 4875"/>
                <a:gd name="f134" fmla="val 42695"/>
                <a:gd name="f135" fmla="val 4035"/>
                <a:gd name="f136" fmla="val 3362"/>
                <a:gd name="f137" fmla="val 3026"/>
                <a:gd name="f138" fmla="val 2017"/>
                <a:gd name="f139" fmla="val 1345"/>
                <a:gd name="f140" fmla="val 31601"/>
                <a:gd name="f141" fmla="val 841"/>
                <a:gd name="f142" fmla="val 30257"/>
                <a:gd name="f143" fmla="val 27735"/>
                <a:gd name="f144" fmla="val 1849"/>
                <a:gd name="f145" fmla="val 2186"/>
                <a:gd name="f146" fmla="val 22861"/>
                <a:gd name="f147" fmla="val 21012"/>
                <a:gd name="f148" fmla="val 19331"/>
                <a:gd name="f149" fmla="val 17650"/>
                <a:gd name="f150" fmla="val 14793"/>
                <a:gd name="f151" fmla="val 4371"/>
                <a:gd name="f152" fmla="val 12271"/>
                <a:gd name="f153" fmla="val 7060"/>
                <a:gd name="f154" fmla="val 11263"/>
                <a:gd name="f155" fmla="val 10086"/>
                <a:gd name="f156" fmla="val 9750"/>
                <a:gd name="f157" fmla="val 7733"/>
                <a:gd name="f158" fmla="val 15128"/>
                <a:gd name="f159" fmla="val 5380"/>
                <a:gd name="f160" fmla="val 4203"/>
                <a:gd name="f161" fmla="val 17145"/>
                <a:gd name="f162" fmla="val 3363"/>
                <a:gd name="f163" fmla="val 19835"/>
                <a:gd name="f164" fmla="val 2018"/>
                <a:gd name="f165" fmla="val 21516"/>
                <a:gd name="f166" fmla="val 23028"/>
                <a:gd name="f167" fmla="val 1682"/>
                <a:gd name="f168" fmla="val 24541"/>
                <a:gd name="f169" fmla="val 1009"/>
                <a:gd name="f170" fmla="val 1"/>
                <a:gd name="f171" fmla="val 30424"/>
                <a:gd name="f172" fmla="val 32273"/>
                <a:gd name="f173" fmla="val 2858"/>
                <a:gd name="f174" fmla="val 34627"/>
                <a:gd name="f175" fmla="val 3699"/>
                <a:gd name="f176" fmla="val 37484"/>
                <a:gd name="f177" fmla="*/ f0 1 59168"/>
                <a:gd name="f178" fmla="*/ f1 1 48075"/>
                <a:gd name="f179" fmla="val f2"/>
                <a:gd name="f180" fmla="val f3"/>
                <a:gd name="f181" fmla="val f4"/>
                <a:gd name="f182" fmla="+- f181 0 f179"/>
                <a:gd name="f183" fmla="+- f180 0 f179"/>
                <a:gd name="f184" fmla="*/ f183 1 59168"/>
                <a:gd name="f185" fmla="*/ f182 1 48075"/>
                <a:gd name="f186" fmla="*/ f179 1 f184"/>
                <a:gd name="f187" fmla="*/ f180 1 f184"/>
                <a:gd name="f188" fmla="*/ f179 1 f185"/>
                <a:gd name="f189" fmla="*/ f181 1 f185"/>
                <a:gd name="f190" fmla="*/ f186 f177 1"/>
                <a:gd name="f191" fmla="*/ f187 f177 1"/>
                <a:gd name="f192" fmla="*/ f189 f178 1"/>
                <a:gd name="f193" fmla="*/ f188 f1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0" t="f193" r="f191" b="f192"/>
              <a:pathLst>
                <a:path w="59168" h="4807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4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7" y="f49"/>
                    <a:pt x="f50" y="f51"/>
                  </a:cubicBezTo>
                  <a:cubicBezTo>
                    <a:pt x="f52" y="f53"/>
                    <a:pt x="f54" y="f55"/>
                    <a:pt x="f26" y="f56"/>
                  </a:cubicBezTo>
                  <a:cubicBezTo>
                    <a:pt x="f22" y="f57"/>
                    <a:pt x="f58" y="f59"/>
                    <a:pt x="f60" y="f61"/>
                  </a:cubicBezTo>
                  <a:cubicBezTo>
                    <a:pt x="f62" y="f63"/>
                    <a:pt x="f64" y="f59"/>
                    <a:pt x="f65" y="f66"/>
                  </a:cubicBezTo>
                  <a:cubicBezTo>
                    <a:pt x="f67" y="f53"/>
                    <a:pt x="f67" y="f68"/>
                    <a:pt x="f69" y="f70"/>
                  </a:cubicBezTo>
                  <a:cubicBezTo>
                    <a:pt x="f71" y="f72"/>
                    <a:pt x="f73" y="f49"/>
                    <a:pt x="f74" y="f72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44"/>
                    <a:pt x="f61" y="f84"/>
                  </a:cubicBezTo>
                  <a:cubicBezTo>
                    <a:pt x="f85" y="f86"/>
                    <a:pt x="f56" y="f87"/>
                    <a:pt x="f88" y="f80"/>
                  </a:cubicBezTo>
                  <a:cubicBezTo>
                    <a:pt x="f89" y="f90"/>
                    <a:pt x="f91" y="f80"/>
                    <a:pt x="f92" y="f93"/>
                  </a:cubicBezTo>
                  <a:cubicBezTo>
                    <a:pt x="f94" y="f84"/>
                    <a:pt x="f95" y="f86"/>
                    <a:pt x="f96" y="f46"/>
                  </a:cubicBezTo>
                  <a:cubicBezTo>
                    <a:pt x="f97" y="f98"/>
                    <a:pt x="f97" y="f92"/>
                    <a:pt x="f99" y="f100"/>
                  </a:cubicBezTo>
                  <a:cubicBezTo>
                    <a:pt x="f101" y="f91"/>
                    <a:pt x="f102" y="f91"/>
                    <a:pt x="f103" y="f70"/>
                  </a:cubicBezTo>
                  <a:cubicBezTo>
                    <a:pt x="f104" y="f68"/>
                    <a:pt x="f104" y="f105"/>
                    <a:pt x="f104" y="f106"/>
                  </a:cubicBezTo>
                  <a:cubicBezTo>
                    <a:pt x="f104" y="f107"/>
                    <a:pt x="f108" y="f109"/>
                    <a:pt x="f110" y="f111"/>
                  </a:cubicBezTo>
                  <a:cubicBezTo>
                    <a:pt x="f112" y="f63"/>
                    <a:pt x="f112" y="f113"/>
                    <a:pt x="f114" y="f66"/>
                  </a:cubicBezTo>
                  <a:cubicBezTo>
                    <a:pt x="f115" y="f53"/>
                    <a:pt x="f116" y="f117"/>
                    <a:pt x="f118" y="f56"/>
                  </a:cubicBezTo>
                  <a:cubicBezTo>
                    <a:pt x="f119" y="f57"/>
                    <a:pt x="f27" y="f120"/>
                    <a:pt x="f121" y="f63"/>
                  </a:cubicBezTo>
                  <a:cubicBezTo>
                    <a:pt x="f122" y="f10"/>
                    <a:pt x="f123" y="f124"/>
                    <a:pt x="f125" y="f126"/>
                  </a:cubicBezTo>
                  <a:cubicBezTo>
                    <a:pt x="f127" y="f128"/>
                    <a:pt x="f129" y="f130"/>
                    <a:pt x="f131" y="f132"/>
                  </a:cubicBezTo>
                  <a:cubicBezTo>
                    <a:pt x="f133" y="f134"/>
                    <a:pt x="f135" y="f10"/>
                    <a:pt x="f136" y="f81"/>
                  </a:cubicBezTo>
                  <a:cubicBezTo>
                    <a:pt x="f136" y="f63"/>
                    <a:pt x="f137" y="f57"/>
                    <a:pt x="f9" y="f53"/>
                  </a:cubicBezTo>
                  <a:cubicBezTo>
                    <a:pt x="f138" y="f68"/>
                    <a:pt x="f139" y="f140"/>
                    <a:pt x="f141" y="f142"/>
                  </a:cubicBezTo>
                  <a:cubicBezTo>
                    <a:pt x="f2" y="f143"/>
                    <a:pt x="f144" y="f42"/>
                    <a:pt x="f145" y="f146"/>
                  </a:cubicBezTo>
                  <a:cubicBezTo>
                    <a:pt x="f9" y="f147"/>
                    <a:pt x="f144" y="f148"/>
                    <a:pt x="f138" y="f149"/>
                  </a:cubicBezTo>
                  <a:cubicBezTo>
                    <a:pt x="f6" y="f150"/>
                    <a:pt x="f151" y="f152"/>
                    <a:pt x="f153" y="f154"/>
                  </a:cubicBezTo>
                  <a:cubicBezTo>
                    <a:pt x="f155" y="f156"/>
                    <a:pt x="f119" y="f157"/>
                    <a:pt x="f158" y="f159"/>
                  </a:cubicBezTo>
                  <a:cubicBezTo>
                    <a:pt x="f115" y="f160"/>
                    <a:pt x="f161" y="f162"/>
                    <a:pt x="f110" y="f11"/>
                  </a:cubicBezTo>
                  <a:cubicBezTo>
                    <a:pt x="f163" y="f164"/>
                    <a:pt x="f165" y="f145"/>
                    <a:pt x="f166" y="f167"/>
                  </a:cubicBezTo>
                  <a:cubicBezTo>
                    <a:pt x="f168" y="f169"/>
                    <a:pt x="f96" y="f170"/>
                    <a:pt x="f86" y="f170"/>
                  </a:cubicBezTo>
                  <a:cubicBezTo>
                    <a:pt x="f78" y="f170"/>
                    <a:pt x="f171" y="f145"/>
                    <a:pt x="f172" y="f173"/>
                  </a:cubicBezTo>
                  <a:cubicBezTo>
                    <a:pt x="f174" y="f175"/>
                    <a:pt x="f176" y="f164"/>
                    <a:pt x="f5" y="f6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3399;p100">
              <a:extLst>
                <a:ext uri="{FF2B5EF4-FFF2-40B4-BE49-F238E27FC236}">
                  <a16:creationId xmlns:a16="http://schemas.microsoft.com/office/drawing/2014/main" id="{2A76777F-F83D-98C6-73C3-50487AF37975}"/>
                </a:ext>
              </a:extLst>
            </p:cNvPr>
            <p:cNvSpPr/>
            <p:nvPr/>
          </p:nvSpPr>
          <p:spPr>
            <a:xfrm>
              <a:off x="6404896" y="1351803"/>
              <a:ext cx="150464" cy="43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59"/>
                <a:gd name="f4" fmla="val 30814"/>
                <a:gd name="f5" fmla="val 4539"/>
                <a:gd name="f6" fmla="val 1"/>
                <a:gd name="f7" fmla="val 4371"/>
                <a:gd name="f8" fmla="val 4203"/>
                <a:gd name="f9" fmla="val 85"/>
                <a:gd name="f10" fmla="val 253"/>
                <a:gd name="f11" fmla="val 1934"/>
                <a:gd name="f12" fmla="val 3867"/>
                <a:gd name="f13" fmla="val 3447"/>
                <a:gd name="f14" fmla="val 3194"/>
                <a:gd name="f15" fmla="val 5128"/>
                <a:gd name="f16" fmla="val 2690"/>
                <a:gd name="f17" fmla="val 5968"/>
                <a:gd name="f18" fmla="val 2186"/>
                <a:gd name="f19" fmla="val 6977"/>
                <a:gd name="f20" fmla="val 1681"/>
                <a:gd name="f21" fmla="val 7817"/>
                <a:gd name="f22" fmla="val 673"/>
                <a:gd name="f23" fmla="val 9162"/>
                <a:gd name="f24" fmla="val 169"/>
                <a:gd name="f25" fmla="val 10675"/>
                <a:gd name="f26" fmla="val 12187"/>
                <a:gd name="f27" fmla="val 13700"/>
                <a:gd name="f28" fmla="val 15045"/>
                <a:gd name="f29" fmla="val 16053"/>
                <a:gd name="f30" fmla="val 2522"/>
                <a:gd name="f31" fmla="val 17230"/>
                <a:gd name="f32" fmla="val 3026"/>
                <a:gd name="f33" fmla="val 18743"/>
                <a:gd name="f34" fmla="val 20256"/>
                <a:gd name="f35" fmla="val 2858"/>
                <a:gd name="f36" fmla="val 21432"/>
                <a:gd name="f37" fmla="val 22609"/>
                <a:gd name="f38" fmla="val 3362"/>
                <a:gd name="f39" fmla="val 23617"/>
                <a:gd name="f40" fmla="val 24794"/>
                <a:gd name="f41" fmla="val 5211"/>
                <a:gd name="f42" fmla="val 25971"/>
                <a:gd name="f43" fmla="val 6556"/>
                <a:gd name="f44" fmla="val 26811"/>
                <a:gd name="f45" fmla="val 7733"/>
                <a:gd name="f46" fmla="val 27819"/>
                <a:gd name="f47" fmla="val 8909"/>
                <a:gd name="f48" fmla="val 29164"/>
                <a:gd name="f49" fmla="val 9750"/>
                <a:gd name="f50" fmla="val 30509"/>
                <a:gd name="f51" fmla="val 9820"/>
                <a:gd name="f52" fmla="val 30720"/>
                <a:gd name="f53" fmla="val 10008"/>
                <a:gd name="f54" fmla="val 30813"/>
                <a:gd name="f55" fmla="val 10204"/>
                <a:gd name="f56" fmla="val 10474"/>
                <a:gd name="f57" fmla="val 10758"/>
                <a:gd name="f58" fmla="val 30634"/>
                <a:gd name="f59" fmla="val 30341"/>
                <a:gd name="f60" fmla="val 27315"/>
                <a:gd name="f61" fmla="val 7060"/>
                <a:gd name="f62" fmla="val 25802"/>
                <a:gd name="f63" fmla="val 23953"/>
                <a:gd name="f64" fmla="val 22777"/>
                <a:gd name="f65" fmla="val 4035"/>
                <a:gd name="f66" fmla="val 19919"/>
                <a:gd name="f67" fmla="val 17398"/>
                <a:gd name="f68" fmla="val 16221"/>
                <a:gd name="f69" fmla="val 1177"/>
                <a:gd name="f70" fmla="val 14036"/>
                <a:gd name="f71" fmla="val 12355"/>
                <a:gd name="f72" fmla="val 1513"/>
                <a:gd name="f73" fmla="val 8994"/>
                <a:gd name="f74" fmla="val 7481"/>
                <a:gd name="f75" fmla="val 5296"/>
                <a:gd name="f76" fmla="val 5043"/>
                <a:gd name="f77" fmla="val 2774"/>
                <a:gd name="f78" fmla="val 4875"/>
                <a:gd name="f79" fmla="val 4707"/>
                <a:gd name="f80" fmla="*/ f0 1 10759"/>
                <a:gd name="f81" fmla="*/ f1 1 30814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10759"/>
                <a:gd name="f88" fmla="*/ f85 1 30814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10759" h="308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cubicBezTo>
                    <a:pt x="f6" y="f27"/>
                    <a:pt x="f22" y="f28"/>
                    <a:pt x="f20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5" y="f36"/>
                    <a:pt x="f32" y="f37"/>
                    <a:pt x="f38" y="f39"/>
                  </a:cubicBezTo>
                  <a:cubicBezTo>
                    <a:pt x="f8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7" y="f59"/>
                  </a:cubicBezTo>
                  <a:cubicBezTo>
                    <a:pt x="f57" y="f60"/>
                    <a:pt x="f61" y="f62"/>
                    <a:pt x="f41" y="f63"/>
                  </a:cubicBezTo>
                  <a:cubicBezTo>
                    <a:pt x="f7" y="f64"/>
                    <a:pt x="f65" y="f36"/>
                    <a:pt x="f7" y="f66"/>
                  </a:cubicBezTo>
                  <a:cubicBezTo>
                    <a:pt x="f7" y="f33"/>
                    <a:pt x="f65" y="f67"/>
                    <a:pt x="f38" y="f68"/>
                  </a:cubicBezTo>
                  <a:cubicBezTo>
                    <a:pt x="f30" y="f28"/>
                    <a:pt x="f69" y="f70"/>
                    <a:pt x="f69" y="f71"/>
                  </a:cubicBezTo>
                  <a:cubicBezTo>
                    <a:pt x="f72" y="f25"/>
                    <a:pt x="f18" y="f73"/>
                    <a:pt x="f14" y="f74"/>
                  </a:cubicBezTo>
                  <a:cubicBezTo>
                    <a:pt x="f5" y="f75"/>
                    <a:pt x="f76" y="f77"/>
                    <a:pt x="f78" y="f10"/>
                  </a:cubicBezTo>
                  <a:cubicBezTo>
                    <a:pt x="f78" y="f9"/>
                    <a:pt x="f79" y="f6"/>
                    <a:pt x="f5" y="f6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3400;p100">
              <a:extLst>
                <a:ext uri="{FF2B5EF4-FFF2-40B4-BE49-F238E27FC236}">
                  <a16:creationId xmlns:a16="http://schemas.microsoft.com/office/drawing/2014/main" id="{566A334D-533D-296A-8240-2703827934BD}"/>
                </a:ext>
              </a:extLst>
            </p:cNvPr>
            <p:cNvSpPr/>
            <p:nvPr/>
          </p:nvSpPr>
          <p:spPr>
            <a:xfrm>
              <a:off x="6534183" y="1558091"/>
              <a:ext cx="134005" cy="212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82"/>
                <a:gd name="f4" fmla="val 15169"/>
                <a:gd name="f5" fmla="val 4568"/>
                <a:gd name="f6" fmla="val 1391"/>
                <a:gd name="f7" fmla="val 168"/>
                <a:gd name="f8" fmla="val 3189"/>
                <a:gd name="f9" fmla="val 6513"/>
                <a:gd name="f10" fmla="val 10211"/>
                <a:gd name="f11" fmla="val 1345"/>
                <a:gd name="f12" fmla="val 14245"/>
                <a:gd name="f13" fmla="val 5211"/>
                <a:gd name="f14" fmla="val 15086"/>
                <a:gd name="f15" fmla="val 5406"/>
                <a:gd name="f16" fmla="val 15134"/>
                <a:gd name="f17" fmla="val 5686"/>
                <a:gd name="f18" fmla="val 5985"/>
                <a:gd name="f19" fmla="val 6717"/>
                <a:gd name="f20" fmla="val 7564"/>
                <a:gd name="f21" fmla="val 14961"/>
                <a:gd name="f22" fmla="val 9581"/>
                <a:gd name="f23" fmla="val 5168"/>
                <a:gd name="f24" fmla="val 8909"/>
                <a:gd name="f25" fmla="val 2647"/>
                <a:gd name="f26" fmla="val 7732"/>
                <a:gd name="f27" fmla="val 462"/>
                <a:gd name="f28" fmla="val 5715"/>
                <a:gd name="f29" fmla="val 126"/>
                <a:gd name="f30" fmla="val 5308"/>
                <a:gd name="f31" fmla="val 41"/>
                <a:gd name="f32" fmla="val 4926"/>
                <a:gd name="f33" fmla="*/ f0 1 9582"/>
                <a:gd name="f34" fmla="*/ f1 1 15169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9582"/>
                <a:gd name="f41" fmla="*/ f38 1 15169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9582" h="1516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21"/>
                    <a:pt x="f20" y="f12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Google Shape;3401;p100">
              <a:extLst>
                <a:ext uri="{FF2B5EF4-FFF2-40B4-BE49-F238E27FC236}">
                  <a16:creationId xmlns:a16="http://schemas.microsoft.com/office/drawing/2014/main" id="{6C93582F-97B6-5BB4-D1FD-73FB096B22C7}"/>
                </a:ext>
              </a:extLst>
            </p:cNvPr>
            <p:cNvSpPr/>
            <p:nvPr/>
          </p:nvSpPr>
          <p:spPr>
            <a:xfrm>
              <a:off x="6614111" y="1820771"/>
              <a:ext cx="336151" cy="2021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037"/>
                <a:gd name="f4" fmla="val 14457"/>
                <a:gd name="f5" fmla="val 14456"/>
                <a:gd name="f6" fmla="val 15801"/>
                <a:gd name="f7" fmla="val 8741"/>
                <a:gd name="f8" fmla="val 13448"/>
                <a:gd name="f9" fmla="val 4707"/>
                <a:gd name="f10" fmla="val 10758"/>
                <a:gd name="f11" fmla="val 2017"/>
                <a:gd name="f12" fmla="val 9077"/>
                <a:gd name="f13" fmla="val 673"/>
                <a:gd name="f14" fmla="val 5211"/>
                <a:gd name="f15" fmla="*/ f0 1 24037"/>
                <a:gd name="f16" fmla="*/ f1 1 1445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4037"/>
                <a:gd name="f23" fmla="*/ f20 1 1445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4037" h="14457" fill="none">
                  <a:moveTo>
                    <a:pt x="f3" y="f5"/>
                  </a:moveTo>
                  <a:cubicBezTo>
                    <a:pt x="f6" y="f5"/>
                    <a:pt x="f7" y="f8"/>
                    <a:pt x="f9" y="f10"/>
                  </a:cubicBezTo>
                  <a:cubicBezTo>
                    <a:pt x="f11" y="f12"/>
                    <a:pt x="f13" y="f14"/>
                    <a:pt x="f2" y="f2"/>
                  </a:cubicBezTo>
                </a:path>
              </a:pathLst>
            </a:custGeom>
            <a:noFill/>
            <a:ln w="19046" cap="flat">
              <a:solidFill>
                <a:srgbClr val="662E0E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Google Shape;3402;p100">
              <a:extLst>
                <a:ext uri="{FF2B5EF4-FFF2-40B4-BE49-F238E27FC236}">
                  <a16:creationId xmlns:a16="http://schemas.microsoft.com/office/drawing/2014/main" id="{4293E287-7E5D-994A-95D0-862EAF255984}"/>
                </a:ext>
              </a:extLst>
            </p:cNvPr>
            <p:cNvSpPr/>
            <p:nvPr/>
          </p:nvSpPr>
          <p:spPr>
            <a:xfrm>
              <a:off x="6564742" y="1747893"/>
              <a:ext cx="70536" cy="493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4"/>
                <a:gd name="f4" fmla="val 3530"/>
                <a:gd name="f5" fmla="val 5043"/>
                <a:gd name="f6" fmla="val 1177"/>
                <a:gd name="f7" fmla="val 2522"/>
                <a:gd name="f8" fmla="val 3531"/>
                <a:gd name="f9" fmla="val 1"/>
                <a:gd name="f10" fmla="*/ f0 1 5044"/>
                <a:gd name="f11" fmla="*/ f1 1 353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5044"/>
                <a:gd name="f18" fmla="*/ f15 1 353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5044" h="3530" fill="none">
                  <a:moveTo>
                    <a:pt x="f5" y="f6"/>
                  </a:moveTo>
                  <a:cubicBezTo>
                    <a:pt x="f5" y="f6"/>
                    <a:pt x="f7" y="f8"/>
                    <a:pt x="f9" y="f9"/>
                  </a:cubicBezTo>
                </a:path>
              </a:pathLst>
            </a:custGeom>
            <a:noFill/>
            <a:ln w="19046" cap="flat">
              <a:solidFill>
                <a:srgbClr val="662E0E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Google Shape;3403;p100">
              <a:extLst>
                <a:ext uri="{FF2B5EF4-FFF2-40B4-BE49-F238E27FC236}">
                  <a16:creationId xmlns:a16="http://schemas.microsoft.com/office/drawing/2014/main" id="{E724D41E-C4BC-D89D-F062-FDEA15562039}"/>
                </a:ext>
              </a:extLst>
            </p:cNvPr>
            <p:cNvSpPr/>
            <p:nvPr/>
          </p:nvSpPr>
          <p:spPr>
            <a:xfrm>
              <a:off x="6922035" y="1656225"/>
              <a:ext cx="86996" cy="1692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21"/>
                <a:gd name="f4" fmla="val 12103"/>
                <a:gd name="f5" fmla="val 3699"/>
                <a:gd name="f6" fmla="val 4707"/>
                <a:gd name="f7" fmla="val 2017"/>
                <a:gd name="f8" fmla="val 5380"/>
                <a:gd name="f9" fmla="val 4034"/>
                <a:gd name="f10" fmla="val 5716"/>
                <a:gd name="f11" fmla="val 6051"/>
                <a:gd name="f12" fmla="val 5884"/>
                <a:gd name="f13" fmla="val 7228"/>
                <a:gd name="f14" fmla="val 6052"/>
                <a:gd name="f15" fmla="val 8237"/>
                <a:gd name="f16" fmla="val 9245"/>
                <a:gd name="f17" fmla="val 10254"/>
                <a:gd name="f18" fmla="val 6220"/>
                <a:gd name="f19" fmla="val 11430"/>
                <a:gd name="f20" fmla="val 5044"/>
                <a:gd name="f21" fmla="val 11935"/>
                <a:gd name="f22" fmla="val 3195"/>
                <a:gd name="f23" fmla="val 1514"/>
                <a:gd name="f24" fmla="val 11598"/>
                <a:gd name="f25" fmla="val 1"/>
                <a:gd name="f26" fmla="val 10758"/>
                <a:gd name="f27" fmla="*/ f0 1 6221"/>
                <a:gd name="f28" fmla="*/ f1 1 12103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221"/>
                <a:gd name="f35" fmla="*/ f32 1 12103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221" h="12103" fill="none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4"/>
                    <a:pt x="f23" y="f24"/>
                    <a:pt x="f25" y="f26"/>
                  </a:cubicBezTo>
                </a:path>
              </a:pathLst>
            </a:custGeom>
            <a:noFill/>
            <a:ln w="19046" cap="flat">
              <a:solidFill>
                <a:srgbClr val="662E0E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3404;p100">
              <a:extLst>
                <a:ext uri="{FF2B5EF4-FFF2-40B4-BE49-F238E27FC236}">
                  <a16:creationId xmlns:a16="http://schemas.microsoft.com/office/drawing/2014/main" id="{D046DBED-745B-8E5A-E5D8-003DA4D2F51B}"/>
                </a:ext>
              </a:extLst>
            </p:cNvPr>
            <p:cNvSpPr/>
            <p:nvPr/>
          </p:nvSpPr>
          <p:spPr>
            <a:xfrm>
              <a:off x="6844476" y="1848971"/>
              <a:ext cx="129287" cy="1010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45"/>
                <a:gd name="f4" fmla="val 7229"/>
                <a:gd name="f5" fmla="val 504"/>
                <a:gd name="f6" fmla="val 1"/>
                <a:gd name="f7" fmla="val 336"/>
                <a:gd name="f8" fmla="val 505"/>
                <a:gd name="f9" fmla="val 168"/>
                <a:gd name="f10" fmla="val 1177"/>
                <a:gd name="f11" fmla="val 1681"/>
                <a:gd name="f12" fmla="val 2017"/>
                <a:gd name="f13" fmla="val 3866"/>
                <a:gd name="f14" fmla="val 2354"/>
                <a:gd name="f15" fmla="val 5211"/>
                <a:gd name="f16" fmla="val 3698"/>
                <a:gd name="f17" fmla="val 6051"/>
                <a:gd name="f18" fmla="val 4707"/>
                <a:gd name="f19" fmla="val 6724"/>
                <a:gd name="f20" fmla="val 5884"/>
                <a:gd name="f21" fmla="val 7228"/>
                <a:gd name="f22" fmla="val 1850"/>
                <a:gd name="f23" fmla="*/ f0 1 9245"/>
                <a:gd name="f24" fmla="*/ f1 1 7229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9245"/>
                <a:gd name="f31" fmla="*/ f28 1 7229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9245" h="7229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1"/>
                    <a:pt x="f13" y="f14"/>
                    <a:pt x="f15" y="f16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3" y="f20"/>
                    <a:pt x="f3" y="f22"/>
                    <a:pt x="f3" y="f22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351A0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3405;p100">
              <a:extLst>
                <a:ext uri="{FF2B5EF4-FFF2-40B4-BE49-F238E27FC236}">
                  <a16:creationId xmlns:a16="http://schemas.microsoft.com/office/drawing/2014/main" id="{66859161-9B2F-CE85-AA48-9BB1EDBA5757}"/>
                </a:ext>
              </a:extLst>
            </p:cNvPr>
            <p:cNvSpPr/>
            <p:nvPr/>
          </p:nvSpPr>
          <p:spPr>
            <a:xfrm>
              <a:off x="6835066" y="1872480"/>
              <a:ext cx="103446" cy="853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97"/>
                <a:gd name="f4" fmla="val 6105"/>
                <a:gd name="f5" fmla="val 841"/>
                <a:gd name="f6" fmla="val 1"/>
                <a:gd name="f7" fmla="val 2522"/>
                <a:gd name="f8" fmla="val 1513"/>
                <a:gd name="f9" fmla="val 5211"/>
                <a:gd name="f10" fmla="val 4035"/>
                <a:gd name="f11" fmla="val 5884"/>
                <a:gd name="f12" fmla="val 4522"/>
                <a:gd name="f13" fmla="val 6023"/>
                <a:gd name="f14" fmla="val 5010"/>
                <a:gd name="f15" fmla="val 6104"/>
                <a:gd name="f16" fmla="val 5485"/>
                <a:gd name="f17" fmla="val 6157"/>
                <a:gd name="f18" fmla="val 6806"/>
                <a:gd name="f19" fmla="val 5941"/>
                <a:gd name="f20" fmla="val 5547"/>
                <a:gd name="f21" fmla="val 4203"/>
                <a:gd name="f22" fmla="val 6892"/>
                <a:gd name="f23" fmla="val 3026"/>
                <a:gd name="f24" fmla="val 2017"/>
                <a:gd name="f25" fmla="val 4539"/>
                <a:gd name="f26" fmla="val 673"/>
                <a:gd name="f27" fmla="val 2690"/>
                <a:gd name="f28" fmla="*/ f0 1 7397"/>
                <a:gd name="f29" fmla="*/ f1 1 6105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7397"/>
                <a:gd name="f36" fmla="*/ f33 1 6105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7397" h="6105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3" y="f20"/>
                  </a:cubicBezTo>
                  <a:cubicBezTo>
                    <a:pt x="f3" y="f21"/>
                    <a:pt x="f22" y="f23"/>
                    <a:pt x="f11" y="f24"/>
                  </a:cubicBezTo>
                  <a:cubicBezTo>
                    <a:pt x="f25" y="f26"/>
                    <a:pt x="f27" y="f2"/>
                    <a:pt x="f5" y="f2"/>
                  </a:cubicBezTo>
                  <a:close/>
                </a:path>
              </a:pathLst>
            </a:custGeom>
            <a:solidFill>
              <a:srgbClr val="542211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3406;p100">
              <a:extLst>
                <a:ext uri="{FF2B5EF4-FFF2-40B4-BE49-F238E27FC236}">
                  <a16:creationId xmlns:a16="http://schemas.microsoft.com/office/drawing/2014/main" id="{68C299C6-E993-0D1A-BAF2-D7A052A79DA0}"/>
                </a:ext>
              </a:extLst>
            </p:cNvPr>
            <p:cNvSpPr/>
            <p:nvPr/>
          </p:nvSpPr>
          <p:spPr>
            <a:xfrm>
              <a:off x="6762189" y="1577998"/>
              <a:ext cx="105796" cy="504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5"/>
                <a:gd name="f4" fmla="val 3605"/>
                <a:gd name="f5" fmla="val 4756"/>
                <a:gd name="f6" fmla="val 4633"/>
                <a:gd name="f7" fmla="val 4506"/>
                <a:gd name="f8" fmla="val 14"/>
                <a:gd name="f9" fmla="val 4371"/>
                <a:gd name="f10" fmla="val 47"/>
                <a:gd name="f11" fmla="val 4035"/>
                <a:gd name="f12" fmla="val 3699"/>
                <a:gd name="f13" fmla="val 216"/>
                <a:gd name="f14" fmla="val 3195"/>
                <a:gd name="f15" fmla="val 384"/>
                <a:gd name="f16" fmla="val 3363"/>
                <a:gd name="f17" fmla="val 2858"/>
                <a:gd name="f18" fmla="val 2522"/>
                <a:gd name="f19" fmla="val 2018"/>
                <a:gd name="f20" fmla="val 1682"/>
                <a:gd name="f21" fmla="val 552"/>
                <a:gd name="f22" fmla="val 1346"/>
                <a:gd name="f23" fmla="val 888"/>
                <a:gd name="f24" fmla="val 1178"/>
                <a:gd name="f25" fmla="val 1224"/>
                <a:gd name="f26" fmla="val 337"/>
                <a:gd name="f27" fmla="val 2401"/>
                <a:gd name="f28" fmla="val 169"/>
                <a:gd name="f29" fmla="val 2569"/>
                <a:gd name="f30" fmla="val 1"/>
                <a:gd name="f31" fmla="val 2737"/>
                <a:gd name="f32" fmla="val 3073"/>
                <a:gd name="f33" fmla="val 3409"/>
                <a:gd name="f34" fmla="val 505"/>
                <a:gd name="f35" fmla="val 3577"/>
                <a:gd name="f36" fmla="val 560"/>
                <a:gd name="f37" fmla="val 3596"/>
                <a:gd name="f38" fmla="val 616"/>
                <a:gd name="f39" fmla="val 3604"/>
                <a:gd name="f40" fmla="val 671"/>
                <a:gd name="f41" fmla="val 1118"/>
                <a:gd name="f42" fmla="val 1551"/>
                <a:gd name="f43" fmla="val 3055"/>
                <a:gd name="f44" fmla="val 1850"/>
                <a:gd name="f45" fmla="val 2905"/>
                <a:gd name="f46" fmla="val 2354"/>
                <a:gd name="f47" fmla="val 3531"/>
                <a:gd name="f48" fmla="val 4707"/>
                <a:gd name="f49" fmla="val 4875"/>
                <a:gd name="f50" fmla="val 2233"/>
                <a:gd name="f51" fmla="val 5044"/>
                <a:gd name="f52" fmla="val 5380"/>
                <a:gd name="f53" fmla="val 2064"/>
                <a:gd name="f54" fmla="val 5420"/>
                <a:gd name="f55" fmla="val 2051"/>
                <a:gd name="f56" fmla="val 5464"/>
                <a:gd name="f57" fmla="val 2045"/>
                <a:gd name="f58" fmla="val 5512"/>
                <a:gd name="f59" fmla="val 5884"/>
                <a:gd name="f60" fmla="val 6468"/>
                <a:gd name="f61" fmla="val 2403"/>
                <a:gd name="f62" fmla="val 6904"/>
                <a:gd name="f63" fmla="val 7117"/>
                <a:gd name="f64" fmla="val 7295"/>
                <a:gd name="f65" fmla="val 2318"/>
                <a:gd name="f66" fmla="val 7397"/>
                <a:gd name="f67" fmla="val 1896"/>
                <a:gd name="f68" fmla="val 1560"/>
                <a:gd name="f69" fmla="val 7061"/>
                <a:gd name="f70" fmla="val 6556"/>
                <a:gd name="f71" fmla="val 6052"/>
                <a:gd name="f72" fmla="val 5649"/>
                <a:gd name="f73" fmla="val 5245"/>
                <a:gd name="f74" fmla="*/ f0 1 7565"/>
                <a:gd name="f75" fmla="*/ f1 1 3605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7565"/>
                <a:gd name="f82" fmla="*/ f79 1 3605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7565" h="360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3"/>
                  </a:lnTo>
                  <a:lnTo>
                    <a:pt x="f16" y="f13"/>
                  </a:lnTo>
                  <a:cubicBezTo>
                    <a:pt x="f17" y="f15"/>
                    <a:pt x="f18" y="f15"/>
                    <a:pt x="f19" y="f15"/>
                  </a:cubicBezTo>
                  <a:cubicBezTo>
                    <a:pt x="f20" y="f21"/>
                    <a:pt x="f22" y="f23"/>
                    <a:pt x="f24" y="f25"/>
                  </a:cubicBezTo>
                  <a:lnTo>
                    <a:pt x="f26" y="f27"/>
                  </a:lnTo>
                  <a:cubicBezTo>
                    <a:pt x="f28" y="f27"/>
                    <a:pt x="f28" y="f29"/>
                    <a:pt x="f30" y="f31"/>
                  </a:cubicBezTo>
                  <a:cubicBezTo>
                    <a:pt x="f30" y="f32"/>
                    <a:pt x="f28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46" y="f29"/>
                    <a:pt x="f17" y="f27"/>
                    <a:pt x="f47" y="f27"/>
                  </a:cubicBezTo>
                  <a:lnTo>
                    <a:pt x="f48" y="f27"/>
                  </a:lnTo>
                  <a:cubicBezTo>
                    <a:pt x="f49" y="f50"/>
                    <a:pt x="f51" y="f50"/>
                    <a:pt x="f52" y="f53"/>
                  </a:cubicBez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53"/>
                  </a:cubicBezTo>
                  <a:cubicBezTo>
                    <a:pt x="f3" y="f67"/>
                    <a:pt x="f3" y="f68"/>
                    <a:pt x="f66" y="f25"/>
                  </a:cubicBezTo>
                  <a:cubicBezTo>
                    <a:pt x="f66" y="f23"/>
                    <a:pt x="f69" y="f15"/>
                    <a:pt x="f70" y="f13"/>
                  </a:cubicBezTo>
                  <a:lnTo>
                    <a:pt x="f71" y="f13"/>
                  </a:lnTo>
                  <a:cubicBezTo>
                    <a:pt x="f72" y="f13"/>
                    <a:pt x="f73" y="f2"/>
                    <a:pt x="f5" y="f2"/>
                  </a:cubicBezTo>
                  <a:close/>
                </a:path>
              </a:pathLst>
            </a:custGeom>
            <a:solidFill>
              <a:srgbClr val="23110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3407;p100">
              <a:extLst>
                <a:ext uri="{FF2B5EF4-FFF2-40B4-BE49-F238E27FC236}">
                  <a16:creationId xmlns:a16="http://schemas.microsoft.com/office/drawing/2014/main" id="{6C914C68-F6E8-3892-AB90-159854DEEE34}"/>
                </a:ext>
              </a:extLst>
            </p:cNvPr>
            <p:cNvSpPr/>
            <p:nvPr/>
          </p:nvSpPr>
          <p:spPr>
            <a:xfrm>
              <a:off x="7023113" y="1600785"/>
              <a:ext cx="77586" cy="4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8"/>
                <a:gd name="f4" fmla="val 3403"/>
                <a:gd name="f5" fmla="val 988"/>
                <a:gd name="f6" fmla="val 758"/>
                <a:gd name="f7" fmla="val 535"/>
                <a:gd name="f8" fmla="val 69"/>
                <a:gd name="f9" fmla="val 337"/>
                <a:gd name="f10" fmla="val 266"/>
                <a:gd name="f11" fmla="val 1"/>
                <a:gd name="f12" fmla="val 434"/>
                <a:gd name="f13" fmla="val 771"/>
                <a:gd name="f14" fmla="val 169"/>
                <a:gd name="f15" fmla="val 1107"/>
                <a:gd name="f16" fmla="val 1443"/>
                <a:gd name="f17" fmla="val 505"/>
                <a:gd name="f18" fmla="val 1611"/>
                <a:gd name="f19" fmla="val 673"/>
                <a:gd name="f20" fmla="val 841"/>
                <a:gd name="f21" fmla="val 1695"/>
                <a:gd name="f22" fmla="val 967"/>
                <a:gd name="f23" fmla="val 1093"/>
                <a:gd name="f24" fmla="val 1219"/>
                <a:gd name="f25" fmla="val 1345"/>
                <a:gd name="f26" fmla="val 1514"/>
                <a:gd name="f27" fmla="val 1779"/>
                <a:gd name="f28" fmla="val 1850"/>
                <a:gd name="f29" fmla="val 1947"/>
                <a:gd name="f30" fmla="val 2018"/>
                <a:gd name="f31" fmla="val 2115"/>
                <a:gd name="f32" fmla="val 2354"/>
                <a:gd name="f33" fmla="val 2283"/>
                <a:gd name="f34" fmla="val 2522"/>
                <a:gd name="f35" fmla="val 2367"/>
                <a:gd name="f36" fmla="val 2690"/>
                <a:gd name="f37" fmla="val 2879"/>
                <a:gd name="f38" fmla="val 3068"/>
                <a:gd name="f39" fmla="val 3278"/>
                <a:gd name="f40" fmla="val 3531"/>
                <a:gd name="f41" fmla="val 2452"/>
                <a:gd name="f42" fmla="val 3867"/>
                <a:gd name="f43" fmla="val 2788"/>
                <a:gd name="f44" fmla="val 4035"/>
                <a:gd name="f45" fmla="val 3124"/>
                <a:gd name="f46" fmla="val 4371"/>
                <a:gd name="f47" fmla="val 3292"/>
                <a:gd name="f48" fmla="val 4510"/>
                <a:gd name="f49" fmla="val 3362"/>
                <a:gd name="f50" fmla="val 4650"/>
                <a:gd name="f51" fmla="val 3402"/>
                <a:gd name="f52" fmla="val 4789"/>
                <a:gd name="f53" fmla="val 4986"/>
                <a:gd name="f54" fmla="val 5183"/>
                <a:gd name="f55" fmla="val 3321"/>
                <a:gd name="f56" fmla="val 5380"/>
                <a:gd name="f57" fmla="val 2956"/>
                <a:gd name="f58" fmla="val 2620"/>
                <a:gd name="f59" fmla="val 5211"/>
                <a:gd name="f60" fmla="val 5043"/>
                <a:gd name="f61" fmla="val 4707"/>
                <a:gd name="f62" fmla="val 1275"/>
                <a:gd name="f63" fmla="val 4203"/>
                <a:gd name="f64" fmla="val 939"/>
                <a:gd name="f65" fmla="val 603"/>
                <a:gd name="f66" fmla="val 2858"/>
                <a:gd name="f67" fmla="val 1711"/>
                <a:gd name="f68" fmla="val 164"/>
                <a:gd name="f69" fmla="val 1343"/>
                <a:gd name="f70" fmla="*/ f0 1 5548"/>
                <a:gd name="f71" fmla="*/ f1 1 3403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5548"/>
                <a:gd name="f78" fmla="*/ f75 1 3403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5548" h="340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14" y="f15"/>
                  </a:cubicBezTo>
                  <a:cubicBezTo>
                    <a:pt x="f14" y="f16"/>
                    <a:pt x="f17" y="f18"/>
                    <a:pt x="f19" y="f18"/>
                  </a:cubicBez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1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5"/>
                    <a:pt x="f37" y="f35"/>
                  </a:cubicBezTo>
                  <a:cubicBezTo>
                    <a:pt x="f38" y="f35"/>
                    <a:pt x="f39" y="f35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45"/>
                  </a:cubicBezTo>
                  <a:cubicBezTo>
                    <a:pt x="f3" y="f57"/>
                    <a:pt x="f3" y="f58"/>
                    <a:pt x="f3" y="f41"/>
                  </a:cubicBezTo>
                  <a:cubicBezTo>
                    <a:pt x="f56" y="f31"/>
                    <a:pt x="f59" y="f31"/>
                    <a:pt x="f60" y="f29"/>
                  </a:cubicBezTo>
                  <a:cubicBezTo>
                    <a:pt x="f61" y="f18"/>
                    <a:pt x="f46" y="f62"/>
                    <a:pt x="f63" y="f64"/>
                  </a:cubicBezTo>
                  <a:cubicBezTo>
                    <a:pt x="f42" y="f65"/>
                    <a:pt x="f49" y="f12"/>
                    <a:pt x="f66" y="f10"/>
                  </a:cubicBezTo>
                  <a:lnTo>
                    <a:pt x="f30" y="f10"/>
                  </a:lnTo>
                  <a:cubicBezTo>
                    <a:pt x="f67" y="f68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23110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2" name="Google Shape;3408;p100">
            <a:extLst>
              <a:ext uri="{FF2B5EF4-FFF2-40B4-BE49-F238E27FC236}">
                <a16:creationId xmlns:a16="http://schemas.microsoft.com/office/drawing/2014/main" id="{B5DD6052-CA0B-3F4E-D40C-9836CB88E93C}"/>
              </a:ext>
            </a:extLst>
          </p:cNvPr>
          <p:cNvGrpSpPr/>
          <p:nvPr/>
        </p:nvGrpSpPr>
        <p:grpSpPr>
          <a:xfrm>
            <a:off x="1545006" y="1252179"/>
            <a:ext cx="1235235" cy="1321618"/>
            <a:chOff x="1545006" y="1252179"/>
            <a:chExt cx="1235235" cy="1321618"/>
          </a:xfrm>
        </p:grpSpPr>
        <p:sp>
          <p:nvSpPr>
            <p:cNvPr id="53" name="Google Shape;3409;p100">
              <a:extLst>
                <a:ext uri="{FF2B5EF4-FFF2-40B4-BE49-F238E27FC236}">
                  <a16:creationId xmlns:a16="http://schemas.microsoft.com/office/drawing/2014/main" id="{09BECDD5-9A82-F22D-D7B9-D50C780C81D8}"/>
                </a:ext>
              </a:extLst>
            </p:cNvPr>
            <p:cNvSpPr/>
            <p:nvPr/>
          </p:nvSpPr>
          <p:spPr>
            <a:xfrm>
              <a:off x="1545006" y="2087684"/>
              <a:ext cx="1235235" cy="4861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415"/>
                <a:gd name="f4" fmla="val 34795"/>
                <a:gd name="f5" fmla="val 35803"/>
                <a:gd name="f6" fmla="val 22188"/>
                <a:gd name="f7" fmla="val 673"/>
                <a:gd name="f8" fmla="val 9413"/>
                <a:gd name="f9" fmla="val 6556"/>
                <a:gd name="f10" fmla="val 16305"/>
                <a:gd name="f11" fmla="val 10926"/>
                <a:gd name="f12" fmla="val 28071"/>
                <a:gd name="f13" fmla="val 26222"/>
                <a:gd name="f14" fmla="val 42190"/>
                <a:gd name="f15" fmla="val 60344"/>
                <a:gd name="f16" fmla="val 77489"/>
                <a:gd name="f17" fmla="val 88414"/>
                <a:gd name="f18" fmla="val 11598"/>
                <a:gd name="f19" fmla="val 79338"/>
                <a:gd name="f20" fmla="val 4875"/>
                <a:gd name="f21" fmla="val 68580"/>
                <a:gd name="f22" fmla="val 841"/>
                <a:gd name="f23" fmla="val 57486"/>
                <a:gd name="f24" fmla="val 57990"/>
                <a:gd name="f25" fmla="val 1681"/>
                <a:gd name="f26" fmla="val 55637"/>
                <a:gd name="f27" fmla="val 1345"/>
                <a:gd name="f28" fmla="val 53116"/>
                <a:gd name="f29" fmla="val 1009"/>
                <a:gd name="f30" fmla="val 50595"/>
                <a:gd name="f31" fmla="val 48199"/>
                <a:gd name="f32" fmla="val 463"/>
                <a:gd name="f33" fmla="val 45804"/>
                <a:gd name="f34" fmla="val 274"/>
                <a:gd name="f35" fmla="val 43409"/>
                <a:gd name="f36" fmla="val 42610"/>
                <a:gd name="f37" fmla="val 41812"/>
                <a:gd name="f38" fmla="val 295"/>
                <a:gd name="f39" fmla="val 41014"/>
                <a:gd name="f40" fmla="val 337"/>
                <a:gd name="f41" fmla="val 38996"/>
                <a:gd name="f42" fmla="val 505"/>
                <a:gd name="f43" fmla="val 36979"/>
                <a:gd name="f44" fmla="val 35130"/>
                <a:gd name="f45" fmla="val 1849"/>
                <a:gd name="f46" fmla="*/ f0 1 88415"/>
                <a:gd name="f47" fmla="*/ f1 1 3479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88415"/>
                <a:gd name="f54" fmla="*/ f51 1 3479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88415" h="34795">
                  <a:moveTo>
                    <a:pt x="f5" y="f2"/>
                  </a:moveTo>
                  <a:lnTo>
                    <a:pt x="f5" y="f2"/>
                  </a:lnTo>
                  <a:cubicBezTo>
                    <a:pt x="f6" y="f7"/>
                    <a:pt x="f8" y="f9"/>
                    <a:pt x="f2" y="f10"/>
                  </a:cubicBezTo>
                  <a:cubicBezTo>
                    <a:pt x="f11" y="f12"/>
                    <a:pt x="f13" y="f4"/>
                    <a:pt x="f14" y="f4"/>
                  </a:cubicBezTo>
                  <a:cubicBezTo>
                    <a:pt x="f15" y="f4"/>
                    <a:pt x="f16" y="f13"/>
                    <a:pt x="f17" y="f18"/>
                  </a:cubicBezTo>
                  <a:cubicBezTo>
                    <a:pt x="f19" y="f20"/>
                    <a:pt x="f21" y="f22"/>
                    <a:pt x="f23" y="f2"/>
                  </a:cubicBezTo>
                  <a:lnTo>
                    <a:pt x="f23" y="f2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2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29"/>
                    <a:pt x="f44" y="f45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F982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3410;p100">
              <a:extLst>
                <a:ext uri="{FF2B5EF4-FFF2-40B4-BE49-F238E27FC236}">
                  <a16:creationId xmlns:a16="http://schemas.microsoft.com/office/drawing/2014/main" id="{4BC12687-46F9-046F-FBF6-37D495189B21}"/>
                </a:ext>
              </a:extLst>
            </p:cNvPr>
            <p:cNvSpPr/>
            <p:nvPr/>
          </p:nvSpPr>
          <p:spPr>
            <a:xfrm>
              <a:off x="1728161" y="1446589"/>
              <a:ext cx="392186" cy="6058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2"/>
                <a:gd name="f4" fmla="val 43368"/>
                <a:gd name="f5" fmla="val 17818"/>
                <a:gd name="f6" fmla="val 14625"/>
                <a:gd name="f7" fmla="val 2354"/>
                <a:gd name="f8" fmla="val 11767"/>
                <a:gd name="f9" fmla="val 5211"/>
                <a:gd name="f10" fmla="val 9414"/>
                <a:gd name="f11" fmla="val 8405"/>
                <a:gd name="f12" fmla="val 8069"/>
                <a:gd name="f13" fmla="val 10254"/>
                <a:gd name="f14" fmla="val 7229"/>
                <a:gd name="f15" fmla="val 12103"/>
                <a:gd name="f16" fmla="val 6893"/>
                <a:gd name="f17" fmla="val 14288"/>
                <a:gd name="f18" fmla="val 6388"/>
                <a:gd name="f19" fmla="val 16305"/>
                <a:gd name="f20" fmla="val 18490"/>
                <a:gd name="f21" fmla="val 6220"/>
                <a:gd name="f22" fmla="val 20507"/>
                <a:gd name="f23" fmla="val 5212"/>
                <a:gd name="f24" fmla="val 22356"/>
                <a:gd name="f25" fmla="val 2522"/>
                <a:gd name="f26" fmla="val 23028"/>
                <a:gd name="f27" fmla="val 1850"/>
                <a:gd name="f28" fmla="val 25214"/>
                <a:gd name="f29" fmla="val 1178"/>
                <a:gd name="f30" fmla="val 27903"/>
                <a:gd name="f31" fmla="val 5044"/>
                <a:gd name="f32" fmla="val 30760"/>
                <a:gd name="f33" fmla="val 3867"/>
                <a:gd name="f34" fmla="val 33282"/>
                <a:gd name="f35" fmla="val 2858"/>
                <a:gd name="f36" fmla="val 34963"/>
                <a:gd name="f37" fmla="val 1"/>
                <a:gd name="f38" fmla="val 37148"/>
                <a:gd name="f39" fmla="val 1009"/>
                <a:gd name="f40" fmla="val 43367"/>
                <a:gd name="f41" fmla="val 26895"/>
                <a:gd name="f42" fmla="val 42359"/>
                <a:gd name="f43" fmla="val 26391"/>
                <a:gd name="f44" fmla="val 39165"/>
                <a:gd name="f45" fmla="val 26223"/>
                <a:gd name="f46" fmla="val 35971"/>
                <a:gd name="f47" fmla="val 32777"/>
                <a:gd name="f48" fmla="val 27735"/>
                <a:gd name="f49" fmla="val 29248"/>
                <a:gd name="f50" fmla="val 25550"/>
                <a:gd name="f51" fmla="val 27567"/>
                <a:gd name="f52" fmla="val 21852"/>
                <a:gd name="f53" fmla="val 27063"/>
                <a:gd name="f54" fmla="val 20339"/>
                <a:gd name="f55" fmla="val 18658"/>
                <a:gd name="f56" fmla="val 17145"/>
                <a:gd name="f57" fmla="val 22861"/>
                <a:gd name="f58" fmla="val 11766"/>
                <a:gd name="f59" fmla="val 22357"/>
                <a:gd name="f60" fmla="val 10758"/>
                <a:gd name="f61" fmla="val 21684"/>
                <a:gd name="f62" fmla="val 9749"/>
                <a:gd name="f63" fmla="val 21012"/>
                <a:gd name="f64" fmla="val 8909"/>
                <a:gd name="f65" fmla="val 20340"/>
                <a:gd name="f66" fmla="val 8237"/>
                <a:gd name="f67" fmla="val 19499"/>
                <a:gd name="f68" fmla="val 7564"/>
                <a:gd name="f69" fmla="val 18659"/>
                <a:gd name="f70" fmla="val 7060"/>
                <a:gd name="f71" fmla="val 16810"/>
                <a:gd name="f72" fmla="val 6051"/>
                <a:gd name="f73" fmla="val 14961"/>
                <a:gd name="f74" fmla="val 12944"/>
                <a:gd name="f75" fmla="val 4707"/>
                <a:gd name="f76" fmla="*/ f0 1 28072"/>
                <a:gd name="f77" fmla="*/ f1 1 43368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28072"/>
                <a:gd name="f84" fmla="*/ f81 1 43368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28072" h="43368">
                  <a:moveTo>
                    <a:pt x="f5" y="f2"/>
                  </a:moveTo>
                  <a:lnTo>
                    <a:pt x="f5" y="f2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14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cubicBezTo>
                    <a:pt x="f43" y="f44"/>
                    <a:pt x="f45" y="f46"/>
                    <a:pt x="f45" y="f47"/>
                  </a:cubicBezTo>
                  <a:cubicBezTo>
                    <a:pt x="f48" y="f49"/>
                    <a:pt x="f3" y="f50"/>
                    <a:pt x="f51" y="f52"/>
                  </a:cubicBezTo>
                  <a:cubicBezTo>
                    <a:pt x="f53" y="f54"/>
                    <a:pt x="f43" y="f55"/>
                    <a:pt x="f50" y="f56"/>
                  </a:cubicBezTo>
                  <a:lnTo>
                    <a:pt x="f57" y="f58"/>
                  </a:ln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9"/>
                    <a:pt x="f74" y="f75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AC44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Google Shape;3411;p100">
              <a:extLst>
                <a:ext uri="{FF2B5EF4-FFF2-40B4-BE49-F238E27FC236}">
                  <a16:creationId xmlns:a16="http://schemas.microsoft.com/office/drawing/2014/main" id="{EDFB3C69-9A1C-172E-A452-E592DF69AD34}"/>
                </a:ext>
              </a:extLst>
            </p:cNvPr>
            <p:cNvSpPr/>
            <p:nvPr/>
          </p:nvSpPr>
          <p:spPr>
            <a:xfrm>
              <a:off x="2012320" y="1765962"/>
              <a:ext cx="366354" cy="390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223"/>
                <a:gd name="f4" fmla="val 27977"/>
                <a:gd name="f5" fmla="val 23701"/>
                <a:gd name="f6" fmla="val 1009"/>
                <a:gd name="f7" fmla="val 13615"/>
                <a:gd name="f8" fmla="val 1"/>
                <a:gd name="f9" fmla="val 24205"/>
                <a:gd name="f10" fmla="val 3271"/>
                <a:gd name="f11" fmla="val 26978"/>
                <a:gd name="f12" fmla="val 8106"/>
                <a:gd name="f13" fmla="val 27976"/>
                <a:gd name="f14" fmla="val 12749"/>
                <a:gd name="f15" fmla="val 19082"/>
                <a:gd name="f16" fmla="val 25059"/>
                <a:gd name="f17" fmla="val 26119"/>
                <a:gd name="f18" fmla="val 26222"/>
                <a:gd name="f19" fmla="val 24373"/>
                <a:gd name="f20" fmla="*/ f0 1 26223"/>
                <a:gd name="f21" fmla="*/ f1 1 2797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6223"/>
                <a:gd name="f28" fmla="*/ f25 1 2797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6223" h="27977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BD6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3412;p100">
              <a:extLst>
                <a:ext uri="{FF2B5EF4-FFF2-40B4-BE49-F238E27FC236}">
                  <a16:creationId xmlns:a16="http://schemas.microsoft.com/office/drawing/2014/main" id="{2555042C-E23D-5CBF-5309-DC8995A5B67D}"/>
                </a:ext>
              </a:extLst>
            </p:cNvPr>
            <p:cNvSpPr/>
            <p:nvPr/>
          </p:nvSpPr>
          <p:spPr>
            <a:xfrm>
              <a:off x="1869079" y="1435269"/>
              <a:ext cx="483772" cy="565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27"/>
                <a:gd name="f4" fmla="val 40480"/>
                <a:gd name="f5" fmla="val 14375"/>
                <a:gd name="f6" fmla="val 8994"/>
                <a:gd name="f7" fmla="val 3881"/>
                <a:gd name="f8" fmla="val 3032"/>
                <a:gd name="f9" fmla="val 1177"/>
                <a:gd name="f10" fmla="val 7870"/>
                <a:gd name="f11" fmla="val 11064"/>
                <a:gd name="f12" fmla="val 1513"/>
                <a:gd name="f13" fmla="val 16106"/>
                <a:gd name="f14" fmla="val 2353"/>
                <a:gd name="f15" fmla="val 21149"/>
                <a:gd name="f16" fmla="val 2522"/>
                <a:gd name="f17" fmla="val 26360"/>
                <a:gd name="f18" fmla="val 29217"/>
                <a:gd name="f19" fmla="val 2690"/>
                <a:gd name="f20" fmla="val 31907"/>
                <a:gd name="f21" fmla="val 3698"/>
                <a:gd name="f22" fmla="val 34428"/>
                <a:gd name="f23" fmla="val 5774"/>
                <a:gd name="f24" fmla="val 38746"/>
                <a:gd name="f25" fmla="val 9779"/>
                <a:gd name="f26" fmla="val 14009"/>
                <a:gd name="f27" fmla="val 18341"/>
                <a:gd name="f28" fmla="val 22909"/>
                <a:gd name="f29" fmla="val 38662"/>
                <a:gd name="f30" fmla="val 25886"/>
                <a:gd name="f31" fmla="val 35941"/>
                <a:gd name="f32" fmla="val 32441"/>
                <a:gd name="f33" fmla="val 29890"/>
                <a:gd name="f34" fmla="val 34626"/>
                <a:gd name="f35" fmla="val 20477"/>
                <a:gd name="f36" fmla="val 31433"/>
                <a:gd name="f37" fmla="val 12240"/>
                <a:gd name="f38" fmla="val 28911"/>
                <a:gd name="f39" fmla="val 6189"/>
                <a:gd name="f40" fmla="val 23701"/>
                <a:gd name="f41" fmla="val 1651"/>
                <a:gd name="f42" fmla="val 17313"/>
                <a:gd name="f43" fmla="val 306"/>
                <a:gd name="f44" fmla="val 16334"/>
                <a:gd name="f45" fmla="val 100"/>
                <a:gd name="f46" fmla="val 15350"/>
                <a:gd name="f47" fmla="*/ f0 1 34627"/>
                <a:gd name="f48" fmla="*/ f1 1 40480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34627"/>
                <a:gd name="f55" fmla="*/ f52 1 40480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34627" h="4048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4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FBD6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3413;p100">
              <a:extLst>
                <a:ext uri="{FF2B5EF4-FFF2-40B4-BE49-F238E27FC236}">
                  <a16:creationId xmlns:a16="http://schemas.microsoft.com/office/drawing/2014/main" id="{3DAAD2F0-EE13-2B99-9445-63E8FC545FC9}"/>
                </a:ext>
              </a:extLst>
            </p:cNvPr>
            <p:cNvSpPr/>
            <p:nvPr/>
          </p:nvSpPr>
          <p:spPr>
            <a:xfrm>
              <a:off x="1692947" y="1252179"/>
              <a:ext cx="986317" cy="7415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598"/>
                <a:gd name="f4" fmla="val 53080"/>
                <a:gd name="f5" fmla="val 33458"/>
                <a:gd name="f6" fmla="val 1"/>
                <a:gd name="f7" fmla="val 31580"/>
                <a:gd name="f8" fmla="val 29740"/>
                <a:gd name="f9" fmla="val 426"/>
                <a:gd name="f10" fmla="val 28071"/>
                <a:gd name="f11" fmla="val 1309"/>
                <a:gd name="f12" fmla="val 26222"/>
                <a:gd name="f13" fmla="val 2149"/>
                <a:gd name="f14" fmla="val 24878"/>
                <a:gd name="f15" fmla="val 3494"/>
                <a:gd name="f16" fmla="val 23197"/>
                <a:gd name="f17" fmla="val 4502"/>
                <a:gd name="f18" fmla="val 21785"/>
                <a:gd name="f19" fmla="val 5410"/>
                <a:gd name="f20" fmla="val 20494"/>
                <a:gd name="f21" fmla="val 5592"/>
                <a:gd name="f22" fmla="val 19106"/>
                <a:gd name="f23" fmla="val 18181"/>
                <a:gd name="f24" fmla="val 17213"/>
                <a:gd name="f25" fmla="val 5511"/>
                <a:gd name="f26" fmla="val 16137"/>
                <a:gd name="f27" fmla="val 14120"/>
                <a:gd name="f28" fmla="val 12271"/>
                <a:gd name="f29" fmla="val 6183"/>
                <a:gd name="f30" fmla="val 10758"/>
                <a:gd name="f31" fmla="val 7528"/>
                <a:gd name="f32" fmla="val 10086"/>
                <a:gd name="f33" fmla="val 8200"/>
                <a:gd name="f34" fmla="val 9582"/>
                <a:gd name="f35" fmla="val 8873"/>
                <a:gd name="f36" fmla="val 9245"/>
                <a:gd name="f37" fmla="val 9713"/>
                <a:gd name="f38" fmla="val 8909"/>
                <a:gd name="f39" fmla="val 10722"/>
                <a:gd name="f40" fmla="val 9077"/>
                <a:gd name="f41" fmla="val 11730"/>
                <a:gd name="f42" fmla="val 8573"/>
                <a:gd name="f43" fmla="val 12739"/>
                <a:gd name="f44" fmla="val 8069"/>
                <a:gd name="f45" fmla="val 13747"/>
                <a:gd name="f46" fmla="val 7228"/>
                <a:gd name="f47" fmla="val 14420"/>
                <a:gd name="f48" fmla="val 6220"/>
                <a:gd name="f49" fmla="val 14924"/>
                <a:gd name="f50" fmla="val 4707"/>
                <a:gd name="f51" fmla="val 15596"/>
                <a:gd name="f52" fmla="val 3362"/>
                <a:gd name="f53" fmla="val 16437"/>
                <a:gd name="f54" fmla="val 2018"/>
                <a:gd name="f55" fmla="val 17445"/>
                <a:gd name="f56" fmla="val 505"/>
                <a:gd name="f57" fmla="val 18958"/>
                <a:gd name="f58" fmla="val 21143"/>
                <a:gd name="f59" fmla="val 23160"/>
                <a:gd name="f60" fmla="val 1345"/>
                <a:gd name="f61" fmla="val 25513"/>
                <a:gd name="f62" fmla="val 27194"/>
                <a:gd name="f63" fmla="val 5716"/>
                <a:gd name="f64" fmla="val 27699"/>
                <a:gd name="f65" fmla="val 6422"/>
                <a:gd name="f66" fmla="val 27850"/>
                <a:gd name="f67" fmla="val 7143"/>
                <a:gd name="f68" fmla="val 27925"/>
                <a:gd name="f69" fmla="val 7865"/>
                <a:gd name="f70" fmla="val 9551"/>
                <a:gd name="f71" fmla="val 11246"/>
                <a:gd name="f72" fmla="val 27514"/>
                <a:gd name="f73" fmla="val 12775"/>
                <a:gd name="f74" fmla="val 26690"/>
                <a:gd name="f75" fmla="val 26018"/>
                <a:gd name="f76" fmla="val 15297"/>
                <a:gd name="f77" fmla="val 25177"/>
                <a:gd name="f78" fmla="val 16473"/>
                <a:gd name="f79" fmla="val 24169"/>
                <a:gd name="f80" fmla="val 16809"/>
                <a:gd name="f81" fmla="val 23833"/>
                <a:gd name="f82" fmla="val 17146"/>
                <a:gd name="f83" fmla="val 23664"/>
                <a:gd name="f84" fmla="val 17482"/>
                <a:gd name="f85" fmla="val 23328"/>
                <a:gd name="f86" fmla="val 18471"/>
                <a:gd name="f87" fmla="val 22480"/>
                <a:gd name="f88" fmla="val 19698"/>
                <a:gd name="f89" fmla="val 21157"/>
                <a:gd name="f90" fmla="val 21163"/>
                <a:gd name="f91" fmla="val 21440"/>
                <a:gd name="f92" fmla="val 21726"/>
                <a:gd name="f93" fmla="val 21204"/>
                <a:gd name="f94" fmla="val 22020"/>
                <a:gd name="f95" fmla="val 21311"/>
                <a:gd name="f96" fmla="val 22524"/>
                <a:gd name="f97" fmla="val 21647"/>
                <a:gd name="f98" fmla="val 23029"/>
                <a:gd name="f99" fmla="val 22152"/>
                <a:gd name="f100" fmla="val 23533"/>
                <a:gd name="f101" fmla="val 22488"/>
                <a:gd name="f102" fmla="val 24427"/>
                <a:gd name="f103" fmla="val 23056"/>
                <a:gd name="f104" fmla="val 25438"/>
                <a:gd name="f105" fmla="val 23350"/>
                <a:gd name="f106" fmla="val 26434"/>
                <a:gd name="f107" fmla="val 27500"/>
                <a:gd name="f108" fmla="val 28548"/>
                <a:gd name="f109" fmla="val 23015"/>
                <a:gd name="f110" fmla="val 29416"/>
                <a:gd name="f111" fmla="val 22320"/>
                <a:gd name="f112" fmla="val 30368"/>
                <a:gd name="f113" fmla="val 21368"/>
                <a:gd name="f114" fmla="val 31430"/>
                <a:gd name="f115" fmla="val 19646"/>
                <a:gd name="f116" fmla="val 32869"/>
                <a:gd name="f117" fmla="val 33208"/>
                <a:gd name="f118" fmla="val 33569"/>
                <a:gd name="f119" fmla="val 19742"/>
                <a:gd name="f120" fmla="val 33954"/>
                <a:gd name="f121" fmla="val 19966"/>
                <a:gd name="f122" fmla="val 34795"/>
                <a:gd name="f123" fmla="val 20471"/>
                <a:gd name="f124" fmla="val 35467"/>
                <a:gd name="f125" fmla="val 21479"/>
                <a:gd name="f126" fmla="val 35635"/>
                <a:gd name="f127" fmla="val 35971"/>
                <a:gd name="f128" fmla="val 36476"/>
                <a:gd name="f129" fmla="val 37316"/>
                <a:gd name="f130" fmla="val 26522"/>
                <a:gd name="f131" fmla="val 38493"/>
                <a:gd name="f132" fmla="val 39837"/>
                <a:gd name="f133" fmla="val 28707"/>
                <a:gd name="f134" fmla="val 41350"/>
                <a:gd name="f135" fmla="val 29548"/>
                <a:gd name="f136" fmla="val 44040"/>
                <a:gd name="f137" fmla="val 31060"/>
                <a:gd name="f138" fmla="val 46057"/>
                <a:gd name="f139" fmla="val 33582"/>
                <a:gd name="f140" fmla="val 46729"/>
                <a:gd name="f141" fmla="val 36775"/>
                <a:gd name="f142" fmla="val 47065"/>
                <a:gd name="f143" fmla="val 38792"/>
                <a:gd name="f144" fmla="val 40977"/>
                <a:gd name="f145" fmla="val 45721"/>
                <a:gd name="f146" fmla="val 42995"/>
                <a:gd name="f147" fmla="val 46020"/>
                <a:gd name="f148" fmla="val 44712"/>
                <a:gd name="f149" fmla="val 67908"/>
                <a:gd name="f150" fmla="val 50390"/>
                <a:gd name="f151" fmla="val 40809"/>
                <a:gd name="f152" fmla="val 66059"/>
                <a:gd name="f153" fmla="val 34926"/>
                <a:gd name="f154" fmla="val 64546"/>
                <a:gd name="f155" fmla="val 33245"/>
                <a:gd name="f156" fmla="val 63202"/>
                <a:gd name="f157" fmla="val 31565"/>
                <a:gd name="f158" fmla="val 62025"/>
                <a:gd name="f159" fmla="val 29884"/>
                <a:gd name="f160" fmla="val 60008"/>
                <a:gd name="f161" fmla="val 26186"/>
                <a:gd name="f162" fmla="val 60512"/>
                <a:gd name="f163" fmla="val 58663"/>
                <a:gd name="f164" fmla="val 17781"/>
                <a:gd name="f165" fmla="val 57823"/>
                <a:gd name="f166" fmla="val 15764"/>
                <a:gd name="f167" fmla="val 56310"/>
                <a:gd name="f168" fmla="val 14083"/>
                <a:gd name="f169" fmla="val 54461"/>
                <a:gd name="f170" fmla="val 12907"/>
                <a:gd name="f171" fmla="val 53116"/>
                <a:gd name="f172" fmla="val 12234"/>
                <a:gd name="f173" fmla="val 51772"/>
                <a:gd name="f174" fmla="val 50595"/>
                <a:gd name="f175" fmla="val 10890"/>
                <a:gd name="f176" fmla="val 48746"/>
                <a:gd name="f177" fmla="val 9377"/>
                <a:gd name="f178" fmla="val 7696"/>
                <a:gd name="f179" fmla="val 45552"/>
                <a:gd name="f180" fmla="val 5847"/>
                <a:gd name="f181" fmla="val 43367"/>
                <a:gd name="f182" fmla="val 3326"/>
                <a:gd name="f183" fmla="val 40510"/>
                <a:gd name="f184" fmla="val 1477"/>
                <a:gd name="f185" fmla="val 37484"/>
                <a:gd name="f186" fmla="val 636"/>
                <a:gd name="f187" fmla="val 36155"/>
                <a:gd name="f188" fmla="val 217"/>
                <a:gd name="f189" fmla="val 34797"/>
                <a:gd name="f190" fmla="*/ f0 1 70598"/>
                <a:gd name="f191" fmla="*/ f1 1 53080"/>
                <a:gd name="f192" fmla="val f2"/>
                <a:gd name="f193" fmla="val f3"/>
                <a:gd name="f194" fmla="val f4"/>
                <a:gd name="f195" fmla="+- f194 0 f192"/>
                <a:gd name="f196" fmla="+- f193 0 f192"/>
                <a:gd name="f197" fmla="*/ f196 1 70598"/>
                <a:gd name="f198" fmla="*/ f195 1 53080"/>
                <a:gd name="f199" fmla="*/ f192 1 f197"/>
                <a:gd name="f200" fmla="*/ f193 1 f197"/>
                <a:gd name="f201" fmla="*/ f192 1 f198"/>
                <a:gd name="f202" fmla="*/ f194 1 f198"/>
                <a:gd name="f203" fmla="*/ f199 f190 1"/>
                <a:gd name="f204" fmla="*/ f200 f190 1"/>
                <a:gd name="f205" fmla="*/ f202 f191 1"/>
                <a:gd name="f206" fmla="*/ f201 f1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3" t="f206" r="f204" b="f205"/>
              <a:pathLst>
                <a:path w="70598" h="5308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6" y="f58"/>
                    <a:pt x="f56" y="f59"/>
                  </a:cubicBezTo>
                  <a:cubicBezTo>
                    <a:pt x="f60" y="f61"/>
                    <a:pt x="f52" y="f62"/>
                    <a:pt x="f63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27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89"/>
                  </a:cubicBezTo>
                  <a:cubicBezTo>
                    <a:pt x="f91" y="f89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5"/>
                  </a:cubicBezTo>
                  <a:cubicBezTo>
                    <a:pt x="f107" y="f105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5"/>
                  </a:cubicBezTo>
                  <a:cubicBezTo>
                    <a:pt x="f117" y="f115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01"/>
                  </a:cubicBezTo>
                  <a:cubicBezTo>
                    <a:pt x="f127" y="f81"/>
                    <a:pt x="f128" y="f77"/>
                    <a:pt x="f129" y="f130"/>
                  </a:cubicBezTo>
                  <a:cubicBezTo>
                    <a:pt x="f131" y="f64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0" y="f144"/>
                    <a:pt x="f145" y="f146"/>
                  </a:cubicBezTo>
                  <a:cubicBezTo>
                    <a:pt x="f136" y="f147"/>
                    <a:pt x="f148" y="f4"/>
                    <a:pt x="f148" y="f4"/>
                  </a:cubicBezTo>
                  <a:lnTo>
                    <a:pt x="f149" y="f150"/>
                  </a:lnTo>
                  <a:cubicBezTo>
                    <a:pt x="f149" y="f150"/>
                    <a:pt x="f3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25"/>
                    <a:pt x="f163" y="f164"/>
                  </a:cubicBezTo>
                  <a:cubicBezTo>
                    <a:pt x="f165" y="f166"/>
                    <a:pt x="f167" y="f168"/>
                    <a:pt x="f169" y="f170"/>
                  </a:cubicBezTo>
                  <a:cubicBezTo>
                    <a:pt x="f171" y="f172"/>
                    <a:pt x="f173" y="f41"/>
                    <a:pt x="f174" y="f175"/>
                  </a:cubicBezTo>
                  <a:cubicBezTo>
                    <a:pt x="f176" y="f177"/>
                    <a:pt x="f142" y="f178"/>
                    <a:pt x="f179" y="f180"/>
                  </a:cubicBezTo>
                  <a:cubicBezTo>
                    <a:pt x="f181" y="f182"/>
                    <a:pt x="f183" y="f184"/>
                    <a:pt x="f185" y="f186"/>
                  </a:cubicBezTo>
                  <a:cubicBezTo>
                    <a:pt x="f187" y="f188"/>
                    <a:pt x="f189" y="f6"/>
                    <a:pt x="f5" y="f6"/>
                  </a:cubicBezTo>
                  <a:close/>
                </a:path>
              </a:pathLst>
            </a:custGeom>
            <a:solidFill>
              <a:srgbClr val="AC44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Google Shape;3414;p100">
              <a:extLst>
                <a:ext uri="{FF2B5EF4-FFF2-40B4-BE49-F238E27FC236}">
                  <a16:creationId xmlns:a16="http://schemas.microsoft.com/office/drawing/2014/main" id="{4B143EFE-4CF7-F78F-DA9E-66AF87E86DCB}"/>
                </a:ext>
              </a:extLst>
            </p:cNvPr>
            <p:cNvSpPr/>
            <p:nvPr/>
          </p:nvSpPr>
          <p:spPr>
            <a:xfrm>
              <a:off x="2277678" y="1650290"/>
              <a:ext cx="126827" cy="1992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78"/>
                <a:gd name="f4" fmla="val 14264"/>
                <a:gd name="f5" fmla="val 3853"/>
                <a:gd name="f6" fmla="val 3021"/>
                <a:gd name="f7" fmla="val 2210"/>
                <a:gd name="f8" fmla="val 326"/>
                <a:gd name="f9" fmla="val 1513"/>
                <a:gd name="f10" fmla="val 883"/>
                <a:gd name="f11" fmla="val 1009"/>
                <a:gd name="f12" fmla="val 1724"/>
                <a:gd name="f13" fmla="val 505"/>
                <a:gd name="f14" fmla="val 2564"/>
                <a:gd name="f15" fmla="val 169"/>
                <a:gd name="f16" fmla="val 3573"/>
                <a:gd name="f17" fmla="val 1"/>
                <a:gd name="f18" fmla="val 12650"/>
                <a:gd name="f19" fmla="val 673"/>
                <a:gd name="f20" fmla="val 13725"/>
                <a:gd name="f21" fmla="val 1776"/>
                <a:gd name="f22" fmla="val 14263"/>
                <a:gd name="f23" fmla="val 2964"/>
                <a:gd name="f24" fmla="val 3261"/>
                <a:gd name="f25" fmla="val 3564"/>
                <a:gd name="f26" fmla="val 14230"/>
                <a:gd name="f27" fmla="val 3867"/>
                <a:gd name="f28" fmla="val 14162"/>
                <a:gd name="f29" fmla="val 5211"/>
                <a:gd name="f30" fmla="val 13658"/>
                <a:gd name="f31" fmla="val 6388"/>
                <a:gd name="f32" fmla="val 7060"/>
                <a:gd name="f33" fmla="val 11473"/>
                <a:gd name="f34" fmla="val 9077"/>
                <a:gd name="f35" fmla="val 7943"/>
                <a:gd name="f36" fmla="val 8405"/>
                <a:gd name="f37" fmla="val 3741"/>
                <a:gd name="f38" fmla="val 5716"/>
                <a:gd name="f39" fmla="val 5379"/>
                <a:gd name="f40" fmla="val 547"/>
                <a:gd name="f41" fmla="val 4875"/>
                <a:gd name="f42" fmla="val 211"/>
                <a:gd name="f43" fmla="val 4371"/>
                <a:gd name="f44" fmla="val 43"/>
                <a:gd name="f45" fmla="val 4198"/>
                <a:gd name="f46" fmla="val 14"/>
                <a:gd name="f47" fmla="val 4025"/>
                <a:gd name="f48" fmla="*/ f0 1 9078"/>
                <a:gd name="f49" fmla="*/ f1 1 1426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9078"/>
                <a:gd name="f56" fmla="*/ f53 1 1426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9078" h="142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29" y="f30"/>
                    <a:pt x="f31" y="f18"/>
                    <a:pt x="f32" y="f33"/>
                  </a:cubicBezTo>
                  <a:cubicBezTo>
                    <a:pt x="f34" y="f35"/>
                    <a:pt x="f36" y="f37"/>
                    <a:pt x="f38" y="f10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2"/>
                    <a:pt x="f5" y="f2"/>
                  </a:cubicBezTo>
                  <a:close/>
                </a:path>
              </a:pathLst>
            </a:custGeom>
            <a:solidFill>
              <a:srgbClr val="FBD6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9" name="Google Shape;3415;p100">
              <a:extLst>
                <a:ext uri="{FF2B5EF4-FFF2-40B4-BE49-F238E27FC236}">
                  <a16:creationId xmlns:a16="http://schemas.microsoft.com/office/drawing/2014/main" id="{21BDB755-2546-7BA6-0859-2D07BD1DEB0A}"/>
                </a:ext>
              </a:extLst>
            </p:cNvPr>
            <p:cNvSpPr/>
            <p:nvPr/>
          </p:nvSpPr>
          <p:spPr>
            <a:xfrm>
              <a:off x="2021701" y="1878680"/>
              <a:ext cx="263027" cy="1409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827"/>
                <a:gd name="f4" fmla="val 10086"/>
                <a:gd name="f5" fmla="val 1"/>
                <a:gd name="f6" fmla="val 9245"/>
                <a:gd name="f7" fmla="val 7565"/>
                <a:gd name="f8" fmla="val 14961"/>
                <a:gd name="f9" fmla="val 6556"/>
                <a:gd name="f10" fmla="*/ f0 1 18827"/>
                <a:gd name="f11" fmla="*/ f1 1 1008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18827"/>
                <a:gd name="f18" fmla="*/ f15 1 1008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8827" h="10086" fill="none">
                  <a:moveTo>
                    <a:pt x="f5" y="f6"/>
                  </a:moveTo>
                  <a:cubicBezTo>
                    <a:pt x="f7" y="f4"/>
                    <a:pt x="f8" y="f9"/>
                    <a:pt x="f3" y="f5"/>
                  </a:cubicBezTo>
                </a:path>
              </a:pathLst>
            </a:custGeom>
            <a:noFill/>
            <a:ln w="19046" cap="flat">
              <a:solidFill>
                <a:srgbClr val="E09251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3416;p100">
              <a:extLst>
                <a:ext uri="{FF2B5EF4-FFF2-40B4-BE49-F238E27FC236}">
                  <a16:creationId xmlns:a16="http://schemas.microsoft.com/office/drawing/2014/main" id="{9226F7AC-99CD-8857-F35B-9E464364B934}"/>
                </a:ext>
              </a:extLst>
            </p:cNvPr>
            <p:cNvSpPr/>
            <p:nvPr/>
          </p:nvSpPr>
          <p:spPr>
            <a:xfrm>
              <a:off x="2089815" y="1750618"/>
              <a:ext cx="150885" cy="1259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0"/>
                <a:gd name="f4" fmla="val 9012"/>
                <a:gd name="f5" fmla="val 6054"/>
                <a:gd name="f6" fmla="val 5775"/>
                <a:gd name="f7" fmla="val 5493"/>
                <a:gd name="f8" fmla="val 29"/>
                <a:gd name="f9" fmla="val 5211"/>
                <a:gd name="f10" fmla="val 90"/>
                <a:gd name="f11" fmla="val 1177"/>
                <a:gd name="f12" fmla="val 594"/>
                <a:gd name="f13" fmla="val 5805"/>
                <a:gd name="f14" fmla="val 3194"/>
                <a:gd name="f15" fmla="val 8158"/>
                <a:gd name="f16" fmla="val 4039"/>
                <a:gd name="f17" fmla="val 8749"/>
                <a:gd name="f18" fmla="val 4947"/>
                <a:gd name="f19" fmla="val 5826"/>
                <a:gd name="f20" fmla="val 8444"/>
                <a:gd name="f21" fmla="val 6682"/>
                <a:gd name="f22" fmla="val 10422"/>
                <a:gd name="f23" fmla="val 3788"/>
                <a:gd name="f24" fmla="val 9978"/>
                <a:gd name="f25" fmla="val 1568"/>
                <a:gd name="f26" fmla="val 8102"/>
                <a:gd name="f27" fmla="*/ f0 1 10800"/>
                <a:gd name="f28" fmla="*/ f1 1 90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10800"/>
                <a:gd name="f35" fmla="*/ f32 1 90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0800" h="90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3" y="f21"/>
                    <a:pt x="f22" y="f23"/>
                  </a:cubicBezTo>
                  <a:cubicBezTo>
                    <a:pt x="f24" y="f25"/>
                    <a:pt x="f26" y="f2"/>
                    <a:pt x="f5" y="f2"/>
                  </a:cubicBezTo>
                  <a:close/>
                </a:path>
              </a:pathLst>
            </a:custGeom>
            <a:solidFill>
              <a:srgbClr val="F7996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3417;p100">
              <a:extLst>
                <a:ext uri="{FF2B5EF4-FFF2-40B4-BE49-F238E27FC236}">
                  <a16:creationId xmlns:a16="http://schemas.microsoft.com/office/drawing/2014/main" id="{26D146F9-EF69-88C2-D04D-8B511089742B}"/>
                </a:ext>
              </a:extLst>
            </p:cNvPr>
            <p:cNvSpPr/>
            <p:nvPr/>
          </p:nvSpPr>
          <p:spPr>
            <a:xfrm>
              <a:off x="1899601" y="1753444"/>
              <a:ext cx="97246" cy="1252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60"/>
                <a:gd name="f4" fmla="val 8965"/>
                <a:gd name="f5" fmla="val 774"/>
                <a:gd name="f6" fmla="val 1"/>
                <a:gd name="f7" fmla="val 525"/>
                <a:gd name="f8" fmla="val 268"/>
                <a:gd name="f9" fmla="val 19"/>
                <a:gd name="f10" fmla="val 56"/>
                <a:gd name="f11" fmla="val 168"/>
                <a:gd name="f12" fmla="val 1232"/>
                <a:gd name="f13" fmla="val 337"/>
                <a:gd name="f14" fmla="val 2409"/>
                <a:gd name="f15" fmla="val 3586"/>
                <a:gd name="f16" fmla="val 5435"/>
                <a:gd name="f17" fmla="val 7116"/>
                <a:gd name="f18" fmla="val 673"/>
                <a:gd name="f19" fmla="val 1177"/>
                <a:gd name="f20" fmla="val 6961"/>
                <a:gd name="f21" fmla="val 8322"/>
                <a:gd name="f22" fmla="val 6141"/>
                <a:gd name="f23" fmla="*/ f0 1 6960"/>
                <a:gd name="f24" fmla="*/ f1 1 896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6960"/>
                <a:gd name="f31" fmla="*/ f28 1 896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6960" h="8965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cubicBezTo>
                    <a:pt x="f11" y="f12"/>
                    <a:pt x="f13" y="f14"/>
                    <a:pt x="f13" y="f15"/>
                  </a:cubicBezTo>
                  <a:cubicBezTo>
                    <a:pt x="f13" y="f16"/>
                    <a:pt x="f13" y="f17"/>
                    <a:pt x="f18" y="f4"/>
                  </a:cubicBezTo>
                  <a:lnTo>
                    <a:pt x="f19" y="f4"/>
                  </a:lnTo>
                  <a:cubicBezTo>
                    <a:pt x="f20" y="f21"/>
                    <a:pt x="f22" y="f6"/>
                    <a:pt x="f5" y="f6"/>
                  </a:cubicBezTo>
                  <a:close/>
                </a:path>
              </a:pathLst>
            </a:custGeom>
            <a:solidFill>
              <a:srgbClr val="F7996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Google Shape;3418;p100">
              <a:extLst>
                <a:ext uri="{FF2B5EF4-FFF2-40B4-BE49-F238E27FC236}">
                  <a16:creationId xmlns:a16="http://schemas.microsoft.com/office/drawing/2014/main" id="{4534AC8A-FA44-CCD8-4F32-3FC916C22D57}"/>
                </a:ext>
              </a:extLst>
            </p:cNvPr>
            <p:cNvSpPr/>
            <p:nvPr/>
          </p:nvSpPr>
          <p:spPr>
            <a:xfrm>
              <a:off x="2093884" y="1604863"/>
              <a:ext cx="108667" cy="51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77"/>
                <a:gd name="f4" fmla="val 3706"/>
                <a:gd name="f5" fmla="val 3205"/>
                <a:gd name="f6" fmla="val 1"/>
                <a:gd name="f7" fmla="val 2869"/>
                <a:gd name="f8" fmla="val 2538"/>
                <a:gd name="f9" fmla="val 40"/>
                <a:gd name="f10" fmla="val 2231"/>
                <a:gd name="f11" fmla="val 101"/>
                <a:gd name="f12" fmla="val 1558"/>
                <a:gd name="f13" fmla="val 437"/>
                <a:gd name="f14" fmla="val 886"/>
                <a:gd name="f15" fmla="val 1110"/>
                <a:gd name="f16" fmla="val 382"/>
                <a:gd name="f17" fmla="val 1782"/>
                <a:gd name="f18" fmla="val 2290"/>
                <a:gd name="f19" fmla="val 484"/>
                <a:gd name="f20" fmla="val 2799"/>
                <a:gd name="f21" fmla="val 960"/>
                <a:gd name="f22" fmla="val 1114"/>
                <a:gd name="f23" fmla="val 1267"/>
                <a:gd name="f24" fmla="val 2746"/>
                <a:gd name="f25" fmla="val 1390"/>
                <a:gd name="f26" fmla="val 2623"/>
                <a:gd name="f27" fmla="val 1895"/>
                <a:gd name="f28" fmla="val 2118"/>
                <a:gd name="f29" fmla="val 2735"/>
                <a:gd name="f30" fmla="val 1446"/>
                <a:gd name="f31" fmla="val 3071"/>
                <a:gd name="f32" fmla="val 1278"/>
                <a:gd name="f33" fmla="val 3407"/>
                <a:gd name="f34" fmla="val 1194"/>
                <a:gd name="f35" fmla="val 3723"/>
                <a:gd name="f36" fmla="val 4038"/>
                <a:gd name="f37" fmla="val 4332"/>
                <a:gd name="f38" fmla="val 4584"/>
                <a:gd name="f39" fmla="val 5761"/>
                <a:gd name="f40" fmla="val 1950"/>
                <a:gd name="f41" fmla="val 6769"/>
                <a:gd name="f42" fmla="val 7610"/>
                <a:gd name="f43" fmla="val 3631"/>
                <a:gd name="f44" fmla="val 3687"/>
                <a:gd name="f45" fmla="val 7628"/>
                <a:gd name="f46" fmla="val 7653"/>
                <a:gd name="f47" fmla="val 7703"/>
                <a:gd name="f48" fmla="val 7778"/>
                <a:gd name="f49" fmla="val 7105"/>
                <a:gd name="f50" fmla="val 2286"/>
                <a:gd name="f51" fmla="val 6097"/>
                <a:gd name="f52" fmla="val 4920"/>
                <a:gd name="f53" fmla="val 4387"/>
                <a:gd name="f54" fmla="val 118"/>
                <a:gd name="f55" fmla="val 3787"/>
                <a:gd name="f56" fmla="*/ f0 1 7777"/>
                <a:gd name="f57" fmla="*/ f1 1 3706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7777"/>
                <a:gd name="f64" fmla="*/ f61 1 3706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7777" h="37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10" y="f17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8" y="f30"/>
                  </a:cubicBezTo>
                  <a:cubicBezTo>
                    <a:pt x="f39" y="f40"/>
                    <a:pt x="f41" y="f26"/>
                    <a:pt x="f42" y="f43"/>
                  </a:cubicBezTo>
                  <a:cubicBezTo>
                    <a:pt x="f42" y="f44"/>
                    <a:pt x="f45" y="f4"/>
                    <a:pt x="f46" y="f4"/>
                  </a:cubicBezTo>
                  <a:cubicBezTo>
                    <a:pt x="f47" y="f4"/>
                    <a:pt x="f48" y="f43"/>
                    <a:pt x="f48" y="f43"/>
                  </a:cubicBezTo>
                  <a:cubicBezTo>
                    <a:pt x="f49" y="f50"/>
                    <a:pt x="f51" y="f15"/>
                    <a:pt x="f52" y="f13"/>
                  </a:cubicBezTo>
                  <a:cubicBezTo>
                    <a:pt x="f53" y="f54"/>
                    <a:pt x="f55" y="f6"/>
                    <a:pt x="f5" y="f6"/>
                  </a:cubicBezTo>
                  <a:close/>
                </a:path>
              </a:pathLst>
            </a:custGeom>
            <a:solidFill>
              <a:srgbClr val="601D1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3" name="Google Shape;3419;p100">
              <a:extLst>
                <a:ext uri="{FF2B5EF4-FFF2-40B4-BE49-F238E27FC236}">
                  <a16:creationId xmlns:a16="http://schemas.microsoft.com/office/drawing/2014/main" id="{91F87ED2-7706-B895-1FF5-6301CE698DDC}"/>
                </a:ext>
              </a:extLst>
            </p:cNvPr>
            <p:cNvSpPr/>
            <p:nvPr/>
          </p:nvSpPr>
          <p:spPr>
            <a:xfrm>
              <a:off x="1885501" y="1630356"/>
              <a:ext cx="100995" cy="403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29"/>
                <a:gd name="f4" fmla="val 2890"/>
                <a:gd name="f5" fmla="val 3325"/>
                <a:gd name="f6" fmla="val 2629"/>
                <a:gd name="f7" fmla="val 1956"/>
                <a:gd name="f8" fmla="val 222"/>
                <a:gd name="f9" fmla="val 1346"/>
                <a:gd name="f10" fmla="val 630"/>
                <a:gd name="f11" fmla="val 841"/>
                <a:gd name="f12" fmla="val 966"/>
                <a:gd name="f13" fmla="val 1"/>
                <a:gd name="f14" fmla="val 1806"/>
                <a:gd name="f15" fmla="val 505"/>
                <a:gd name="f16" fmla="val 2479"/>
                <a:gd name="f17" fmla="val 628"/>
                <a:gd name="f18" fmla="val 2725"/>
                <a:gd name="f19" fmla="val 2881"/>
                <a:gd name="f20" fmla="val 1079"/>
                <a:gd name="f21" fmla="val 1165"/>
                <a:gd name="f22" fmla="val 1255"/>
                <a:gd name="f23" fmla="val 2860"/>
                <a:gd name="f24" fmla="val 2815"/>
                <a:gd name="f25" fmla="val 1514"/>
                <a:gd name="f26" fmla="val 1682"/>
                <a:gd name="f27" fmla="val 2310"/>
                <a:gd name="f28" fmla="val 1850"/>
                <a:gd name="f29" fmla="val 2142"/>
                <a:gd name="f30" fmla="val 2018"/>
                <a:gd name="f31" fmla="val 1974"/>
                <a:gd name="f32" fmla="val 2186"/>
                <a:gd name="f33" fmla="val 2354"/>
                <a:gd name="f34" fmla="val 2522"/>
                <a:gd name="f35" fmla="val 1638"/>
                <a:gd name="f36" fmla="val 3531"/>
                <a:gd name="f37" fmla="val 3683"/>
                <a:gd name="f38" fmla="val 1616"/>
                <a:gd name="f39" fmla="val 3835"/>
                <a:gd name="f40" fmla="val 1606"/>
                <a:gd name="f41" fmla="val 3986"/>
                <a:gd name="f42" fmla="val 5006"/>
                <a:gd name="f43" fmla="val 5992"/>
                <a:gd name="f44" fmla="val 2083"/>
                <a:gd name="f45" fmla="val 6724"/>
                <a:gd name="f46" fmla="val 2871"/>
                <a:gd name="f47" fmla="val 6762"/>
                <a:gd name="f48" fmla="val 2889"/>
                <a:gd name="f49" fmla="val 6805"/>
                <a:gd name="f50" fmla="val 6892"/>
                <a:gd name="f51" fmla="val 7004"/>
                <a:gd name="f52" fmla="val 1302"/>
                <a:gd name="f53" fmla="val 5716"/>
                <a:gd name="f54" fmla="val 461"/>
                <a:gd name="f55" fmla="val 4707"/>
                <a:gd name="f56" fmla="val 293"/>
                <a:gd name="f57" fmla="val 4243"/>
                <a:gd name="f58" fmla="val 94"/>
                <a:gd name="f59" fmla="val 3779"/>
                <a:gd name="f60" fmla="*/ f0 1 7229"/>
                <a:gd name="f61" fmla="*/ f1 1 2890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229"/>
                <a:gd name="f68" fmla="*/ f65 1 2890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229" h="289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1" y="f19"/>
                    <a:pt x="f20" y="f19"/>
                  </a:cubicBezTo>
                  <a:cubicBezTo>
                    <a:pt x="f21" y="f19"/>
                    <a:pt x="f22" y="f23"/>
                    <a:pt x="f9" y="f24"/>
                  </a:cubicBezTo>
                  <a:cubicBezTo>
                    <a:pt x="f25" y="f24"/>
                    <a:pt x="f26" y="f16"/>
                    <a:pt x="f26" y="f27"/>
                  </a:cubicBezTo>
                  <a:lnTo>
                    <a:pt x="f28" y="f29"/>
                  </a:lnTo>
                  <a:lnTo>
                    <a:pt x="f30" y="f31"/>
                  </a:lnTo>
                  <a:lnTo>
                    <a:pt x="f32" y="f14"/>
                  </a:lnTo>
                  <a:cubicBezTo>
                    <a:pt x="f32" y="f14"/>
                    <a:pt x="f33" y="f14"/>
                    <a:pt x="f34" y="f35"/>
                  </a:cubicBezTo>
                  <a:lnTo>
                    <a:pt x="f36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24"/>
                    <a:pt x="f50" y="f24"/>
                  </a:cubicBezTo>
                  <a:lnTo>
                    <a:pt x="f3" y="f27"/>
                  </a:lnTo>
                  <a:cubicBezTo>
                    <a:pt x="f45" y="f52"/>
                    <a:pt x="f53" y="f54"/>
                    <a:pt x="f55" y="f56"/>
                  </a:cubicBezTo>
                  <a:cubicBezTo>
                    <a:pt x="f57" y="f58"/>
                    <a:pt x="f59" y="f2"/>
                    <a:pt x="f5" y="f2"/>
                  </a:cubicBezTo>
                  <a:close/>
                </a:path>
              </a:pathLst>
            </a:custGeom>
            <a:solidFill>
              <a:srgbClr val="601D1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Google Shape;3420;p100">
              <a:extLst>
                <a:ext uri="{FF2B5EF4-FFF2-40B4-BE49-F238E27FC236}">
                  <a16:creationId xmlns:a16="http://schemas.microsoft.com/office/drawing/2014/main" id="{8B54E8B4-C40E-CA19-8221-95633052E92C}"/>
                </a:ext>
              </a:extLst>
            </p:cNvPr>
            <p:cNvSpPr/>
            <p:nvPr/>
          </p:nvSpPr>
          <p:spPr>
            <a:xfrm>
              <a:off x="1923897" y="1709141"/>
              <a:ext cx="43808" cy="358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6"/>
                <a:gd name="f4" fmla="val 2564"/>
                <a:gd name="f5" fmla="val 1883"/>
                <a:gd name="f6" fmla="val 1"/>
                <a:gd name="f7" fmla="val 1797"/>
                <a:gd name="f8" fmla="val 1710"/>
                <a:gd name="f9" fmla="val 11"/>
                <a:gd name="f10" fmla="val 1623"/>
                <a:gd name="f11" fmla="val 33"/>
                <a:gd name="f12" fmla="val 358"/>
                <a:gd name="f13" fmla="val 414"/>
                <a:gd name="f14" fmla="val 2563"/>
                <a:gd name="f15" fmla="val 1807"/>
                <a:gd name="f16" fmla="val 1856"/>
                <a:gd name="f17" fmla="val 1907"/>
                <a:gd name="f18" fmla="val 2560"/>
                <a:gd name="f19" fmla="val 1959"/>
                <a:gd name="f20" fmla="val 2555"/>
                <a:gd name="f21" fmla="val 2632"/>
                <a:gd name="f22" fmla="val 1882"/>
                <a:gd name="f23" fmla="val 1210"/>
                <a:gd name="f24" fmla="val 2990"/>
                <a:gd name="f25" fmla="val 478"/>
                <a:gd name="f26" fmla="val 2461"/>
                <a:gd name="f27" fmla="*/ f0 1 3136"/>
                <a:gd name="f28" fmla="*/ f1 1 25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3136"/>
                <a:gd name="f35" fmla="*/ f32 1 25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3136" h="25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0"/>
                    <a:pt x="f3" y="f22"/>
                    <a:pt x="f3" y="f23"/>
                  </a:cubicBezTo>
                  <a:cubicBezTo>
                    <a:pt x="f24" y="f25"/>
                    <a:pt x="f26" y="f6"/>
                    <a:pt x="f5" y="f6"/>
                  </a:cubicBezTo>
                  <a:close/>
                </a:path>
              </a:pathLst>
            </a:custGeom>
            <a:solidFill>
              <a:srgbClr val="601D1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3421;p100">
              <a:extLst>
                <a:ext uri="{FF2B5EF4-FFF2-40B4-BE49-F238E27FC236}">
                  <a16:creationId xmlns:a16="http://schemas.microsoft.com/office/drawing/2014/main" id="{07B57744-A657-DA7B-3EDB-E1CA15FA2E4E}"/>
                </a:ext>
              </a:extLst>
            </p:cNvPr>
            <p:cNvSpPr/>
            <p:nvPr/>
          </p:nvSpPr>
          <p:spPr>
            <a:xfrm>
              <a:off x="1981788" y="1775353"/>
              <a:ext cx="42272" cy="54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26"/>
                <a:gd name="f4" fmla="val 3867"/>
                <a:gd name="f5" fmla="val 2354"/>
                <a:gd name="f6" fmla="val 1"/>
                <a:gd name="f7" fmla="val 2017"/>
                <a:gd name="f8" fmla="val 337"/>
                <a:gd name="f9" fmla="val 1681"/>
                <a:gd name="f10" fmla="val 505"/>
                <a:gd name="f11" fmla="val 1345"/>
                <a:gd name="f12" fmla="val 673"/>
                <a:gd name="f13" fmla="val 1009"/>
                <a:gd name="f14" fmla="val 841"/>
                <a:gd name="f15" fmla="val 169"/>
                <a:gd name="f16" fmla="val 1682"/>
                <a:gd name="f17" fmla="val 2018"/>
                <a:gd name="f18" fmla="val 2522"/>
                <a:gd name="f19" fmla="val 2858"/>
                <a:gd name="f20" fmla="val 3194"/>
                <a:gd name="f21" fmla="val 3362"/>
                <a:gd name="f22" fmla="val 3530"/>
                <a:gd name="f23" fmla="val 3699"/>
                <a:gd name="f24" fmla="val 2186"/>
                <a:gd name="f25" fmla="val 2690"/>
                <a:gd name="f26" fmla="val 1849"/>
                <a:gd name="f27" fmla="val 1513"/>
                <a:gd name="f28" fmla="val 1850"/>
                <a:gd name="f29" fmla="val 1177"/>
                <a:gd name="f30" fmla="val 554"/>
                <a:gd name="f31" fmla="val 2942"/>
                <a:gd name="f32" fmla="val 435"/>
                <a:gd name="f33" fmla="val 2833"/>
                <a:gd name="f34" fmla="val 2788"/>
                <a:gd name="f35" fmla="val 2739"/>
                <a:gd name="f36" fmla="val 456"/>
                <a:gd name="f37" fmla="*/ f0 1 3026"/>
                <a:gd name="f38" fmla="*/ f1 1 3867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3026"/>
                <a:gd name="f45" fmla="*/ f42 1 3867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3026" h="3867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2" y="f13"/>
                    <a:pt x="f8" y="f11"/>
                  </a:cubicBezTo>
                  <a:cubicBezTo>
                    <a:pt x="f15" y="f16"/>
                    <a:pt x="f2" y="f17"/>
                    <a:pt x="f8" y="f18"/>
                  </a:cubicBezTo>
                  <a:cubicBezTo>
                    <a:pt x="f8" y="f19"/>
                    <a:pt x="f12" y="f20"/>
                    <a:pt x="f13" y="f21"/>
                  </a:cubicBezTo>
                  <a:cubicBezTo>
                    <a:pt x="f11" y="f22"/>
                    <a:pt x="f9" y="f23"/>
                    <a:pt x="f24" y="f4"/>
                  </a:cubicBezTo>
                  <a:cubicBezTo>
                    <a:pt x="f5" y="f4"/>
                    <a:pt x="f18" y="f23"/>
                    <a:pt x="f18" y="f22"/>
                  </a:cubicBezTo>
                  <a:cubicBezTo>
                    <a:pt x="f25" y="f22"/>
                    <a:pt x="f25" y="f22"/>
                    <a:pt x="f18" y="f21"/>
                  </a:cubicBezTo>
                  <a:cubicBezTo>
                    <a:pt x="f18" y="f20"/>
                    <a:pt x="f18" y="f3"/>
                    <a:pt x="f5" y="f3"/>
                  </a:cubicBezTo>
                  <a:lnTo>
                    <a:pt x="f26" y="f3"/>
                  </a:lnTo>
                  <a:lnTo>
                    <a:pt x="f11" y="f25"/>
                  </a:lnTo>
                  <a:lnTo>
                    <a:pt x="f11" y="f18"/>
                  </a:lnTo>
                  <a:lnTo>
                    <a:pt x="f11" y="f5"/>
                  </a:lnTo>
                  <a:lnTo>
                    <a:pt x="f27" y="f24"/>
                  </a:lnTo>
                  <a:lnTo>
                    <a:pt x="f26" y="f17"/>
                  </a:lnTo>
                  <a:lnTo>
                    <a:pt x="f7" y="f28"/>
                  </a:lnTo>
                  <a:cubicBezTo>
                    <a:pt x="f18" y="f27"/>
                    <a:pt x="f19" y="f29"/>
                    <a:pt x="f3" y="f12"/>
                  </a:cubicBezTo>
                  <a:cubicBezTo>
                    <a:pt x="f3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25" y="f10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E09251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Google Shape;3422;p100">
              <a:extLst>
                <a:ext uri="{FF2B5EF4-FFF2-40B4-BE49-F238E27FC236}">
                  <a16:creationId xmlns:a16="http://schemas.microsoft.com/office/drawing/2014/main" id="{4C5498E1-FFD1-A12F-8F86-8452CCA53D21}"/>
                </a:ext>
              </a:extLst>
            </p:cNvPr>
            <p:cNvSpPr/>
            <p:nvPr/>
          </p:nvSpPr>
          <p:spPr>
            <a:xfrm>
              <a:off x="1979447" y="1852848"/>
              <a:ext cx="110386" cy="79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1"/>
                <a:gd name="f4" fmla="val 5716"/>
                <a:gd name="f5" fmla="val 7564"/>
                <a:gd name="f6" fmla="val 1"/>
                <a:gd name="f7" fmla="val 168"/>
                <a:gd name="f8" fmla="val 1177"/>
                <a:gd name="f9" fmla="val 4539"/>
                <a:gd name="f10" fmla="val 2017"/>
                <a:gd name="f11" fmla="val 2185"/>
                <a:gd name="f12" fmla="val 2690"/>
                <a:gd name="f13" fmla="val 3530"/>
                <a:gd name="f14" fmla="val 2858"/>
                <a:gd name="f15" fmla="val 4560"/>
                <a:gd name="f16" fmla="val 1829"/>
                <a:gd name="f17" fmla="val 5847"/>
                <a:gd name="f18" fmla="val 1314"/>
                <a:gd name="f19" fmla="val 7278"/>
                <a:gd name="f20" fmla="val 7483"/>
                <a:gd name="f21" fmla="val 7690"/>
                <a:gd name="f22" fmla="val 1324"/>
                <a:gd name="f23" fmla="val 7900"/>
                <a:gd name="f24" fmla="val 1345"/>
                <a:gd name="f25" fmla="val 841"/>
                <a:gd name="f26" fmla="val 7732"/>
                <a:gd name="f27" fmla="val 337"/>
                <a:gd name="f28" fmla="*/ f0 1 7901"/>
                <a:gd name="f29" fmla="*/ f1 1 5716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7901"/>
                <a:gd name="f36" fmla="*/ f33 1 5716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7901" h="5716">
                  <a:moveTo>
                    <a:pt x="f5" y="f6"/>
                  </a:moveTo>
                  <a:lnTo>
                    <a:pt x="f7" y="f8"/>
                  </a:lnTo>
                  <a:cubicBezTo>
                    <a:pt x="f7" y="f8"/>
                    <a:pt x="f2" y="f9"/>
                    <a:pt x="f10" y="f4"/>
                  </a:cubicBezTo>
                  <a:cubicBezTo>
                    <a:pt x="f11" y="f9"/>
                    <a:pt x="f12" y="f13"/>
                    <a:pt x="f13" y="f1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3" y="f24"/>
                  </a:cubicBezTo>
                  <a:cubicBezTo>
                    <a:pt x="f23" y="f25"/>
                    <a:pt x="f26" y="f27"/>
                    <a:pt x="f5" y="f6"/>
                  </a:cubicBezTo>
                  <a:close/>
                </a:path>
              </a:pathLst>
            </a:custGeom>
            <a:solidFill>
              <a:srgbClr val="CE673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3423;p100">
              <a:extLst>
                <a:ext uri="{FF2B5EF4-FFF2-40B4-BE49-F238E27FC236}">
                  <a16:creationId xmlns:a16="http://schemas.microsoft.com/office/drawing/2014/main" id="{180B1109-AA32-EBFC-4692-CD77D7E03790}"/>
                </a:ext>
              </a:extLst>
            </p:cNvPr>
            <p:cNvSpPr/>
            <p:nvPr/>
          </p:nvSpPr>
          <p:spPr>
            <a:xfrm>
              <a:off x="2007620" y="1871191"/>
              <a:ext cx="89245" cy="694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87"/>
                <a:gd name="f4" fmla="val 4970"/>
                <a:gd name="f5" fmla="val 5261"/>
                <a:gd name="f6" fmla="val 1"/>
                <a:gd name="f7" fmla="val 3830"/>
                <a:gd name="f8" fmla="val 2543"/>
                <a:gd name="f9" fmla="val 516"/>
                <a:gd name="f10" fmla="val 1513"/>
                <a:gd name="f11" fmla="val 1545"/>
                <a:gd name="f12" fmla="val 673"/>
                <a:gd name="f13" fmla="val 2217"/>
                <a:gd name="f14" fmla="val 168"/>
                <a:gd name="f15" fmla="val 3226"/>
                <a:gd name="f16" fmla="val 4403"/>
                <a:gd name="f17" fmla="val 631"/>
                <a:gd name="f18" fmla="val 4781"/>
                <a:gd name="f19" fmla="val 1356"/>
                <a:gd name="f20" fmla="val 2104"/>
                <a:gd name="f21" fmla="val 2354"/>
                <a:gd name="f22" fmla="val 2606"/>
                <a:gd name="f23" fmla="val 4949"/>
                <a:gd name="f24" fmla="val 2858"/>
                <a:gd name="f25" fmla="val 4907"/>
                <a:gd name="f26" fmla="val 4875"/>
                <a:gd name="f27" fmla="val 6388"/>
                <a:gd name="f28" fmla="val 5883"/>
                <a:gd name="f29" fmla="val 32"/>
                <a:gd name="f30" fmla="val 5673"/>
                <a:gd name="f31" fmla="val 11"/>
                <a:gd name="f32" fmla="val 5466"/>
                <a:gd name="f33" fmla="*/ f0 1 6387"/>
                <a:gd name="f34" fmla="*/ f1 1 4970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6387"/>
                <a:gd name="f41" fmla="*/ f38 1 4970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6387" h="497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16"/>
                    <a:pt x="f27" y="f13"/>
                    <a:pt x="f28" y="f29"/>
                  </a:cubicBezTo>
                  <a:cubicBezTo>
                    <a:pt x="f30" y="f31"/>
                    <a:pt x="f32" y="f6"/>
                    <a:pt x="f5" y="f6"/>
                  </a:cubicBezTo>
                  <a:close/>
                </a:path>
              </a:pathLst>
            </a:custGeom>
            <a:solidFill>
              <a:srgbClr val="ED724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3424;p100">
              <a:extLst>
                <a:ext uri="{FF2B5EF4-FFF2-40B4-BE49-F238E27FC236}">
                  <a16:creationId xmlns:a16="http://schemas.microsoft.com/office/drawing/2014/main" id="{326F9453-AA94-F11A-1958-4CE9C40F0FAC}"/>
                </a:ext>
              </a:extLst>
            </p:cNvPr>
            <p:cNvSpPr/>
            <p:nvPr/>
          </p:nvSpPr>
          <p:spPr>
            <a:xfrm>
              <a:off x="2129975" y="1687881"/>
              <a:ext cx="43808" cy="358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6"/>
                <a:gd name="f4" fmla="val 2564"/>
                <a:gd name="f5" fmla="val 1883"/>
                <a:gd name="f6" fmla="val 1"/>
                <a:gd name="f7" fmla="val 1797"/>
                <a:gd name="f8" fmla="val 1710"/>
                <a:gd name="f9" fmla="val 11"/>
                <a:gd name="f10" fmla="val 1623"/>
                <a:gd name="f11" fmla="val 33"/>
                <a:gd name="f12" fmla="val 358"/>
                <a:gd name="f13" fmla="val 414"/>
                <a:gd name="f14" fmla="val 2563"/>
                <a:gd name="f15" fmla="val 1807"/>
                <a:gd name="f16" fmla="val 1856"/>
                <a:gd name="f17" fmla="val 1907"/>
                <a:gd name="f18" fmla="val 2560"/>
                <a:gd name="f19" fmla="val 1959"/>
                <a:gd name="f20" fmla="val 2555"/>
                <a:gd name="f21" fmla="val 2632"/>
                <a:gd name="f22" fmla="val 1882"/>
                <a:gd name="f23" fmla="val 1210"/>
                <a:gd name="f24" fmla="val 2990"/>
                <a:gd name="f25" fmla="val 478"/>
                <a:gd name="f26" fmla="val 2461"/>
                <a:gd name="f27" fmla="*/ f0 1 3136"/>
                <a:gd name="f28" fmla="*/ f1 1 25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3136"/>
                <a:gd name="f35" fmla="*/ f32 1 25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3136" h="25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0"/>
                    <a:pt x="f3" y="f22"/>
                    <a:pt x="f3" y="f23"/>
                  </a:cubicBezTo>
                  <a:cubicBezTo>
                    <a:pt x="f24" y="f25"/>
                    <a:pt x="f26" y="f6"/>
                    <a:pt x="f5" y="f6"/>
                  </a:cubicBezTo>
                  <a:close/>
                </a:path>
              </a:pathLst>
            </a:custGeom>
            <a:solidFill>
              <a:srgbClr val="601D1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oogle Shape;3431;p100">
            <a:extLst>
              <a:ext uri="{FF2B5EF4-FFF2-40B4-BE49-F238E27FC236}">
                <a16:creationId xmlns:a16="http://schemas.microsoft.com/office/drawing/2014/main" id="{CDF8B4F3-8FB0-12D9-31EF-E7295C6092BF}"/>
              </a:ext>
            </a:extLst>
          </p:cNvPr>
          <p:cNvGrpSpPr/>
          <p:nvPr/>
        </p:nvGrpSpPr>
        <p:grpSpPr>
          <a:xfrm>
            <a:off x="6361087" y="3618518"/>
            <a:ext cx="1096072" cy="1279639"/>
            <a:chOff x="6361087" y="3618518"/>
            <a:chExt cx="1096072" cy="1279639"/>
          </a:xfrm>
        </p:grpSpPr>
        <p:sp>
          <p:nvSpPr>
            <p:cNvPr id="70" name="Google Shape;3432;p100">
              <a:extLst>
                <a:ext uri="{FF2B5EF4-FFF2-40B4-BE49-F238E27FC236}">
                  <a16:creationId xmlns:a16="http://schemas.microsoft.com/office/drawing/2014/main" id="{A117E25C-3658-37B0-D3E3-AAB41E9F847E}"/>
                </a:ext>
              </a:extLst>
            </p:cNvPr>
            <p:cNvSpPr/>
            <p:nvPr/>
          </p:nvSpPr>
          <p:spPr>
            <a:xfrm>
              <a:off x="6361087" y="4249427"/>
              <a:ext cx="1096072" cy="648730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29348"/>
                <a:gd name="f6" fmla="val 17370"/>
                <a:gd name="f7" fmla="val 18387"/>
                <a:gd name="f8" fmla="val 1199"/>
                <a:gd name="f9" fmla="val 18327"/>
                <a:gd name="f10" fmla="val 1438"/>
                <a:gd name="f11" fmla="val 17549"/>
                <a:gd name="f12" fmla="val 779"/>
                <a:gd name="f13" fmla="val 16590"/>
                <a:gd name="f14" fmla="val 300"/>
                <a:gd name="f15" fmla="val 15572"/>
                <a:gd name="f16" fmla="val 14434"/>
                <a:gd name="f17" fmla="val 1"/>
                <a:gd name="f18" fmla="val 13296"/>
                <a:gd name="f19" fmla="val 12158"/>
                <a:gd name="f20" fmla="val 121"/>
                <a:gd name="f21" fmla="val 10841"/>
                <a:gd name="f22" fmla="val 61"/>
                <a:gd name="f23" fmla="val 9523"/>
                <a:gd name="f24" fmla="val 8385"/>
                <a:gd name="f25" fmla="val 959"/>
                <a:gd name="f26" fmla="val 8086"/>
                <a:gd name="f27" fmla="val 7726"/>
                <a:gd name="f28" fmla="val 1498"/>
                <a:gd name="f29" fmla="val 7487"/>
                <a:gd name="f30" fmla="val 1857"/>
                <a:gd name="f31" fmla="val 6109"/>
                <a:gd name="f32" fmla="val 2337"/>
                <a:gd name="f33" fmla="val 4791"/>
                <a:gd name="f34" fmla="val 3115"/>
                <a:gd name="f35" fmla="val 3653"/>
                <a:gd name="f36" fmla="val 4073"/>
                <a:gd name="f37" fmla="val 2036"/>
                <a:gd name="f38" fmla="val 5571"/>
                <a:gd name="f39" fmla="val 7427"/>
                <a:gd name="f40" fmla="val 9464"/>
                <a:gd name="f41" fmla="val 21621"/>
                <a:gd name="f42" fmla="val 16771"/>
                <a:gd name="f43" fmla="val 8266"/>
                <a:gd name="f44" fmla="val 26712"/>
                <a:gd name="f45" fmla="val 5271"/>
                <a:gd name="f46" fmla="val 22640"/>
                <a:gd name="f47" fmla="val 2097"/>
                <a:gd name="f48" fmla="*/ f2 1 29348"/>
                <a:gd name="f49" fmla="*/ f3 1 17370"/>
                <a:gd name="f50" fmla="val f4"/>
                <a:gd name="f51" fmla="val f5"/>
                <a:gd name="f52" fmla="val f6"/>
                <a:gd name="f53" fmla="+- f52 0 f50"/>
                <a:gd name="f54" fmla="+- f51 0 f50"/>
                <a:gd name="f55" fmla="*/ f54 1 29348"/>
                <a:gd name="f56" fmla="*/ f53 1 17370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29348" h="17370">
                  <a:moveTo>
                    <a:pt x="f7" y="f8"/>
                  </a:moveTo>
                  <a:lnTo>
                    <a:pt x="f9" y="f10"/>
                  </a:lnTo>
                  <a:cubicBezTo>
                    <a:pt x="f11" y="f12"/>
                    <a:pt x="f13" y="f14"/>
                    <a:pt x="f15" y="f1"/>
                  </a:cubicBezTo>
                  <a:cubicBezTo>
                    <a:pt x="f16" y="f17"/>
                    <a:pt x="f18" y="f17"/>
                    <a:pt x="f19" y="f20"/>
                  </a:cubicBezTo>
                  <a:cubicBezTo>
                    <a:pt x="f21" y="f22"/>
                    <a:pt x="f23" y="f0"/>
                    <a:pt x="f24" y="f25"/>
                  </a:cubicBezTo>
                  <a:cubicBezTo>
                    <a:pt x="f26" y="f8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12" y="f39"/>
                    <a:pt x="f4" y="f40"/>
                  </a:cubicBezTo>
                  <a:cubicBezTo>
                    <a:pt x="f24" y="f6"/>
                    <a:pt x="f41" y="f42"/>
                    <a:pt x="f5" y="f43"/>
                  </a:cubicBezTo>
                  <a:cubicBezTo>
                    <a:pt x="f44" y="f45"/>
                    <a:pt x="f46" y="f47"/>
                    <a:pt x="f7" y="f8"/>
                  </a:cubicBezTo>
                  <a:close/>
                </a:path>
              </a:pathLst>
            </a:custGeom>
            <a:solidFill>
              <a:srgbClr val="F8CD6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3433;p100">
              <a:extLst>
                <a:ext uri="{FF2B5EF4-FFF2-40B4-BE49-F238E27FC236}">
                  <a16:creationId xmlns:a16="http://schemas.microsoft.com/office/drawing/2014/main" id="{1E305EFE-9A71-BB18-5B1B-F80063892DCB}"/>
                </a:ext>
              </a:extLst>
            </p:cNvPr>
            <p:cNvSpPr/>
            <p:nvPr/>
          </p:nvSpPr>
          <p:spPr>
            <a:xfrm>
              <a:off x="6750283" y="4345640"/>
              <a:ext cx="306470" cy="1498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06"/>
                <a:gd name="f4" fmla="val 4013"/>
                <a:gd name="f5" fmla="val 6349"/>
                <a:gd name="f6" fmla="val 4552"/>
                <a:gd name="f7" fmla="val 2755"/>
                <a:gd name="f8" fmla="val 3953"/>
                <a:gd name="f9" fmla="val 420"/>
                <a:gd name="f10" fmla="val 958"/>
                <a:gd name="f11" fmla="*/ f0 1 8206"/>
                <a:gd name="f12" fmla="*/ f1 1 401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8206"/>
                <a:gd name="f19" fmla="*/ f16 1 401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8206" h="4013" fill="none">
                  <a:moveTo>
                    <a:pt x="f3" y="f2"/>
                  </a:moveTo>
                  <a:cubicBezTo>
                    <a:pt x="f3" y="f2"/>
                    <a:pt x="f5" y="f4"/>
                    <a:pt x="f6" y="f4"/>
                  </a:cubicBezTo>
                  <a:cubicBezTo>
                    <a:pt x="f7" y="f8"/>
                    <a:pt x="f9" y="f10"/>
                    <a:pt x="f2" y="f2"/>
                  </a:cubicBezTo>
                </a:path>
              </a:pathLst>
            </a:custGeom>
            <a:noFill/>
            <a:ln w="13478" cap="flat">
              <a:solidFill>
                <a:srgbClr val="BF550C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Google Shape;3434;p100">
              <a:extLst>
                <a:ext uri="{FF2B5EF4-FFF2-40B4-BE49-F238E27FC236}">
                  <a16:creationId xmlns:a16="http://schemas.microsoft.com/office/drawing/2014/main" id="{858C3E90-B59F-057D-783C-091DB43AA66B}"/>
                </a:ext>
              </a:extLst>
            </p:cNvPr>
            <p:cNvSpPr/>
            <p:nvPr/>
          </p:nvSpPr>
          <p:spPr>
            <a:xfrm>
              <a:off x="7047792" y="3854817"/>
              <a:ext cx="315440" cy="541315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8446"/>
                <a:gd name="f5" fmla="val 14493"/>
                <a:gd name="f6" fmla="val 1687"/>
                <a:gd name="f7" fmla="val 1"/>
                <a:gd name="f8" fmla="val 1652"/>
                <a:gd name="f9" fmla="val 1635"/>
                <a:gd name="f10" fmla="val 43"/>
                <a:gd name="f11" fmla="val 1677"/>
                <a:gd name="f12" fmla="val 86"/>
                <a:gd name="f13" fmla="val 1617"/>
                <a:gd name="f14" fmla="val 2336"/>
                <a:gd name="f15" fmla="val 1283"/>
                <a:gd name="f16" fmla="val 3294"/>
                <a:gd name="f17" fmla="val 2361"/>
                <a:gd name="f18" fmla="val 4492"/>
                <a:gd name="f19" fmla="val 3140"/>
                <a:gd name="f20" fmla="val 5091"/>
                <a:gd name="f21" fmla="val 3619"/>
                <a:gd name="f22" fmla="val 5750"/>
                <a:gd name="f23" fmla="val 4098"/>
                <a:gd name="f24" fmla="val 6349"/>
                <a:gd name="f25" fmla="val 4577"/>
                <a:gd name="f26" fmla="val 6948"/>
                <a:gd name="f27" fmla="val 4937"/>
                <a:gd name="f28" fmla="val 7427"/>
                <a:gd name="f29" fmla="val 5536"/>
                <a:gd name="f30" fmla="val 7726"/>
                <a:gd name="f31" fmla="val 6254"/>
                <a:gd name="f32" fmla="val 8206"/>
                <a:gd name="f33" fmla="val 7632"/>
                <a:gd name="f34" fmla="val 7247"/>
                <a:gd name="f35" fmla="val 8770"/>
                <a:gd name="f36" fmla="val 9728"/>
                <a:gd name="f37" fmla="val 5930"/>
                <a:gd name="f38" fmla="val 10148"/>
                <a:gd name="f39" fmla="val 5510"/>
                <a:gd name="f40" fmla="val 10567"/>
                <a:gd name="f41" fmla="val 5151"/>
                <a:gd name="f42" fmla="val 11046"/>
                <a:gd name="f43" fmla="val 4672"/>
                <a:gd name="f44" fmla="val 11645"/>
                <a:gd name="f45" fmla="val 4372"/>
                <a:gd name="f46" fmla="val 12364"/>
                <a:gd name="f47" fmla="val 3953"/>
                <a:gd name="f48" fmla="val 13022"/>
                <a:gd name="f49" fmla="val 3564"/>
                <a:gd name="f50" fmla="val 13689"/>
                <a:gd name="f51" fmla="val 2865"/>
                <a:gd name="f52" fmla="val 14047"/>
                <a:gd name="f53" fmla="val 2144"/>
                <a:gd name="f54" fmla="val 2088"/>
                <a:gd name="f55" fmla="val 2033"/>
                <a:gd name="f56" fmla="val 14045"/>
                <a:gd name="f57" fmla="val 1977"/>
                <a:gd name="f58" fmla="val 14041"/>
                <a:gd name="f59" fmla="val 1318"/>
                <a:gd name="f60" fmla="val 13861"/>
                <a:gd name="f61" fmla="val 719"/>
                <a:gd name="f62" fmla="val 13502"/>
                <a:gd name="f63" fmla="val 12962"/>
                <a:gd name="f64" fmla="val 309"/>
                <a:gd name="f65" fmla="val 12929"/>
                <a:gd name="f66" fmla="val 259"/>
                <a:gd name="f67" fmla="val 12914"/>
                <a:gd name="f68" fmla="val 213"/>
                <a:gd name="f69" fmla="val 94"/>
                <a:gd name="f70" fmla="val 13013"/>
                <a:gd name="f71" fmla="val 13142"/>
                <a:gd name="f72" fmla="val 237"/>
                <a:gd name="f73" fmla="val 14043"/>
                <a:gd name="f74" fmla="val 1375"/>
                <a:gd name="f75" fmla="val 2315"/>
                <a:gd name="f76" fmla="val 2562"/>
                <a:gd name="f77" fmla="val 2795"/>
                <a:gd name="f78" fmla="val 14462"/>
                <a:gd name="f79" fmla="val 2995"/>
                <a:gd name="f80" fmla="val 14400"/>
                <a:gd name="f81" fmla="val 3654"/>
                <a:gd name="f82" fmla="val 14100"/>
                <a:gd name="f83" fmla="val 4133"/>
                <a:gd name="f84" fmla="val 13561"/>
                <a:gd name="f85" fmla="val 4432"/>
                <a:gd name="f86" fmla="val 4852"/>
                <a:gd name="f87" fmla="val 12124"/>
                <a:gd name="f88" fmla="val 5391"/>
                <a:gd name="f89" fmla="val 11345"/>
                <a:gd name="f90" fmla="val 10687"/>
                <a:gd name="f91" fmla="val 6828"/>
                <a:gd name="f92" fmla="val 7966"/>
                <a:gd name="f93" fmla="val 7452"/>
                <a:gd name="f94" fmla="val 8445"/>
                <a:gd name="f95" fmla="val 5835"/>
                <a:gd name="f96" fmla="val 7307"/>
                <a:gd name="f97" fmla="val 4877"/>
                <a:gd name="f98" fmla="val 6109"/>
                <a:gd name="f99" fmla="val 3979"/>
                <a:gd name="f100" fmla="val 3380"/>
                <a:gd name="f101" fmla="val 4552"/>
                <a:gd name="f102" fmla="val 2781"/>
                <a:gd name="f103" fmla="val 3773"/>
                <a:gd name="f104" fmla="val 2182"/>
                <a:gd name="f105" fmla="val 3055"/>
                <a:gd name="f106" fmla="val 1523"/>
                <a:gd name="f107" fmla="val 804"/>
                <a:gd name="f108" fmla="val 1737"/>
                <a:gd name="f109" fmla="val 26"/>
                <a:gd name="f110" fmla="val 1720"/>
                <a:gd name="f111" fmla="val 8"/>
                <a:gd name="f112" fmla="val 1702"/>
                <a:gd name="f113" fmla="*/ f1 1 8446"/>
                <a:gd name="f114" fmla="*/ f2 1 14493"/>
                <a:gd name="f115" fmla="val f3"/>
                <a:gd name="f116" fmla="val f4"/>
                <a:gd name="f117" fmla="val f5"/>
                <a:gd name="f118" fmla="+- f117 0 f115"/>
                <a:gd name="f119" fmla="+- f116 0 f115"/>
                <a:gd name="f120" fmla="*/ f119 1 8446"/>
                <a:gd name="f121" fmla="*/ f118 1 14493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8446" h="1449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lnTo>
                    <a:pt x="f13" y="f12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24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61" y="f62"/>
                    <a:pt x="f0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3" y="f70"/>
                    <a:pt x="f3" y="f71"/>
                  </a:cubicBezTo>
                  <a:cubicBezTo>
                    <a:pt x="f72" y="f73"/>
                    <a:pt x="f74" y="f5"/>
                    <a:pt x="f75" y="f5"/>
                  </a:cubicBezTo>
                  <a:cubicBezTo>
                    <a:pt x="f76" y="f5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63"/>
                  </a:cubicBezTo>
                  <a:cubicBezTo>
                    <a:pt x="f86" y="f87"/>
                    <a:pt x="f88" y="f89"/>
                    <a:pt x="f37" y="f90"/>
                  </a:cubicBezTo>
                  <a:cubicBezTo>
                    <a:pt x="f91" y="f36"/>
                    <a:pt x="f92" y="f35"/>
                    <a:pt x="f3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88" y="f100"/>
                    <a:pt x="f101" y="f102"/>
                    <a:pt x="f103" y="f104"/>
                  </a:cubicBezTo>
                  <a:cubicBezTo>
                    <a:pt x="f105" y="f106"/>
                    <a:pt x="f14" y="f107"/>
                    <a:pt x="f108" y="f109"/>
                  </a:cubicBezTo>
                  <a:cubicBezTo>
                    <a:pt x="f110" y="f111"/>
                    <a:pt x="f112" y="f7"/>
                    <a:pt x="f6" y="f7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3" name="Google Shape;3435;p100">
              <a:extLst>
                <a:ext uri="{FF2B5EF4-FFF2-40B4-BE49-F238E27FC236}">
                  <a16:creationId xmlns:a16="http://schemas.microsoft.com/office/drawing/2014/main" id="{5032934D-6F9E-9D79-89D2-6272A9282C8D}"/>
                </a:ext>
              </a:extLst>
            </p:cNvPr>
            <p:cNvSpPr/>
            <p:nvPr/>
          </p:nvSpPr>
          <p:spPr>
            <a:xfrm>
              <a:off x="6410273" y="3862471"/>
              <a:ext cx="223707" cy="3918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90"/>
                <a:gd name="f4" fmla="val 10492"/>
                <a:gd name="f5" fmla="val 5092"/>
                <a:gd name="f6" fmla="val 959"/>
                <a:gd name="f7" fmla="val 4493"/>
                <a:gd name="f8" fmla="val 2097"/>
                <a:gd name="f9" fmla="val 3654"/>
                <a:gd name="f10" fmla="val 3115"/>
                <a:gd name="f11" fmla="val 3235"/>
                <a:gd name="f12" fmla="val 3594"/>
                <a:gd name="f13" fmla="val 2756"/>
                <a:gd name="f14" fmla="val 4073"/>
                <a:gd name="f15" fmla="val 2217"/>
                <a:gd name="f16" fmla="val 4432"/>
                <a:gd name="f17" fmla="val 1797"/>
                <a:gd name="f18" fmla="val 4672"/>
                <a:gd name="f19" fmla="val 1378"/>
                <a:gd name="f20" fmla="val 4971"/>
                <a:gd name="f21" fmla="val 5331"/>
                <a:gd name="f22" fmla="val 240"/>
                <a:gd name="f23" fmla="val 6229"/>
                <a:gd name="f24" fmla="val 1"/>
                <a:gd name="f25" fmla="val 7367"/>
                <a:gd name="f26" fmla="val 8505"/>
                <a:gd name="f27" fmla="val 480"/>
                <a:gd name="f28" fmla="val 9763"/>
                <a:gd name="f29" fmla="val 1977"/>
                <a:gd name="f30" fmla="val 10182"/>
                <a:gd name="f31" fmla="val 3055"/>
                <a:gd name="f32" fmla="val 10482"/>
                <a:gd name="f33" fmla="val 3075"/>
                <a:gd name="f34" fmla="val 10488"/>
                <a:gd name="f35" fmla="val 3093"/>
                <a:gd name="f36" fmla="val 10491"/>
                <a:gd name="f37" fmla="val 3109"/>
                <a:gd name="f38" fmla="val 3246"/>
                <a:gd name="f39" fmla="val 3282"/>
                <a:gd name="f40" fmla="val 10289"/>
                <a:gd name="f41" fmla="val 3175"/>
                <a:gd name="f42" fmla="val 2576"/>
                <a:gd name="f43" fmla="val 9943"/>
                <a:gd name="f44" fmla="val 9703"/>
                <a:gd name="f45" fmla="val 1438"/>
                <a:gd name="f46" fmla="val 9463"/>
                <a:gd name="f47" fmla="val 839"/>
                <a:gd name="f48" fmla="val 9164"/>
                <a:gd name="f49" fmla="val 8565"/>
                <a:gd name="f50" fmla="val 540"/>
                <a:gd name="f51" fmla="val 7906"/>
                <a:gd name="f52" fmla="val 7247"/>
                <a:gd name="f53" fmla="val 600"/>
                <a:gd name="f54" fmla="val 6648"/>
                <a:gd name="f55" fmla="val 6049"/>
                <a:gd name="f56" fmla="val 1139"/>
                <a:gd name="f57" fmla="val 5570"/>
                <a:gd name="f58" fmla="val 1498"/>
                <a:gd name="f59" fmla="val 5211"/>
                <a:gd name="f60" fmla="val 4912"/>
                <a:gd name="f61" fmla="val 4372"/>
                <a:gd name="f62" fmla="val 3415"/>
                <a:gd name="f63" fmla="val 3714"/>
                <a:gd name="f64" fmla="val 4013"/>
                <a:gd name="f65" fmla="val 2935"/>
                <a:gd name="f66" fmla="val 5271"/>
                <a:gd name="f67" fmla="val 60"/>
                <a:gd name="f68" fmla="*/ f0 1 5990"/>
                <a:gd name="f69" fmla="*/ f1 1 10492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5990"/>
                <a:gd name="f76" fmla="*/ f73 1 10492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5990" h="10492">
                  <a:moveTo>
                    <a:pt x="f3" y="f2"/>
                  </a:moveTo>
                  <a:cubicBezTo>
                    <a:pt x="f5" y="f6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6" y="f21"/>
                  </a:cubicBezTo>
                  <a:cubicBezTo>
                    <a:pt x="f22" y="f23"/>
                    <a:pt x="f24" y="f25"/>
                    <a:pt x="f22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30"/>
                  </a:cubicBezTo>
                  <a:cubicBezTo>
                    <a:pt x="f42" y="f43"/>
                    <a:pt x="f29" y="f44"/>
                    <a:pt x="f45" y="f46"/>
                  </a:cubicBezTo>
                  <a:cubicBezTo>
                    <a:pt x="f47" y="f48"/>
                    <a:pt x="f27" y="f49"/>
                    <a:pt x="f50" y="f51"/>
                  </a:cubicBezTo>
                  <a:cubicBezTo>
                    <a:pt x="f27" y="f52"/>
                    <a:pt x="f53" y="f54"/>
                    <a:pt x="f47" y="f55"/>
                  </a:cubicBezTo>
                  <a:cubicBezTo>
                    <a:pt x="f56" y="f57"/>
                    <a:pt x="f58" y="f59"/>
                    <a:pt x="f29" y="f60"/>
                  </a:cubicBezTo>
                  <a:cubicBezTo>
                    <a:pt x="f13" y="f61"/>
                    <a:pt x="f62" y="f63"/>
                    <a:pt x="f64" y="f65"/>
                  </a:cubicBezTo>
                  <a:cubicBezTo>
                    <a:pt x="f18" y="f29"/>
                    <a:pt x="f66" y="f6"/>
                    <a:pt x="f3" y="f67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Google Shape;3436;p100">
              <a:extLst>
                <a:ext uri="{FF2B5EF4-FFF2-40B4-BE49-F238E27FC236}">
                  <a16:creationId xmlns:a16="http://schemas.microsoft.com/office/drawing/2014/main" id="{55E36115-445C-5B8B-D6E9-B99F9448FCA5}"/>
                </a:ext>
              </a:extLst>
            </p:cNvPr>
            <p:cNvSpPr/>
            <p:nvPr/>
          </p:nvSpPr>
          <p:spPr>
            <a:xfrm>
              <a:off x="7020936" y="3967609"/>
              <a:ext cx="302026" cy="409212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8087"/>
                <a:gd name="f6" fmla="val 10957"/>
                <a:gd name="f7" fmla="val 719"/>
                <a:gd name="f8" fmla="val 240"/>
                <a:gd name="f9" fmla="val 2336"/>
                <a:gd name="f10" fmla="val 4732"/>
                <a:gd name="f11" fmla="val 60"/>
                <a:gd name="f12" fmla="val 7068"/>
                <a:gd name="f13" fmla="val 120"/>
                <a:gd name="f14" fmla="val 7726"/>
                <a:gd name="f15" fmla="val 8325"/>
                <a:gd name="f16" fmla="val 8924"/>
                <a:gd name="f17" fmla="val 480"/>
                <a:gd name="f18" fmla="val 9523"/>
                <a:gd name="f19" fmla="val 779"/>
                <a:gd name="f20" fmla="val 10002"/>
                <a:gd name="f21" fmla="val 1258"/>
                <a:gd name="f22" fmla="val 10422"/>
                <a:gd name="f23" fmla="val 1677"/>
                <a:gd name="f24" fmla="val 10771"/>
                <a:gd name="f25" fmla="val 2177"/>
                <a:gd name="f26" fmla="val 2687"/>
                <a:gd name="f27" fmla="val 3053"/>
                <a:gd name="f28" fmla="val 3424"/>
                <a:gd name="f29" fmla="val 10861"/>
                <a:gd name="f30" fmla="val 3774"/>
                <a:gd name="f31" fmla="val 10661"/>
                <a:gd name="f32" fmla="val 4612"/>
                <a:gd name="f33" fmla="val 10182"/>
                <a:gd name="f34" fmla="val 5331"/>
                <a:gd name="f35" fmla="val 8625"/>
                <a:gd name="f36" fmla="val 5990"/>
                <a:gd name="f37" fmla="val 7846"/>
                <a:gd name="f38" fmla="val 6708"/>
                <a:gd name="f39" fmla="val 7547"/>
                <a:gd name="f40" fmla="val 7906"/>
                <a:gd name="f41" fmla="val 5690"/>
                <a:gd name="f42" fmla="val 8086"/>
                <a:gd name="f43" fmla="val 5211"/>
                <a:gd name="f44" fmla="val 7487"/>
                <a:gd name="f45" fmla="val 4672"/>
                <a:gd name="f46" fmla="val 7188"/>
                <a:gd name="f47" fmla="val 4313"/>
                <a:gd name="f48" fmla="val 6888"/>
                <a:gd name="f49" fmla="val 3893"/>
                <a:gd name="f50" fmla="val 6589"/>
                <a:gd name="f51" fmla="val 3474"/>
                <a:gd name="f52" fmla="val 6229"/>
                <a:gd name="f53" fmla="val 3175"/>
                <a:gd name="f54" fmla="val 2156"/>
                <a:gd name="f55" fmla="val 4253"/>
                <a:gd name="f56" fmla="val 1198"/>
                <a:gd name="f57" fmla="val 3235"/>
                <a:gd name="f58" fmla="val 300"/>
                <a:gd name="f59" fmla="*/ f2 1 8087"/>
                <a:gd name="f60" fmla="*/ f3 1 10957"/>
                <a:gd name="f61" fmla="val f4"/>
                <a:gd name="f62" fmla="val f5"/>
                <a:gd name="f63" fmla="val f6"/>
                <a:gd name="f64" fmla="+- f63 0 f61"/>
                <a:gd name="f65" fmla="+- f62 0 f61"/>
                <a:gd name="f66" fmla="*/ f65 1 8087"/>
                <a:gd name="f67" fmla="*/ f64 1 10957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8087" h="10957">
                  <a:moveTo>
                    <a:pt x="f7" y="f4"/>
                  </a:moveTo>
                  <a:cubicBezTo>
                    <a:pt x="f8" y="f9"/>
                    <a:pt x="f4" y="f10"/>
                    <a:pt x="f11" y="f12"/>
                  </a:cubicBezTo>
                  <a:cubicBezTo>
                    <a:pt x="f13" y="f14"/>
                    <a:pt x="f1" y="f15"/>
                    <a:pt x="f0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6"/>
                    <a:pt x="f26" y="f6"/>
                  </a:cubicBezTo>
                  <a:cubicBezTo>
                    <a:pt x="f27" y="f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12"/>
                    <a:pt x="f39" y="f38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43" y="f54"/>
                    <a:pt x="f55" y="f56"/>
                    <a:pt x="f57" y="f58"/>
                  </a:cubicBezTo>
                  <a:lnTo>
                    <a:pt x="f7" y="f4"/>
                  </a:ln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5" name="Google Shape;3437;p100">
              <a:extLst>
                <a:ext uri="{FF2B5EF4-FFF2-40B4-BE49-F238E27FC236}">
                  <a16:creationId xmlns:a16="http://schemas.microsoft.com/office/drawing/2014/main" id="{06FF820E-4F5A-4F8B-0153-D998C0D7F874}"/>
                </a:ext>
              </a:extLst>
            </p:cNvPr>
            <p:cNvSpPr/>
            <p:nvPr/>
          </p:nvSpPr>
          <p:spPr>
            <a:xfrm>
              <a:off x="7083573" y="4148367"/>
              <a:ext cx="87133" cy="1346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33"/>
                <a:gd name="f4" fmla="val 3606"/>
                <a:gd name="f5" fmla="val 1296"/>
                <a:gd name="f6" fmla="val 1"/>
                <a:gd name="f7" fmla="val 1245"/>
                <a:gd name="f8" fmla="val 1193"/>
                <a:gd name="f9" fmla="val 4"/>
                <a:gd name="f10" fmla="val 1138"/>
                <a:gd name="f11" fmla="val 12"/>
                <a:gd name="f12" fmla="val 540"/>
                <a:gd name="f13" fmla="val 71"/>
                <a:gd name="f14" fmla="val 120"/>
                <a:gd name="f15" fmla="val 491"/>
                <a:gd name="f16" fmla="val 1030"/>
                <a:gd name="f17" fmla="val 420"/>
                <a:gd name="f18" fmla="val 3366"/>
                <a:gd name="f19" fmla="val 3605"/>
                <a:gd name="f20" fmla="val 779"/>
                <a:gd name="f21" fmla="val 959"/>
                <a:gd name="f22" fmla="val 1917"/>
                <a:gd name="f23" fmla="val 3485"/>
                <a:gd name="f24" fmla="val 2276"/>
                <a:gd name="f25" fmla="val 2527"/>
                <a:gd name="f26" fmla="val 1629"/>
                <a:gd name="f27" fmla="val 841"/>
                <a:gd name="f28" fmla="val 2072"/>
                <a:gd name="f29" fmla="*/ f0 1 2333"/>
                <a:gd name="f30" fmla="*/ f1 1 3606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2333"/>
                <a:gd name="f37" fmla="*/ f34 1 3606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2333" h="36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2" y="f16"/>
                  </a:cubicBezTo>
                  <a:lnTo>
                    <a:pt x="f17" y="f18"/>
                  </a:lnTo>
                  <a:cubicBezTo>
                    <a:pt x="f17" y="f19"/>
                    <a:pt x="f20" y="f19"/>
                    <a:pt x="f21" y="f19"/>
                  </a:cubicBezTo>
                  <a:cubicBezTo>
                    <a:pt x="f22" y="f23"/>
                    <a:pt x="f24" y="f25"/>
                    <a:pt x="f24" y="f26"/>
                  </a:cubicBezTo>
                  <a:cubicBezTo>
                    <a:pt x="f3" y="f27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8E51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Google Shape;3438;p100">
              <a:extLst>
                <a:ext uri="{FF2B5EF4-FFF2-40B4-BE49-F238E27FC236}">
                  <a16:creationId xmlns:a16="http://schemas.microsoft.com/office/drawing/2014/main" id="{BAC499C5-B51B-4C1F-B5FB-17CCF0E92865}"/>
                </a:ext>
              </a:extLst>
            </p:cNvPr>
            <p:cNvSpPr/>
            <p:nvPr/>
          </p:nvSpPr>
          <p:spPr>
            <a:xfrm>
              <a:off x="6607125" y="3788752"/>
              <a:ext cx="543592" cy="615409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4554"/>
                <a:gd name="f5" fmla="val 16478"/>
                <a:gd name="f6" fmla="val 9179"/>
                <a:gd name="f7" fmla="val 1"/>
                <a:gd name="f8" fmla="val 8597"/>
                <a:gd name="f9" fmla="val 7988"/>
                <a:gd name="f10" fmla="val 118"/>
                <a:gd name="f11" fmla="val 7427"/>
                <a:gd name="f12" fmla="val 7287"/>
                <a:gd name="f13" fmla="val 108"/>
                <a:gd name="f14" fmla="val 7146"/>
                <a:gd name="f15" fmla="val 103"/>
                <a:gd name="f16" fmla="val 7003"/>
                <a:gd name="f17" fmla="val 6291"/>
                <a:gd name="f18" fmla="val 5550"/>
                <a:gd name="f19" fmla="val 227"/>
                <a:gd name="f20" fmla="val 4852"/>
                <a:gd name="f21" fmla="val 477"/>
                <a:gd name="f22" fmla="val 3833"/>
                <a:gd name="f23" fmla="val 896"/>
                <a:gd name="f24" fmla="val 2935"/>
                <a:gd name="f25" fmla="val 1555"/>
                <a:gd name="f26" fmla="val 2216"/>
                <a:gd name="f27" fmla="val 2453"/>
                <a:gd name="f28" fmla="val 1198"/>
                <a:gd name="f29" fmla="val 3591"/>
                <a:gd name="f30" fmla="val 4909"/>
                <a:gd name="f31" fmla="val 60"/>
                <a:gd name="f32" fmla="val 6406"/>
                <a:gd name="f33" fmla="val 6766"/>
                <a:gd name="f34" fmla="val 7065"/>
                <a:gd name="f35" fmla="val 7425"/>
                <a:gd name="f36" fmla="val 8383"/>
                <a:gd name="f37" fmla="val 479"/>
                <a:gd name="f38" fmla="val 9281"/>
                <a:gd name="f39" fmla="val 899"/>
                <a:gd name="f40" fmla="val 10120"/>
                <a:gd name="f41" fmla="val 1378"/>
                <a:gd name="f42" fmla="val 10898"/>
                <a:gd name="f43" fmla="val 1677"/>
                <a:gd name="f44" fmla="val 11737"/>
                <a:gd name="f45" fmla="val 1917"/>
                <a:gd name="f46" fmla="val 12575"/>
                <a:gd name="f47" fmla="val 2037"/>
                <a:gd name="f48" fmla="val 13354"/>
                <a:gd name="f49" fmla="val 2396"/>
                <a:gd name="f50" fmla="val 14013"/>
                <a:gd name="f51" fmla="val 14492"/>
                <a:gd name="f52" fmla="val 3714"/>
                <a:gd name="f53" fmla="val 15271"/>
                <a:gd name="f54" fmla="val 4732"/>
                <a:gd name="f55" fmla="val 15869"/>
                <a:gd name="f56" fmla="val 5750"/>
                <a:gd name="f57" fmla="val 16169"/>
                <a:gd name="f58" fmla="val 6436"/>
                <a:gd name="f59" fmla="val 16373"/>
                <a:gd name="f60" fmla="val 7179"/>
                <a:gd name="f61" fmla="val 7929"/>
                <a:gd name="f62" fmla="val 10258"/>
                <a:gd name="f63" fmla="val 12659"/>
                <a:gd name="f64" fmla="val 15468"/>
                <a:gd name="f65" fmla="val 13656"/>
                <a:gd name="f66" fmla="val 13294"/>
                <a:gd name="f67" fmla="val 13776"/>
                <a:gd name="f68" fmla="val 12695"/>
                <a:gd name="f69" fmla="val 13895"/>
                <a:gd name="f70" fmla="val 12156"/>
                <a:gd name="f71" fmla="val 13836"/>
                <a:gd name="f72" fmla="val 11557"/>
                <a:gd name="f73" fmla="val 10838"/>
                <a:gd name="f74" fmla="val 9401"/>
                <a:gd name="f75" fmla="val 7365"/>
                <a:gd name="f76" fmla="val 4550"/>
                <a:gd name="f77" fmla="val 13356"/>
                <a:gd name="f78" fmla="val 2753"/>
                <a:gd name="f79" fmla="val 12997"/>
                <a:gd name="f80" fmla="val 2334"/>
                <a:gd name="f81" fmla="val 12578"/>
                <a:gd name="f82" fmla="val 1914"/>
                <a:gd name="f83" fmla="val 12159"/>
                <a:gd name="f84" fmla="val 11560"/>
                <a:gd name="f85" fmla="val 956"/>
                <a:gd name="f86" fmla="val 10901"/>
                <a:gd name="f87" fmla="val 537"/>
                <a:gd name="f88" fmla="val 10182"/>
                <a:gd name="f89" fmla="val 178"/>
                <a:gd name="f90" fmla="val 9868"/>
                <a:gd name="f91" fmla="val 43"/>
                <a:gd name="f92" fmla="val 9528"/>
                <a:gd name="f93" fmla="*/ f1 1 14554"/>
                <a:gd name="f94" fmla="*/ f2 1 16478"/>
                <a:gd name="f95" fmla="val f3"/>
                <a:gd name="f96" fmla="val f4"/>
                <a:gd name="f97" fmla="val f5"/>
                <a:gd name="f98" fmla="+- f97 0 f95"/>
                <a:gd name="f99" fmla="+- f96 0 f95"/>
                <a:gd name="f100" fmla="*/ f99 1 14554"/>
                <a:gd name="f101" fmla="*/ f98 1 16478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4554" h="16478">
                  <a:moveTo>
                    <a:pt x="f6" y="f7"/>
                  </a:moveTo>
                  <a:cubicBezTo>
                    <a:pt x="f8" y="f7"/>
                    <a:pt x="f9" y="f10"/>
                    <a:pt x="f11" y="f10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0" y="f30"/>
                    <a:pt x="f31" y="f32"/>
                  </a:cubicBezTo>
                  <a:cubicBezTo>
                    <a:pt x="f3" y="f33"/>
                    <a:pt x="f3" y="f34"/>
                    <a:pt x="f31" y="f35"/>
                  </a:cubicBezTo>
                  <a:cubicBezTo>
                    <a:pt x="f0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24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5"/>
                    <a:pt x="f61" y="f5"/>
                  </a:cubicBezTo>
                  <a:cubicBezTo>
                    <a:pt x="f62" y="f5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69" y="f73"/>
                    <a:pt x="f69" y="f40"/>
                    <a:pt x="f69" y="f74"/>
                  </a:cubicBezTo>
                  <a:cubicBezTo>
                    <a:pt x="f69" y="f75"/>
                    <a:pt x="f4" y="f76"/>
                    <a:pt x="f77" y="f78"/>
                  </a:cubicBezTo>
                  <a:cubicBezTo>
                    <a:pt x="f79" y="f80"/>
                    <a:pt x="f81" y="f82"/>
                    <a:pt x="f83" y="f25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7"/>
                    <a:pt x="f6" y="f7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3439;p100">
              <a:extLst>
                <a:ext uri="{FF2B5EF4-FFF2-40B4-BE49-F238E27FC236}">
                  <a16:creationId xmlns:a16="http://schemas.microsoft.com/office/drawing/2014/main" id="{0F803908-809B-F881-77E8-3396D17432CF}"/>
                </a:ext>
              </a:extLst>
            </p:cNvPr>
            <p:cNvSpPr/>
            <p:nvPr/>
          </p:nvSpPr>
          <p:spPr>
            <a:xfrm>
              <a:off x="6759208" y="4083829"/>
              <a:ext cx="73874" cy="35890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978"/>
                <a:gd name="f5" fmla="val 961"/>
                <a:gd name="f6" fmla="val 1312"/>
                <a:gd name="f7" fmla="val 1186"/>
                <a:gd name="f8" fmla="val 1065"/>
                <a:gd name="f9" fmla="val 20"/>
                <a:gd name="f10" fmla="val 959"/>
                <a:gd name="f11" fmla="val 63"/>
                <a:gd name="f12" fmla="val 780"/>
                <a:gd name="f13" fmla="val 122"/>
                <a:gd name="f14" fmla="val 600"/>
                <a:gd name="f15" fmla="val 182"/>
                <a:gd name="f16" fmla="val 420"/>
                <a:gd name="f17" fmla="val 302"/>
                <a:gd name="f18" fmla="val 300"/>
                <a:gd name="f19" fmla="val 422"/>
                <a:gd name="f20" fmla="val 61"/>
                <a:gd name="f21" fmla="val 542"/>
                <a:gd name="f22" fmla="val 1"/>
                <a:gd name="f23" fmla="val 781"/>
                <a:gd name="f24" fmla="val 841"/>
                <a:gd name="f25" fmla="val 121"/>
                <a:gd name="f26" fmla="val 181"/>
                <a:gd name="f27" fmla="val 901"/>
                <a:gd name="f28" fmla="val 480"/>
                <a:gd name="f29" fmla="val 721"/>
                <a:gd name="f30" fmla="val 602"/>
                <a:gd name="f31" fmla="val 720"/>
                <a:gd name="f32" fmla="val 482"/>
                <a:gd name="f33" fmla="val 839"/>
                <a:gd name="f34" fmla="val 1019"/>
                <a:gd name="f35" fmla="val 362"/>
                <a:gd name="f36" fmla="val 1204"/>
                <a:gd name="f37" fmla="val 288"/>
                <a:gd name="f38" fmla="val 1389"/>
                <a:gd name="f39" fmla="val 237"/>
                <a:gd name="f40" fmla="val 1574"/>
                <a:gd name="f41" fmla="val 1689"/>
                <a:gd name="f42" fmla="val 1803"/>
                <a:gd name="f43" fmla="val 256"/>
                <a:gd name="f44" fmla="val 1918"/>
                <a:gd name="f45" fmla="val 1977"/>
                <a:gd name="f46" fmla="val 242"/>
                <a:gd name="f47" fmla="val 1784"/>
                <a:gd name="f48" fmla="val 66"/>
                <a:gd name="f49" fmla="val 1541"/>
                <a:gd name="f50" fmla="*/ f1 1 1978"/>
                <a:gd name="f51" fmla="*/ f2 1 961"/>
                <a:gd name="f52" fmla="val f3"/>
                <a:gd name="f53" fmla="val f4"/>
                <a:gd name="f54" fmla="val f5"/>
                <a:gd name="f55" fmla="+- f54 0 f52"/>
                <a:gd name="f56" fmla="+- f53 0 f52"/>
                <a:gd name="f57" fmla="*/ f56 1 1978"/>
                <a:gd name="f58" fmla="*/ f55 1 961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978" h="961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2" y="f24"/>
                    <a:pt x="f25" y="f5"/>
                    <a:pt x="f26" y="f5"/>
                  </a:cubicBezTo>
                  <a:cubicBezTo>
                    <a:pt x="f0" y="f27"/>
                    <a:pt x="f28" y="f29"/>
                    <a:pt x="f14" y="f30"/>
                  </a:cubicBezTo>
                  <a:cubicBezTo>
                    <a:pt x="f31" y="f32"/>
                    <a:pt x="f33" y="f19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17"/>
                  </a:cubicBezTo>
                  <a:cubicBezTo>
                    <a:pt x="f45" y="f17"/>
                    <a:pt x="f45" y="f17"/>
                    <a:pt x="f44" y="f46"/>
                  </a:cubicBezTo>
                  <a:lnTo>
                    <a:pt x="f45" y="f15"/>
                  </a:lnTo>
                  <a:cubicBezTo>
                    <a:pt x="f47" y="f48"/>
                    <a:pt x="f49" y="f3"/>
                    <a:pt x="f6" y="f3"/>
                  </a:cubicBezTo>
                  <a:close/>
                </a:path>
              </a:pathLst>
            </a:custGeom>
            <a:solidFill>
              <a:srgbClr val="110A0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Google Shape;3440;p100">
              <a:extLst>
                <a:ext uri="{FF2B5EF4-FFF2-40B4-BE49-F238E27FC236}">
                  <a16:creationId xmlns:a16="http://schemas.microsoft.com/office/drawing/2014/main" id="{61883C43-36DA-91E3-4BDC-74AD662FEEC0}"/>
                </a:ext>
              </a:extLst>
            </p:cNvPr>
            <p:cNvSpPr/>
            <p:nvPr/>
          </p:nvSpPr>
          <p:spPr>
            <a:xfrm>
              <a:off x="6714503" y="4208644"/>
              <a:ext cx="129744" cy="124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74"/>
                <a:gd name="f4" fmla="val 3323"/>
                <a:gd name="f5" fmla="val 1765"/>
                <a:gd name="f6" fmla="val 1"/>
                <a:gd name="f7" fmla="val 950"/>
                <a:gd name="f8" fmla="val 230"/>
                <a:gd name="f9" fmla="val 625"/>
                <a:gd name="f10" fmla="val 120"/>
                <a:gd name="f11" fmla="val 1452"/>
                <a:gd name="f12" fmla="val 2291"/>
                <a:gd name="f13" fmla="val 599"/>
                <a:gd name="f14" fmla="val 3129"/>
                <a:gd name="f15" fmla="val 1497"/>
                <a:gd name="f16" fmla="val 3309"/>
                <a:gd name="f17" fmla="val 1568"/>
                <a:gd name="f18" fmla="val 3318"/>
                <a:gd name="f19" fmla="val 1639"/>
                <a:gd name="f20" fmla="val 1709"/>
                <a:gd name="f21" fmla="val 2524"/>
                <a:gd name="f22" fmla="val 3244"/>
                <a:gd name="f23" fmla="val 2699"/>
                <a:gd name="f24" fmla="val 3354"/>
                <a:gd name="f25" fmla="val 1871"/>
                <a:gd name="f26" fmla="val 973"/>
                <a:gd name="f27" fmla="val 2875"/>
                <a:gd name="f28" fmla="val 134"/>
                <a:gd name="f29" fmla="val 1977"/>
                <a:gd name="f30" fmla="val 15"/>
                <a:gd name="f31" fmla="val 1906"/>
                <a:gd name="f32" fmla="val 5"/>
                <a:gd name="f33" fmla="val 1835"/>
                <a:gd name="f34" fmla="*/ f0 1 3474"/>
                <a:gd name="f35" fmla="*/ f1 1 3323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474"/>
                <a:gd name="f42" fmla="*/ f39 1 3323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474" h="332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3" y="f26"/>
                    <a:pt x="f27" y="f28"/>
                    <a:pt x="f29" y="f30"/>
                  </a:cubicBezTo>
                  <a:cubicBezTo>
                    <a:pt x="f31" y="f32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B7512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Google Shape;3441;p100">
              <a:extLst>
                <a:ext uri="{FF2B5EF4-FFF2-40B4-BE49-F238E27FC236}">
                  <a16:creationId xmlns:a16="http://schemas.microsoft.com/office/drawing/2014/main" id="{C1E38E87-8AC2-1298-B57F-D6F9FF6DC412}"/>
                </a:ext>
              </a:extLst>
            </p:cNvPr>
            <p:cNvSpPr/>
            <p:nvPr/>
          </p:nvSpPr>
          <p:spPr>
            <a:xfrm>
              <a:off x="6991849" y="4210848"/>
              <a:ext cx="120856" cy="1174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36"/>
                <a:gd name="f4" fmla="val 3146"/>
                <a:gd name="f5" fmla="val 1630"/>
                <a:gd name="f6" fmla="val 831"/>
                <a:gd name="f7" fmla="val 175"/>
                <a:gd name="f8" fmla="val 572"/>
                <a:gd name="f9" fmla="val 121"/>
                <a:gd name="f10" fmla="val 1393"/>
                <a:gd name="f11" fmla="val 1"/>
                <a:gd name="f12" fmla="val 2232"/>
                <a:gd name="f13" fmla="val 540"/>
                <a:gd name="f14" fmla="val 3010"/>
                <a:gd name="f15" fmla="val 1378"/>
                <a:gd name="f16" fmla="val 3130"/>
                <a:gd name="f17" fmla="val 1450"/>
                <a:gd name="f18" fmla="val 3140"/>
                <a:gd name="f19" fmla="val 1522"/>
                <a:gd name="f20" fmla="val 3145"/>
                <a:gd name="f21" fmla="val 1592"/>
                <a:gd name="f22" fmla="val 2346"/>
                <a:gd name="f23" fmla="val 3006"/>
                <a:gd name="f24" fmla="val 2579"/>
                <a:gd name="f25" fmla="val 3115"/>
                <a:gd name="f26" fmla="val 1812"/>
                <a:gd name="f27" fmla="val 3235"/>
                <a:gd name="f28" fmla="val 974"/>
                <a:gd name="f29" fmla="val 2696"/>
                <a:gd name="f30" fmla="val 135"/>
                <a:gd name="f31" fmla="val 1858"/>
                <a:gd name="f32" fmla="val 16"/>
                <a:gd name="f33" fmla="val 1781"/>
                <a:gd name="f34" fmla="val 5"/>
                <a:gd name="f35" fmla="val 1705"/>
                <a:gd name="f36" fmla="*/ f0 1 3236"/>
                <a:gd name="f37" fmla="*/ f1 1 3146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236"/>
                <a:gd name="f44" fmla="*/ f41 1 3146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236" h="314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B7512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3442;p100">
              <a:extLst>
                <a:ext uri="{FF2B5EF4-FFF2-40B4-BE49-F238E27FC236}">
                  <a16:creationId xmlns:a16="http://schemas.microsoft.com/office/drawing/2014/main" id="{5B49ED3C-AD6E-DB53-62D5-6873DD0FB4B5}"/>
                </a:ext>
              </a:extLst>
            </p:cNvPr>
            <p:cNvSpPr/>
            <p:nvPr/>
          </p:nvSpPr>
          <p:spPr>
            <a:xfrm>
              <a:off x="6779379" y="4157292"/>
              <a:ext cx="40297" cy="3884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079"/>
                <a:gd name="f5" fmla="val 1040"/>
                <a:gd name="f6" fmla="val 486"/>
                <a:gd name="f7" fmla="val 1"/>
                <a:gd name="f8" fmla="val 242"/>
                <a:gd name="f9" fmla="val 60"/>
                <a:gd name="f10" fmla="val 171"/>
                <a:gd name="f11" fmla="val 431"/>
                <a:gd name="f12" fmla="val 731"/>
                <a:gd name="f13" fmla="val 970"/>
                <a:gd name="f14" fmla="val 419"/>
                <a:gd name="f15" fmla="val 1030"/>
                <a:gd name="f16" fmla="val 451"/>
                <a:gd name="f17" fmla="val 1037"/>
                <a:gd name="f18" fmla="val 482"/>
                <a:gd name="f19" fmla="val 512"/>
                <a:gd name="f20" fmla="val 767"/>
                <a:gd name="f21" fmla="val 965"/>
                <a:gd name="f22" fmla="val 825"/>
                <a:gd name="f23" fmla="val 1018"/>
                <a:gd name="f24" fmla="val 611"/>
                <a:gd name="f25" fmla="val 1078"/>
                <a:gd name="f26" fmla="val 312"/>
                <a:gd name="f27" fmla="val 898"/>
                <a:gd name="f28" fmla="val 72"/>
                <a:gd name="f29" fmla="val 599"/>
                <a:gd name="f30" fmla="val 12"/>
                <a:gd name="f31" fmla="val 560"/>
                <a:gd name="f32" fmla="val 4"/>
                <a:gd name="f33" fmla="val 523"/>
                <a:gd name="f34" fmla="*/ f1 1 1079"/>
                <a:gd name="f35" fmla="*/ f2 1 1040"/>
                <a:gd name="f36" fmla="val f3"/>
                <a:gd name="f37" fmla="val f4"/>
                <a:gd name="f38" fmla="val f5"/>
                <a:gd name="f39" fmla="+- f38 0 f36"/>
                <a:gd name="f40" fmla="+- f37 0 f36"/>
                <a:gd name="f41" fmla="*/ f40 1 1079"/>
                <a:gd name="f42" fmla="*/ f39 1 1040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079" h="1040">
                  <a:moveTo>
                    <a:pt x="f6" y="f7"/>
                  </a:moveTo>
                  <a:cubicBezTo>
                    <a:pt x="f8" y="f7"/>
                    <a:pt x="f9" y="f10"/>
                    <a:pt x="f9" y="f11"/>
                  </a:cubicBezTo>
                  <a:cubicBezTo>
                    <a:pt x="f3" y="f12"/>
                    <a:pt x="f0" y="f13"/>
                    <a:pt x="f14" y="f15"/>
                  </a:cubicBezTo>
                  <a:cubicBezTo>
                    <a:pt x="f16" y="f17"/>
                    <a:pt x="f18" y="f5"/>
                    <a:pt x="f19" y="f5"/>
                  </a:cubicBezTo>
                  <a:cubicBezTo>
                    <a:pt x="f20" y="f5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7"/>
                    <a:pt x="f6" y="f7"/>
                  </a:cubicBezTo>
                  <a:close/>
                </a:path>
              </a:pathLst>
            </a:custGeom>
            <a:solidFill>
              <a:srgbClr val="110A0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3443;p100">
              <a:extLst>
                <a:ext uri="{FF2B5EF4-FFF2-40B4-BE49-F238E27FC236}">
                  <a16:creationId xmlns:a16="http://schemas.microsoft.com/office/drawing/2014/main" id="{2F5FAE26-38A3-A8D9-4C83-0B0DED0D1140}"/>
                </a:ext>
              </a:extLst>
            </p:cNvPr>
            <p:cNvSpPr/>
            <p:nvPr/>
          </p:nvSpPr>
          <p:spPr>
            <a:xfrm>
              <a:off x="7032668" y="4152811"/>
              <a:ext cx="44220" cy="371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4"/>
                <a:gd name="f4" fmla="val 996"/>
                <a:gd name="f5" fmla="val 472"/>
                <a:gd name="f6" fmla="val 1"/>
                <a:gd name="f7" fmla="val 228"/>
                <a:gd name="f8" fmla="val 46"/>
                <a:gd name="f9" fmla="val 171"/>
                <a:gd name="f10" fmla="val 432"/>
                <a:gd name="f11" fmla="val 748"/>
                <a:gd name="f12" fmla="val 262"/>
                <a:gd name="f13" fmla="val 548"/>
                <a:gd name="f14" fmla="val 641"/>
                <a:gd name="f15" fmla="val 736"/>
                <a:gd name="f16" fmla="val 970"/>
                <a:gd name="f17" fmla="val 824"/>
                <a:gd name="f18" fmla="val 911"/>
                <a:gd name="f19" fmla="val 611"/>
                <a:gd name="f20" fmla="val 1004"/>
                <a:gd name="f21" fmla="val 72"/>
                <a:gd name="f22" fmla="val 585"/>
                <a:gd name="f23" fmla="val 12"/>
                <a:gd name="f24" fmla="val 546"/>
                <a:gd name="f25" fmla="val 5"/>
                <a:gd name="f26" fmla="val 508"/>
                <a:gd name="f27" fmla="*/ f0 1 1184"/>
                <a:gd name="f28" fmla="*/ f1 1 996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1184"/>
                <a:gd name="f35" fmla="*/ f32 1 996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184" h="9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6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18"/>
                  </a:cubicBezTo>
                  <a:cubicBezTo>
                    <a:pt x="f3" y="f19"/>
                    <a:pt x="f20" y="f21"/>
                    <a:pt x="f22" y="f23"/>
                  </a:cubicBezTo>
                  <a:cubicBezTo>
                    <a:pt x="f24" y="f25"/>
                    <a:pt x="f26" y="f6"/>
                    <a:pt x="f5" y="f6"/>
                  </a:cubicBezTo>
                  <a:close/>
                </a:path>
              </a:pathLst>
            </a:custGeom>
            <a:solidFill>
              <a:srgbClr val="110A0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3444;p100">
              <a:extLst>
                <a:ext uri="{FF2B5EF4-FFF2-40B4-BE49-F238E27FC236}">
                  <a16:creationId xmlns:a16="http://schemas.microsoft.com/office/drawing/2014/main" id="{788F1581-484E-D523-F5ED-A69420BEB35F}"/>
                </a:ext>
              </a:extLst>
            </p:cNvPr>
            <p:cNvSpPr/>
            <p:nvPr/>
          </p:nvSpPr>
          <p:spPr>
            <a:xfrm>
              <a:off x="6430399" y="3765627"/>
              <a:ext cx="903738" cy="602671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24198"/>
                <a:gd name="f5" fmla="val 16136"/>
                <a:gd name="f6" fmla="val 13174"/>
                <a:gd name="f7" fmla="val 1"/>
                <a:gd name="f8" fmla="val 12631"/>
                <a:gd name="f9" fmla="val 12087"/>
                <a:gd name="f10" fmla="val 93"/>
                <a:gd name="f11" fmla="val 11560"/>
                <a:gd name="f12" fmla="val 257"/>
                <a:gd name="f13" fmla="val 11320"/>
                <a:gd name="f14" fmla="val 377"/>
                <a:gd name="f15" fmla="val 11081"/>
                <a:gd name="f16" fmla="val 437"/>
                <a:gd name="f17" fmla="val 10901"/>
                <a:gd name="f18" fmla="val 10422"/>
                <a:gd name="f19" fmla="val 10003"/>
                <a:gd name="f20" fmla="val 9584"/>
                <a:gd name="f21" fmla="val 8146"/>
                <a:gd name="f22" fmla="val 6829"/>
                <a:gd name="f23" fmla="val 976"/>
                <a:gd name="f24" fmla="val 5870"/>
                <a:gd name="f25" fmla="val 2054"/>
                <a:gd name="f26" fmla="val 5151"/>
                <a:gd name="f27" fmla="val 2893"/>
                <a:gd name="f28" fmla="val 4553"/>
                <a:gd name="f29" fmla="val 3851"/>
                <a:gd name="f30" fmla="val 4014"/>
                <a:gd name="f31" fmla="val 4809"/>
                <a:gd name="f32" fmla="val 3474"/>
                <a:gd name="f33" fmla="val 5648"/>
                <a:gd name="f34" fmla="val 2876"/>
                <a:gd name="f35" fmla="val 6426"/>
                <a:gd name="f36" fmla="val 2157"/>
                <a:gd name="f37" fmla="val 7145"/>
                <a:gd name="f38" fmla="val 1199"/>
                <a:gd name="f39" fmla="val 7924"/>
                <a:gd name="f40" fmla="val 240"/>
                <a:gd name="f41" fmla="val 8642"/>
                <a:gd name="f42" fmla="val 120"/>
                <a:gd name="f43" fmla="val 9960"/>
                <a:gd name="f44" fmla="val 10859"/>
                <a:gd name="f45" fmla="val 11757"/>
                <a:gd name="f46" fmla="val 1019"/>
                <a:gd name="f47" fmla="val 12416"/>
                <a:gd name="f48" fmla="val 1498"/>
                <a:gd name="f49" fmla="val 12775"/>
                <a:gd name="f50" fmla="val 2037"/>
                <a:gd name="f51" fmla="val 13015"/>
                <a:gd name="f52" fmla="val 2516"/>
                <a:gd name="f53" fmla="val 13434"/>
                <a:gd name="f54" fmla="val 2995"/>
                <a:gd name="f55" fmla="val 13913"/>
                <a:gd name="f56" fmla="val 14452"/>
                <a:gd name="f57" fmla="val 3834"/>
                <a:gd name="f58" fmla="val 14991"/>
                <a:gd name="f59" fmla="val 4193"/>
                <a:gd name="f60" fmla="val 15530"/>
                <a:gd name="f61" fmla="val 4792"/>
                <a:gd name="f62" fmla="val 15949"/>
                <a:gd name="f63" fmla="val 5451"/>
                <a:gd name="f64" fmla="val 16129"/>
                <a:gd name="f65" fmla="val 5502"/>
                <a:gd name="f66" fmla="val 16134"/>
                <a:gd name="f67" fmla="val 5552"/>
                <a:gd name="f68" fmla="val 16137"/>
                <a:gd name="f69" fmla="val 5603"/>
                <a:gd name="f70" fmla="val 6149"/>
                <a:gd name="f71" fmla="val 6669"/>
                <a:gd name="f72" fmla="val 15844"/>
                <a:gd name="f73" fmla="val 6888"/>
                <a:gd name="f74" fmla="val 15350"/>
                <a:gd name="f75" fmla="val 7068"/>
                <a:gd name="f76" fmla="val 14692"/>
                <a:gd name="f77" fmla="val 13973"/>
                <a:gd name="f78" fmla="val 13314"/>
                <a:gd name="f79" fmla="val 12176"/>
                <a:gd name="f80" fmla="val 11098"/>
                <a:gd name="f81" fmla="val 7487"/>
                <a:gd name="f82" fmla="val 10080"/>
                <a:gd name="f83" fmla="val 7907"/>
                <a:gd name="f84" fmla="val 9062"/>
                <a:gd name="f85" fmla="val 8506"/>
                <a:gd name="f86" fmla="val 8163"/>
                <a:gd name="f87" fmla="val 9284"/>
                <a:gd name="f88" fmla="val 7385"/>
                <a:gd name="f89" fmla="val 9404"/>
                <a:gd name="f90" fmla="val 7205"/>
                <a:gd name="f91" fmla="val 7025"/>
                <a:gd name="f92" fmla="val 9823"/>
                <a:gd name="f93" fmla="val 6965"/>
                <a:gd name="f94" fmla="val 9854"/>
                <a:gd name="f95" fmla="val 6961"/>
                <a:gd name="f96" fmla="val 9883"/>
                <a:gd name="f97" fmla="val 6959"/>
                <a:gd name="f98" fmla="val 9910"/>
                <a:gd name="f99" fmla="val 10243"/>
                <a:gd name="f100" fmla="val 10256"/>
                <a:gd name="f101" fmla="val 7287"/>
                <a:gd name="f102" fmla="val 7564"/>
                <a:gd name="f103" fmla="val 10517"/>
                <a:gd name="f104" fmla="val 7754"/>
                <a:gd name="f105" fmla="val 10712"/>
                <a:gd name="f106" fmla="val 7827"/>
                <a:gd name="f107" fmla="val 10919"/>
                <a:gd name="f108" fmla="val 11104"/>
                <a:gd name="f109" fmla="val 11299"/>
                <a:gd name="f110" fmla="val 7769"/>
                <a:gd name="f111" fmla="val 11440"/>
                <a:gd name="f112" fmla="val 7684"/>
                <a:gd name="f113" fmla="val 11919"/>
                <a:gd name="f114" fmla="val 7445"/>
                <a:gd name="f115" fmla="val 12339"/>
                <a:gd name="f116" fmla="val 12638"/>
                <a:gd name="f117" fmla="val 6546"/>
                <a:gd name="f118" fmla="val 12818"/>
                <a:gd name="f119" fmla="val 13237"/>
                <a:gd name="f120" fmla="val 7325"/>
                <a:gd name="f121" fmla="val 13656"/>
                <a:gd name="f122" fmla="val 7505"/>
                <a:gd name="f123" fmla="val 13956"/>
                <a:gd name="f124" fmla="val 14195"/>
                <a:gd name="f125" fmla="val 14375"/>
                <a:gd name="f126" fmla="val 14555"/>
                <a:gd name="f127" fmla="val 14674"/>
                <a:gd name="f128" fmla="val 6726"/>
                <a:gd name="f129" fmla="val 14794"/>
                <a:gd name="f130" fmla="val 6486"/>
                <a:gd name="f131" fmla="val 14974"/>
                <a:gd name="f132" fmla="val 6846"/>
                <a:gd name="f133" fmla="val 15273"/>
                <a:gd name="f134" fmla="val 15513"/>
                <a:gd name="f135" fmla="val 15573"/>
                <a:gd name="f136" fmla="val 15693"/>
                <a:gd name="f137" fmla="val 7624"/>
                <a:gd name="f138" fmla="val 15872"/>
                <a:gd name="f139" fmla="val 16052"/>
                <a:gd name="f140" fmla="val 16292"/>
                <a:gd name="f141" fmla="val 16352"/>
                <a:gd name="f142" fmla="val 16411"/>
                <a:gd name="f143" fmla="val 17130"/>
                <a:gd name="f144" fmla="val 7265"/>
                <a:gd name="f145" fmla="val 17669"/>
                <a:gd name="f146" fmla="val 8044"/>
                <a:gd name="f147" fmla="val 17969"/>
                <a:gd name="f148" fmla="val 8942"/>
                <a:gd name="f149" fmla="val 18148"/>
                <a:gd name="f150" fmla="val 9780"/>
                <a:gd name="f151" fmla="val 18448"/>
                <a:gd name="f152" fmla="val 10679"/>
                <a:gd name="f153" fmla="val 18807"/>
                <a:gd name="f154" fmla="val 11517"/>
                <a:gd name="f155" fmla="val 19047"/>
                <a:gd name="f156" fmla="val 11877"/>
                <a:gd name="f157" fmla="val 19346"/>
                <a:gd name="f158" fmla="val 19526"/>
                <a:gd name="f159" fmla="val 12595"/>
                <a:gd name="f160" fmla="val 19706"/>
                <a:gd name="f161" fmla="val 19765"/>
                <a:gd name="f162" fmla="val 13075"/>
                <a:gd name="f163" fmla="val 19825"/>
                <a:gd name="f164" fmla="val 13494"/>
                <a:gd name="f165" fmla="val 13733"/>
                <a:gd name="f166" fmla="val 19819"/>
                <a:gd name="f167" fmla="val 14290"/>
                <a:gd name="f168" fmla="val 20114"/>
                <a:gd name="f169" fmla="val 14521"/>
                <a:gd name="f170" fmla="val 20478"/>
                <a:gd name="f171" fmla="val 20519"/>
                <a:gd name="f172" fmla="val 20561"/>
                <a:gd name="f173" fmla="val 14518"/>
                <a:gd name="f174" fmla="val 20604"/>
                <a:gd name="f175" fmla="val 14512"/>
                <a:gd name="f176" fmla="val 21203"/>
                <a:gd name="f177" fmla="val 14332"/>
                <a:gd name="f178" fmla="val 21442"/>
                <a:gd name="f179" fmla="val 13673"/>
                <a:gd name="f180" fmla="val 21802"/>
                <a:gd name="f181" fmla="val 13254"/>
                <a:gd name="f182" fmla="val 22281"/>
                <a:gd name="f183" fmla="val 12655"/>
                <a:gd name="f184" fmla="val 22880"/>
                <a:gd name="f185" fmla="val 12296"/>
                <a:gd name="f186" fmla="val 23359"/>
                <a:gd name="f187" fmla="val 11697"/>
                <a:gd name="f188" fmla="val 10619"/>
                <a:gd name="f189" fmla="val 23958"/>
                <a:gd name="f190" fmla="val 9361"/>
                <a:gd name="f191" fmla="val 23419"/>
                <a:gd name="f192" fmla="val 8283"/>
                <a:gd name="f193" fmla="val 23179"/>
                <a:gd name="f194" fmla="val 7744"/>
                <a:gd name="f195" fmla="val 22820"/>
                <a:gd name="f196" fmla="val 22341"/>
                <a:gd name="f197" fmla="val 6786"/>
                <a:gd name="f198" fmla="val 21622"/>
                <a:gd name="f199" fmla="val 6067"/>
                <a:gd name="f200" fmla="val 21023"/>
                <a:gd name="f201" fmla="val 5588"/>
                <a:gd name="f202" fmla="val 20364"/>
                <a:gd name="f203" fmla="val 4869"/>
                <a:gd name="f204" fmla="val 19646"/>
                <a:gd name="f205" fmla="val 4091"/>
                <a:gd name="f206" fmla="val 18987"/>
                <a:gd name="f207" fmla="val 18268"/>
                <a:gd name="f208" fmla="val 2114"/>
                <a:gd name="f209" fmla="val 17489"/>
                <a:gd name="f210" fmla="val 1395"/>
                <a:gd name="f211" fmla="val 16591"/>
                <a:gd name="f212" fmla="val 797"/>
                <a:gd name="f213" fmla="val 15214"/>
                <a:gd name="f214" fmla="val 317"/>
                <a:gd name="f215" fmla="val 14854"/>
                <a:gd name="f216" fmla="val 198"/>
                <a:gd name="f217" fmla="val 14495"/>
                <a:gd name="f218" fmla="val 14063"/>
                <a:gd name="f219" fmla="val 63"/>
                <a:gd name="f220" fmla="val 13619"/>
                <a:gd name="f221" fmla="*/ f1 1 24198"/>
                <a:gd name="f222" fmla="*/ f2 1 16136"/>
                <a:gd name="f223" fmla="val f3"/>
                <a:gd name="f224" fmla="val f4"/>
                <a:gd name="f225" fmla="val f5"/>
                <a:gd name="f226" fmla="+- f225 0 f223"/>
                <a:gd name="f227" fmla="+- f224 0 f223"/>
                <a:gd name="f228" fmla="*/ f227 1 24198"/>
                <a:gd name="f229" fmla="*/ f226 1 16136"/>
                <a:gd name="f230" fmla="*/ f223 1 f228"/>
                <a:gd name="f231" fmla="*/ f224 1 f228"/>
                <a:gd name="f232" fmla="*/ f223 1 f229"/>
                <a:gd name="f233" fmla="*/ f225 1 f229"/>
                <a:gd name="f234" fmla="*/ f230 f221 1"/>
                <a:gd name="f235" fmla="*/ f231 f221 1"/>
                <a:gd name="f236" fmla="*/ f233 f222 1"/>
                <a:gd name="f237" fmla="*/ f232 f2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4" t="f237" r="f235" b="f236"/>
              <a:pathLst>
                <a:path w="24198" h="16136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6"/>
                    <a:pt x="f20" y="f14"/>
                  </a:cubicBezTo>
                  <a:cubicBezTo>
                    <a:pt x="f21" y="f1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7" y="f44"/>
                    <a:pt x="f0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32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5" y="f77"/>
                    <a:pt x="f73" y="f78"/>
                  </a:cubicBezTo>
                  <a:cubicBezTo>
                    <a:pt x="f22" y="f79"/>
                    <a:pt x="f75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20" y="f91"/>
                    <a:pt x="f92" y="f93"/>
                  </a:cubicBezTo>
                  <a:cubicBezTo>
                    <a:pt x="f94" y="f95"/>
                    <a:pt x="f96" y="f97"/>
                    <a:pt x="f98" y="f97"/>
                  </a:cubicBezTo>
                  <a:cubicBezTo>
                    <a:pt x="f99" y="f97"/>
                    <a:pt x="f100" y="f101"/>
                    <a:pt x="f1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cubicBezTo>
                    <a:pt x="f113" y="f114"/>
                    <a:pt x="f115" y="f91"/>
                    <a:pt x="f116" y="f117"/>
                  </a:cubicBezTo>
                  <a:cubicBezTo>
                    <a:pt x="f118" y="f91"/>
                    <a:pt x="f119" y="f120"/>
                    <a:pt x="f121" y="f122"/>
                  </a:cubicBezTo>
                  <a:cubicBezTo>
                    <a:pt x="f123" y="f122"/>
                    <a:pt x="f124" y="f88"/>
                    <a:pt x="f125" y="f90"/>
                  </a:cubicBezTo>
                  <a:cubicBezTo>
                    <a:pt x="f126" y="f93"/>
                    <a:pt x="f127" y="f128"/>
                    <a:pt x="f129" y="f130"/>
                  </a:cubicBezTo>
                  <a:cubicBezTo>
                    <a:pt x="f131" y="f132"/>
                    <a:pt x="f133" y="f37"/>
                    <a:pt x="f134" y="f114"/>
                  </a:cubicBezTo>
                  <a:cubicBezTo>
                    <a:pt x="f135" y="f102"/>
                    <a:pt x="f136" y="f137"/>
                    <a:pt x="f138" y="f112"/>
                  </a:cubicBezTo>
                  <a:cubicBezTo>
                    <a:pt x="f139" y="f112"/>
                    <a:pt x="f140" y="f102"/>
                    <a:pt x="f141" y="f120"/>
                  </a:cubicBezTo>
                  <a:cubicBezTo>
                    <a:pt x="f142" y="f37"/>
                    <a:pt x="f142" y="f93"/>
                    <a:pt x="f141" y="f128"/>
                  </a:cubicBezTo>
                  <a:lnTo>
                    <a:pt x="f141" y="f128"/>
                  </a:lnTo>
                  <a:cubicBezTo>
                    <a:pt x="f143" y="f144"/>
                    <a:pt x="f145" y="f146"/>
                    <a:pt x="f147" y="f148"/>
                  </a:cubicBezTo>
                  <a:cubicBezTo>
                    <a:pt x="f149" y="f150"/>
                    <a:pt x="f151" y="f152"/>
                    <a:pt x="f153" y="f154"/>
                  </a:cubicBezTo>
                  <a:cubicBezTo>
                    <a:pt x="f155" y="f156"/>
                    <a:pt x="f157" y="f79"/>
                    <a:pt x="f158" y="f159"/>
                  </a:cubicBezTo>
                  <a:cubicBezTo>
                    <a:pt x="f160" y="f49"/>
                    <a:pt x="f161" y="f162"/>
                    <a:pt x="f163" y="f78"/>
                  </a:cubicBezTo>
                  <a:cubicBezTo>
                    <a:pt x="f163" y="f164"/>
                    <a:pt x="f163" y="f165"/>
                    <a:pt x="f161" y="f55"/>
                  </a:cubicBezTo>
                  <a:cubicBezTo>
                    <a:pt x="f166" y="f167"/>
                    <a:pt x="f168" y="f169"/>
                    <a:pt x="f170" y="f169"/>
                  </a:cubicBezTo>
                  <a:cubicBezTo>
                    <a:pt x="f171" y="f169"/>
                    <a:pt x="f172" y="f173"/>
                    <a:pt x="f174" y="f175"/>
                  </a:cubicBezTo>
                  <a:cubicBezTo>
                    <a:pt x="f176" y="f177"/>
                    <a:pt x="f178" y="f179"/>
                    <a:pt x="f180" y="f181"/>
                  </a:cubicBezTo>
                  <a:cubicBezTo>
                    <a:pt x="f182" y="f183"/>
                    <a:pt x="f184" y="f185"/>
                    <a:pt x="f186" y="f187"/>
                  </a:cubicBezTo>
                  <a:cubicBezTo>
                    <a:pt x="f4" y="f188"/>
                    <a:pt x="f189" y="f190"/>
                    <a:pt x="f191" y="f192"/>
                  </a:cubicBezTo>
                  <a:cubicBezTo>
                    <a:pt x="f193" y="f194"/>
                    <a:pt x="f195" y="f90"/>
                    <a:pt x="f196" y="f197"/>
                  </a:cubicBezTo>
                  <a:cubicBezTo>
                    <a:pt x="f198" y="f199"/>
                    <a:pt x="f200" y="f201"/>
                    <a:pt x="f202" y="f203"/>
                  </a:cubicBezTo>
                  <a:cubicBezTo>
                    <a:pt x="f204" y="f205"/>
                    <a:pt x="f206" y="f27"/>
                    <a:pt x="f207" y="f208"/>
                  </a:cubicBezTo>
                  <a:cubicBezTo>
                    <a:pt x="f209" y="f210"/>
                    <a:pt x="f211" y="f212"/>
                    <a:pt x="f135" y="f16"/>
                  </a:cubicBezTo>
                  <a:cubicBezTo>
                    <a:pt x="f213" y="f214"/>
                    <a:pt x="f215" y="f216"/>
                    <a:pt x="f217" y="f216"/>
                  </a:cubicBezTo>
                  <a:cubicBezTo>
                    <a:pt x="f218" y="f219"/>
                    <a:pt x="f220" y="f7"/>
                    <a:pt x="f6" y="f7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3445;p100">
              <a:extLst>
                <a:ext uri="{FF2B5EF4-FFF2-40B4-BE49-F238E27FC236}">
                  <a16:creationId xmlns:a16="http://schemas.microsoft.com/office/drawing/2014/main" id="{A416B071-E8D3-F06F-6555-0F7A04B9778E}"/>
                </a:ext>
              </a:extLst>
            </p:cNvPr>
            <p:cNvSpPr/>
            <p:nvPr/>
          </p:nvSpPr>
          <p:spPr>
            <a:xfrm>
              <a:off x="6703301" y="3618518"/>
              <a:ext cx="212543" cy="2003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91"/>
                <a:gd name="f4" fmla="val 5365"/>
                <a:gd name="f5" fmla="val 2937"/>
                <a:gd name="f6" fmla="val 1"/>
                <a:gd name="f7" fmla="val 2258"/>
                <a:gd name="f8" fmla="val 1591"/>
                <a:gd name="f9" fmla="val 245"/>
                <a:gd name="f10" fmla="val 1079"/>
                <a:gd name="f11" fmla="val 723"/>
                <a:gd name="f12" fmla="val 1741"/>
                <a:gd name="f13" fmla="val 240"/>
                <a:gd name="f14" fmla="val 3598"/>
                <a:gd name="f15" fmla="val 1199"/>
                <a:gd name="f16" fmla="val 4556"/>
                <a:gd name="f17" fmla="val 1438"/>
                <a:gd name="f18" fmla="val 4855"/>
                <a:gd name="f19" fmla="val 1797"/>
                <a:gd name="f20" fmla="val 5095"/>
                <a:gd name="f21" fmla="val 2157"/>
                <a:gd name="f22" fmla="val 5275"/>
                <a:gd name="f23" fmla="val 2336"/>
                <a:gd name="f24" fmla="val 5334"/>
                <a:gd name="f25" fmla="val 2516"/>
                <a:gd name="f26" fmla="val 5364"/>
                <a:gd name="f27" fmla="val 2696"/>
                <a:gd name="f28" fmla="val 2876"/>
                <a:gd name="f29" fmla="val 3055"/>
                <a:gd name="f30" fmla="val 3235"/>
                <a:gd name="f31" fmla="val 4193"/>
                <a:gd name="f32" fmla="val 5035"/>
                <a:gd name="f33" fmla="val 5032"/>
                <a:gd name="f34" fmla="val 4616"/>
                <a:gd name="f35" fmla="val 5631"/>
                <a:gd name="f36" fmla="val 3717"/>
                <a:gd name="f37" fmla="val 5690"/>
                <a:gd name="f38" fmla="val 2759"/>
                <a:gd name="f39" fmla="val 1801"/>
                <a:gd name="f40" fmla="val 5211"/>
                <a:gd name="f41" fmla="val 902"/>
                <a:gd name="f42" fmla="val 4433"/>
                <a:gd name="f43" fmla="val 423"/>
                <a:gd name="f44" fmla="val 3969"/>
                <a:gd name="f45" fmla="val 140"/>
                <a:gd name="f46" fmla="val 3450"/>
                <a:gd name="f47" fmla="*/ f0 1 5691"/>
                <a:gd name="f48" fmla="*/ f1 1 5365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5691"/>
                <a:gd name="f55" fmla="*/ f52 1 5365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5691" h="536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7" y="f39"/>
                    <a:pt x="f40" y="f41"/>
                    <a:pt x="f42" y="f43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3446;p100">
              <a:extLst>
                <a:ext uri="{FF2B5EF4-FFF2-40B4-BE49-F238E27FC236}">
                  <a16:creationId xmlns:a16="http://schemas.microsoft.com/office/drawing/2014/main" id="{7EF8F638-CA2B-F559-7F8D-F00F0248F887}"/>
                </a:ext>
              </a:extLst>
            </p:cNvPr>
            <p:cNvSpPr/>
            <p:nvPr/>
          </p:nvSpPr>
          <p:spPr>
            <a:xfrm>
              <a:off x="6745803" y="3630396"/>
              <a:ext cx="48966" cy="178856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311"/>
                <a:gd name="f5" fmla="val 4789"/>
                <a:gd name="f6" fmla="val 772"/>
                <a:gd name="f7" fmla="val 749"/>
                <a:gd name="f8" fmla="val 719"/>
                <a:gd name="f9" fmla="val 15"/>
                <a:gd name="f10" fmla="val 45"/>
                <a:gd name="f11" fmla="val 300"/>
                <a:gd name="f12" fmla="val 764"/>
                <a:gd name="f13" fmla="val 61"/>
                <a:gd name="f14" fmla="val 1603"/>
                <a:gd name="f15" fmla="val 2501"/>
                <a:gd name="f16" fmla="val 1"/>
                <a:gd name="f17" fmla="val 2980"/>
                <a:gd name="f18" fmla="val 120"/>
                <a:gd name="f19" fmla="val 3399"/>
                <a:gd name="f20" fmla="val 3819"/>
                <a:gd name="f21" fmla="val 420"/>
                <a:gd name="f22" fmla="val 4238"/>
                <a:gd name="f23" fmla="val 4597"/>
                <a:gd name="f24" fmla="val 1139"/>
                <a:gd name="f25" fmla="val 4777"/>
                <a:gd name="f26" fmla="val 1155"/>
                <a:gd name="f27" fmla="val 4785"/>
                <a:gd name="f28" fmla="val 1170"/>
                <a:gd name="f29" fmla="val 1184"/>
                <a:gd name="f30" fmla="val 1273"/>
                <a:gd name="f31" fmla="val 1310"/>
                <a:gd name="f32" fmla="val 4641"/>
                <a:gd name="f33" fmla="val 1258"/>
                <a:gd name="f34" fmla="val 4537"/>
                <a:gd name="f35" fmla="val 959"/>
                <a:gd name="f36" fmla="val 4298"/>
                <a:gd name="f37" fmla="val 3998"/>
                <a:gd name="f38" fmla="val 540"/>
                <a:gd name="f39" fmla="val 3639"/>
                <a:gd name="f40" fmla="val 3220"/>
                <a:gd name="f41" fmla="val 2800"/>
                <a:gd name="f42" fmla="val 2381"/>
                <a:gd name="f43" fmla="val 1962"/>
                <a:gd name="f44" fmla="val 480"/>
                <a:gd name="f45" fmla="val 1183"/>
                <a:gd name="f46" fmla="val 824"/>
                <a:gd name="f47" fmla="val 659"/>
                <a:gd name="f48" fmla="val 405"/>
                <a:gd name="f49" fmla="val 779"/>
                <a:gd name="f50" fmla="val 809"/>
                <a:gd name="f51" fmla="val 794"/>
                <a:gd name="f52" fmla="*/ f1 1 1311"/>
                <a:gd name="f53" fmla="*/ f2 1 4789"/>
                <a:gd name="f54" fmla="val f3"/>
                <a:gd name="f55" fmla="val f4"/>
                <a:gd name="f56" fmla="val f5"/>
                <a:gd name="f57" fmla="+- f56 0 f54"/>
                <a:gd name="f58" fmla="+- f55 0 f54"/>
                <a:gd name="f59" fmla="*/ f58 1 1311"/>
                <a:gd name="f60" fmla="*/ f57 1 4789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311" h="4789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cubicBezTo>
                    <a:pt x="f11" y="f12"/>
                    <a:pt x="f13" y="f14"/>
                    <a:pt x="f13" y="f15"/>
                  </a:cubicBezTo>
                  <a:cubicBezTo>
                    <a:pt x="f16" y="f17"/>
                    <a:pt x="f18" y="f19"/>
                    <a:pt x="f11" y="f20"/>
                  </a:cubicBezTo>
                  <a:cubicBezTo>
                    <a:pt x="f21" y="f22"/>
                    <a:pt x="f8" y="f23"/>
                    <a:pt x="f24" y="f25"/>
                  </a:cubicBezTo>
                  <a:cubicBezTo>
                    <a:pt x="f26" y="f27"/>
                    <a:pt x="f28" y="f5"/>
                    <a:pt x="f29" y="f5"/>
                  </a:cubicBezTo>
                  <a:cubicBezTo>
                    <a:pt x="f30" y="f5"/>
                    <a:pt x="f31" y="f32"/>
                    <a:pt x="f33" y="f34"/>
                  </a:cubicBezTo>
                  <a:cubicBezTo>
                    <a:pt x="f35" y="f36"/>
                    <a:pt x="f8" y="f37"/>
                    <a:pt x="f38" y="f39"/>
                  </a:cubicBezTo>
                  <a:cubicBezTo>
                    <a:pt x="f0" y="f40"/>
                    <a:pt x="f11" y="f41"/>
                    <a:pt x="f0" y="f42"/>
                  </a:cubicBezTo>
                  <a:cubicBezTo>
                    <a:pt x="f0" y="f43"/>
                    <a:pt x="f21" y="f14"/>
                    <a:pt x="f44" y="f45"/>
                  </a:cubicBezTo>
                  <a:cubicBezTo>
                    <a:pt x="f38" y="f46"/>
                    <a:pt x="f47" y="f48"/>
                    <a:pt x="f49" y="f10"/>
                  </a:cubicBezTo>
                  <a:cubicBezTo>
                    <a:pt x="f50" y="f9"/>
                    <a:pt x="f51" y="f3"/>
                    <a:pt x="f6" y="f3"/>
                  </a:cubicBez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3447;p100">
              <a:extLst>
                <a:ext uri="{FF2B5EF4-FFF2-40B4-BE49-F238E27FC236}">
                  <a16:creationId xmlns:a16="http://schemas.microsoft.com/office/drawing/2014/main" id="{994E4A19-15BA-9030-5200-A37E6D47DBE9}"/>
                </a:ext>
              </a:extLst>
            </p:cNvPr>
            <p:cNvSpPr/>
            <p:nvPr/>
          </p:nvSpPr>
          <p:spPr>
            <a:xfrm>
              <a:off x="6727908" y="3679060"/>
              <a:ext cx="47018" cy="123059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1259"/>
                <a:gd name="f6" fmla="val 3295"/>
                <a:gd name="f7" fmla="val 420"/>
                <a:gd name="f8" fmla="val 120"/>
                <a:gd name="f9" fmla="val 599"/>
                <a:gd name="f10" fmla="val 1318"/>
                <a:gd name="f11" fmla="val 1977"/>
                <a:gd name="f12" fmla="val 2516"/>
                <a:gd name="f13" fmla="val 540"/>
                <a:gd name="f14" fmla="val 3234"/>
                <a:gd name="f15" fmla="val 1138"/>
                <a:gd name="f16" fmla="val 3294"/>
                <a:gd name="f17" fmla="val 1258"/>
                <a:gd name="f18" fmla="val 3174"/>
                <a:gd name="f19" fmla="val 1198"/>
                <a:gd name="f20" fmla="val 3115"/>
                <a:gd name="f21" fmla="val 959"/>
                <a:gd name="f22" fmla="val 2995"/>
                <a:gd name="f23" fmla="val 779"/>
                <a:gd name="f24" fmla="val 2815"/>
                <a:gd name="f25" fmla="val 2575"/>
                <a:gd name="f26" fmla="val 480"/>
                <a:gd name="f27" fmla="val 2336"/>
                <a:gd name="f28" fmla="val 2096"/>
                <a:gd name="f29" fmla="val 1857"/>
                <a:gd name="f30" fmla="val 240"/>
                <a:gd name="f31" fmla="val 300"/>
                <a:gd name="f32" fmla="val 659"/>
                <a:gd name="f33" fmla="val 60"/>
                <a:gd name="f34" fmla="val 513"/>
                <a:gd name="f35" fmla="val 33"/>
                <a:gd name="f36" fmla="val 477"/>
                <a:gd name="f37" fmla="val 460"/>
                <a:gd name="f38" fmla="val 440"/>
                <a:gd name="f39" fmla="val 40"/>
                <a:gd name="f40" fmla="*/ f2 1 1259"/>
                <a:gd name="f41" fmla="*/ f3 1 3295"/>
                <a:gd name="f42" fmla="val f4"/>
                <a:gd name="f43" fmla="val f5"/>
                <a:gd name="f44" fmla="val f6"/>
                <a:gd name="f45" fmla="+- f44 0 f42"/>
                <a:gd name="f46" fmla="+- f43 0 f42"/>
                <a:gd name="f47" fmla="*/ f46 1 1259"/>
                <a:gd name="f48" fmla="*/ f45 1 3295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259" h="3295">
                  <a:moveTo>
                    <a:pt x="f7" y="f4"/>
                  </a:moveTo>
                  <a:cubicBezTo>
                    <a:pt x="f8" y="f9"/>
                    <a:pt x="f4" y="f10"/>
                    <a:pt x="f8" y="f11"/>
                  </a:cubicBezTo>
                  <a:cubicBezTo>
                    <a:pt x="f1" y="f12"/>
                    <a:pt x="f13" y="f14"/>
                    <a:pt x="f15" y="f16"/>
                  </a:cubicBezTo>
                  <a:cubicBezTo>
                    <a:pt x="f17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9" y="f25"/>
                  </a:cubicBezTo>
                  <a:cubicBezTo>
                    <a:pt x="f26" y="f27"/>
                    <a:pt x="f0" y="f28"/>
                    <a:pt x="f0" y="f29"/>
                  </a:cubicBezTo>
                  <a:cubicBezTo>
                    <a:pt x="f30" y="f17"/>
                    <a:pt x="f31" y="f32"/>
                    <a:pt x="f13" y="f33"/>
                  </a:cubicBezTo>
                  <a:cubicBezTo>
                    <a:pt x="f13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7" y="f33"/>
                  </a:cubicBezTo>
                  <a:lnTo>
                    <a:pt x="f7" y="f4"/>
                  </a:ln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Google Shape;3448;p100">
              <a:extLst>
                <a:ext uri="{FF2B5EF4-FFF2-40B4-BE49-F238E27FC236}">
                  <a16:creationId xmlns:a16="http://schemas.microsoft.com/office/drawing/2014/main" id="{75976F01-D760-C496-612A-5A9408B0034C}"/>
                </a:ext>
              </a:extLst>
            </p:cNvPr>
            <p:cNvSpPr/>
            <p:nvPr/>
          </p:nvSpPr>
          <p:spPr>
            <a:xfrm>
              <a:off x="6784793" y="3712262"/>
              <a:ext cx="57250" cy="876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33"/>
                <a:gd name="f4" fmla="val 2346"/>
                <a:gd name="f5" fmla="val 90"/>
                <a:gd name="f6" fmla="val 45"/>
                <a:gd name="f7" fmla="val 35"/>
                <a:gd name="f8" fmla="val 69"/>
                <a:gd name="f9" fmla="val 95"/>
                <a:gd name="f10" fmla="val 608"/>
                <a:gd name="f11" fmla="val 214"/>
                <a:gd name="f12" fmla="val 1088"/>
                <a:gd name="f13" fmla="val 454"/>
                <a:gd name="f14" fmla="val 1567"/>
                <a:gd name="f15" fmla="val 634"/>
                <a:gd name="f16" fmla="val 1986"/>
                <a:gd name="f17" fmla="val 993"/>
                <a:gd name="f18" fmla="val 2226"/>
                <a:gd name="f19" fmla="val 1472"/>
                <a:gd name="f20" fmla="val 2345"/>
                <a:gd name="f21" fmla="val 1532"/>
                <a:gd name="f22" fmla="val 1113"/>
                <a:gd name="f23" fmla="val 813"/>
                <a:gd name="f24" fmla="val 1746"/>
                <a:gd name="f25" fmla="val 1387"/>
                <a:gd name="f26" fmla="val 394"/>
                <a:gd name="f27" fmla="val 968"/>
                <a:gd name="f28" fmla="val 274"/>
                <a:gd name="f29" fmla="val 489"/>
                <a:gd name="f30" fmla="val 154"/>
                <a:gd name="f31" fmla="val 19"/>
                <a:gd name="f32" fmla="val 122"/>
                <a:gd name="f33" fmla="*/ f0 1 1533"/>
                <a:gd name="f34" fmla="*/ f1 1 2346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533"/>
                <a:gd name="f41" fmla="*/ f38 1 2346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533" h="2346">
                  <a:moveTo>
                    <a:pt x="f5" y="f2"/>
                  </a:moveTo>
                  <a:cubicBezTo>
                    <a:pt x="f6" y="f2"/>
                    <a:pt x="f2" y="f7"/>
                    <a:pt x="f7" y="f8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0"/>
                    <a:pt x="f21" y="f18"/>
                    <a:pt x="f19" y="f18"/>
                  </a:cubicBezTo>
                  <a:cubicBezTo>
                    <a:pt x="f22" y="f16"/>
                    <a:pt x="f23" y="f24"/>
                    <a:pt x="f15" y="f25"/>
                  </a:cubicBezTo>
                  <a:cubicBezTo>
                    <a:pt x="f26" y="f27"/>
                    <a:pt x="f28" y="f29"/>
                    <a:pt x="f30" y="f8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7" name="Google Shape;3449;p100">
              <a:extLst>
                <a:ext uri="{FF2B5EF4-FFF2-40B4-BE49-F238E27FC236}">
                  <a16:creationId xmlns:a16="http://schemas.microsoft.com/office/drawing/2014/main" id="{55598668-D76A-8F47-DEB3-468311B546A8}"/>
                </a:ext>
              </a:extLst>
            </p:cNvPr>
            <p:cNvSpPr/>
            <p:nvPr/>
          </p:nvSpPr>
          <p:spPr>
            <a:xfrm>
              <a:off x="6571317" y="3996659"/>
              <a:ext cx="221504" cy="3586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31"/>
                <a:gd name="f4" fmla="val 9602"/>
                <a:gd name="f5" fmla="val 5870"/>
                <a:gd name="f6" fmla="val 1"/>
                <a:gd name="f7" fmla="val 4373"/>
                <a:gd name="f8" fmla="val 1139"/>
                <a:gd name="f9" fmla="val 3235"/>
                <a:gd name="f10" fmla="val 2696"/>
                <a:gd name="f11" fmla="val 2756"/>
                <a:gd name="f12" fmla="val 4493"/>
                <a:gd name="f13" fmla="val 2457"/>
                <a:gd name="f14" fmla="val 5511"/>
                <a:gd name="f15" fmla="val 2576"/>
                <a:gd name="f16" fmla="val 6529"/>
                <a:gd name="f17" fmla="val 2397"/>
                <a:gd name="f18" fmla="val 7547"/>
                <a:gd name="f19" fmla="val 2337"/>
                <a:gd name="f20" fmla="val 8146"/>
                <a:gd name="f21" fmla="val 2097"/>
                <a:gd name="f22" fmla="val 8685"/>
                <a:gd name="f23" fmla="val 1618"/>
                <a:gd name="f24" fmla="val 9045"/>
                <a:gd name="f25" fmla="val 1263"/>
                <a:gd name="f26" fmla="val 9267"/>
                <a:gd name="f27" fmla="val 874"/>
                <a:gd name="f28" fmla="val 9390"/>
                <a:gd name="f29" fmla="val 478"/>
                <a:gd name="f30" fmla="val 339"/>
                <a:gd name="f31" fmla="val 200"/>
                <a:gd name="f32" fmla="val 9375"/>
                <a:gd name="f33" fmla="val 61"/>
                <a:gd name="f34" fmla="val 9344"/>
                <a:gd name="f35" fmla="val 9404"/>
                <a:gd name="f36" fmla="val 251"/>
                <a:gd name="f37" fmla="val 9543"/>
                <a:gd name="f38" fmla="val 472"/>
                <a:gd name="f39" fmla="val 9601"/>
                <a:gd name="f40" fmla="val 699"/>
                <a:gd name="f41" fmla="val 1259"/>
                <a:gd name="f42" fmla="val 1859"/>
                <a:gd name="f43" fmla="val 9248"/>
                <a:gd name="f44" fmla="val 2157"/>
                <a:gd name="f45" fmla="val 8865"/>
                <a:gd name="f46" fmla="val 2876"/>
                <a:gd name="f47" fmla="val 8027"/>
                <a:gd name="f48" fmla="val 6889"/>
                <a:gd name="f49" fmla="val 2816"/>
                <a:gd name="f50" fmla="val 2996"/>
                <a:gd name="f51" fmla="val 3594"/>
                <a:gd name="f52" fmla="val 4134"/>
                <a:gd name="f53" fmla="val 1498"/>
                <a:gd name="f54" fmla="val 5930"/>
                <a:gd name="f55" fmla="*/ f0 1 5931"/>
                <a:gd name="f56" fmla="*/ f1 1 9602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931"/>
                <a:gd name="f63" fmla="*/ f60 1 9602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31" h="9602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6" y="f34"/>
                    <a:pt x="f6" y="f35"/>
                    <a:pt x="f33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46" y="f47"/>
                    <a:pt x="f11" y="f48"/>
                    <a:pt x="f49" y="f5"/>
                  </a:cubicBezTo>
                  <a:cubicBezTo>
                    <a:pt x="f50" y="f51"/>
                    <a:pt x="f52" y="f53"/>
                    <a:pt x="f54" y="f33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8" name="Google Shape;3450;p100">
              <a:extLst>
                <a:ext uri="{FF2B5EF4-FFF2-40B4-BE49-F238E27FC236}">
                  <a16:creationId xmlns:a16="http://schemas.microsoft.com/office/drawing/2014/main" id="{AEFFE2E5-0513-2A8C-38A2-21D0229D76FE}"/>
                </a:ext>
              </a:extLst>
            </p:cNvPr>
            <p:cNvSpPr/>
            <p:nvPr/>
          </p:nvSpPr>
          <p:spPr>
            <a:xfrm>
              <a:off x="6540017" y="3963119"/>
              <a:ext cx="241602" cy="361709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6469"/>
                <a:gd name="f5" fmla="val 9685"/>
                <a:gd name="f6" fmla="val 6409"/>
                <a:gd name="f7" fmla="val 4792"/>
                <a:gd name="f8" fmla="val 959"/>
                <a:gd name="f9" fmla="val 3594"/>
                <a:gd name="f10" fmla="val 2516"/>
                <a:gd name="f11" fmla="val 3115"/>
                <a:gd name="f12" fmla="val 4313"/>
                <a:gd name="f13" fmla="val 2815"/>
                <a:gd name="f14" fmla="val 5271"/>
                <a:gd name="f15" fmla="val 2696"/>
                <a:gd name="f16" fmla="val 6289"/>
                <a:gd name="f17" fmla="val 2456"/>
                <a:gd name="f18" fmla="val 7248"/>
                <a:gd name="f19" fmla="val 2336"/>
                <a:gd name="f20" fmla="val 7787"/>
                <a:gd name="f21" fmla="val 2157"/>
                <a:gd name="f22" fmla="val 8266"/>
                <a:gd name="f23" fmla="val 1917"/>
                <a:gd name="f24" fmla="val 8745"/>
                <a:gd name="f25" fmla="val 1591"/>
                <a:gd name="f26" fmla="val 9165"/>
                <a:gd name="f27" fmla="val 1082"/>
                <a:gd name="f28" fmla="val 9403"/>
                <a:gd name="f29" fmla="val 591"/>
                <a:gd name="f30" fmla="val 451"/>
                <a:gd name="f31" fmla="val 313"/>
                <a:gd name="f32" fmla="val 9384"/>
                <a:gd name="f33" fmla="val 9344"/>
                <a:gd name="f34" fmla="val 9583"/>
                <a:gd name="f35" fmla="val 9643"/>
                <a:gd name="f36" fmla="val 310"/>
                <a:gd name="f37" fmla="val 9671"/>
                <a:gd name="f38" fmla="val 441"/>
                <a:gd name="f39" fmla="val 572"/>
                <a:gd name="f40" fmla="val 1284"/>
                <a:gd name="f41" fmla="val 1973"/>
                <a:gd name="f42" fmla="val 9283"/>
                <a:gd name="f43" fmla="val 2276"/>
                <a:gd name="f44" fmla="val 8625"/>
                <a:gd name="f45" fmla="val 7667"/>
                <a:gd name="f46" fmla="val 2935"/>
                <a:gd name="f47" fmla="val 6649"/>
                <a:gd name="f48" fmla="val 3055"/>
                <a:gd name="f49" fmla="val 5630"/>
                <a:gd name="f50" fmla="val 3235"/>
                <a:gd name="f51" fmla="val 4492"/>
                <a:gd name="f52" fmla="val 3534"/>
                <a:gd name="f53" fmla="val 3474"/>
                <a:gd name="f54" fmla="val 4073"/>
                <a:gd name="f55" fmla="val 4672"/>
                <a:gd name="f56" fmla="val 1498"/>
                <a:gd name="f57" fmla="val 5451"/>
                <a:gd name="f58" fmla="val 659"/>
                <a:gd name="f59" fmla="val 60"/>
                <a:gd name="f60" fmla="*/ f1 1 6469"/>
                <a:gd name="f61" fmla="*/ f2 1 9685"/>
                <a:gd name="f62" fmla="val f3"/>
                <a:gd name="f63" fmla="val f4"/>
                <a:gd name="f64" fmla="val f5"/>
                <a:gd name="f65" fmla="+- f64 0 f62"/>
                <a:gd name="f66" fmla="+- f63 0 f62"/>
                <a:gd name="f67" fmla="*/ f66 1 6469"/>
                <a:gd name="f68" fmla="*/ f65 1 9685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69" h="9685">
                  <a:moveTo>
                    <a:pt x="f6" y="f3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0" y="f33"/>
                  </a:cubicBezTo>
                  <a:cubicBezTo>
                    <a:pt x="f3" y="f33"/>
                    <a:pt x="f3" y="f34"/>
                    <a:pt x="f0" y="f35"/>
                  </a:cubicBezTo>
                  <a:cubicBezTo>
                    <a:pt x="f36" y="f37"/>
                    <a:pt x="f38" y="f5"/>
                    <a:pt x="f39" y="f5"/>
                  </a:cubicBezTo>
                  <a:cubicBezTo>
                    <a:pt x="f40" y="f5"/>
                    <a:pt x="f41" y="f42"/>
                    <a:pt x="f43" y="f44"/>
                  </a:cubicBezTo>
                  <a:cubicBezTo>
                    <a:pt x="f15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10"/>
                  </a:cubicBezTo>
                  <a:cubicBezTo>
                    <a:pt x="f55" y="f56"/>
                    <a:pt x="f57" y="f58"/>
                    <a:pt x="f4" y="f59"/>
                  </a:cubicBezTo>
                  <a:lnTo>
                    <a:pt x="f4" y="f3"/>
                  </a:ln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9" name="Google Shape;3451;p100">
              <a:extLst>
                <a:ext uri="{FF2B5EF4-FFF2-40B4-BE49-F238E27FC236}">
                  <a16:creationId xmlns:a16="http://schemas.microsoft.com/office/drawing/2014/main" id="{6BE564AA-C9CA-FC77-5A08-A680EC4EDB0F}"/>
                </a:ext>
              </a:extLst>
            </p:cNvPr>
            <p:cNvSpPr/>
            <p:nvPr/>
          </p:nvSpPr>
          <p:spPr>
            <a:xfrm>
              <a:off x="6526612" y="3925107"/>
              <a:ext cx="178966" cy="35846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792"/>
                <a:gd name="f5" fmla="val 9598"/>
                <a:gd name="f6" fmla="val 3893"/>
                <a:gd name="f7" fmla="val 1737"/>
                <a:gd name="f8" fmla="val 2156"/>
                <a:gd name="f9" fmla="val 2815"/>
                <a:gd name="f10" fmla="val 1018"/>
                <a:gd name="f11" fmla="val 4372"/>
                <a:gd name="f12" fmla="val 479"/>
                <a:gd name="f13" fmla="val 5031"/>
                <a:gd name="f14" fmla="val 5810"/>
                <a:gd name="f15" fmla="val 60"/>
                <a:gd name="f16" fmla="val 6648"/>
                <a:gd name="f17" fmla="val 7068"/>
                <a:gd name="f18" fmla="val 7487"/>
                <a:gd name="f19" fmla="val 7906"/>
                <a:gd name="f20" fmla="val 120"/>
                <a:gd name="f21" fmla="val 8266"/>
                <a:gd name="f22" fmla="val 8565"/>
                <a:gd name="f23" fmla="val 8924"/>
                <a:gd name="f24" fmla="val 9104"/>
                <a:gd name="f25" fmla="val 9284"/>
                <a:gd name="f26" fmla="val 9463"/>
                <a:gd name="f27" fmla="val 144"/>
                <a:gd name="f28" fmla="val 9559"/>
                <a:gd name="f29" fmla="val 206"/>
                <a:gd name="f30" fmla="val 268"/>
                <a:gd name="f31" fmla="val 362"/>
                <a:gd name="f32" fmla="val 455"/>
                <a:gd name="f33" fmla="val 9511"/>
                <a:gd name="f34" fmla="val 419"/>
                <a:gd name="f35" fmla="val 9403"/>
                <a:gd name="f36" fmla="val 359"/>
                <a:gd name="f37" fmla="val 8984"/>
                <a:gd name="f38" fmla="val 8505"/>
                <a:gd name="f39" fmla="val 8086"/>
                <a:gd name="f40" fmla="val 300"/>
                <a:gd name="f41" fmla="val 7607"/>
                <a:gd name="f42" fmla="val 240"/>
                <a:gd name="f43" fmla="val 6589"/>
                <a:gd name="f44" fmla="val 5630"/>
                <a:gd name="f45" fmla="val 898"/>
                <a:gd name="f46" fmla="val 4732"/>
                <a:gd name="f47" fmla="val 1557"/>
                <a:gd name="f48" fmla="val 3953"/>
                <a:gd name="f49" fmla="val 2635"/>
                <a:gd name="f50" fmla="val 2636"/>
                <a:gd name="f51" fmla="val 4073"/>
                <a:gd name="f52" fmla="val 1617"/>
                <a:gd name="f53" fmla="*/ f1 1 4792"/>
                <a:gd name="f54" fmla="*/ f2 1 9598"/>
                <a:gd name="f55" fmla="val f3"/>
                <a:gd name="f56" fmla="val f4"/>
                <a:gd name="f57" fmla="val f5"/>
                <a:gd name="f58" fmla="+- f57 0 f55"/>
                <a:gd name="f59" fmla="+- f56 0 f55"/>
                <a:gd name="f60" fmla="*/ f59 1 4792"/>
                <a:gd name="f61" fmla="*/ f58 1 9598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4792" h="9598">
                  <a:moveTo>
                    <a:pt x="f4" y="f3"/>
                  </a:moveTo>
                  <a:lnTo>
                    <a:pt x="f4" y="f3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0" y="f14"/>
                    <a:pt x="f15" y="f16"/>
                  </a:cubicBezTo>
                  <a:cubicBezTo>
                    <a:pt x="f3" y="f17"/>
                    <a:pt x="f3" y="f18"/>
                    <a:pt x="f15" y="f19"/>
                  </a:cubicBezTo>
                  <a:cubicBezTo>
                    <a:pt x="f20" y="f21"/>
                    <a:pt x="f0" y="f22"/>
                    <a:pt x="f20" y="f23"/>
                  </a:cubicBezTo>
                  <a:cubicBezTo>
                    <a:pt x="f15" y="f24"/>
                    <a:pt x="f15" y="f25"/>
                    <a:pt x="f20" y="f26"/>
                  </a:cubicBezTo>
                  <a:cubicBezTo>
                    <a:pt x="f27" y="f28"/>
                    <a:pt x="f29" y="f5"/>
                    <a:pt x="f30" y="f5"/>
                  </a:cubicBezTo>
                  <a:cubicBezTo>
                    <a:pt x="f31" y="f5"/>
                    <a:pt x="f32" y="f33"/>
                    <a:pt x="f34" y="f35"/>
                  </a:cubicBezTo>
                  <a:cubicBezTo>
                    <a:pt x="f36" y="f37"/>
                    <a:pt x="f12" y="f38"/>
                    <a:pt x="f34" y="f39"/>
                  </a:cubicBezTo>
                  <a:cubicBezTo>
                    <a:pt x="f40" y="f41"/>
                    <a:pt x="f42" y="f17"/>
                    <a:pt x="f40" y="f43"/>
                  </a:cubicBezTo>
                  <a:cubicBezTo>
                    <a:pt x="f12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4" y="f3"/>
                  </a:cubicBez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3452;p100">
              <a:extLst>
                <a:ext uri="{FF2B5EF4-FFF2-40B4-BE49-F238E27FC236}">
                  <a16:creationId xmlns:a16="http://schemas.microsoft.com/office/drawing/2014/main" id="{5A20DA97-436A-6093-6B8D-6BB0113EDAB6}"/>
                </a:ext>
              </a:extLst>
            </p:cNvPr>
            <p:cNvSpPr/>
            <p:nvPr/>
          </p:nvSpPr>
          <p:spPr>
            <a:xfrm>
              <a:off x="6455014" y="3828894"/>
              <a:ext cx="261765" cy="41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09"/>
                <a:gd name="f4" fmla="val 11105"/>
                <a:gd name="f5" fmla="val 7008"/>
                <a:gd name="f6" fmla="val 1"/>
                <a:gd name="f7" fmla="val 5930"/>
                <a:gd name="f8" fmla="val 480"/>
                <a:gd name="f9" fmla="val 4972"/>
                <a:gd name="f10" fmla="val 1259"/>
                <a:gd name="f11" fmla="val 4373"/>
                <a:gd name="f12" fmla="val 2277"/>
                <a:gd name="f13" fmla="val 4013"/>
                <a:gd name="f14" fmla="val 2876"/>
                <a:gd name="f15" fmla="val 3654"/>
                <a:gd name="f16" fmla="val 3475"/>
                <a:gd name="f17" fmla="val 3295"/>
                <a:gd name="f18" fmla="val 4074"/>
                <a:gd name="f19" fmla="val 2815"/>
                <a:gd name="f20" fmla="val 4673"/>
                <a:gd name="f21" fmla="val 2336"/>
                <a:gd name="f22" fmla="val 5212"/>
                <a:gd name="f23" fmla="val 1797"/>
                <a:gd name="f24" fmla="val 5691"/>
                <a:gd name="f25" fmla="val 959"/>
                <a:gd name="f26" fmla="val 6409"/>
                <a:gd name="f27" fmla="val 7368"/>
                <a:gd name="f28" fmla="val 300"/>
                <a:gd name="f29" fmla="val 8446"/>
                <a:gd name="f30" fmla="val 120"/>
                <a:gd name="f31" fmla="val 9165"/>
                <a:gd name="f32" fmla="val 10542"/>
                <a:gd name="f33" fmla="val 719"/>
                <a:gd name="f34" fmla="val 11081"/>
                <a:gd name="f35" fmla="val 735"/>
                <a:gd name="f36" fmla="val 11097"/>
                <a:gd name="f37" fmla="val 760"/>
                <a:gd name="f38" fmla="val 786"/>
                <a:gd name="f39" fmla="val 858"/>
                <a:gd name="f40" fmla="val 943"/>
                <a:gd name="f41" fmla="val 11049"/>
                <a:gd name="f42" fmla="val 899"/>
                <a:gd name="f43" fmla="val 10961"/>
                <a:gd name="f44" fmla="val 599"/>
                <a:gd name="f45" fmla="val 10123"/>
                <a:gd name="f46" fmla="val 540"/>
                <a:gd name="f47" fmla="val 9704"/>
                <a:gd name="f48" fmla="val 9224"/>
                <a:gd name="f49" fmla="val 8745"/>
                <a:gd name="f50" fmla="val 659"/>
                <a:gd name="f51" fmla="val 8266"/>
                <a:gd name="f52" fmla="val 779"/>
                <a:gd name="f53" fmla="val 7787"/>
                <a:gd name="f54" fmla="val 7308"/>
                <a:gd name="f55" fmla="val 1258"/>
                <a:gd name="f56" fmla="val 6889"/>
                <a:gd name="f57" fmla="val 1558"/>
                <a:gd name="f58" fmla="val 1917"/>
                <a:gd name="f59" fmla="val 5990"/>
                <a:gd name="f60" fmla="val 2396"/>
                <a:gd name="f61" fmla="val 5631"/>
                <a:gd name="f62" fmla="val 3175"/>
                <a:gd name="f63" fmla="val 4792"/>
                <a:gd name="f64" fmla="val 3894"/>
                <a:gd name="f65" fmla="val 3834"/>
                <a:gd name="f66" fmla="val 2756"/>
                <a:gd name="f67" fmla="val 4912"/>
                <a:gd name="f68" fmla="val 5870"/>
                <a:gd name="f69" fmla="val 600"/>
                <a:gd name="f70" fmla="val 61"/>
                <a:gd name="f71" fmla="*/ f0 1 7009"/>
                <a:gd name="f72" fmla="*/ f1 1 11105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7009"/>
                <a:gd name="f79" fmla="*/ f76 1 11105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7009" h="11105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8" y="f27"/>
                    <a:pt x="f28" y="f29"/>
                  </a:cubicBezTo>
                  <a:cubicBezTo>
                    <a:pt x="f30" y="f31"/>
                    <a:pt x="f6" y="f32"/>
                    <a:pt x="f33" y="f34"/>
                  </a:cubicBezTo>
                  <a:cubicBezTo>
                    <a:pt x="f35" y="f36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43"/>
                  </a:cubicBezTo>
                  <a:cubicBezTo>
                    <a:pt x="f33" y="f32"/>
                    <a:pt x="f44" y="f45"/>
                    <a:pt x="f46" y="f47"/>
                  </a:cubicBezTo>
                  <a:cubicBezTo>
                    <a:pt x="f8" y="f48"/>
                    <a:pt x="f46" y="f49"/>
                    <a:pt x="f50" y="f51"/>
                  </a:cubicBezTo>
                  <a:cubicBezTo>
                    <a:pt x="f52" y="f53"/>
                    <a:pt x="f25" y="f54"/>
                    <a:pt x="f55" y="f56"/>
                  </a:cubicBezTo>
                  <a:cubicBezTo>
                    <a:pt x="f57" y="f26"/>
                    <a:pt x="f58" y="f59"/>
                    <a:pt x="f60" y="f61"/>
                  </a:cubicBezTo>
                  <a:cubicBezTo>
                    <a:pt x="f62" y="f63"/>
                    <a:pt x="f64" y="f65"/>
                    <a:pt x="f11" y="f66"/>
                  </a:cubicBezTo>
                  <a:cubicBezTo>
                    <a:pt x="f67" y="f57"/>
                    <a:pt x="f68" y="f69"/>
                    <a:pt x="f5" y="f70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3453;p100">
              <a:extLst>
                <a:ext uri="{FF2B5EF4-FFF2-40B4-BE49-F238E27FC236}">
                  <a16:creationId xmlns:a16="http://schemas.microsoft.com/office/drawing/2014/main" id="{173E1E68-32BB-5192-5EBB-3C3AED30AD71}"/>
                </a:ext>
              </a:extLst>
            </p:cNvPr>
            <p:cNvSpPr/>
            <p:nvPr/>
          </p:nvSpPr>
          <p:spPr>
            <a:xfrm>
              <a:off x="6495275" y="3954158"/>
              <a:ext cx="145435" cy="314096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3894"/>
                <a:gd name="f6" fmla="val 8410"/>
                <a:gd name="f7" fmla="val 3834"/>
                <a:gd name="f8" fmla="val 1"/>
                <a:gd name="f9" fmla="val 3235"/>
                <a:gd name="f10" fmla="val 780"/>
                <a:gd name="f11" fmla="val 2576"/>
                <a:gd name="f12" fmla="val 1438"/>
                <a:gd name="f13" fmla="val 1977"/>
                <a:gd name="f14" fmla="val 2157"/>
                <a:gd name="f15" fmla="val 1378"/>
                <a:gd name="f16" fmla="val 2756"/>
                <a:gd name="f17" fmla="val 899"/>
                <a:gd name="f18" fmla="val 3415"/>
                <a:gd name="f19" fmla="val 480"/>
                <a:gd name="f20" fmla="val 4134"/>
                <a:gd name="f21" fmla="val 4852"/>
                <a:gd name="f22" fmla="val 60"/>
                <a:gd name="f23" fmla="val 5631"/>
                <a:gd name="f24" fmla="val 6409"/>
                <a:gd name="f25" fmla="val 7068"/>
                <a:gd name="f26" fmla="val 7787"/>
                <a:gd name="f27" fmla="val 600"/>
                <a:gd name="f28" fmla="val 8386"/>
                <a:gd name="f29" fmla="val 616"/>
                <a:gd name="f30" fmla="val 8402"/>
                <a:gd name="f31" fmla="val 636"/>
                <a:gd name="f32" fmla="val 8409"/>
                <a:gd name="f33" fmla="val 657"/>
                <a:gd name="f34" fmla="val 715"/>
                <a:gd name="f35" fmla="val 779"/>
                <a:gd name="f36" fmla="val 8354"/>
                <a:gd name="f37" fmla="val 8266"/>
                <a:gd name="f38" fmla="val 7607"/>
                <a:gd name="f39" fmla="val 6948"/>
                <a:gd name="f40" fmla="val 6230"/>
                <a:gd name="f41" fmla="val 5451"/>
                <a:gd name="f42" fmla="val 540"/>
                <a:gd name="f43" fmla="val 4613"/>
                <a:gd name="f44" fmla="val 1318"/>
                <a:gd name="f45" fmla="val 1797"/>
                <a:gd name="f46" fmla="val 2336"/>
                <a:gd name="f47" fmla="val 2037"/>
                <a:gd name="f48" fmla="val 2875"/>
                <a:gd name="f49" fmla="val 3355"/>
                <a:gd name="f50" fmla="val 720"/>
                <a:gd name="f51" fmla="val 61"/>
                <a:gd name="f52" fmla="*/ f2 1 3894"/>
                <a:gd name="f53" fmla="*/ f3 1 8410"/>
                <a:gd name="f54" fmla="val f4"/>
                <a:gd name="f55" fmla="val f5"/>
                <a:gd name="f56" fmla="val f6"/>
                <a:gd name="f57" fmla="+- f56 0 f54"/>
                <a:gd name="f58" fmla="+- f55 0 f54"/>
                <a:gd name="f59" fmla="*/ f58 1 3894"/>
                <a:gd name="f60" fmla="*/ f57 1 8410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3894" h="8410">
                  <a:moveTo>
                    <a:pt x="f7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1" y="f21"/>
                    <a:pt x="f22" y="f23"/>
                    <a:pt x="f22" y="f24"/>
                  </a:cubicBezTo>
                  <a:cubicBezTo>
                    <a:pt x="f8" y="f25"/>
                    <a:pt x="f1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5" y="f37"/>
                  </a:cubicBezTo>
                  <a:cubicBezTo>
                    <a:pt x="f19" y="f38"/>
                    <a:pt x="f0" y="f39"/>
                    <a:pt x="f0" y="f40"/>
                  </a:cubicBezTo>
                  <a:cubicBezTo>
                    <a:pt x="f0" y="f41"/>
                    <a:pt x="f42" y="f43"/>
                    <a:pt x="f17" y="f5"/>
                  </a:cubicBezTo>
                  <a:cubicBezTo>
                    <a:pt x="f44" y="f9"/>
                    <a:pt x="f45" y="f11"/>
                    <a:pt x="f46" y="f47"/>
                  </a:cubicBezTo>
                  <a:cubicBezTo>
                    <a:pt x="f48" y="f15"/>
                    <a:pt x="f49" y="f50"/>
                    <a:pt x="f5" y="f51"/>
                  </a:cubicBezTo>
                  <a:lnTo>
                    <a:pt x="f7" y="f8"/>
                  </a:ln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3454;p100">
              <a:extLst>
                <a:ext uri="{FF2B5EF4-FFF2-40B4-BE49-F238E27FC236}">
                  <a16:creationId xmlns:a16="http://schemas.microsoft.com/office/drawing/2014/main" id="{17646588-7167-9B34-1DE7-992012D6685A}"/>
                </a:ext>
              </a:extLst>
            </p:cNvPr>
            <p:cNvSpPr/>
            <p:nvPr/>
          </p:nvSpPr>
          <p:spPr>
            <a:xfrm>
              <a:off x="7076852" y="4023515"/>
              <a:ext cx="138741" cy="285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15"/>
                <a:gd name="f4" fmla="val 7647"/>
                <a:gd name="f5" fmla="val 1"/>
                <a:gd name="f6" fmla="val 480"/>
                <a:gd name="f7" fmla="val 600"/>
                <a:gd name="f8" fmla="val 899"/>
                <a:gd name="f9" fmla="val 1198"/>
                <a:gd name="f10" fmla="val 1199"/>
                <a:gd name="f11" fmla="val 1797"/>
                <a:gd name="f12" fmla="val 1558"/>
                <a:gd name="f13" fmla="val 2396"/>
                <a:gd name="f14" fmla="val 1798"/>
                <a:gd name="f15" fmla="val 3055"/>
                <a:gd name="f16" fmla="val 1977"/>
                <a:gd name="f17" fmla="val 3714"/>
                <a:gd name="f18" fmla="val 4013"/>
                <a:gd name="f19" fmla="val 2097"/>
                <a:gd name="f20" fmla="val 4313"/>
                <a:gd name="f21" fmla="val 2217"/>
                <a:gd name="f22" fmla="val 4552"/>
                <a:gd name="f23" fmla="val 2337"/>
                <a:gd name="f24" fmla="val 4792"/>
                <a:gd name="f25" fmla="val 2516"/>
                <a:gd name="f26" fmla="val 5032"/>
                <a:gd name="f27" fmla="val 2696"/>
                <a:gd name="f28" fmla="val 5271"/>
                <a:gd name="f29" fmla="val 5810"/>
                <a:gd name="f30" fmla="val 6768"/>
                <a:gd name="f31" fmla="val 3115"/>
                <a:gd name="f32" fmla="val 7427"/>
                <a:gd name="f33" fmla="val 3023"/>
                <a:gd name="f34" fmla="val 7519"/>
                <a:gd name="f35" fmla="val 3143"/>
                <a:gd name="f36" fmla="val 7646"/>
                <a:gd name="f37" fmla="val 3258"/>
                <a:gd name="f38" fmla="val 3293"/>
                <a:gd name="f39" fmla="val 3327"/>
                <a:gd name="f40" fmla="val 7635"/>
                <a:gd name="f41" fmla="val 3355"/>
                <a:gd name="f42" fmla="val 7607"/>
                <a:gd name="f43" fmla="val 7128"/>
                <a:gd name="f44" fmla="val 6469"/>
                <a:gd name="f45" fmla="val 5990"/>
                <a:gd name="f46" fmla="val 2995"/>
                <a:gd name="f47" fmla="val 4672"/>
                <a:gd name="f48" fmla="val 3834"/>
                <a:gd name="f49" fmla="val 2456"/>
                <a:gd name="f50" fmla="val 1438"/>
                <a:gd name="f51" fmla="val 1857"/>
                <a:gd name="f52" fmla="val 1139"/>
                <a:gd name="f53" fmla="val 660"/>
                <a:gd name="f54" fmla="val 540"/>
                <a:gd name="f55" fmla="val 61"/>
                <a:gd name="f56" fmla="*/ f0 1 3715"/>
                <a:gd name="f57" fmla="*/ f1 1 7647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3715"/>
                <a:gd name="f64" fmla="*/ f61 1 7647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3715" h="7647">
                  <a:moveTo>
                    <a:pt x="f5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6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15" y="f29"/>
                    <a:pt x="f17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17" y="f43"/>
                    <a:pt x="f17" y="f44"/>
                    <a:pt x="f41" y="f45"/>
                  </a:cubicBezTo>
                  <a:cubicBezTo>
                    <a:pt x="f46" y="f28"/>
                    <a:pt x="f23" y="f47"/>
                    <a:pt x="f21" y="f48"/>
                  </a:cubicBezTo>
                  <a:cubicBezTo>
                    <a:pt x="f19" y="f31"/>
                    <a:pt x="f14" y="f49"/>
                    <a:pt x="f50" y="f51"/>
                  </a:cubicBezTo>
                  <a:cubicBezTo>
                    <a:pt x="f52" y="f52"/>
                    <a:pt x="f53" y="f54"/>
                    <a:pt x="f55" y="f5"/>
                  </a:cubicBez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3" name="Google Shape;3455;p100">
              <a:extLst>
                <a:ext uri="{FF2B5EF4-FFF2-40B4-BE49-F238E27FC236}">
                  <a16:creationId xmlns:a16="http://schemas.microsoft.com/office/drawing/2014/main" id="{8867AEC3-2146-996A-9879-D8162103B80B}"/>
                </a:ext>
              </a:extLst>
            </p:cNvPr>
            <p:cNvSpPr/>
            <p:nvPr/>
          </p:nvSpPr>
          <p:spPr>
            <a:xfrm>
              <a:off x="7027657" y="3958638"/>
              <a:ext cx="234881" cy="328434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6289"/>
                <a:gd name="f5" fmla="val 8794"/>
                <a:gd name="f6" fmla="val 60"/>
                <a:gd name="f7" fmla="val 1"/>
                <a:gd name="f8" fmla="val 61"/>
                <a:gd name="f9" fmla="val 839"/>
                <a:gd name="f10" fmla="val 420"/>
                <a:gd name="f11" fmla="val 1557"/>
                <a:gd name="f12" fmla="val 1019"/>
                <a:gd name="f13" fmla="val 2096"/>
                <a:gd name="f14" fmla="val 1678"/>
                <a:gd name="f15" fmla="val 2695"/>
                <a:gd name="f16" fmla="val 2396"/>
                <a:gd name="f17" fmla="val 3115"/>
                <a:gd name="f18" fmla="val 3235"/>
                <a:gd name="f19" fmla="val 3474"/>
                <a:gd name="f20" fmla="val 4133"/>
                <a:gd name="f21" fmla="val 3773"/>
                <a:gd name="f22" fmla="val 4792"/>
                <a:gd name="f23" fmla="val 4312"/>
                <a:gd name="f24" fmla="val 5391"/>
                <a:gd name="f25" fmla="val 4911"/>
                <a:gd name="f26" fmla="val 5930"/>
                <a:gd name="f27" fmla="val 5211"/>
                <a:gd name="f28" fmla="val 6170"/>
                <a:gd name="f29" fmla="val 5450"/>
                <a:gd name="f30" fmla="val 6529"/>
                <a:gd name="f31" fmla="val 5630"/>
                <a:gd name="f32" fmla="val 6828"/>
                <a:gd name="f33" fmla="val 5870"/>
                <a:gd name="f34" fmla="val 7427"/>
                <a:gd name="f35" fmla="val 8026"/>
                <a:gd name="f36" fmla="val 5750"/>
                <a:gd name="f37" fmla="val 8625"/>
                <a:gd name="f38" fmla="val 5715"/>
                <a:gd name="f39" fmla="val 8730"/>
                <a:gd name="f40" fmla="val 5822"/>
                <a:gd name="f41" fmla="val 5917"/>
                <a:gd name="f42" fmla="val 5986"/>
                <a:gd name="f43" fmla="val 6049"/>
                <a:gd name="f44" fmla="val 8760"/>
                <a:gd name="f45" fmla="val 8685"/>
                <a:gd name="f46" fmla="val 7787"/>
                <a:gd name="f47" fmla="val 4851"/>
                <a:gd name="f48" fmla="val 4073"/>
                <a:gd name="f49" fmla="val 4972"/>
                <a:gd name="f50" fmla="val 3654"/>
                <a:gd name="f51" fmla="val 3294"/>
                <a:gd name="f52" fmla="val 3175"/>
                <a:gd name="f53" fmla="val 2875"/>
                <a:gd name="f54" fmla="val 2336"/>
                <a:gd name="f55" fmla="val 1677"/>
                <a:gd name="f56" fmla="val 899"/>
                <a:gd name="f57" fmla="val 958"/>
                <a:gd name="f58" fmla="*/ f1 1 6289"/>
                <a:gd name="f59" fmla="*/ f2 1 8794"/>
                <a:gd name="f60" fmla="val f3"/>
                <a:gd name="f61" fmla="val f4"/>
                <a:gd name="f62" fmla="val f5"/>
                <a:gd name="f63" fmla="+- f62 0 f60"/>
                <a:gd name="f64" fmla="+- f61 0 f60"/>
                <a:gd name="f65" fmla="*/ f64 1 6289"/>
                <a:gd name="f66" fmla="*/ f63 1 8794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6289" h="8794">
                  <a:moveTo>
                    <a:pt x="f6" y="f7"/>
                  </a:moveTo>
                  <a:cubicBezTo>
                    <a:pt x="f6" y="f7"/>
                    <a:pt x="f3" y="f7"/>
                    <a:pt x="f6" y="f8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3" y="f35"/>
                    <a:pt x="f36" y="f37"/>
                  </a:cubicBezTo>
                  <a:cubicBezTo>
                    <a:pt x="f38" y="f39"/>
                    <a:pt x="f40" y="f5"/>
                    <a:pt x="f41" y="f5"/>
                  </a:cubicBezTo>
                  <a:cubicBezTo>
                    <a:pt x="f42" y="f5"/>
                    <a:pt x="f43" y="f44"/>
                    <a:pt x="f43" y="f45"/>
                  </a:cubicBezTo>
                  <a:cubicBezTo>
                    <a:pt x="f4" y="f46"/>
                    <a:pt x="f43" y="f32"/>
                    <a:pt x="f29" y="f28"/>
                  </a:cubicBezTo>
                  <a:cubicBezTo>
                    <a:pt x="f47" y="f24"/>
                    <a:pt x="f48" y="f49"/>
                    <a:pt x="f50" y="f48"/>
                  </a:cubicBezTo>
                  <a:cubicBezTo>
                    <a:pt x="f51" y="f52"/>
                    <a:pt x="f53" y="f16"/>
                    <a:pt x="f54" y="f14"/>
                  </a:cubicBezTo>
                  <a:cubicBezTo>
                    <a:pt x="f55" y="f56"/>
                    <a:pt x="f57" y="f0"/>
                    <a:pt x="f6" y="f7"/>
                  </a:cubicBez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4" name="Google Shape;3456;p100">
              <a:extLst>
                <a:ext uri="{FF2B5EF4-FFF2-40B4-BE49-F238E27FC236}">
                  <a16:creationId xmlns:a16="http://schemas.microsoft.com/office/drawing/2014/main" id="{0F3A5C8B-DA5E-C26B-9296-44AEF43F8D2E}"/>
                </a:ext>
              </a:extLst>
            </p:cNvPr>
            <p:cNvSpPr/>
            <p:nvPr/>
          </p:nvSpPr>
          <p:spPr>
            <a:xfrm>
              <a:off x="7132795" y="3916137"/>
              <a:ext cx="196861" cy="297737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5271"/>
                <a:gd name="f5" fmla="val 7971"/>
                <a:gd name="f6" fmla="val 60"/>
                <a:gd name="f7" fmla="val 1"/>
                <a:gd name="f8" fmla="val 61"/>
                <a:gd name="f9" fmla="val 359"/>
                <a:gd name="f10" fmla="val 599"/>
                <a:gd name="f11" fmla="val 779"/>
                <a:gd name="f12" fmla="val 719"/>
                <a:gd name="f13" fmla="val 1199"/>
                <a:gd name="f14" fmla="val 899"/>
                <a:gd name="f15" fmla="val 1498"/>
                <a:gd name="f16" fmla="val 1078"/>
                <a:gd name="f17" fmla="val 1798"/>
                <a:gd name="f18" fmla="val 1258"/>
                <a:gd name="f19" fmla="val 2037"/>
                <a:gd name="f20" fmla="val 1797"/>
                <a:gd name="f21" fmla="val 2576"/>
                <a:gd name="f22" fmla="val 2336"/>
                <a:gd name="f23" fmla="val 3055"/>
                <a:gd name="f24" fmla="val 2935"/>
                <a:gd name="f25" fmla="val 3475"/>
                <a:gd name="f26" fmla="val 3594"/>
                <a:gd name="f27" fmla="val 3954"/>
                <a:gd name="f28" fmla="val 4073"/>
                <a:gd name="f29" fmla="val 4493"/>
                <a:gd name="f30" fmla="val 4432"/>
                <a:gd name="f31" fmla="val 5211"/>
                <a:gd name="f32" fmla="val 4612"/>
                <a:gd name="f33" fmla="val 5631"/>
                <a:gd name="f34" fmla="val 4732"/>
                <a:gd name="f35" fmla="val 6050"/>
                <a:gd name="f36" fmla="val 4792"/>
                <a:gd name="f37" fmla="val 6529"/>
                <a:gd name="f38" fmla="val 7008"/>
                <a:gd name="f39" fmla="val 7368"/>
                <a:gd name="f40" fmla="val 7847"/>
                <a:gd name="f41" fmla="val 7921"/>
                <a:gd name="f42" fmla="val 4800"/>
                <a:gd name="f43" fmla="val 7972"/>
                <a:gd name="f44" fmla="val 4881"/>
                <a:gd name="f45" fmla="val 4931"/>
                <a:gd name="f46" fmla="val 4985"/>
                <a:gd name="f47" fmla="val 7952"/>
                <a:gd name="f48" fmla="val 5031"/>
                <a:gd name="f49" fmla="val 7907"/>
                <a:gd name="f50" fmla="val 7068"/>
                <a:gd name="f51" fmla="val 6230"/>
                <a:gd name="f52" fmla="val 4851"/>
                <a:gd name="f53" fmla="val 5451"/>
                <a:gd name="f54" fmla="val 4552"/>
                <a:gd name="f55" fmla="val 4672"/>
                <a:gd name="f56" fmla="val 4013"/>
                <a:gd name="f57" fmla="val 4014"/>
                <a:gd name="f58" fmla="val 3354"/>
                <a:gd name="f59" fmla="val 2695"/>
                <a:gd name="f60" fmla="val 2995"/>
                <a:gd name="f61" fmla="val 2096"/>
                <a:gd name="f62" fmla="val 2516"/>
                <a:gd name="f63" fmla="val 1497"/>
                <a:gd name="f64" fmla="val 1917"/>
                <a:gd name="f65" fmla="val 1198"/>
                <a:gd name="f66" fmla="val 1618"/>
                <a:gd name="f67" fmla="val 958"/>
                <a:gd name="f68" fmla="val 540"/>
                <a:gd name="f69" fmla="val 240"/>
                <a:gd name="f70" fmla="*/ f1 1 5271"/>
                <a:gd name="f71" fmla="*/ f2 1 7971"/>
                <a:gd name="f72" fmla="val f3"/>
                <a:gd name="f73" fmla="val f4"/>
                <a:gd name="f74" fmla="val f5"/>
                <a:gd name="f75" fmla="+- f74 0 f72"/>
                <a:gd name="f76" fmla="+- f73 0 f72"/>
                <a:gd name="f77" fmla="*/ f76 1 5271"/>
                <a:gd name="f78" fmla="*/ f75 1 7971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5271" h="7971">
                  <a:moveTo>
                    <a:pt x="f6" y="f7"/>
                  </a:moveTo>
                  <a:cubicBezTo>
                    <a:pt x="f3" y="f7"/>
                    <a:pt x="f3" y="f7"/>
                    <a:pt x="f3" y="f8"/>
                  </a:cubicBezTo>
                  <a:lnTo>
                    <a:pt x="f6" y="f8"/>
                  </a:lnTo>
                  <a:cubicBezTo>
                    <a:pt x="f9" y="f0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6" y="f38"/>
                    <a:pt x="f34" y="f39"/>
                    <a:pt x="f34" y="f40"/>
                  </a:cubicBezTo>
                  <a:cubicBezTo>
                    <a:pt x="f34" y="f41"/>
                    <a:pt x="f42" y="f43"/>
                    <a:pt x="f44" y="f43"/>
                  </a:cubicBezTo>
                  <a:cubicBezTo>
                    <a:pt x="f45" y="f43"/>
                    <a:pt x="f46" y="f47"/>
                    <a:pt x="f48" y="f49"/>
                  </a:cubicBezTo>
                  <a:cubicBezTo>
                    <a:pt x="f4" y="f50"/>
                    <a:pt x="f31" y="f51"/>
                    <a:pt x="f52" y="f53"/>
                  </a:cubicBezTo>
                  <a:cubicBezTo>
                    <a:pt x="f54" y="f55"/>
                    <a:pt x="f56" y="f57"/>
                    <a:pt x="f58" y="f25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18"/>
                    <a:pt x="f12" y="f14"/>
                  </a:cubicBezTo>
                  <a:cubicBezTo>
                    <a:pt x="f10" y="f68"/>
                    <a:pt x="f9" y="f69"/>
                    <a:pt x="f6" y="f7"/>
                  </a:cubicBez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5" name="Google Shape;3457;p100">
              <a:extLst>
                <a:ext uri="{FF2B5EF4-FFF2-40B4-BE49-F238E27FC236}">
                  <a16:creationId xmlns:a16="http://schemas.microsoft.com/office/drawing/2014/main" id="{95D56AD2-4EF1-E81C-9893-3E602FCEDDDA}"/>
                </a:ext>
              </a:extLst>
            </p:cNvPr>
            <p:cNvSpPr/>
            <p:nvPr/>
          </p:nvSpPr>
          <p:spPr>
            <a:xfrm>
              <a:off x="7177500" y="4019034"/>
              <a:ext cx="127540" cy="2284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15"/>
                <a:gd name="f4" fmla="val 6116"/>
                <a:gd name="f5" fmla="val 1"/>
                <a:gd name="f6" fmla="val 300"/>
                <a:gd name="f7" fmla="val 480"/>
                <a:gd name="f8" fmla="val 720"/>
                <a:gd name="f9" fmla="val 899"/>
                <a:gd name="f10" fmla="val 1199"/>
                <a:gd name="f11" fmla="val 1678"/>
                <a:gd name="f12" fmla="val 1558"/>
                <a:gd name="f13" fmla="val 2097"/>
                <a:gd name="f14" fmla="val 2037"/>
                <a:gd name="f15" fmla="val 2397"/>
                <a:gd name="f16" fmla="val 2516"/>
                <a:gd name="f17" fmla="val 2936"/>
                <a:gd name="f18" fmla="val 3594"/>
                <a:gd name="f19" fmla="val 3115"/>
                <a:gd name="f20" fmla="val 4792"/>
                <a:gd name="f21" fmla="val 2876"/>
                <a:gd name="f22" fmla="val 5990"/>
                <a:gd name="f23" fmla="val 2839"/>
                <a:gd name="f24" fmla="val 6064"/>
                <a:gd name="f25" fmla="val 2916"/>
                <a:gd name="f26" fmla="val 6115"/>
                <a:gd name="f27" fmla="val 2981"/>
                <a:gd name="f28" fmla="val 3021"/>
                <a:gd name="f29" fmla="val 3056"/>
                <a:gd name="f30" fmla="val 6096"/>
                <a:gd name="f31" fmla="val 6050"/>
                <a:gd name="f32" fmla="val 4912"/>
                <a:gd name="f33" fmla="val 3295"/>
                <a:gd name="f34" fmla="val 3654"/>
                <a:gd name="f35" fmla="val 2756"/>
                <a:gd name="f36" fmla="val 2636"/>
                <a:gd name="f37" fmla="val 2457"/>
                <a:gd name="f38" fmla="val 1318"/>
                <a:gd name="f39" fmla="val 1079"/>
                <a:gd name="f40" fmla="val 540"/>
                <a:gd name="f41" fmla="val 61"/>
                <a:gd name="f42" fmla="*/ f0 1 3415"/>
                <a:gd name="f43" fmla="*/ f1 1 611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3415"/>
                <a:gd name="f50" fmla="*/ f47 1 611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3415" h="6116">
                  <a:moveTo>
                    <a:pt x="f5" y="f5"/>
                  </a:moveTo>
                  <a:cubicBezTo>
                    <a:pt x="f6" y="f7"/>
                    <a:pt x="f8" y="f9"/>
                    <a:pt x="f10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29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13"/>
                    <a:pt x="f13" y="f11"/>
                    <a:pt x="f11" y="f38"/>
                  </a:cubicBezTo>
                  <a:cubicBezTo>
                    <a:pt x="f39" y="f9"/>
                    <a:pt x="f40" y="f7"/>
                    <a:pt x="f41" y="f5"/>
                  </a:cubicBez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3458;p100">
              <a:extLst>
                <a:ext uri="{FF2B5EF4-FFF2-40B4-BE49-F238E27FC236}">
                  <a16:creationId xmlns:a16="http://schemas.microsoft.com/office/drawing/2014/main" id="{FB66A2CB-78BC-DE55-C402-477E361D3E4E}"/>
                </a:ext>
              </a:extLst>
            </p:cNvPr>
            <p:cNvSpPr/>
            <p:nvPr/>
          </p:nvSpPr>
          <p:spPr>
            <a:xfrm>
              <a:off x="6640665" y="4137495"/>
              <a:ext cx="85039" cy="136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77"/>
                <a:gd name="f4" fmla="val 3657"/>
                <a:gd name="f5" fmla="val 1104"/>
                <a:gd name="f6" fmla="val 224"/>
                <a:gd name="f7" fmla="val 1"/>
                <a:gd name="f8" fmla="val 812"/>
                <a:gd name="f9" fmla="val 1680"/>
                <a:gd name="f10" fmla="val 61"/>
                <a:gd name="f11" fmla="val 2519"/>
                <a:gd name="f12" fmla="val 420"/>
                <a:gd name="f13" fmla="val 3477"/>
                <a:gd name="f14" fmla="val 1378"/>
                <a:gd name="f15" fmla="val 1498"/>
                <a:gd name="f16" fmla="val 1857"/>
                <a:gd name="f17" fmla="val 3597"/>
                <a:gd name="f18" fmla="val 3357"/>
                <a:gd name="f19" fmla="val 1021"/>
                <a:gd name="f20" fmla="val 2157"/>
                <a:gd name="f21" fmla="val 482"/>
                <a:gd name="f22" fmla="val 1738"/>
                <a:gd name="f23" fmla="val 123"/>
                <a:gd name="f24" fmla="val 1199"/>
                <a:gd name="f25" fmla="val 3"/>
                <a:gd name="f26" fmla="val 1166"/>
                <a:gd name="f27" fmla="val 1134"/>
                <a:gd name="f28" fmla="*/ f0 1 2277"/>
                <a:gd name="f29" fmla="*/ f1 1 3657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2277"/>
                <a:gd name="f36" fmla="*/ f33 1 3657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2277" h="3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4"/>
                    <a:pt x="f16" y="f17"/>
                    <a:pt x="f16" y="f18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7"/>
                    <a:pt x="f27" y="f2"/>
                    <a:pt x="f5" y="f2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3459;p100">
              <a:extLst>
                <a:ext uri="{FF2B5EF4-FFF2-40B4-BE49-F238E27FC236}">
                  <a16:creationId xmlns:a16="http://schemas.microsoft.com/office/drawing/2014/main" id="{BAF9F0F6-CED8-B217-7E59-D603F46A15C1}"/>
                </a:ext>
              </a:extLst>
            </p:cNvPr>
            <p:cNvSpPr/>
            <p:nvPr/>
          </p:nvSpPr>
          <p:spPr>
            <a:xfrm>
              <a:off x="6900757" y="4191838"/>
              <a:ext cx="55348" cy="757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2029"/>
                <a:gd name="f5" fmla="val 763"/>
                <a:gd name="f6" fmla="val 1"/>
                <a:gd name="f7" fmla="val 733"/>
                <a:gd name="f8" fmla="val 703"/>
                <a:gd name="f9" fmla="val 16"/>
                <a:gd name="f10" fmla="val 45"/>
                <a:gd name="f11" fmla="val 105"/>
                <a:gd name="f12" fmla="val 643"/>
                <a:gd name="f13" fmla="val 345"/>
                <a:gd name="f14" fmla="val 584"/>
                <a:gd name="f15" fmla="val 823"/>
                <a:gd name="f16" fmla="val 764"/>
                <a:gd name="f17" fmla="val 943"/>
                <a:gd name="f18" fmla="val 884"/>
                <a:gd name="f19" fmla="val 1062"/>
                <a:gd name="f20" fmla="val 1064"/>
                <a:gd name="f21" fmla="val 1122"/>
                <a:gd name="f22" fmla="val 1243"/>
                <a:gd name="f23" fmla="val 1363"/>
                <a:gd name="f24" fmla="val 1543"/>
                <a:gd name="f25" fmla="val 883"/>
                <a:gd name="f26" fmla="val 1603"/>
                <a:gd name="f27" fmla="val 1633"/>
                <a:gd name="f28" fmla="val 658"/>
                <a:gd name="f29" fmla="val 1648"/>
                <a:gd name="f30" fmla="val 621"/>
                <a:gd name="f31" fmla="val 583"/>
                <a:gd name="f32" fmla="val 553"/>
                <a:gd name="f33" fmla="val 523"/>
                <a:gd name="f34" fmla="val 403"/>
                <a:gd name="f35" fmla="val 284"/>
                <a:gd name="f36" fmla="val 259"/>
                <a:gd name="f37" fmla="val 1535"/>
                <a:gd name="f38" fmla="val 236"/>
                <a:gd name="f39" fmla="val 1531"/>
                <a:gd name="f40" fmla="val 214"/>
                <a:gd name="f41" fmla="val 76"/>
                <a:gd name="f42" fmla="val 1679"/>
                <a:gd name="f43" fmla="val 104"/>
                <a:gd name="f44" fmla="val 1782"/>
                <a:gd name="f45" fmla="val 164"/>
                <a:gd name="f46" fmla="val 1842"/>
                <a:gd name="f47" fmla="val 224"/>
                <a:gd name="f48" fmla="val 1902"/>
                <a:gd name="f49" fmla="val 1962"/>
                <a:gd name="f50" fmla="val 2022"/>
                <a:gd name="f51" fmla="val 674"/>
                <a:gd name="f52" fmla="val 2026"/>
                <a:gd name="f53" fmla="val 705"/>
                <a:gd name="f54" fmla="val 2028"/>
                <a:gd name="f55" fmla="val 735"/>
                <a:gd name="f56" fmla="val 1687"/>
                <a:gd name="f57" fmla="val 1362"/>
                <a:gd name="f58" fmla="val 824"/>
                <a:gd name="f59" fmla="val 1182"/>
                <a:gd name="f60" fmla="val 704"/>
                <a:gd name="f61" fmla="val 525"/>
                <a:gd name="f62" fmla="val 285"/>
                <a:gd name="f63" fmla="val 793"/>
                <a:gd name="f64" fmla="*/ f0 1 1482"/>
                <a:gd name="f65" fmla="*/ f1 1 2029"/>
                <a:gd name="f66" fmla="val f2"/>
                <a:gd name="f67" fmla="val f3"/>
                <a:gd name="f68" fmla="val f4"/>
                <a:gd name="f69" fmla="+- f68 0 f66"/>
                <a:gd name="f70" fmla="+- f67 0 f66"/>
                <a:gd name="f71" fmla="*/ f70 1 1482"/>
                <a:gd name="f72" fmla="*/ f69 1 2029"/>
                <a:gd name="f73" fmla="*/ f66 1 f71"/>
                <a:gd name="f74" fmla="*/ f67 1 f71"/>
                <a:gd name="f75" fmla="*/ f66 1 f72"/>
                <a:gd name="f76" fmla="*/ f68 1 f72"/>
                <a:gd name="f77" fmla="*/ f73 f64 1"/>
                <a:gd name="f78" fmla="*/ f74 f64 1"/>
                <a:gd name="f79" fmla="*/ f76 f65 1"/>
                <a:gd name="f80" fmla="*/ f75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1482" h="202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8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1" y="f23"/>
                    <a:pt x="f19" y="f24"/>
                    <a:pt x="f25" y="f26"/>
                  </a:cubicBezTo>
                  <a:lnTo>
                    <a:pt x="f5" y="f26"/>
                  </a:lnTo>
                  <a:cubicBezTo>
                    <a:pt x="f8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6"/>
                  </a:cubicBezTo>
                  <a:lnTo>
                    <a:pt x="f34" y="f26"/>
                  </a:lnTo>
                  <a:lnTo>
                    <a:pt x="f35" y="f24"/>
                  </a:ln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6" y="f42"/>
                    <a:pt x="f43" y="f44"/>
                  </a:cubicBezTo>
                  <a:cubicBezTo>
                    <a:pt x="f45" y="f46"/>
                    <a:pt x="f47" y="f48"/>
                    <a:pt x="f35" y="f49"/>
                  </a:cubicBezTo>
                  <a:cubicBezTo>
                    <a:pt x="f34" y="f50"/>
                    <a:pt x="f33" y="f50"/>
                    <a:pt x="f12" y="f50"/>
                  </a:cubicBezTo>
                  <a:cubicBezTo>
                    <a:pt x="f51" y="f52"/>
                    <a:pt x="f53" y="f54"/>
                    <a:pt x="f55" y="f54"/>
                  </a:cubicBezTo>
                  <a:cubicBezTo>
                    <a:pt x="f21" y="f54"/>
                    <a:pt x="f3" y="f56"/>
                    <a:pt x="f3" y="f22"/>
                  </a:cubicBezTo>
                  <a:cubicBezTo>
                    <a:pt x="f3" y="f20"/>
                    <a:pt x="f57" y="f58"/>
                    <a:pt x="f59" y="f60"/>
                  </a:cubicBezTo>
                  <a:cubicBezTo>
                    <a:pt x="f19" y="f61"/>
                    <a:pt x="f17" y="f62"/>
                    <a:pt x="f15" y="f10"/>
                  </a:cubicBezTo>
                  <a:cubicBezTo>
                    <a:pt x="f15" y="f9"/>
                    <a:pt x="f63" y="f6"/>
                    <a:pt x="f5" y="f6"/>
                  </a:cubicBezTo>
                  <a:close/>
                </a:path>
              </a:pathLst>
            </a:custGeom>
            <a:solidFill>
              <a:srgbClr val="753C1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3460;p100">
              <a:extLst>
                <a:ext uri="{FF2B5EF4-FFF2-40B4-BE49-F238E27FC236}">
                  <a16:creationId xmlns:a16="http://schemas.microsoft.com/office/drawing/2014/main" id="{85AA85FC-8756-7906-C5C1-43070A7E103F}"/>
                </a:ext>
              </a:extLst>
            </p:cNvPr>
            <p:cNvSpPr/>
            <p:nvPr/>
          </p:nvSpPr>
          <p:spPr>
            <a:xfrm>
              <a:off x="7023177" y="4084350"/>
              <a:ext cx="69393" cy="30925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1858"/>
                <a:gd name="f6" fmla="val 826"/>
                <a:gd name="f7" fmla="val 741"/>
                <a:gd name="f8" fmla="val 463"/>
                <a:gd name="f9" fmla="val 216"/>
                <a:gd name="f10" fmla="val 99"/>
                <a:gd name="f11" fmla="val 228"/>
                <a:gd name="f12" fmla="val 348"/>
                <a:gd name="f13" fmla="val 288"/>
                <a:gd name="f14" fmla="val 539"/>
                <a:gd name="f15" fmla="val 659"/>
                <a:gd name="f16" fmla="val 839"/>
                <a:gd name="f17" fmla="val 959"/>
                <a:gd name="f18" fmla="val 1078"/>
                <a:gd name="f19" fmla="val 408"/>
                <a:gd name="f20" fmla="val 1198"/>
                <a:gd name="f21" fmla="val 468"/>
                <a:gd name="f22" fmla="val 1318"/>
                <a:gd name="f23" fmla="val 528"/>
                <a:gd name="f24" fmla="val 1378"/>
                <a:gd name="f25" fmla="val 588"/>
                <a:gd name="f26" fmla="val 1438"/>
                <a:gd name="f27" fmla="val 1498"/>
                <a:gd name="f28" fmla="val 648"/>
                <a:gd name="f29" fmla="val 1558"/>
                <a:gd name="f30" fmla="val 767"/>
                <a:gd name="f31" fmla="val 1617"/>
                <a:gd name="f32" fmla="val 827"/>
                <a:gd name="f33" fmla="val 1677"/>
                <a:gd name="f34" fmla="val 1737"/>
                <a:gd name="f35" fmla="val 1857"/>
                <a:gd name="f36" fmla="val 707"/>
                <a:gd name="f37" fmla="val 168"/>
                <a:gd name="f38" fmla="val 108"/>
                <a:gd name="f39" fmla="val 49"/>
                <a:gd name="f40" fmla="val 961"/>
                <a:gd name="f41" fmla="val 15"/>
                <a:gd name="f42" fmla="val 849"/>
                <a:gd name="f43" fmla="*/ f2 1 1858"/>
                <a:gd name="f44" fmla="*/ f3 1 826"/>
                <a:gd name="f45" fmla="val f4"/>
                <a:gd name="f46" fmla="val f5"/>
                <a:gd name="f47" fmla="val f6"/>
                <a:gd name="f48" fmla="+- f47 0 f45"/>
                <a:gd name="f49" fmla="+- f46 0 f45"/>
                <a:gd name="f50" fmla="*/ f49 1 1858"/>
                <a:gd name="f51" fmla="*/ f48 1 826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858" h="826">
                  <a:moveTo>
                    <a:pt x="f7" y="f4"/>
                  </a:moveTo>
                  <a:cubicBezTo>
                    <a:pt x="f8" y="f4"/>
                    <a:pt x="f9" y="f10"/>
                    <a:pt x="f4" y="f11"/>
                  </a:cubicBezTo>
                  <a:cubicBezTo>
                    <a:pt x="f4" y="f11"/>
                    <a:pt x="f4" y="f12"/>
                    <a:pt x="f4" y="f12"/>
                  </a:cubicBezTo>
                  <a:cubicBezTo>
                    <a:pt x="f1" y="f12"/>
                    <a:pt x="f0" y="f13"/>
                    <a:pt x="f14" y="f13"/>
                  </a:cubicBezTo>
                  <a:cubicBezTo>
                    <a:pt x="f15" y="f13"/>
                    <a:pt x="f16" y="f13"/>
                    <a:pt x="f17" y="f12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5"/>
                    <a:pt x="f27" y="f28"/>
                  </a:cubicBezTo>
                  <a:lnTo>
                    <a:pt x="f29" y="f30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5" y="f36"/>
                  </a:cubicBezTo>
                  <a:cubicBezTo>
                    <a:pt x="f35" y="f23"/>
                    <a:pt x="f33" y="f12"/>
                    <a:pt x="f27" y="f11"/>
                  </a:cubicBezTo>
                  <a:cubicBezTo>
                    <a:pt x="f24" y="f37"/>
                    <a:pt x="f20" y="f38"/>
                    <a:pt x="f18" y="f39"/>
                  </a:cubicBezTo>
                  <a:cubicBezTo>
                    <a:pt x="f40" y="f41"/>
                    <a:pt x="f42" y="f4"/>
                    <a:pt x="f7" y="f4"/>
                  </a:cubicBezTo>
                  <a:close/>
                </a:path>
              </a:pathLst>
            </a:custGeom>
            <a:solidFill>
              <a:srgbClr val="110A0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9" name="Google Shape;3461;p100">
              <a:extLst>
                <a:ext uri="{FF2B5EF4-FFF2-40B4-BE49-F238E27FC236}">
                  <a16:creationId xmlns:a16="http://schemas.microsoft.com/office/drawing/2014/main" id="{67A175EA-219D-E931-3695-FCB11B5509F8}"/>
                </a:ext>
              </a:extLst>
            </p:cNvPr>
            <p:cNvSpPr/>
            <p:nvPr/>
          </p:nvSpPr>
          <p:spPr>
            <a:xfrm>
              <a:off x="6864336" y="4298987"/>
              <a:ext cx="109654" cy="421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36"/>
                <a:gd name="f4" fmla="val 1130"/>
                <a:gd name="f5" fmla="val 417"/>
                <a:gd name="f6" fmla="val 335"/>
                <a:gd name="f7" fmla="val 255"/>
                <a:gd name="f8" fmla="val 14"/>
                <a:gd name="f9" fmla="val 181"/>
                <a:gd name="f10" fmla="val 51"/>
                <a:gd name="f11" fmla="val 111"/>
                <a:gd name="f12" fmla="val 121"/>
                <a:gd name="f13" fmla="val 171"/>
                <a:gd name="f14" fmla="val 1"/>
                <a:gd name="f15" fmla="val 411"/>
                <a:gd name="f16" fmla="val 770"/>
                <a:gd name="f17" fmla="val 300"/>
                <a:gd name="f18" fmla="val 1010"/>
                <a:gd name="f19" fmla="val 600"/>
                <a:gd name="f20" fmla="val 710"/>
                <a:gd name="f21" fmla="val 1079"/>
                <a:gd name="f22" fmla="val 530"/>
                <a:gd name="f23" fmla="val 1498"/>
                <a:gd name="f24" fmla="val 1918"/>
                <a:gd name="f25" fmla="val 590"/>
                <a:gd name="f26" fmla="val 2277"/>
                <a:gd name="f27" fmla="val 2516"/>
                <a:gd name="f28" fmla="val 1129"/>
                <a:gd name="f29" fmla="val 2756"/>
                <a:gd name="f30" fmla="val 950"/>
                <a:gd name="f31" fmla="val 2876"/>
                <a:gd name="f32" fmla="val 650"/>
                <a:gd name="f33" fmla="val 351"/>
                <a:gd name="f34" fmla="val 97"/>
                <a:gd name="f35" fmla="val 2818"/>
                <a:gd name="f36" fmla="val 28"/>
                <a:gd name="f37" fmla="val 2664"/>
                <a:gd name="f38" fmla="val 2526"/>
                <a:gd name="f39" fmla="val 2358"/>
                <a:gd name="f40" fmla="val 83"/>
                <a:gd name="f41" fmla="val 2217"/>
                <a:gd name="f42" fmla="val 2007"/>
                <a:gd name="f43" fmla="val 141"/>
                <a:gd name="f44" fmla="val 1798"/>
                <a:gd name="f45" fmla="val 156"/>
                <a:gd name="f46" fmla="val 1588"/>
                <a:gd name="f47" fmla="val 1378"/>
                <a:gd name="f48" fmla="val 1169"/>
                <a:gd name="f49" fmla="val 959"/>
                <a:gd name="f50" fmla="val 794"/>
                <a:gd name="f51" fmla="val 70"/>
                <a:gd name="f52" fmla="*/ f0 1 2936"/>
                <a:gd name="f53" fmla="*/ f1 1 1130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2936"/>
                <a:gd name="f60" fmla="*/ f57 1 1130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2936" h="113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9" y="f11"/>
                    <a:pt x="f12" y="f11"/>
                    <a:pt x="f12" y="f13"/>
                  </a:cubicBezTo>
                  <a:cubicBezTo>
                    <a:pt x="f14" y="f15"/>
                    <a:pt x="f12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9" y="f30"/>
                    <a:pt x="f31" y="f32"/>
                    <a:pt x="f3" y="f33"/>
                  </a:cubicBezTo>
                  <a:cubicBezTo>
                    <a:pt x="f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1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43"/>
                    <a:pt x="f49" y="f11"/>
                  </a:cubicBezTo>
                  <a:cubicBezTo>
                    <a:pt x="f50" y="f51"/>
                    <a:pt x="f19" y="f2"/>
                    <a:pt x="f5" y="f2"/>
                  </a:cubicBezTo>
                  <a:close/>
                </a:path>
              </a:pathLst>
            </a:custGeom>
            <a:solidFill>
              <a:srgbClr val="6D322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0" name="Google Shape;3462;p100">
              <a:extLst>
                <a:ext uri="{FF2B5EF4-FFF2-40B4-BE49-F238E27FC236}">
                  <a16:creationId xmlns:a16="http://schemas.microsoft.com/office/drawing/2014/main" id="{E65AE640-DE79-9807-A433-8D948AB279B9}"/>
                </a:ext>
              </a:extLst>
            </p:cNvPr>
            <p:cNvSpPr/>
            <p:nvPr/>
          </p:nvSpPr>
          <p:spPr>
            <a:xfrm>
              <a:off x="6877787" y="4318784"/>
              <a:ext cx="80558" cy="37572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2157"/>
                <a:gd name="f5" fmla="val 1004"/>
                <a:gd name="f6" fmla="val 1138"/>
                <a:gd name="f7" fmla="val 719"/>
                <a:gd name="f8" fmla="val 300"/>
                <a:gd name="f9" fmla="val 480"/>
                <a:gd name="f10" fmla="val 420"/>
                <a:gd name="f11" fmla="val 899"/>
                <a:gd name="f12" fmla="val 959"/>
                <a:gd name="f13" fmla="val 847"/>
                <a:gd name="f14" fmla="val 991"/>
                <a:gd name="f15" fmla="val 976"/>
                <a:gd name="f16" fmla="val 1006"/>
                <a:gd name="f17" fmla="val 1102"/>
                <a:gd name="f18" fmla="val 1446"/>
                <a:gd name="f19" fmla="val 1774"/>
                <a:gd name="f20" fmla="val 895"/>
                <a:gd name="f21" fmla="val 2037"/>
                <a:gd name="f22" fmla="val 2156"/>
                <a:gd name="f23" fmla="val 599"/>
                <a:gd name="f24" fmla="val 1917"/>
                <a:gd name="f25" fmla="val 1558"/>
                <a:gd name="f26" fmla="val 60"/>
                <a:gd name="f27" fmla="*/ f1 1 2157"/>
                <a:gd name="f28" fmla="*/ f2 1 1004"/>
                <a:gd name="f29" fmla="val f3"/>
                <a:gd name="f30" fmla="val f4"/>
                <a:gd name="f31" fmla="val f5"/>
                <a:gd name="f32" fmla="+- f31 0 f29"/>
                <a:gd name="f33" fmla="+- f30 0 f29"/>
                <a:gd name="f34" fmla="*/ f33 1 2157"/>
                <a:gd name="f35" fmla="*/ f32 1 100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157" h="1004">
                  <a:moveTo>
                    <a:pt x="f6" y="f3"/>
                  </a:moveTo>
                  <a:cubicBezTo>
                    <a:pt x="f7" y="f3"/>
                    <a:pt x="f8" y="f0"/>
                    <a:pt x="f3" y="f9"/>
                  </a:cubicBezTo>
                  <a:cubicBezTo>
                    <a:pt x="f0" y="f7"/>
                    <a:pt x="f10" y="f11"/>
                    <a:pt x="f7" y="f12"/>
                  </a:cubicBez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7"/>
                  </a:cubicBezTo>
                  <a:lnTo>
                    <a:pt x="f22" y="f23"/>
                  </a:lnTo>
                  <a:cubicBezTo>
                    <a:pt x="f24" y="f8"/>
                    <a:pt x="f25" y="f26"/>
                    <a:pt x="f6" y="f3"/>
                  </a:cubicBezTo>
                  <a:close/>
                </a:path>
              </a:pathLst>
            </a:custGeom>
            <a:solidFill>
              <a:srgbClr val="96473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3463;p100">
            <a:extLst>
              <a:ext uri="{FF2B5EF4-FFF2-40B4-BE49-F238E27FC236}">
                <a16:creationId xmlns:a16="http://schemas.microsoft.com/office/drawing/2014/main" id="{4C29AADA-9250-7208-7019-790130646A0C}"/>
              </a:ext>
            </a:extLst>
          </p:cNvPr>
          <p:cNvGrpSpPr/>
          <p:nvPr/>
        </p:nvGrpSpPr>
        <p:grpSpPr>
          <a:xfrm>
            <a:off x="1637324" y="3552297"/>
            <a:ext cx="1093869" cy="1056150"/>
            <a:chOff x="1637324" y="3552297"/>
            <a:chExt cx="1093869" cy="1056150"/>
          </a:xfrm>
        </p:grpSpPr>
        <p:sp>
          <p:nvSpPr>
            <p:cNvPr id="102" name="Google Shape;3464;p100">
              <a:extLst>
                <a:ext uri="{FF2B5EF4-FFF2-40B4-BE49-F238E27FC236}">
                  <a16:creationId xmlns:a16="http://schemas.microsoft.com/office/drawing/2014/main" id="{6A918E32-2702-9E7F-2D9E-88F5E16440E4}"/>
                </a:ext>
              </a:extLst>
            </p:cNvPr>
            <p:cNvSpPr/>
            <p:nvPr/>
          </p:nvSpPr>
          <p:spPr>
            <a:xfrm>
              <a:off x="1637324" y="4142497"/>
              <a:ext cx="1093869" cy="4659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289"/>
                <a:gd name="f4" fmla="val 12476"/>
                <a:gd name="f5" fmla="val 19107"/>
                <a:gd name="f6" fmla="val 18476"/>
                <a:gd name="f7" fmla="val 17837"/>
                <a:gd name="f8" fmla="val 29"/>
                <a:gd name="f9" fmla="val 17190"/>
                <a:gd name="f10" fmla="val 77"/>
                <a:gd name="f11" fmla="val 13716"/>
                <a:gd name="f12" fmla="val 317"/>
                <a:gd name="f13" fmla="val 10122"/>
                <a:gd name="f14" fmla="val 796"/>
                <a:gd name="f15" fmla="val 7248"/>
                <a:gd name="f16" fmla="val 2652"/>
                <a:gd name="f17" fmla="val 6349"/>
                <a:gd name="f18" fmla="val 3251"/>
                <a:gd name="f19" fmla="val 1917"/>
                <a:gd name="f20" fmla="val 5707"/>
                <a:gd name="f21" fmla="val 1"/>
                <a:gd name="f22" fmla="val 7204"/>
                <a:gd name="f23" fmla="val 3946"/>
                <a:gd name="f24" fmla="val 10736"/>
                <a:gd name="f25" fmla="val 8870"/>
                <a:gd name="f26" fmla="val 12475"/>
                <a:gd name="f27" fmla="val 13772"/>
                <a:gd name="f28" fmla="val 19511"/>
                <a:gd name="f29" fmla="val 25218"/>
                <a:gd name="f30" fmla="val 10091"/>
                <a:gd name="f31" fmla="val 29288"/>
                <a:gd name="f32" fmla="val 5408"/>
                <a:gd name="f33" fmla="val 28510"/>
                <a:gd name="f34" fmla="val 4090"/>
                <a:gd name="f35" fmla="val 27432"/>
                <a:gd name="f36" fmla="val 2892"/>
                <a:gd name="f37" fmla="val 26174"/>
                <a:gd name="f38" fmla="val 1994"/>
                <a:gd name="f39" fmla="val 24018"/>
                <a:gd name="f40" fmla="val 460"/>
                <a:gd name="f41" fmla="val 21632"/>
                <a:gd name="f42" fmla="*/ f0 1 29289"/>
                <a:gd name="f43" fmla="*/ f1 1 1247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9289"/>
                <a:gd name="f50" fmla="*/ f47 1 1247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9289" h="124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3E5B7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3" name="Google Shape;3465;p100">
              <a:extLst>
                <a:ext uri="{FF2B5EF4-FFF2-40B4-BE49-F238E27FC236}">
                  <a16:creationId xmlns:a16="http://schemas.microsoft.com/office/drawing/2014/main" id="{7D805814-62DF-B132-1322-A9990CBB744A}"/>
                </a:ext>
              </a:extLst>
            </p:cNvPr>
            <p:cNvSpPr/>
            <p:nvPr/>
          </p:nvSpPr>
          <p:spPr>
            <a:xfrm>
              <a:off x="2055616" y="4037999"/>
              <a:ext cx="335566" cy="213219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8985"/>
                <a:gd name="f5" fmla="val 5709"/>
                <a:gd name="f6" fmla="val 7068"/>
                <a:gd name="f7" fmla="val 2096"/>
                <a:gd name="f8" fmla="val 120"/>
                <a:gd name="f9" fmla="val 3055"/>
                <a:gd name="f10" fmla="val 1"/>
                <a:gd name="f11" fmla="val 4013"/>
                <a:gd name="f12" fmla="val 4971"/>
                <a:gd name="f13" fmla="val 161"/>
                <a:gd name="f14" fmla="val 5292"/>
                <a:gd name="f15" fmla="val 2424"/>
                <a:gd name="f16" fmla="val 3844"/>
                <a:gd name="f17" fmla="val 4014"/>
                <a:gd name="f18" fmla="val 4172"/>
                <a:gd name="f19" fmla="val 5703"/>
                <a:gd name="f20" fmla="val 4313"/>
                <a:gd name="f21" fmla="val 5690"/>
                <a:gd name="f22" fmla="val 5990"/>
                <a:gd name="f23" fmla="val 5510"/>
                <a:gd name="f24" fmla="val 7607"/>
                <a:gd name="f25" fmla="val 4732"/>
                <a:gd name="f26" fmla="val 8805"/>
                <a:gd name="f27" fmla="val 3594"/>
                <a:gd name="f28" fmla="val 8925"/>
                <a:gd name="f29" fmla="val 3474"/>
                <a:gd name="f30" fmla="val 3354"/>
                <a:gd name="f31" fmla="val 3234"/>
                <a:gd name="f32" fmla="val 3115"/>
                <a:gd name="f33" fmla="val 8865"/>
                <a:gd name="f34" fmla="val 2995"/>
                <a:gd name="f35" fmla="val 8505"/>
                <a:gd name="f36" fmla="val 2456"/>
                <a:gd name="f37" fmla="val 8146"/>
                <a:gd name="f38" fmla="val 1917"/>
                <a:gd name="f39" fmla="val 7847"/>
                <a:gd name="f40" fmla="val 1318"/>
                <a:gd name="f41" fmla="val 7667"/>
                <a:gd name="f42" fmla="val 839"/>
                <a:gd name="f43" fmla="val 7367"/>
                <a:gd name="f44" fmla="*/ f1 1 8985"/>
                <a:gd name="f45" fmla="*/ f2 1 5709"/>
                <a:gd name="f46" fmla="val f3"/>
                <a:gd name="f47" fmla="val f4"/>
                <a:gd name="f48" fmla="val f5"/>
                <a:gd name="f49" fmla="+- f48 0 f46"/>
                <a:gd name="f50" fmla="+- f47 0 f46"/>
                <a:gd name="f51" fmla="*/ f50 1 8985"/>
                <a:gd name="f52" fmla="*/ f49 1 570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8985" h="5709">
                  <a:moveTo>
                    <a:pt x="f6" y="f3"/>
                  </a:moveTo>
                  <a:lnTo>
                    <a:pt x="f0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3" y="f14"/>
                    <a:pt x="f15" y="f5"/>
                    <a:pt x="f16" y="f5"/>
                  </a:cubicBezTo>
                  <a:cubicBezTo>
                    <a:pt x="f17" y="f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4" y="f30"/>
                    <a:pt x="f4" y="f31"/>
                  </a:cubicBezTo>
                  <a:cubicBezTo>
                    <a:pt x="f4" y="f32"/>
                    <a:pt x="f28" y="f9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0"/>
                    <a:pt x="f6" y="f3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3466;p100">
              <a:extLst>
                <a:ext uri="{FF2B5EF4-FFF2-40B4-BE49-F238E27FC236}">
                  <a16:creationId xmlns:a16="http://schemas.microsoft.com/office/drawing/2014/main" id="{5C4BD164-FCF4-1C7E-93EF-FEA74122579E}"/>
                </a:ext>
              </a:extLst>
            </p:cNvPr>
            <p:cNvSpPr/>
            <p:nvPr/>
          </p:nvSpPr>
          <p:spPr>
            <a:xfrm>
              <a:off x="1866345" y="3879945"/>
              <a:ext cx="77458" cy="1148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74"/>
                <a:gd name="f4" fmla="val 3074"/>
                <a:gd name="f5" fmla="val 1437"/>
                <a:gd name="f6" fmla="val 1"/>
                <a:gd name="f7" fmla="val 133"/>
                <a:gd name="f8" fmla="val 2754"/>
                <a:gd name="f9" fmla="val 1235"/>
                <a:gd name="f10" fmla="val 3034"/>
                <a:gd name="f11" fmla="val 1335"/>
                <a:gd name="f12" fmla="val 3059"/>
                <a:gd name="f13" fmla="val 1444"/>
                <a:gd name="f14" fmla="val 1555"/>
                <a:gd name="f15" fmla="val 1713"/>
                <a:gd name="f16" fmla="val 1874"/>
                <a:gd name="f17" fmla="val 3045"/>
                <a:gd name="f18" fmla="val 2014"/>
                <a:gd name="f19" fmla="val 2974"/>
                <a:gd name="f20" fmla="val 519"/>
                <a:gd name="f21" fmla="val 339"/>
                <a:gd name="f22" fmla="val 1954"/>
                <a:gd name="f23" fmla="val 100"/>
                <a:gd name="f24" fmla="val 1715"/>
                <a:gd name="f25" fmla="val 40"/>
                <a:gd name="f26" fmla="val 1617"/>
                <a:gd name="f27" fmla="val 13"/>
                <a:gd name="f28" fmla="val 1524"/>
                <a:gd name="f29" fmla="*/ f0 1 2074"/>
                <a:gd name="f30" fmla="*/ f1 1 307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2074"/>
                <a:gd name="f37" fmla="*/ f34 1 307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2074" h="3074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cubicBezTo>
                    <a:pt x="f15" y="f4"/>
                    <a:pt x="f16" y="f17"/>
                    <a:pt x="f18" y="f19"/>
                  </a:cubicBezTo>
                  <a:lnTo>
                    <a:pt x="f3" y="f20"/>
                  </a:lnTo>
                  <a:cubicBezTo>
                    <a:pt x="f3" y="f21"/>
                    <a:pt x="f22" y="f23"/>
                    <a:pt x="f24" y="f25"/>
                  </a:cubicBezTo>
                  <a:cubicBezTo>
                    <a:pt x="f26" y="f27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Google Shape;3467;p100">
              <a:extLst>
                <a:ext uri="{FF2B5EF4-FFF2-40B4-BE49-F238E27FC236}">
                  <a16:creationId xmlns:a16="http://schemas.microsoft.com/office/drawing/2014/main" id="{B2C3874A-70E0-652D-E5E8-1B966BC2AF5F}"/>
                </a:ext>
              </a:extLst>
            </p:cNvPr>
            <p:cNvSpPr/>
            <p:nvPr/>
          </p:nvSpPr>
          <p:spPr>
            <a:xfrm>
              <a:off x="1905746" y="3709153"/>
              <a:ext cx="94000" cy="230437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2517"/>
                <a:gd name="f5" fmla="val 6170"/>
                <a:gd name="f6" fmla="val 2516"/>
                <a:gd name="f7" fmla="val 1"/>
                <a:gd name="f8" fmla="val 1917"/>
                <a:gd name="f9" fmla="val 181"/>
                <a:gd name="f10" fmla="val 1438"/>
                <a:gd name="f11" fmla="val 660"/>
                <a:gd name="f12" fmla="val 1258"/>
                <a:gd name="f13" fmla="val 1199"/>
                <a:gd name="f14" fmla="val 1139"/>
                <a:gd name="f15" fmla="val 1618"/>
                <a:gd name="f16" fmla="val 1019"/>
                <a:gd name="f17" fmla="val 1977"/>
                <a:gd name="f18" fmla="val 839"/>
                <a:gd name="f19" fmla="val 2397"/>
                <a:gd name="f20" fmla="val 719"/>
                <a:gd name="f21" fmla="val 2576"/>
                <a:gd name="f22" fmla="val 600"/>
                <a:gd name="f23" fmla="val 2756"/>
                <a:gd name="f24" fmla="val 480"/>
                <a:gd name="f25" fmla="val 2936"/>
                <a:gd name="f26" fmla="val 121"/>
                <a:gd name="f27" fmla="val 3415"/>
                <a:gd name="f28" fmla="val 4014"/>
                <a:gd name="f29" fmla="val 61"/>
                <a:gd name="f30" fmla="val 4613"/>
                <a:gd name="f31" fmla="val 5212"/>
                <a:gd name="f32" fmla="val 5751"/>
                <a:gd name="f33" fmla="val 779"/>
                <a:gd name="f34" fmla="val 1558"/>
                <a:gd name="f35" fmla="val 4673"/>
                <a:gd name="f36" fmla="val 2996"/>
                <a:gd name="f37" fmla="val 1319"/>
                <a:gd name="f38" fmla="*/ f1 1 2517"/>
                <a:gd name="f39" fmla="*/ f2 1 6170"/>
                <a:gd name="f40" fmla="val f3"/>
                <a:gd name="f41" fmla="val f4"/>
                <a:gd name="f42" fmla="val f5"/>
                <a:gd name="f43" fmla="+- f42 0 f40"/>
                <a:gd name="f44" fmla="+- f41 0 f40"/>
                <a:gd name="f45" fmla="*/ f44 1 2517"/>
                <a:gd name="f46" fmla="*/ f43 1 6170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2517" h="6170">
                  <a:moveTo>
                    <a:pt x="f6" y="f7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7" y="f28"/>
                    <a:pt x="f29" y="f30"/>
                  </a:cubicBezTo>
                  <a:cubicBezTo>
                    <a:pt x="f26" y="f31"/>
                    <a:pt x="f0" y="f32"/>
                    <a:pt x="f33" y="f5"/>
                  </a:cubicBezTo>
                  <a:cubicBezTo>
                    <a:pt x="f34" y="f35"/>
                    <a:pt x="f17" y="f36"/>
                    <a:pt x="f17" y="f37"/>
                  </a:cubicBezTo>
                  <a:lnTo>
                    <a:pt x="f6" y="f7"/>
                  </a:lnTo>
                  <a:close/>
                </a:path>
              </a:pathLst>
            </a:custGeom>
            <a:solidFill>
              <a:srgbClr val="893D1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Google Shape;3468;p100">
              <a:extLst>
                <a:ext uri="{FF2B5EF4-FFF2-40B4-BE49-F238E27FC236}">
                  <a16:creationId xmlns:a16="http://schemas.microsoft.com/office/drawing/2014/main" id="{4A2EA43B-6305-35A2-480B-809136538F55}"/>
                </a:ext>
              </a:extLst>
            </p:cNvPr>
            <p:cNvSpPr/>
            <p:nvPr/>
          </p:nvSpPr>
          <p:spPr>
            <a:xfrm>
              <a:off x="1894581" y="3605698"/>
              <a:ext cx="597258" cy="576794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5992"/>
                <a:gd name="f5" fmla="val 15444"/>
                <a:gd name="f6" fmla="val 9306"/>
                <a:gd name="f7" fmla="val 8320"/>
                <a:gd name="f8" fmla="val 7335"/>
                <a:gd name="f9" fmla="val 108"/>
                <a:gd name="f10" fmla="val 6349"/>
                <a:gd name="f11" fmla="val 255"/>
                <a:gd name="f12" fmla="val 5630"/>
                <a:gd name="f13" fmla="val 375"/>
                <a:gd name="f14" fmla="val 4971"/>
                <a:gd name="f15" fmla="val 555"/>
                <a:gd name="f16" fmla="val 4313"/>
                <a:gd name="f17" fmla="val 854"/>
                <a:gd name="f18" fmla="val 3354"/>
                <a:gd name="f19" fmla="val 1334"/>
                <a:gd name="f20" fmla="val 2636"/>
                <a:gd name="f21" fmla="val 2112"/>
                <a:gd name="f22" fmla="val 2216"/>
                <a:gd name="f23" fmla="val 3070"/>
                <a:gd name="f24" fmla="val 1857"/>
                <a:gd name="f25" fmla="val 4328"/>
                <a:gd name="f26" fmla="val 1438"/>
                <a:gd name="f27" fmla="val 5586"/>
                <a:gd name="f28" fmla="val 1018"/>
                <a:gd name="f29" fmla="val 6844"/>
                <a:gd name="f30" fmla="val 539"/>
                <a:gd name="f31" fmla="val 8042"/>
                <a:gd name="f32" fmla="val 9299"/>
                <a:gd name="f33" fmla="val 60"/>
                <a:gd name="f34" fmla="val 10557"/>
                <a:gd name="f35" fmla="val 11815"/>
                <a:gd name="f36" fmla="val 420"/>
                <a:gd name="f37" fmla="val 13013"/>
                <a:gd name="f38" fmla="val 1378"/>
                <a:gd name="f39" fmla="val 13911"/>
                <a:gd name="f40" fmla="val 2516"/>
                <a:gd name="f41" fmla="val 14869"/>
                <a:gd name="f42" fmla="val 3953"/>
                <a:gd name="f43" fmla="val 15408"/>
                <a:gd name="f44" fmla="val 5451"/>
                <a:gd name="f45" fmla="val 5732"/>
                <a:gd name="f46" fmla="val 15432"/>
                <a:gd name="f47" fmla="val 6014"/>
                <a:gd name="f48" fmla="val 6296"/>
                <a:gd name="f49" fmla="val 7450"/>
                <a:gd name="f50" fmla="val 8596"/>
                <a:gd name="f51" fmla="val 15243"/>
                <a:gd name="f52" fmla="val 9703"/>
                <a:gd name="f53" fmla="val 14809"/>
                <a:gd name="f54" fmla="val 10961"/>
                <a:gd name="f55" fmla="val 14210"/>
                <a:gd name="f56" fmla="val 12039"/>
                <a:gd name="f57" fmla="val 13312"/>
                <a:gd name="f58" fmla="val 12937"/>
                <a:gd name="f59" fmla="val 12234"/>
                <a:gd name="f60" fmla="val 14075"/>
                <a:gd name="f61" fmla="val 11096"/>
                <a:gd name="f62" fmla="val 15273"/>
                <a:gd name="f63" fmla="val 10078"/>
                <a:gd name="f64" fmla="val 15632"/>
                <a:gd name="f65" fmla="val 8461"/>
                <a:gd name="f66" fmla="val 6904"/>
                <a:gd name="f67" fmla="val 15393"/>
                <a:gd name="f68" fmla="val 5466"/>
                <a:gd name="f69" fmla="val 14794"/>
                <a:gd name="f70" fmla="val 4089"/>
                <a:gd name="f71" fmla="val 14435"/>
                <a:gd name="f72" fmla="val 3310"/>
                <a:gd name="f73" fmla="val 14015"/>
                <a:gd name="f74" fmla="val 2591"/>
                <a:gd name="f75" fmla="val 13716"/>
                <a:gd name="f76" fmla="val 1753"/>
                <a:gd name="f77" fmla="val 13476"/>
                <a:gd name="f78" fmla="val 1154"/>
                <a:gd name="f79" fmla="val 675"/>
                <a:gd name="f80" fmla="val 12338"/>
                <a:gd name="f81" fmla="val 435"/>
                <a:gd name="f82" fmla="val 11660"/>
                <a:gd name="f83" fmla="val 174"/>
                <a:gd name="f84" fmla="val 10982"/>
                <a:gd name="f85" fmla="val 4"/>
                <a:gd name="f86" fmla="val 10265"/>
                <a:gd name="f87" fmla="val 10158"/>
                <a:gd name="f88" fmla="val 10051"/>
                <a:gd name="f89" fmla="val 8"/>
                <a:gd name="f90" fmla="val 9943"/>
                <a:gd name="f91" fmla="val 16"/>
                <a:gd name="f92" fmla="val 9730"/>
                <a:gd name="f93" fmla="val 5"/>
                <a:gd name="f94" fmla="val 9518"/>
                <a:gd name="f95" fmla="*/ f1 1 15992"/>
                <a:gd name="f96" fmla="*/ f2 1 15444"/>
                <a:gd name="f97" fmla="val f3"/>
                <a:gd name="f98" fmla="val f4"/>
                <a:gd name="f99" fmla="val f5"/>
                <a:gd name="f100" fmla="+- f99 0 f97"/>
                <a:gd name="f101" fmla="+- f98 0 f97"/>
                <a:gd name="f102" fmla="*/ f101 1 15992"/>
                <a:gd name="f103" fmla="*/ f100 1 15444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5992" h="15444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0" y="f32"/>
                    <a:pt x="f33" y="f34"/>
                  </a:cubicBezTo>
                  <a:cubicBezTo>
                    <a:pt x="f3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6"/>
                    <a:pt x="f47" y="f5"/>
                    <a:pt x="f48" y="f5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4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58" y="f79"/>
                    <a:pt x="f80" y="f81"/>
                  </a:cubicBezTo>
                  <a:cubicBezTo>
                    <a:pt x="f82" y="f83"/>
                    <a:pt x="f84" y="f85"/>
                    <a:pt x="f86" y="f85"/>
                  </a:cubicBezTo>
                  <a:cubicBezTo>
                    <a:pt x="f87" y="f85"/>
                    <a:pt x="f88" y="f89"/>
                    <a:pt x="f90" y="f91"/>
                  </a:cubicBezTo>
                  <a:cubicBezTo>
                    <a:pt x="f92" y="f93"/>
                    <a:pt x="f94" y="f3"/>
                    <a:pt x="f6" y="f3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7" name="Google Shape;3469;p100">
              <a:extLst>
                <a:ext uri="{FF2B5EF4-FFF2-40B4-BE49-F238E27FC236}">
                  <a16:creationId xmlns:a16="http://schemas.microsoft.com/office/drawing/2014/main" id="{E8665540-1D49-0024-0431-B2582B41FA88}"/>
                </a:ext>
              </a:extLst>
            </p:cNvPr>
            <p:cNvSpPr/>
            <p:nvPr/>
          </p:nvSpPr>
          <p:spPr>
            <a:xfrm>
              <a:off x="2131658" y="3971824"/>
              <a:ext cx="127540" cy="1137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15"/>
                <a:gd name="f4" fmla="val 3047"/>
                <a:gd name="f5" fmla="val 1655"/>
                <a:gd name="f6" fmla="val 1"/>
                <a:gd name="f7" fmla="val 947"/>
                <a:gd name="f8" fmla="val 337"/>
                <a:gd name="f9" fmla="val 504"/>
                <a:gd name="f10" fmla="val 181"/>
                <a:gd name="f11" fmla="val 1233"/>
                <a:gd name="f12" fmla="val 2072"/>
                <a:gd name="f13" fmla="val 600"/>
                <a:gd name="f14" fmla="val 2850"/>
                <a:gd name="f15" fmla="val 1438"/>
                <a:gd name="f16" fmla="val 3030"/>
                <a:gd name="f17" fmla="val 1517"/>
                <a:gd name="f18" fmla="val 3041"/>
                <a:gd name="f19" fmla="val 1594"/>
                <a:gd name="f20" fmla="val 1671"/>
                <a:gd name="f21" fmla="val 2417"/>
                <a:gd name="f22" fmla="val 3072"/>
                <a:gd name="f23" fmla="val 2532"/>
                <a:gd name="f24" fmla="val 3235"/>
                <a:gd name="f25" fmla="val 1772"/>
                <a:gd name="f26" fmla="val 934"/>
                <a:gd name="f27" fmla="val 2816"/>
                <a:gd name="f28" fmla="val 155"/>
                <a:gd name="f29" fmla="val 1977"/>
                <a:gd name="f30" fmla="val 35"/>
                <a:gd name="f31" fmla="val 1868"/>
                <a:gd name="f32" fmla="val 12"/>
                <a:gd name="f33" fmla="val 1761"/>
                <a:gd name="f34" fmla="*/ f0 1 3415"/>
                <a:gd name="f35" fmla="*/ f1 1 30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415"/>
                <a:gd name="f42" fmla="*/ f39 1 30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415" h="30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3" y="f26"/>
                    <a:pt x="f27" y="f28"/>
                    <a:pt x="f29" y="f30"/>
                  </a:cubicBezTo>
                  <a:cubicBezTo>
                    <a:pt x="f31" y="f32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EFA46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8" name="Google Shape;3470;p100">
              <a:extLst>
                <a:ext uri="{FF2B5EF4-FFF2-40B4-BE49-F238E27FC236}">
                  <a16:creationId xmlns:a16="http://schemas.microsoft.com/office/drawing/2014/main" id="{1359FCC3-E3A2-2A9D-5FE8-D9FF95823A8E}"/>
                </a:ext>
              </a:extLst>
            </p:cNvPr>
            <p:cNvSpPr/>
            <p:nvPr/>
          </p:nvSpPr>
          <p:spPr>
            <a:xfrm>
              <a:off x="1899062" y="3922519"/>
              <a:ext cx="100684" cy="981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96"/>
                <a:gd name="f4" fmla="val 2627"/>
                <a:gd name="f5" fmla="val 1199"/>
                <a:gd name="f6" fmla="val 1"/>
                <a:gd name="f7" fmla="val 826"/>
                <a:gd name="f8" fmla="val 477"/>
                <a:gd name="f9" fmla="val 173"/>
                <a:gd name="f10" fmla="val 240"/>
                <a:gd name="f11" fmla="val 457"/>
                <a:gd name="f12" fmla="val 120"/>
                <a:gd name="f13" fmla="val 876"/>
                <a:gd name="f14" fmla="val 1295"/>
                <a:gd name="f15" fmla="val 1775"/>
                <a:gd name="f16" fmla="val 220"/>
                <a:gd name="f17" fmla="val 2352"/>
                <a:gd name="f18" fmla="val 719"/>
                <a:gd name="f19" fmla="val 1222"/>
                <a:gd name="f20" fmla="val 1814"/>
                <a:gd name="f21" fmla="val 2414"/>
                <a:gd name="f22" fmla="val 2247"/>
                <a:gd name="f23" fmla="val 2575"/>
                <a:gd name="f24" fmla="val 1535"/>
                <a:gd name="f25" fmla="val 2695"/>
                <a:gd name="f26" fmla="val 816"/>
                <a:gd name="f27" fmla="val 2216"/>
                <a:gd name="f28" fmla="val 157"/>
                <a:gd name="f29" fmla="val 1497"/>
                <a:gd name="f30" fmla="val 38"/>
                <a:gd name="f31" fmla="val 1397"/>
                <a:gd name="f32" fmla="val 13"/>
                <a:gd name="f33" fmla="val 1297"/>
                <a:gd name="f34" fmla="*/ f0 1 2696"/>
                <a:gd name="f35" fmla="*/ f1 1 26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696"/>
                <a:gd name="f42" fmla="*/ f39 1 26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696" h="262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2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EFA46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Google Shape;3471;p100">
              <a:extLst>
                <a:ext uri="{FF2B5EF4-FFF2-40B4-BE49-F238E27FC236}">
                  <a16:creationId xmlns:a16="http://schemas.microsoft.com/office/drawing/2014/main" id="{4B1C35AA-324E-3137-6494-F710689C46C1}"/>
                </a:ext>
              </a:extLst>
            </p:cNvPr>
            <p:cNvSpPr/>
            <p:nvPr/>
          </p:nvSpPr>
          <p:spPr>
            <a:xfrm>
              <a:off x="2192648" y="3921514"/>
              <a:ext cx="46424" cy="40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3"/>
                <a:gd name="f4" fmla="val 1079"/>
                <a:gd name="f5" fmla="val 691"/>
                <a:gd name="f6" fmla="val 255"/>
                <a:gd name="f7" fmla="val 1"/>
                <a:gd name="f8" fmla="val 503"/>
                <a:gd name="f9" fmla="val 285"/>
                <a:gd name="f10" fmla="val 843"/>
                <a:gd name="f11" fmla="val 377"/>
                <a:gd name="f12" fmla="val 1006"/>
                <a:gd name="f13" fmla="val 533"/>
                <a:gd name="f14" fmla="val 1078"/>
                <a:gd name="f15" fmla="val 693"/>
                <a:gd name="f16" fmla="val 945"/>
                <a:gd name="f17" fmla="val 1206"/>
                <a:gd name="f18" fmla="val 897"/>
                <a:gd name="f19" fmla="val 604"/>
                <a:gd name="f20" fmla="val 304"/>
                <a:gd name="f21" fmla="val 1063"/>
                <a:gd name="f22" fmla="val 65"/>
                <a:gd name="f23" fmla="val 764"/>
                <a:gd name="f24" fmla="val 5"/>
                <a:gd name="f25" fmla="val 739"/>
                <a:gd name="f26" fmla="val 2"/>
                <a:gd name="f27" fmla="val 715"/>
                <a:gd name="f28" fmla="*/ f0 1 1243"/>
                <a:gd name="f29" fmla="*/ f1 1 1079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43"/>
                <a:gd name="f36" fmla="*/ f33 1 1079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43" h="10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3" y="f20"/>
                    <a:pt x="f21" y="f22"/>
                    <a:pt x="f23" y="f24"/>
                  </a:cubicBezTo>
                  <a:cubicBezTo>
                    <a:pt x="f25" y="f26"/>
                    <a:pt x="f27" y="f2"/>
                    <a:pt x="f5" y="f2"/>
                  </a:cubicBezTo>
                  <a:close/>
                </a:path>
              </a:pathLst>
            </a:custGeom>
            <a:solidFill>
              <a:srgbClr val="4C260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0" name="Google Shape;3472;p100">
              <a:extLst>
                <a:ext uri="{FF2B5EF4-FFF2-40B4-BE49-F238E27FC236}">
                  <a16:creationId xmlns:a16="http://schemas.microsoft.com/office/drawing/2014/main" id="{C03B539E-237F-D2A6-C67E-8E437A54DFCC}"/>
                </a:ext>
              </a:extLst>
            </p:cNvPr>
            <p:cNvSpPr/>
            <p:nvPr/>
          </p:nvSpPr>
          <p:spPr>
            <a:xfrm>
              <a:off x="1963893" y="3870463"/>
              <a:ext cx="41568" cy="378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13"/>
                <a:gd name="f4" fmla="val 1013"/>
                <a:gd name="f5" fmla="val 526"/>
                <a:gd name="f6" fmla="val 303"/>
                <a:gd name="f7" fmla="val 79"/>
                <a:gd name="f8" fmla="val 128"/>
                <a:gd name="f9" fmla="val 1"/>
                <a:gd name="f10" fmla="val 413"/>
                <a:gd name="f11" fmla="val 653"/>
                <a:gd name="f12" fmla="val 181"/>
                <a:gd name="f13" fmla="val 953"/>
                <a:gd name="f14" fmla="val 480"/>
                <a:gd name="f15" fmla="val 1012"/>
                <a:gd name="f16" fmla="val 720"/>
                <a:gd name="f17" fmla="val 1019"/>
                <a:gd name="f18" fmla="val 833"/>
                <a:gd name="f19" fmla="val 1079"/>
                <a:gd name="f20" fmla="val 593"/>
                <a:gd name="f21" fmla="val 220"/>
                <a:gd name="f22" fmla="val 820"/>
                <a:gd name="f23" fmla="*/ f0 1 1113"/>
                <a:gd name="f24" fmla="*/ f1 1 1013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1113"/>
                <a:gd name="f31" fmla="*/ f28 1 1013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1113" h="10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5"/>
                    <a:pt x="f17" y="f18"/>
                    <a:pt x="f19" y="f20"/>
                  </a:cubicBezTo>
                  <a:cubicBezTo>
                    <a:pt x="f3" y="f21"/>
                    <a:pt x="f22" y="f2"/>
                    <a:pt x="f5" y="f2"/>
                  </a:cubicBezTo>
                  <a:close/>
                </a:path>
              </a:pathLst>
            </a:custGeom>
            <a:solidFill>
              <a:srgbClr val="4C260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1" name="Google Shape;3473;p100">
              <a:extLst>
                <a:ext uri="{FF2B5EF4-FFF2-40B4-BE49-F238E27FC236}">
                  <a16:creationId xmlns:a16="http://schemas.microsoft.com/office/drawing/2014/main" id="{4B784536-868E-93CD-F636-3DD49E7DABC6}"/>
                </a:ext>
              </a:extLst>
            </p:cNvPr>
            <p:cNvSpPr/>
            <p:nvPr/>
          </p:nvSpPr>
          <p:spPr>
            <a:xfrm>
              <a:off x="1878927" y="3552297"/>
              <a:ext cx="657654" cy="538846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7609"/>
                <a:gd name="f5" fmla="val 14427"/>
                <a:gd name="f6" fmla="val 7299"/>
                <a:gd name="f7" fmla="val 6973"/>
                <a:gd name="f8" fmla="val 6654"/>
                <a:gd name="f9" fmla="val 45"/>
                <a:gd name="f10" fmla="val 6349"/>
                <a:gd name="f11" fmla="val 128"/>
                <a:gd name="f12" fmla="val 5870"/>
                <a:gd name="f13" fmla="val 248"/>
                <a:gd name="f14" fmla="val 5450"/>
                <a:gd name="f15" fmla="val 428"/>
                <a:gd name="f16" fmla="val 5031"/>
                <a:gd name="f17" fmla="val 607"/>
                <a:gd name="f18" fmla="val 4312"/>
                <a:gd name="f19" fmla="val 847"/>
                <a:gd name="f20" fmla="val 3534"/>
                <a:gd name="f21" fmla="val 967"/>
                <a:gd name="f22" fmla="val 2875"/>
                <a:gd name="f23" fmla="val 1206"/>
                <a:gd name="f24" fmla="val 2096"/>
                <a:gd name="f25" fmla="val 1446"/>
                <a:gd name="f26" fmla="val 1497"/>
                <a:gd name="f27" fmla="val 1985"/>
                <a:gd name="f28" fmla="val 1198"/>
                <a:gd name="f29" fmla="val 2704"/>
                <a:gd name="f30" fmla="val 1138"/>
                <a:gd name="f31" fmla="val 2883"/>
                <a:gd name="f32" fmla="val 3063"/>
                <a:gd name="f33" fmla="val 1078"/>
                <a:gd name="f34" fmla="val 3183"/>
                <a:gd name="f35" fmla="val 839"/>
                <a:gd name="f36" fmla="val 4141"/>
                <a:gd name="f37" fmla="val 4980"/>
                <a:gd name="f38" fmla="val 5938"/>
                <a:gd name="f39" fmla="val 234"/>
                <a:gd name="f40" fmla="val 6531"/>
                <a:gd name="f41" fmla="val 773"/>
                <a:gd name="f42" fmla="val 7222"/>
                <a:gd name="f43" fmla="val 1405"/>
                <a:gd name="f44" fmla="val 1475"/>
                <a:gd name="f45" fmla="val 1546"/>
                <a:gd name="f46" fmla="val 7213"/>
                <a:gd name="f47" fmla="val 1617"/>
                <a:gd name="f48" fmla="val 7196"/>
                <a:gd name="f49" fmla="val 2036"/>
                <a:gd name="f50" fmla="val 7076"/>
                <a:gd name="f51" fmla="val 2396"/>
                <a:gd name="f52" fmla="val 6896"/>
                <a:gd name="f53" fmla="val 2755"/>
                <a:gd name="f54" fmla="val 6657"/>
                <a:gd name="f55" fmla="val 2995"/>
                <a:gd name="f56" fmla="val 6477"/>
                <a:gd name="f57" fmla="val 3234"/>
                <a:gd name="f58" fmla="val 6297"/>
                <a:gd name="f59" fmla="val 6237"/>
                <a:gd name="f60" fmla="val 3586"/>
                <a:gd name="f61" fmla="val 6229"/>
                <a:gd name="f62" fmla="val 3638"/>
                <a:gd name="f63" fmla="val 6225"/>
                <a:gd name="f64" fmla="val 3688"/>
                <a:gd name="f65" fmla="val 3931"/>
                <a:gd name="f66" fmla="val 4148"/>
                <a:gd name="f67" fmla="val 6310"/>
                <a:gd name="f68" fmla="val 4360"/>
                <a:gd name="f69" fmla="val 4404"/>
                <a:gd name="f70" fmla="val 4448"/>
                <a:gd name="f71" fmla="val 6306"/>
                <a:gd name="f72" fmla="val 4492"/>
                <a:gd name="f73" fmla="val 4612"/>
                <a:gd name="f74" fmla="val 4732"/>
                <a:gd name="f75" fmla="val 4851"/>
                <a:gd name="f76" fmla="val 5091"/>
                <a:gd name="f77" fmla="val 6357"/>
                <a:gd name="f78" fmla="val 5211"/>
                <a:gd name="f79" fmla="val 5750"/>
                <a:gd name="f80" fmla="val 7016"/>
                <a:gd name="f81" fmla="val 6468"/>
                <a:gd name="f82" fmla="val 7315"/>
                <a:gd name="f83" fmla="val 7187"/>
                <a:gd name="f84" fmla="val 7375"/>
                <a:gd name="f85" fmla="val 7966"/>
                <a:gd name="f86" fmla="val 8685"/>
                <a:gd name="f87" fmla="val 7255"/>
                <a:gd name="f88" fmla="val 9403"/>
                <a:gd name="f89" fmla="val 9682"/>
                <a:gd name="f90" fmla="val 6912"/>
                <a:gd name="f91" fmla="val 9980"/>
                <a:gd name="f92" fmla="val 6848"/>
                <a:gd name="f93" fmla="val 10276"/>
                <a:gd name="f94" fmla="val 10489"/>
                <a:gd name="f95" fmla="val 10700"/>
                <a:gd name="f96" fmla="val 6881"/>
                <a:gd name="f97" fmla="val 10901"/>
                <a:gd name="f98" fmla="val 6956"/>
                <a:gd name="f99" fmla="val 11200"/>
                <a:gd name="f100" fmla="val 7136"/>
                <a:gd name="f101" fmla="val 11320"/>
                <a:gd name="f102" fmla="val 7435"/>
                <a:gd name="f103" fmla="val 11559"/>
                <a:gd name="f104" fmla="val 7675"/>
                <a:gd name="f105" fmla="val 11859"/>
                <a:gd name="f106" fmla="val 7854"/>
                <a:gd name="f107" fmla="val 12098"/>
                <a:gd name="f108" fmla="val 7974"/>
                <a:gd name="f109" fmla="val 12278"/>
                <a:gd name="f110" fmla="val 8214"/>
                <a:gd name="f111" fmla="val 12578"/>
                <a:gd name="f112" fmla="val 8513"/>
                <a:gd name="f113" fmla="val 12697"/>
                <a:gd name="f114" fmla="val 8873"/>
                <a:gd name="f115" fmla="val 9292"/>
                <a:gd name="f116" fmla="val 12877"/>
                <a:gd name="f117" fmla="val 10190"/>
                <a:gd name="f118" fmla="val 11089"/>
                <a:gd name="f119" fmla="val 11987"/>
                <a:gd name="f120" fmla="val 12646"/>
                <a:gd name="f121" fmla="val 12458"/>
                <a:gd name="f122" fmla="val 13604"/>
                <a:gd name="f123" fmla="val 12937"/>
                <a:gd name="f124" fmla="val 14143"/>
                <a:gd name="f125" fmla="val 13124"/>
                <a:gd name="f126" fmla="val 14346"/>
                <a:gd name="f127" fmla="val 13357"/>
                <a:gd name="f128" fmla="val 13605"/>
                <a:gd name="f129" fmla="val 14309"/>
                <a:gd name="f130" fmla="val 15143"/>
                <a:gd name="f131" fmla="val 13779"/>
                <a:gd name="f132" fmla="val 15452"/>
                <a:gd name="f133" fmla="val 13424"/>
                <a:gd name="f134" fmla="val 15812"/>
                <a:gd name="f135" fmla="val 13005"/>
                <a:gd name="f136" fmla="val 16051"/>
                <a:gd name="f137" fmla="val 12526"/>
                <a:gd name="f138" fmla="val 16231"/>
                <a:gd name="f139" fmla="val 12047"/>
                <a:gd name="f140" fmla="val 16531"/>
                <a:gd name="f141" fmla="val 11388"/>
                <a:gd name="f142" fmla="val 17070"/>
                <a:gd name="f143" fmla="val 10909"/>
                <a:gd name="f144" fmla="val 17369"/>
                <a:gd name="f145" fmla="val 10250"/>
                <a:gd name="f146" fmla="val 9651"/>
                <a:gd name="f147" fmla="val 8992"/>
                <a:gd name="f148" fmla="val 17309"/>
                <a:gd name="f149" fmla="val 8453"/>
                <a:gd name="f150" fmla="val 17129"/>
                <a:gd name="f151" fmla="val 17010"/>
                <a:gd name="f152" fmla="val 7914"/>
                <a:gd name="f153" fmla="val 16890"/>
                <a:gd name="f154" fmla="val 7615"/>
                <a:gd name="f155" fmla="val 16950"/>
                <a:gd name="f156" fmla="val 5878"/>
                <a:gd name="f157" fmla="val 16770"/>
                <a:gd name="f158" fmla="val 4740"/>
                <a:gd name="f159" fmla="val 15872"/>
                <a:gd name="f160" fmla="val 4081"/>
                <a:gd name="f161" fmla="val 15632"/>
                <a:gd name="f162" fmla="val 3901"/>
                <a:gd name="f163" fmla="val 15393"/>
                <a:gd name="f164" fmla="val 3722"/>
                <a:gd name="f165" fmla="val 15153"/>
                <a:gd name="f166" fmla="val 3542"/>
                <a:gd name="f167" fmla="val 14494"/>
                <a:gd name="f168" fmla="val 14195"/>
                <a:gd name="f169" fmla="val 2165"/>
                <a:gd name="f170" fmla="val 13536"/>
                <a:gd name="f171" fmla="val 1745"/>
                <a:gd name="f172" fmla="val 1386"/>
                <a:gd name="f173" fmla="val 12218"/>
                <a:gd name="f174" fmla="val 11440"/>
                <a:gd name="f175" fmla="val 10781"/>
                <a:gd name="f176" fmla="val 1146"/>
                <a:gd name="f177" fmla="val 10122"/>
                <a:gd name="f178" fmla="val 9523"/>
                <a:gd name="f179" fmla="val 9164"/>
                <a:gd name="f180" fmla="val 8804"/>
                <a:gd name="f181" fmla="val 308"/>
                <a:gd name="f182" fmla="val 8445"/>
                <a:gd name="f183" fmla="val 188"/>
                <a:gd name="f184" fmla="val 8060"/>
                <a:gd name="f185" fmla="val 60"/>
                <a:gd name="f186" fmla="*/ f1 1 17609"/>
                <a:gd name="f187" fmla="*/ f2 1 14427"/>
                <a:gd name="f188" fmla="val f3"/>
                <a:gd name="f189" fmla="val f4"/>
                <a:gd name="f190" fmla="val f5"/>
                <a:gd name="f191" fmla="+- f190 0 f188"/>
                <a:gd name="f192" fmla="+- f189 0 f188"/>
                <a:gd name="f193" fmla="*/ f192 1 17609"/>
                <a:gd name="f194" fmla="*/ f191 1 14427"/>
                <a:gd name="f195" fmla="*/ f188 1 f193"/>
                <a:gd name="f196" fmla="*/ f189 1 f193"/>
                <a:gd name="f197" fmla="*/ f188 1 f194"/>
                <a:gd name="f198" fmla="*/ f190 1 f194"/>
                <a:gd name="f199" fmla="*/ f195 f186 1"/>
                <a:gd name="f200" fmla="*/ f196 f186 1"/>
                <a:gd name="f201" fmla="*/ f198 f187 1"/>
                <a:gd name="f202" fmla="*/ f197 f1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9" t="f202" r="f200" b="f201"/>
              <a:pathLst>
                <a:path w="17609" h="14427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0" y="f32"/>
                    <a:pt x="f33" y="f34"/>
                  </a:cubicBezTo>
                  <a:cubicBezTo>
                    <a:pt x="f35" y="f36"/>
                    <a:pt x="f3" y="f37"/>
                    <a:pt x="f0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20" y="f59"/>
                  </a:cubicBezTo>
                  <a:cubicBezTo>
                    <a:pt x="f60" y="f61"/>
                    <a:pt x="f62" y="f63"/>
                    <a:pt x="f64" y="f63"/>
                  </a:cubicBezTo>
                  <a:cubicBezTo>
                    <a:pt x="f65" y="f63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58"/>
                  </a:cubicBezTo>
                  <a:cubicBezTo>
                    <a:pt x="f73" y="f59"/>
                    <a:pt x="f74" y="f59"/>
                    <a:pt x="f75" y="f59"/>
                  </a:cubicBezTo>
                  <a:cubicBezTo>
                    <a:pt x="f16" y="f59"/>
                    <a:pt x="f76" y="f77"/>
                    <a:pt x="f78" y="f56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84"/>
                    <a:pt x="f86" y="f87"/>
                    <a:pt x="f88" y="f80"/>
                  </a:cubicBezTo>
                  <a:cubicBezTo>
                    <a:pt x="f89" y="f90"/>
                    <a:pt x="f91" y="f92"/>
                    <a:pt x="f93" y="f92"/>
                  </a:cubicBezTo>
                  <a:cubicBezTo>
                    <a:pt x="f94" y="f92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2"/>
                    <a:pt x="f113" y="f114"/>
                    <a:pt x="f113" y="f115"/>
                  </a:cubicBezTo>
                  <a:cubicBezTo>
                    <a:pt x="f116" y="f117"/>
                    <a:pt x="f116" y="f118"/>
                    <a:pt x="f116" y="f119"/>
                  </a:cubicBezTo>
                  <a:cubicBezTo>
                    <a:pt x="f116" y="f120"/>
                    <a:pt x="f121" y="f122"/>
                    <a:pt x="f123" y="f124"/>
                  </a:cubicBezTo>
                  <a:cubicBezTo>
                    <a:pt x="f125" y="f126"/>
                    <a:pt x="f127" y="f5"/>
                    <a:pt x="f128" y="f5"/>
                  </a:cubicBezTo>
                  <a:cubicBezTo>
                    <a:pt x="f129" y="f5"/>
                    <a:pt x="f130" y="f131"/>
                    <a:pt x="f132" y="f133"/>
                  </a:cubicBezTo>
                  <a:cubicBezTo>
                    <a:pt x="f134" y="f135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5"/>
                  </a:cubicBezTo>
                  <a:cubicBezTo>
                    <a:pt x="f4" y="f146"/>
                    <a:pt x="f4" y="f147"/>
                    <a:pt x="f148" y="f149"/>
                  </a:cubicBezTo>
                  <a:cubicBezTo>
                    <a:pt x="f150" y="f110"/>
                    <a:pt x="f151" y="f152"/>
                    <a:pt x="f153" y="f154"/>
                  </a:cubicBezTo>
                  <a:cubicBezTo>
                    <a:pt x="f153" y="f84"/>
                    <a:pt x="f153" y="f48"/>
                    <a:pt x="f155" y="f98"/>
                  </a:cubicBezTo>
                  <a:cubicBezTo>
                    <a:pt x="f150" y="f156"/>
                    <a:pt x="f157" y="f158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32"/>
                    <a:pt x="f168" y="f169"/>
                    <a:pt x="f170" y="f171"/>
                  </a:cubicBezTo>
                  <a:cubicBezTo>
                    <a:pt x="f116" y="f172"/>
                    <a:pt x="f173" y="f23"/>
                    <a:pt x="f174" y="f23"/>
                  </a:cubicBezTo>
                  <a:cubicBezTo>
                    <a:pt x="f175" y="f176"/>
                    <a:pt x="f177" y="f21"/>
                    <a:pt x="f178" y="f17"/>
                  </a:cubicBezTo>
                  <a:cubicBezTo>
                    <a:pt x="f179" y="f15"/>
                    <a:pt x="f180" y="f181"/>
                    <a:pt x="f182" y="f183"/>
                  </a:cubicBezTo>
                  <a:cubicBezTo>
                    <a:pt x="f184" y="f185"/>
                    <a:pt x="f104" y="f3"/>
                    <a:pt x="f6" y="f3"/>
                  </a:cubicBezTo>
                  <a:close/>
                </a:path>
              </a:pathLst>
            </a:custGeom>
            <a:solidFill>
              <a:srgbClr val="893D1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2" name="Google Shape;3474;p100">
              <a:extLst>
                <a:ext uri="{FF2B5EF4-FFF2-40B4-BE49-F238E27FC236}">
                  <a16:creationId xmlns:a16="http://schemas.microsoft.com/office/drawing/2014/main" id="{FC35DA8E-27AD-3E07-17A7-C1BC79992B3B}"/>
                </a:ext>
              </a:extLst>
            </p:cNvPr>
            <p:cNvSpPr/>
            <p:nvPr/>
          </p:nvSpPr>
          <p:spPr>
            <a:xfrm>
              <a:off x="1856561" y="3619707"/>
              <a:ext cx="116339" cy="206645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3115"/>
                <a:gd name="f5" fmla="val 5533"/>
                <a:gd name="f6" fmla="val 2396"/>
                <a:gd name="f7" fmla="val 1797"/>
                <a:gd name="f8" fmla="val 659"/>
                <a:gd name="f9" fmla="val 1497"/>
                <a:gd name="f10" fmla="val 1318"/>
                <a:gd name="f11" fmla="val 958"/>
                <a:gd name="f12" fmla="val 1917"/>
                <a:gd name="f13" fmla="val 539"/>
                <a:gd name="f14" fmla="val 2636"/>
                <a:gd name="f15" fmla="val 240"/>
                <a:gd name="f16" fmla="val 3354"/>
                <a:gd name="f17" fmla="val 4073"/>
                <a:gd name="f18" fmla="val 4792"/>
                <a:gd name="f19" fmla="val 719"/>
                <a:gd name="f20" fmla="val 5331"/>
                <a:gd name="f21" fmla="val 943"/>
                <a:gd name="f22" fmla="val 5465"/>
                <a:gd name="f23" fmla="val 1202"/>
                <a:gd name="f24" fmla="val 1494"/>
                <a:gd name="f25" fmla="val 1591"/>
                <a:gd name="f26" fmla="val 1692"/>
                <a:gd name="f27" fmla="val 5525"/>
                <a:gd name="f28" fmla="val 5510"/>
                <a:gd name="f29" fmla="val 2156"/>
                <a:gd name="f30" fmla="val 2575"/>
                <a:gd name="f31" fmla="val 2875"/>
                <a:gd name="f32" fmla="val 5031"/>
                <a:gd name="f33" fmla="val 2935"/>
                <a:gd name="f34" fmla="val 4911"/>
                <a:gd name="f35" fmla="val 2815"/>
                <a:gd name="f36" fmla="val 2695"/>
                <a:gd name="f37" fmla="val 2353"/>
                <a:gd name="f38" fmla="val 4868"/>
                <a:gd name="f39" fmla="val 1841"/>
                <a:gd name="f40" fmla="val 5113"/>
                <a:gd name="f41" fmla="val 1391"/>
                <a:gd name="f42" fmla="val 1132"/>
                <a:gd name="f43" fmla="val 894"/>
                <a:gd name="f44" fmla="val 5032"/>
                <a:gd name="f45" fmla="val 419"/>
                <a:gd name="f46" fmla="val 4253"/>
                <a:gd name="f47" fmla="val 3534"/>
                <a:gd name="f48" fmla="val 898"/>
                <a:gd name="f49" fmla="val 1018"/>
                <a:gd name="f50" fmla="val 1258"/>
                <a:gd name="f51" fmla="val 1438"/>
                <a:gd name="f52" fmla="val 1617"/>
                <a:gd name="f53" fmla="val 1737"/>
                <a:gd name="f54" fmla="val 2036"/>
                <a:gd name="f55" fmla="val 779"/>
                <a:gd name="f56" fmla="val 2516"/>
                <a:gd name="f57" fmla="val 300"/>
                <a:gd name="f58" fmla="*/ f1 1 3115"/>
                <a:gd name="f59" fmla="*/ f2 1 5533"/>
                <a:gd name="f60" fmla="val f3"/>
                <a:gd name="f61" fmla="val f4"/>
                <a:gd name="f62" fmla="val f5"/>
                <a:gd name="f63" fmla="+- f62 0 f60"/>
                <a:gd name="f64" fmla="+- f61 0 f60"/>
                <a:gd name="f65" fmla="*/ f64 1 3115"/>
                <a:gd name="f66" fmla="*/ f63 1 5533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115" h="5533">
                  <a:moveTo>
                    <a:pt x="f4" y="f3"/>
                  </a:moveTo>
                  <a:lnTo>
                    <a:pt x="f4" y="f3"/>
                  </a:lnTo>
                  <a:cubicBezTo>
                    <a:pt x="f6" y="f0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3" y="f17"/>
                    <a:pt x="f0" y="f18"/>
                    <a:pt x="f19" y="f20"/>
                  </a:cubicBezTo>
                  <a:cubicBezTo>
                    <a:pt x="f21" y="f22"/>
                    <a:pt x="f23" y="f5"/>
                    <a:pt x="f24" y="f5"/>
                  </a:cubicBezTo>
                  <a:cubicBezTo>
                    <a:pt x="f25" y="f5"/>
                    <a:pt x="f26" y="f27"/>
                    <a:pt x="f7" y="f28"/>
                  </a:cubicBezTo>
                  <a:cubicBezTo>
                    <a:pt x="f29" y="f28"/>
                    <a:pt x="f30" y="f20"/>
                    <a:pt x="f31" y="f32"/>
                  </a:cubicBezTo>
                  <a:cubicBezTo>
                    <a:pt x="f33" y="f34"/>
                    <a:pt x="f35" y="f18"/>
                    <a:pt x="f36" y="f18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19" y="f18"/>
                  </a:cubicBezTo>
                  <a:cubicBezTo>
                    <a:pt x="f45" y="f46"/>
                    <a:pt x="f45" y="f47"/>
                    <a:pt x="f19" y="f33"/>
                  </a:cubicBezTo>
                  <a:cubicBezTo>
                    <a:pt x="f48" y="f36"/>
                    <a:pt x="f49" y="f6"/>
                    <a:pt x="f50" y="f29"/>
                  </a:cubicBezTo>
                  <a:cubicBezTo>
                    <a:pt x="f51" y="f12"/>
                    <a:pt x="f52" y="f52"/>
                    <a:pt x="f53" y="f10"/>
                  </a:cubicBezTo>
                  <a:cubicBezTo>
                    <a:pt x="f54" y="f55"/>
                    <a:pt x="f56" y="f57"/>
                    <a:pt x="f4" y="f3"/>
                  </a:cubicBezTo>
                  <a:close/>
                </a:path>
              </a:pathLst>
            </a:custGeom>
            <a:solidFill>
              <a:srgbClr val="893D1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3475;p100">
              <a:extLst>
                <a:ext uri="{FF2B5EF4-FFF2-40B4-BE49-F238E27FC236}">
                  <a16:creationId xmlns:a16="http://schemas.microsoft.com/office/drawing/2014/main" id="{593B5287-D000-CE7A-2443-FFF441C66FE8}"/>
                </a:ext>
              </a:extLst>
            </p:cNvPr>
            <p:cNvSpPr/>
            <p:nvPr/>
          </p:nvSpPr>
          <p:spPr>
            <a:xfrm>
              <a:off x="2390177" y="3736348"/>
              <a:ext cx="188905" cy="3558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58"/>
                <a:gd name="f4" fmla="val 9529"/>
                <a:gd name="f5" fmla="val 2954"/>
                <a:gd name="f6" fmla="val 2899"/>
                <a:gd name="f7" fmla="val 2842"/>
                <a:gd name="f8" fmla="val 70"/>
                <a:gd name="f9" fmla="val 111"/>
                <a:gd name="f10" fmla="val 3081"/>
                <a:gd name="f11" fmla="val 1010"/>
                <a:gd name="f12" fmla="val 2901"/>
                <a:gd name="f13" fmla="val 1968"/>
                <a:gd name="f14" fmla="val 3440"/>
                <a:gd name="f15" fmla="val 2807"/>
                <a:gd name="f16" fmla="val 3920"/>
                <a:gd name="f17" fmla="val 3645"/>
                <a:gd name="f18" fmla="val 4818"/>
                <a:gd name="f19" fmla="val 4244"/>
                <a:gd name="f20" fmla="val 4219"/>
                <a:gd name="f21" fmla="val 5202"/>
                <a:gd name="f22" fmla="val 4039"/>
                <a:gd name="f23" fmla="val 5562"/>
                <a:gd name="f24" fmla="val 3680"/>
                <a:gd name="f25" fmla="val 5861"/>
                <a:gd name="f26" fmla="val 6221"/>
                <a:gd name="f27" fmla="val 3201"/>
                <a:gd name="f28" fmla="val 6580"/>
                <a:gd name="f29" fmla="val 3021"/>
                <a:gd name="f30" fmla="val 7119"/>
                <a:gd name="f31" fmla="val 2782"/>
                <a:gd name="f32" fmla="val 7598"/>
                <a:gd name="f33" fmla="val 2379"/>
                <a:gd name="f34" fmla="val 8353"/>
                <a:gd name="f35" fmla="val 1723"/>
                <a:gd name="f36" fmla="val 9193"/>
                <a:gd name="f37" fmla="val 848"/>
                <a:gd name="f38" fmla="val 682"/>
                <a:gd name="f39" fmla="val 508"/>
                <a:gd name="f40" fmla="val 9162"/>
                <a:gd name="f41" fmla="val 326"/>
                <a:gd name="f42" fmla="val 9095"/>
                <a:gd name="f43" fmla="val 293"/>
                <a:gd name="f44" fmla="val 9079"/>
                <a:gd name="f45" fmla="val 261"/>
                <a:gd name="f46" fmla="val 9071"/>
                <a:gd name="f47" fmla="val 233"/>
                <a:gd name="f48" fmla="val 60"/>
                <a:gd name="f49" fmla="val 9352"/>
                <a:gd name="f50" fmla="val 206"/>
                <a:gd name="f51" fmla="val 9455"/>
                <a:gd name="f52" fmla="val 392"/>
                <a:gd name="f53" fmla="val 9504"/>
                <a:gd name="f54" fmla="val 582"/>
                <a:gd name="f55" fmla="val 9528"/>
                <a:gd name="f56" fmla="val 772"/>
                <a:gd name="f57" fmla="val 1502"/>
                <a:gd name="f58" fmla="val 2222"/>
                <a:gd name="f59" fmla="val 9174"/>
                <a:gd name="f60" fmla="val 2602"/>
                <a:gd name="f61" fmla="val 8556"/>
                <a:gd name="f62" fmla="val 2961"/>
                <a:gd name="f63" fmla="val 8077"/>
                <a:gd name="f64" fmla="val 3261"/>
                <a:gd name="f65" fmla="val 7538"/>
                <a:gd name="f66" fmla="val 3500"/>
                <a:gd name="f67" fmla="val 6999"/>
                <a:gd name="f68" fmla="val 3740"/>
                <a:gd name="f69" fmla="val 6460"/>
                <a:gd name="f70" fmla="val 4099"/>
                <a:gd name="f71" fmla="val 5981"/>
                <a:gd name="f72" fmla="val 4459"/>
                <a:gd name="f73" fmla="val 5502"/>
                <a:gd name="f74" fmla="val 4723"/>
                <a:gd name="f75" fmla="val 4758"/>
                <a:gd name="f76" fmla="val 3945"/>
                <a:gd name="f77" fmla="val 3226"/>
                <a:gd name="f78" fmla="val 3860"/>
                <a:gd name="f79" fmla="val 3560"/>
                <a:gd name="f80" fmla="val 2327"/>
                <a:gd name="f81" fmla="val 1788"/>
                <a:gd name="f82" fmla="val 3381"/>
                <a:gd name="f83" fmla="val 1190"/>
                <a:gd name="f84" fmla="val 591"/>
                <a:gd name="f85" fmla="val 52"/>
                <a:gd name="f86" fmla="val 3003"/>
                <a:gd name="f87" fmla="val 14"/>
                <a:gd name="f88" fmla="val 2978"/>
                <a:gd name="f89" fmla="*/ f0 1 5058"/>
                <a:gd name="f90" fmla="*/ f1 1 9529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5058"/>
                <a:gd name="f97" fmla="*/ f94 1 9529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5058" h="952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14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2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3" y="f74"/>
                    <a:pt x="f75" y="f76"/>
                    <a:pt x="f20" y="f77"/>
                  </a:cubicBezTo>
                  <a:cubicBezTo>
                    <a:pt x="f78" y="f15"/>
                    <a:pt x="f79" y="f80"/>
                    <a:pt x="f14" y="f81"/>
                  </a:cubicBezTo>
                  <a:cubicBezTo>
                    <a:pt x="f82" y="f83"/>
                    <a:pt x="f27" y="f84"/>
                    <a:pt x="f29" y="f85"/>
                  </a:cubicBezTo>
                  <a:cubicBezTo>
                    <a:pt x="f86" y="f87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893D1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3476;p100">
              <a:extLst>
                <a:ext uri="{FF2B5EF4-FFF2-40B4-BE49-F238E27FC236}">
                  <a16:creationId xmlns:a16="http://schemas.microsoft.com/office/drawing/2014/main" id="{99E93B42-7C70-B8F1-50CC-8069C8BF41A5}"/>
                </a:ext>
              </a:extLst>
            </p:cNvPr>
            <p:cNvSpPr/>
            <p:nvPr/>
          </p:nvSpPr>
          <p:spPr>
            <a:xfrm>
              <a:off x="2321798" y="3954121"/>
              <a:ext cx="127540" cy="1479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15"/>
                <a:gd name="f4" fmla="val 3960"/>
                <a:gd name="f5" fmla="val 1944"/>
                <a:gd name="f6" fmla="val 1388"/>
                <a:gd name="f7" fmla="val 839"/>
                <a:gd name="f8" fmla="val 250"/>
                <a:gd name="f9" fmla="val 540"/>
                <a:gd name="f10" fmla="val 749"/>
                <a:gd name="f11" fmla="val 121"/>
                <a:gd name="f12" fmla="val 3444"/>
                <a:gd name="f13" fmla="val 1"/>
                <a:gd name="f14" fmla="val 3744"/>
                <a:gd name="f15" fmla="val 420"/>
                <a:gd name="f16" fmla="val 3923"/>
                <a:gd name="f17" fmla="val 660"/>
                <a:gd name="f18" fmla="val 780"/>
                <a:gd name="f19" fmla="val 3949"/>
                <a:gd name="f20" fmla="val 897"/>
                <a:gd name="f21" fmla="val 3961"/>
                <a:gd name="f22" fmla="val 1011"/>
                <a:gd name="f23" fmla="val 1970"/>
                <a:gd name="f24" fmla="val 2674"/>
                <a:gd name="f25" fmla="val 3109"/>
                <a:gd name="f26" fmla="val 2996"/>
                <a:gd name="f27" fmla="val 2306"/>
                <a:gd name="f28" fmla="val 3355"/>
                <a:gd name="f29" fmla="val 1348"/>
                <a:gd name="f30" fmla="val 330"/>
                <a:gd name="f31" fmla="val 2277"/>
                <a:gd name="f32" fmla="val 30"/>
                <a:gd name="f33" fmla="val 2167"/>
                <a:gd name="f34" fmla="val 10"/>
                <a:gd name="f35" fmla="val 2056"/>
                <a:gd name="f36" fmla="*/ f0 1 3415"/>
                <a:gd name="f37" fmla="*/ f1 1 396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415"/>
                <a:gd name="f44" fmla="*/ f41 1 396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415" h="396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" y="f30"/>
                    <a:pt x="f31" y="f3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3477;p100">
              <a:extLst>
                <a:ext uri="{FF2B5EF4-FFF2-40B4-BE49-F238E27FC236}">
                  <a16:creationId xmlns:a16="http://schemas.microsoft.com/office/drawing/2014/main" id="{1BDDD88D-57B3-5D7B-9B25-1425EBC8E69B}"/>
                </a:ext>
              </a:extLst>
            </p:cNvPr>
            <p:cNvSpPr/>
            <p:nvPr/>
          </p:nvSpPr>
          <p:spPr>
            <a:xfrm>
              <a:off x="2060097" y="4127446"/>
              <a:ext cx="248323" cy="67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48"/>
                <a:gd name="f4" fmla="val 1798"/>
                <a:gd name="f5" fmla="val 1438"/>
                <a:gd name="f6" fmla="val 2216"/>
                <a:gd name="f7" fmla="val 4912"/>
                <a:gd name="f8" fmla="val 1558"/>
                <a:gd name="f9" fmla="val 1"/>
                <a:gd name="f10" fmla="*/ f0 1 6648"/>
                <a:gd name="f11" fmla="*/ f1 1 1798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648"/>
                <a:gd name="f18" fmla="*/ f15 1 1798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648" h="1798" fill="none">
                  <a:moveTo>
                    <a:pt x="f2" y="f5"/>
                  </a:moveTo>
                  <a:cubicBezTo>
                    <a:pt x="f6" y="f4"/>
                    <a:pt x="f7" y="f8"/>
                    <a:pt x="f3" y="f9"/>
                  </a:cubicBezTo>
                </a:path>
              </a:pathLst>
            </a:custGeom>
            <a:noFill/>
            <a:ln w="13478" cap="flat">
              <a:solidFill>
                <a:srgbClr val="DD8D52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3478;p100">
              <a:extLst>
                <a:ext uri="{FF2B5EF4-FFF2-40B4-BE49-F238E27FC236}">
                  <a16:creationId xmlns:a16="http://schemas.microsoft.com/office/drawing/2014/main" id="{37FAF168-1210-DAFD-2EDD-A78C311F6CAF}"/>
                </a:ext>
              </a:extLst>
            </p:cNvPr>
            <p:cNvSpPr/>
            <p:nvPr/>
          </p:nvSpPr>
          <p:spPr>
            <a:xfrm>
              <a:off x="2326279" y="4087185"/>
              <a:ext cx="55942" cy="291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8"/>
                <a:gd name="f4" fmla="val 780"/>
                <a:gd name="f5" fmla="val 1"/>
                <a:gd name="f6" fmla="val 300"/>
                <a:gd name="f7" fmla="val 779"/>
                <a:gd name="f8" fmla="val 240"/>
                <a:gd name="f9" fmla="*/ f0 1 1498"/>
                <a:gd name="f10" fmla="*/ f1 1 78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98"/>
                <a:gd name="f17" fmla="*/ f14 1 78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98" h="780" fill="none">
                  <a:moveTo>
                    <a:pt x="f5" y="f5"/>
                  </a:moveTo>
                  <a:cubicBezTo>
                    <a:pt x="f5" y="f5"/>
                    <a:pt x="f6" y="f7"/>
                    <a:pt x="f3" y="f8"/>
                  </a:cubicBezTo>
                </a:path>
              </a:pathLst>
            </a:custGeom>
            <a:noFill/>
            <a:ln w="8979" cap="flat">
              <a:solidFill>
                <a:srgbClr val="DD8D52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3479;p100">
              <a:extLst>
                <a:ext uri="{FF2B5EF4-FFF2-40B4-BE49-F238E27FC236}">
                  <a16:creationId xmlns:a16="http://schemas.microsoft.com/office/drawing/2014/main" id="{9880316E-EECA-E85F-48A6-F604034FDB1C}"/>
                </a:ext>
              </a:extLst>
            </p:cNvPr>
            <p:cNvSpPr/>
            <p:nvPr/>
          </p:nvSpPr>
          <p:spPr>
            <a:xfrm>
              <a:off x="2010875" y="3947583"/>
              <a:ext cx="55979" cy="74020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99"/>
                <a:gd name="f5" fmla="val 1982"/>
                <a:gd name="f6" fmla="val 1261"/>
                <a:gd name="f7" fmla="val 1"/>
                <a:gd name="f8" fmla="val 1239"/>
                <a:gd name="f9" fmla="val 1216"/>
                <a:gd name="f10" fmla="val 8"/>
                <a:gd name="f11" fmla="val 1199"/>
                <a:gd name="f12" fmla="val 25"/>
                <a:gd name="f13" fmla="val 1079"/>
                <a:gd name="f14" fmla="val 265"/>
                <a:gd name="f15" fmla="val 899"/>
                <a:gd name="f16" fmla="val 385"/>
                <a:gd name="f17" fmla="val 719"/>
                <a:gd name="f18" fmla="val 505"/>
                <a:gd name="f19" fmla="val 540"/>
                <a:gd name="f20" fmla="val 565"/>
                <a:gd name="f21" fmla="val 684"/>
                <a:gd name="f22" fmla="val 240"/>
                <a:gd name="f23" fmla="val 864"/>
                <a:gd name="f24" fmla="val 1223"/>
                <a:gd name="f25" fmla="val 1702"/>
                <a:gd name="f26" fmla="val 660"/>
                <a:gd name="f27" fmla="val 1882"/>
                <a:gd name="f28" fmla="val 765"/>
                <a:gd name="f29" fmla="val 1952"/>
                <a:gd name="f30" fmla="val 891"/>
                <a:gd name="f31" fmla="val 1981"/>
                <a:gd name="f32" fmla="val 1025"/>
                <a:gd name="f33" fmla="val 1120"/>
                <a:gd name="f34" fmla="val 1219"/>
                <a:gd name="f35" fmla="val 1967"/>
                <a:gd name="f36" fmla="val 1318"/>
                <a:gd name="f37" fmla="val 1942"/>
                <a:gd name="f38" fmla="val 1378"/>
                <a:gd name="f39" fmla="val 1498"/>
                <a:gd name="f40" fmla="val 1468"/>
                <a:gd name="f41" fmla="val 1643"/>
                <a:gd name="f42" fmla="val 1408"/>
                <a:gd name="f43" fmla="val 1628"/>
                <a:gd name="f44" fmla="val 1348"/>
                <a:gd name="f45" fmla="val 1288"/>
                <a:gd name="f46" fmla="val 1229"/>
                <a:gd name="f47" fmla="val 1019"/>
                <a:gd name="f48" fmla="val 839"/>
                <a:gd name="f49" fmla="val 1583"/>
                <a:gd name="f50" fmla="val 1463"/>
                <a:gd name="f51" fmla="val 600"/>
                <a:gd name="f52" fmla="val 1403"/>
                <a:gd name="f53" fmla="val 480"/>
                <a:gd name="f54" fmla="val 1104"/>
                <a:gd name="f55" fmla="val 924"/>
                <a:gd name="f56" fmla="val 779"/>
                <a:gd name="f57" fmla="val 804"/>
                <a:gd name="f58" fmla="val 744"/>
                <a:gd name="f59" fmla="val 624"/>
                <a:gd name="f60" fmla="val 1139"/>
                <a:gd name="f61" fmla="val 445"/>
                <a:gd name="f62" fmla="val 1258"/>
                <a:gd name="f63" fmla="val 325"/>
                <a:gd name="f64" fmla="val 205"/>
                <a:gd name="f65" fmla="val 85"/>
                <a:gd name="f66" fmla="val 1361"/>
                <a:gd name="f67" fmla="val 43"/>
                <a:gd name="f68" fmla="val 1313"/>
                <a:gd name="f69" fmla="*/ f1 1 1499"/>
                <a:gd name="f70" fmla="*/ f2 1 1982"/>
                <a:gd name="f71" fmla="val f3"/>
                <a:gd name="f72" fmla="val f4"/>
                <a:gd name="f73" fmla="val f5"/>
                <a:gd name="f74" fmla="+- f73 0 f71"/>
                <a:gd name="f75" fmla="+- f72 0 f71"/>
                <a:gd name="f76" fmla="*/ f75 1 1499"/>
                <a:gd name="f77" fmla="*/ f74 1 1982"/>
                <a:gd name="f78" fmla="*/ f71 1 f76"/>
                <a:gd name="f79" fmla="*/ f72 1 f76"/>
                <a:gd name="f80" fmla="*/ f71 1 f77"/>
                <a:gd name="f81" fmla="*/ f73 1 f77"/>
                <a:gd name="f82" fmla="*/ f78 f69 1"/>
                <a:gd name="f83" fmla="*/ f79 f69 1"/>
                <a:gd name="f84" fmla="*/ f81 f70 1"/>
                <a:gd name="f85" fmla="*/ f80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" t="f85" r="f83" b="f84"/>
              <a:pathLst>
                <a:path w="1499" h="1982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0" y="f21"/>
                    <a:pt x="f22" y="f23"/>
                  </a:cubicBezTo>
                  <a:cubicBezTo>
                    <a:pt x="f7" y="f24"/>
                    <a:pt x="f22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7"/>
                    <a:pt x="f39" y="f27"/>
                    <a:pt x="f39" y="f25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3"/>
                    <a:pt x="f46" y="f41"/>
                    <a:pt x="f11" y="f41"/>
                  </a:cubicBezTo>
                  <a:cubicBezTo>
                    <a:pt x="f47" y="f41"/>
                    <a:pt x="f48" y="f49"/>
                    <a:pt x="f17" y="f50"/>
                  </a:cubicBezTo>
                  <a:cubicBezTo>
                    <a:pt x="f51" y="f52"/>
                    <a:pt x="f53" y="f24"/>
                    <a:pt x="f53" y="f54"/>
                  </a:cubicBezTo>
                  <a:cubicBezTo>
                    <a:pt x="f19" y="f55"/>
                    <a:pt x="f56" y="f57"/>
                    <a:pt x="f15" y="f58"/>
                  </a:cubicBezTo>
                  <a:cubicBezTo>
                    <a:pt x="f47" y="f59"/>
                    <a:pt x="f60" y="f20"/>
                    <a:pt x="f11" y="f61"/>
                  </a:cubicBezTo>
                  <a:cubicBezTo>
                    <a:pt x="f62" y="f63"/>
                    <a:pt x="f36" y="f64"/>
                    <a:pt x="f36" y="f65"/>
                  </a:cubicBezTo>
                  <a:cubicBezTo>
                    <a:pt x="f66" y="f67"/>
                    <a:pt x="f68" y="f7"/>
                    <a:pt x="f6" y="f7"/>
                  </a:cubicBezTo>
                  <a:close/>
                </a:path>
              </a:pathLst>
            </a:custGeom>
            <a:solidFill>
              <a:srgbClr val="DD8D5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Google Shape;3480;p100">
              <a:extLst>
                <a:ext uri="{FF2B5EF4-FFF2-40B4-BE49-F238E27FC236}">
                  <a16:creationId xmlns:a16="http://schemas.microsoft.com/office/drawing/2014/main" id="{09EC65B4-52FD-D2B2-FFD9-C12492D98FC4}"/>
                </a:ext>
              </a:extLst>
            </p:cNvPr>
            <p:cNvSpPr/>
            <p:nvPr/>
          </p:nvSpPr>
          <p:spPr>
            <a:xfrm>
              <a:off x="1952728" y="3824331"/>
              <a:ext cx="71634" cy="3567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918"/>
                <a:gd name="f5" fmla="val 955"/>
                <a:gd name="f6" fmla="val 974"/>
                <a:gd name="f7" fmla="val 1"/>
                <a:gd name="f8" fmla="val 589"/>
                <a:gd name="f9" fmla="val 205"/>
                <a:gd name="f10" fmla="val 226"/>
                <a:gd name="f11" fmla="val 60"/>
                <a:gd name="f12" fmla="val 690"/>
                <a:gd name="f13" fmla="val 810"/>
                <a:gd name="f14" fmla="val 870"/>
                <a:gd name="f15" fmla="val 930"/>
                <a:gd name="f16" fmla="val 215"/>
                <a:gd name="f17" fmla="val 947"/>
                <a:gd name="f18" fmla="val 245"/>
                <a:gd name="f19" fmla="val 272"/>
                <a:gd name="f20" fmla="val 335"/>
                <a:gd name="f21" fmla="val 377"/>
                <a:gd name="f22" fmla="val 912"/>
                <a:gd name="f23" fmla="val 420"/>
                <a:gd name="f24" fmla="val 480"/>
                <a:gd name="f25" fmla="val 750"/>
                <a:gd name="f26" fmla="val 540"/>
                <a:gd name="f27" fmla="val 630"/>
                <a:gd name="f28" fmla="val 599"/>
                <a:gd name="f29" fmla="val 659"/>
                <a:gd name="f30" fmla="val 511"/>
                <a:gd name="f31" fmla="val 779"/>
                <a:gd name="f32" fmla="val 451"/>
                <a:gd name="f33" fmla="val 899"/>
                <a:gd name="f34" fmla="val 391"/>
                <a:gd name="f35" fmla="val 1019"/>
                <a:gd name="f36" fmla="val 1318"/>
                <a:gd name="f37" fmla="val 1558"/>
                <a:gd name="f38" fmla="val 1737"/>
                <a:gd name="f39" fmla="val 856"/>
                <a:gd name="f40" fmla="val 1764"/>
                <a:gd name="f41" fmla="val 875"/>
                <a:gd name="f42" fmla="val 1796"/>
                <a:gd name="f43" fmla="val 1848"/>
                <a:gd name="f44" fmla="val 1917"/>
                <a:gd name="f45" fmla="val 824"/>
                <a:gd name="f46" fmla="val 1794"/>
                <a:gd name="f47" fmla="val 256"/>
                <a:gd name="f48" fmla="val 1383"/>
                <a:gd name="f49" fmla="*/ f1 1 1918"/>
                <a:gd name="f50" fmla="*/ f2 1 955"/>
                <a:gd name="f51" fmla="val f3"/>
                <a:gd name="f52" fmla="val f4"/>
                <a:gd name="f53" fmla="val f5"/>
                <a:gd name="f54" fmla="+- f53 0 f51"/>
                <a:gd name="f55" fmla="+- f52 0 f51"/>
                <a:gd name="f56" fmla="*/ f55 1 1918"/>
                <a:gd name="f57" fmla="*/ f54 1 955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918" h="955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3" y="f13"/>
                    <a:pt x="f11" y="f14"/>
                    <a:pt x="f0" y="f15"/>
                  </a:cubicBezTo>
                  <a:cubicBezTo>
                    <a:pt x="f16" y="f17"/>
                    <a:pt x="f18" y="f5"/>
                    <a:pt x="f19" y="f5"/>
                  </a:cubicBezTo>
                  <a:cubicBezTo>
                    <a:pt x="f20" y="f5"/>
                    <a:pt x="f21" y="f22"/>
                    <a:pt x="f23" y="f14"/>
                  </a:cubicBezTo>
                  <a:cubicBezTo>
                    <a:pt x="f24" y="f25"/>
                    <a:pt x="f24" y="f12"/>
                    <a:pt x="f26" y="f27"/>
                  </a:cubicBezTo>
                  <a:lnTo>
                    <a:pt x="f28" y="f27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0"/>
                    <a:pt x="f38" y="f13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4" y="f25"/>
                  </a:cubicBezTo>
                  <a:cubicBezTo>
                    <a:pt x="f46" y="f47"/>
                    <a:pt x="f48" y="f7"/>
                    <a:pt x="f6" y="f7"/>
                  </a:cubicBezTo>
                  <a:close/>
                </a:path>
              </a:pathLst>
            </a:custGeom>
            <a:solidFill>
              <a:srgbClr val="4C260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9" name="Google Shape;3481;p100">
              <a:extLst>
                <a:ext uri="{FF2B5EF4-FFF2-40B4-BE49-F238E27FC236}">
                  <a16:creationId xmlns:a16="http://schemas.microsoft.com/office/drawing/2014/main" id="{ADDC005B-A7FD-8BD1-2CB2-1F7D06192317}"/>
                </a:ext>
              </a:extLst>
            </p:cNvPr>
            <p:cNvSpPr/>
            <p:nvPr/>
          </p:nvSpPr>
          <p:spPr>
            <a:xfrm>
              <a:off x="2187610" y="3859590"/>
              <a:ext cx="85039" cy="50529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2277"/>
                <a:gd name="f6" fmla="val 1353"/>
                <a:gd name="f7" fmla="val 1011"/>
                <a:gd name="f8" fmla="val 1"/>
                <a:gd name="f9" fmla="val 884"/>
                <a:gd name="f10" fmla="val 749"/>
                <a:gd name="f11" fmla="val 16"/>
                <a:gd name="f12" fmla="val 599"/>
                <a:gd name="f13" fmla="val 46"/>
                <a:gd name="f14" fmla="val 106"/>
                <a:gd name="f15" fmla="val 285"/>
                <a:gd name="f16" fmla="val 60"/>
                <a:gd name="f17" fmla="val 465"/>
                <a:gd name="f18" fmla="val 525"/>
                <a:gd name="f19" fmla="val 645"/>
                <a:gd name="f20" fmla="val 120"/>
                <a:gd name="f21" fmla="val 675"/>
                <a:gd name="f22" fmla="val 150"/>
                <a:gd name="f23" fmla="val 690"/>
                <a:gd name="f24" fmla="val 187"/>
                <a:gd name="f25" fmla="val 225"/>
                <a:gd name="f26" fmla="val 270"/>
                <a:gd name="f27" fmla="val 300"/>
                <a:gd name="f28" fmla="val 420"/>
                <a:gd name="f29" fmla="val 779"/>
                <a:gd name="f30" fmla="val 405"/>
                <a:gd name="f31" fmla="val 959"/>
                <a:gd name="f32" fmla="val 1138"/>
                <a:gd name="f33" fmla="val 1258"/>
                <a:gd name="f34" fmla="val 1438"/>
                <a:gd name="f35" fmla="val 1557"/>
                <a:gd name="f36" fmla="val 1677"/>
                <a:gd name="f37" fmla="val 764"/>
                <a:gd name="f38" fmla="val 824"/>
                <a:gd name="f39" fmla="val 1737"/>
                <a:gd name="f40" fmla="val 1797"/>
                <a:gd name="f41" fmla="val 1004"/>
                <a:gd name="f42" fmla="val 1857"/>
                <a:gd name="f43" fmla="val 1064"/>
                <a:gd name="f44" fmla="val 1124"/>
                <a:gd name="f45" fmla="val 1917"/>
                <a:gd name="f46" fmla="val 1244"/>
                <a:gd name="f47" fmla="val 1942"/>
                <a:gd name="f48" fmla="val 1319"/>
                <a:gd name="f49" fmla="val 2009"/>
                <a:gd name="f50" fmla="val 1352"/>
                <a:gd name="f51" fmla="val 2079"/>
                <a:gd name="f52" fmla="val 2175"/>
                <a:gd name="f53" fmla="val 2276"/>
                <a:gd name="f54" fmla="val 1288"/>
                <a:gd name="f55" fmla="val 1184"/>
                <a:gd name="f56" fmla="val 2216"/>
                <a:gd name="f57" fmla="val 944"/>
                <a:gd name="f58" fmla="val 2156"/>
                <a:gd name="f59" fmla="val 704"/>
                <a:gd name="f60" fmla="val 2037"/>
                <a:gd name="f61" fmla="val 585"/>
                <a:gd name="f62" fmla="val 1977"/>
                <a:gd name="f63" fmla="val 1617"/>
                <a:gd name="f64" fmla="val 1378"/>
                <a:gd name="f65" fmla="*/ f2 1 2277"/>
                <a:gd name="f66" fmla="*/ f3 1 1353"/>
                <a:gd name="f67" fmla="val f4"/>
                <a:gd name="f68" fmla="val f5"/>
                <a:gd name="f69" fmla="val f6"/>
                <a:gd name="f70" fmla="+- f69 0 f67"/>
                <a:gd name="f71" fmla="+- f68 0 f67"/>
                <a:gd name="f72" fmla="*/ f71 1 2277"/>
                <a:gd name="f73" fmla="*/ f70 1 1353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2277" h="1353">
                  <a:moveTo>
                    <a:pt x="f7" y="f8"/>
                  </a:moveTo>
                  <a:cubicBezTo>
                    <a:pt x="f9" y="f8"/>
                    <a:pt x="f10" y="f11"/>
                    <a:pt x="f12" y="f13"/>
                  </a:cubicBezTo>
                  <a:cubicBezTo>
                    <a:pt x="f0" y="f14"/>
                    <a:pt x="f1" y="f15"/>
                    <a:pt x="f16" y="f17"/>
                  </a:cubicBezTo>
                  <a:cubicBezTo>
                    <a:pt x="f4" y="f18"/>
                    <a:pt x="f16" y="f19"/>
                    <a:pt x="f20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8"/>
                    <a:pt x="f12" y="f17"/>
                    <a:pt x="f29" y="f30"/>
                  </a:cubicBezTo>
                  <a:cubicBezTo>
                    <a:pt x="f31" y="f30"/>
                    <a:pt x="f32" y="f30"/>
                    <a:pt x="f33" y="f17"/>
                  </a:cubicBezTo>
                  <a:cubicBezTo>
                    <a:pt x="f34" y="f18"/>
                    <a:pt x="f35" y="f19"/>
                    <a:pt x="f36" y="f37"/>
                  </a:cubicBezTo>
                  <a:cubicBezTo>
                    <a:pt x="f36" y="f38"/>
                    <a:pt x="f39" y="f9"/>
                    <a:pt x="f40" y="f41"/>
                  </a:cubicBezTo>
                  <a:cubicBezTo>
                    <a:pt x="f42" y="f43"/>
                    <a:pt x="f42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3" y="f55"/>
                  </a:cubicBezTo>
                  <a:cubicBezTo>
                    <a:pt x="f56" y="f43"/>
                    <a:pt x="f56" y="f57"/>
                    <a:pt x="f58" y="f38"/>
                  </a:cubicBezTo>
                  <a:cubicBezTo>
                    <a:pt x="f58" y="f59"/>
                    <a:pt x="f60" y="f61"/>
                    <a:pt x="f62" y="f17"/>
                  </a:cubicBezTo>
                  <a:cubicBezTo>
                    <a:pt x="f40" y="f15"/>
                    <a:pt x="f63" y="f14"/>
                    <a:pt x="f64" y="f13"/>
                  </a:cubicBezTo>
                  <a:cubicBezTo>
                    <a:pt x="f33" y="f11"/>
                    <a:pt x="f32" y="f8"/>
                    <a:pt x="f7" y="f8"/>
                  </a:cubicBezTo>
                  <a:close/>
                </a:path>
              </a:pathLst>
            </a:custGeom>
            <a:solidFill>
              <a:srgbClr val="4C260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0" name="Google Shape;3482;p100">
              <a:extLst>
                <a:ext uri="{FF2B5EF4-FFF2-40B4-BE49-F238E27FC236}">
                  <a16:creationId xmlns:a16="http://schemas.microsoft.com/office/drawing/2014/main" id="{E990EA1F-5439-DFDB-145F-931AA4C98B6C}"/>
                </a:ext>
              </a:extLst>
            </p:cNvPr>
            <p:cNvSpPr/>
            <p:nvPr/>
          </p:nvSpPr>
          <p:spPr>
            <a:xfrm>
              <a:off x="1894581" y="3905823"/>
              <a:ext cx="22411" cy="91385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600"/>
                <a:gd name="f6" fmla="val 2447"/>
                <a:gd name="f7" fmla="val 518"/>
                <a:gd name="f8" fmla="val 497"/>
                <a:gd name="f9" fmla="val 479"/>
                <a:gd name="f10" fmla="val 20"/>
                <a:gd name="f11" fmla="val 65"/>
                <a:gd name="f12" fmla="val 425"/>
                <a:gd name="f13" fmla="val 240"/>
                <a:gd name="f14" fmla="val 784"/>
                <a:gd name="f15" fmla="val 1143"/>
                <a:gd name="f16" fmla="val 120"/>
                <a:gd name="f17" fmla="val 1323"/>
                <a:gd name="f18" fmla="val 60"/>
                <a:gd name="f19" fmla="val 1503"/>
                <a:gd name="f20" fmla="val 1683"/>
                <a:gd name="f21" fmla="val 1802"/>
                <a:gd name="f22" fmla="val 1922"/>
                <a:gd name="f23" fmla="val 2042"/>
                <a:gd name="f24" fmla="val 2162"/>
                <a:gd name="f25" fmla="val 2281"/>
                <a:gd name="f26" fmla="val 2401"/>
                <a:gd name="f27" fmla="val 2431"/>
                <a:gd name="f28" fmla="val 90"/>
                <a:gd name="f29" fmla="val 2446"/>
                <a:gd name="f30" fmla="val 150"/>
                <a:gd name="f31" fmla="val 300"/>
                <a:gd name="f32" fmla="val 1862"/>
                <a:gd name="f33" fmla="val 1742"/>
                <a:gd name="f34" fmla="val 1623"/>
                <a:gd name="f35" fmla="val 539"/>
                <a:gd name="f36" fmla="val 485"/>
                <a:gd name="f37" fmla="val 599"/>
                <a:gd name="f38" fmla="val 125"/>
                <a:gd name="f39" fmla="val 51"/>
                <a:gd name="f40" fmla="val 553"/>
                <a:gd name="f41" fmla="*/ f2 1 600"/>
                <a:gd name="f42" fmla="*/ f3 1 2447"/>
                <a:gd name="f43" fmla="val f4"/>
                <a:gd name="f44" fmla="val f5"/>
                <a:gd name="f45" fmla="val f6"/>
                <a:gd name="f46" fmla="+- f45 0 f43"/>
                <a:gd name="f47" fmla="+- f44 0 f43"/>
                <a:gd name="f48" fmla="*/ f47 1 600"/>
                <a:gd name="f49" fmla="*/ f46 1 244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600" h="2447">
                  <a:moveTo>
                    <a:pt x="f7" y="f4"/>
                  </a:moveTo>
                  <a:cubicBezTo>
                    <a:pt x="f8" y="f4"/>
                    <a:pt x="f9" y="f10"/>
                    <a:pt x="f9" y="f11"/>
                  </a:cubicBezTo>
                  <a:cubicBezTo>
                    <a:pt x="f0" y="f12"/>
                    <a:pt x="f13" y="f14"/>
                    <a:pt x="f1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4" y="f21"/>
                    <a:pt x="f4" y="f22"/>
                    <a:pt x="f18" y="f23"/>
                  </a:cubicBezTo>
                  <a:cubicBezTo>
                    <a:pt x="f18" y="f24"/>
                    <a:pt x="f18" y="f25"/>
                    <a:pt x="f18" y="f26"/>
                  </a:cubicBezTo>
                  <a:cubicBezTo>
                    <a:pt x="f18" y="f27"/>
                    <a:pt x="f28" y="f29"/>
                    <a:pt x="f16" y="f29"/>
                  </a:cubicBezTo>
                  <a:cubicBezTo>
                    <a:pt x="f30" y="f29"/>
                    <a:pt x="f1" y="f27"/>
                    <a:pt x="f1" y="f26"/>
                  </a:cubicBezTo>
                  <a:cubicBezTo>
                    <a:pt x="f1" y="f25"/>
                    <a:pt x="f13" y="f24"/>
                    <a:pt x="f13" y="f23"/>
                  </a:cubicBezTo>
                  <a:cubicBezTo>
                    <a:pt x="f31" y="f22"/>
                    <a:pt x="f13" y="f32"/>
                    <a:pt x="f13" y="f33"/>
                  </a:cubicBezTo>
                  <a:cubicBezTo>
                    <a:pt x="f13" y="f34"/>
                    <a:pt x="f31" y="f17"/>
                    <a:pt x="f0" y="f15"/>
                  </a:cubicBezTo>
                  <a:cubicBezTo>
                    <a:pt x="f9" y="f14"/>
                    <a:pt x="f35" y="f36"/>
                    <a:pt x="f37" y="f38"/>
                  </a:cubicBezTo>
                  <a:cubicBezTo>
                    <a:pt x="f37" y="f39"/>
                    <a:pt x="f40" y="f4"/>
                    <a:pt x="f7" y="f4"/>
                  </a:cubicBezTo>
                  <a:close/>
                </a:path>
              </a:pathLst>
            </a:custGeom>
            <a:solidFill>
              <a:srgbClr val="DD8D5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1" name="Google Shape;3483;p100">
              <a:extLst>
                <a:ext uri="{FF2B5EF4-FFF2-40B4-BE49-F238E27FC236}">
                  <a16:creationId xmlns:a16="http://schemas.microsoft.com/office/drawing/2014/main" id="{FFAD0D9B-223D-4850-136C-494909F97995}"/>
                </a:ext>
              </a:extLst>
            </p:cNvPr>
            <p:cNvSpPr/>
            <p:nvPr/>
          </p:nvSpPr>
          <p:spPr>
            <a:xfrm>
              <a:off x="1999710" y="4049164"/>
              <a:ext cx="107414" cy="6491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2876"/>
                <a:gd name="f5" fmla="val 1738"/>
                <a:gd name="f6" fmla="val 240"/>
                <a:gd name="f7" fmla="val 1"/>
                <a:gd name="f8" fmla="val 480"/>
                <a:gd name="f9" fmla="val 1079"/>
                <a:gd name="f10" fmla="val 1618"/>
                <a:gd name="f11" fmla="val 1678"/>
                <a:gd name="f12" fmla="val 419"/>
                <a:gd name="f13" fmla="val 1378"/>
                <a:gd name="f14" fmla="val 719"/>
                <a:gd name="f15" fmla="val 1138"/>
                <a:gd name="f16" fmla="val 959"/>
                <a:gd name="f17" fmla="val 1348"/>
                <a:gd name="f18" fmla="val 854"/>
                <a:gd name="f19" fmla="val 1581"/>
                <a:gd name="f20" fmla="val 806"/>
                <a:gd name="f21" fmla="val 1822"/>
                <a:gd name="f22" fmla="val 2131"/>
                <a:gd name="f23" fmla="val 2453"/>
                <a:gd name="f24" fmla="val 884"/>
                <a:gd name="f25" fmla="val 2755"/>
                <a:gd name="f26" fmla="val 1019"/>
                <a:gd name="f27" fmla="val 2815"/>
                <a:gd name="f28" fmla="val 839"/>
                <a:gd name="f29" fmla="val 659"/>
                <a:gd name="f30" fmla="val 2875"/>
                <a:gd name="f31" fmla="val 540"/>
                <a:gd name="f32" fmla="*/ f1 1 2876"/>
                <a:gd name="f33" fmla="*/ f2 1 1738"/>
                <a:gd name="f34" fmla="val f3"/>
                <a:gd name="f35" fmla="val f4"/>
                <a:gd name="f36" fmla="val f5"/>
                <a:gd name="f37" fmla="+- f36 0 f34"/>
                <a:gd name="f38" fmla="+- f35 0 f34"/>
                <a:gd name="f39" fmla="*/ f38 1 2876"/>
                <a:gd name="f40" fmla="*/ f37 1 173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2876" h="1738">
                  <a:moveTo>
                    <a:pt x="f6" y="f7"/>
                  </a:moveTo>
                  <a:cubicBezTo>
                    <a:pt x="f3" y="f8"/>
                    <a:pt x="f3" y="f9"/>
                    <a:pt x="f0" y="f10"/>
                  </a:cubicBezTo>
                  <a:cubicBezTo>
                    <a:pt x="f0" y="f11"/>
                    <a:pt x="f6" y="f5"/>
                    <a:pt x="f6" y="f5"/>
                  </a:cubicBezTo>
                  <a:cubicBezTo>
                    <a:pt x="f12" y="f13"/>
                    <a:pt x="f14" y="f9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7" y="f29"/>
                    <a:pt x="f30" y="f31"/>
                  </a:cubicBezTo>
                  <a:lnTo>
                    <a:pt x="f6" y="f7"/>
                  </a:ln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2" name="Google Shape;3484;p100">
              <a:extLst>
                <a:ext uri="{FF2B5EF4-FFF2-40B4-BE49-F238E27FC236}">
                  <a16:creationId xmlns:a16="http://schemas.microsoft.com/office/drawing/2014/main" id="{BF825A47-3B5D-9A9D-9710-9B1D5B7532EB}"/>
                </a:ext>
              </a:extLst>
            </p:cNvPr>
            <p:cNvSpPr/>
            <p:nvPr/>
          </p:nvSpPr>
          <p:spPr>
            <a:xfrm>
              <a:off x="2008635" y="4080162"/>
              <a:ext cx="91760" cy="5180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2457"/>
                <a:gd name="f5" fmla="val 1387"/>
                <a:gd name="f6" fmla="val 1620"/>
                <a:gd name="f7" fmla="val 1"/>
                <a:gd name="f8" fmla="val 1370"/>
                <a:gd name="f9" fmla="val 1122"/>
                <a:gd name="f10" fmla="val 46"/>
                <a:gd name="f11" fmla="val 899"/>
                <a:gd name="f12" fmla="val 129"/>
                <a:gd name="f13" fmla="val 480"/>
                <a:gd name="f14" fmla="val 249"/>
                <a:gd name="f15" fmla="val 548"/>
                <a:gd name="f16" fmla="val 967"/>
                <a:gd name="f17" fmla="val 240"/>
                <a:gd name="f18" fmla="val 1207"/>
                <a:gd name="f19" fmla="val 540"/>
                <a:gd name="f20" fmla="val 1139"/>
                <a:gd name="f21" fmla="val 1498"/>
                <a:gd name="f22" fmla="val 1858"/>
                <a:gd name="f23" fmla="val 2097"/>
                <a:gd name="f24" fmla="val 2157"/>
                <a:gd name="f25" fmla="val 908"/>
                <a:gd name="f26" fmla="val 848"/>
                <a:gd name="f27" fmla="val 2217"/>
                <a:gd name="f28" fmla="val 788"/>
                <a:gd name="f29" fmla="val 2277"/>
                <a:gd name="f30" fmla="val 668"/>
                <a:gd name="f31" fmla="val 2337"/>
                <a:gd name="f32" fmla="val 608"/>
                <a:gd name="f33" fmla="val 488"/>
                <a:gd name="f34" fmla="val 428"/>
                <a:gd name="f35" fmla="val 2397"/>
                <a:gd name="f36" fmla="val 369"/>
                <a:gd name="f37" fmla="val 2456"/>
                <a:gd name="f38" fmla="val 189"/>
                <a:gd name="f39" fmla="val 2200"/>
                <a:gd name="f40" fmla="val 60"/>
                <a:gd name="f41" fmla="val 1908"/>
                <a:gd name="f42" fmla="*/ f1 1 2457"/>
                <a:gd name="f43" fmla="*/ f2 1 1387"/>
                <a:gd name="f44" fmla="val f3"/>
                <a:gd name="f45" fmla="val f4"/>
                <a:gd name="f46" fmla="val f5"/>
                <a:gd name="f47" fmla="+- f46 0 f44"/>
                <a:gd name="f48" fmla="+- f45 0 f44"/>
                <a:gd name="f49" fmla="*/ f48 1 2457"/>
                <a:gd name="f50" fmla="*/ f47 1 1387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457" h="1387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0" y="f15"/>
                    <a:pt x="f7" y="f16"/>
                  </a:cubicBezTo>
                  <a:cubicBezTo>
                    <a:pt x="f17" y="f18"/>
                    <a:pt x="f19" y="f5"/>
                    <a:pt x="f11" y="f5"/>
                  </a:cubicBezTo>
                  <a:lnTo>
                    <a:pt x="f20" y="f5"/>
                  </a:lnTo>
                  <a:cubicBezTo>
                    <a:pt x="f21" y="f5"/>
                    <a:pt x="f22" y="f18"/>
                    <a:pt x="f23" y="f16"/>
                  </a:cubicBez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1" y="f33"/>
                  </a:cubicBezTo>
                  <a:lnTo>
                    <a:pt x="f31" y="f34"/>
                  </a:lnTo>
                  <a:cubicBezTo>
                    <a:pt x="f35" y="f36"/>
                    <a:pt x="f35" y="f14"/>
                    <a:pt x="f37" y="f38"/>
                  </a:cubicBezTo>
                  <a:cubicBezTo>
                    <a:pt x="f39" y="f40"/>
                    <a:pt x="f41" y="f7"/>
                    <a:pt x="f6" y="f7"/>
                  </a:cubicBezTo>
                  <a:close/>
                </a:path>
              </a:pathLst>
            </a:custGeom>
            <a:solidFill>
              <a:srgbClr val="E87C5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23" name="Google Shape;12;p2">
            <a:extLst>
              <a:ext uri="{FF2B5EF4-FFF2-40B4-BE49-F238E27FC236}">
                <a16:creationId xmlns:a16="http://schemas.microsoft.com/office/drawing/2014/main" id="{4538C1F1-7184-7B6C-DA8F-75C396583531}"/>
              </a:ext>
            </a:extLst>
          </p:cNvPr>
          <p:cNvSpPr/>
          <p:nvPr/>
        </p:nvSpPr>
        <p:spPr>
          <a:xfrm flipH="1">
            <a:off x="6973799" y="-2170200"/>
            <a:ext cx="4340400" cy="4340400"/>
          </a:xfrm>
          <a:custGeom>
            <a:avLst>
              <a:gd name="f11" fmla="val 270"/>
              <a:gd name="f12" fmla="val 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*/ 5419351 1 1725033"/>
              <a:gd name="f10" fmla="+- 0 0 1"/>
              <a:gd name="f11" fmla="val 270"/>
              <a:gd name="f12" fmla="val 0"/>
              <a:gd name="f13" fmla="abs f5"/>
              <a:gd name="f14" fmla="abs f6"/>
              <a:gd name="f15" fmla="abs f7"/>
              <a:gd name="f16" fmla="val f8"/>
              <a:gd name="f17" fmla="+- 2700000 f3 0"/>
              <a:gd name="f18" fmla="+- 0 0 f11"/>
              <a:gd name="f19" fmla="+- 0 0 f12"/>
              <a:gd name="f20" fmla="?: f13 f5 1"/>
              <a:gd name="f21" fmla="?: f14 f6 1"/>
              <a:gd name="f22" fmla="?: f15 f7 1"/>
              <a:gd name="f23" fmla="*/ f17 f9 1"/>
              <a:gd name="f24" fmla="*/ f18 f2 1"/>
              <a:gd name="f25" fmla="*/ f19 f2 1"/>
              <a:gd name="f26" fmla="*/ f20 1 21600"/>
              <a:gd name="f27" fmla="*/ f21 1 21600"/>
              <a:gd name="f28" fmla="*/ 21600 f20 1"/>
              <a:gd name="f29" fmla="*/ 21600 f21 1"/>
              <a:gd name="f30" fmla="*/ f23 1 f2"/>
              <a:gd name="f31" fmla="*/ f24 1 f4"/>
              <a:gd name="f32" fmla="*/ f25 1 f4"/>
              <a:gd name="f33" fmla="min f27 f26"/>
              <a:gd name="f34" fmla="*/ f28 1 f22"/>
              <a:gd name="f35" fmla="*/ f29 1 f22"/>
              <a:gd name="f36" fmla="+- 0 0 f30"/>
              <a:gd name="f37" fmla="+- f31 0 f3"/>
              <a:gd name="f38" fmla="+- f32 0 f3"/>
              <a:gd name="f39" fmla="val f34"/>
              <a:gd name="f40" fmla="val f35"/>
              <a:gd name="f41" fmla="+- 0 0 f36"/>
              <a:gd name="f42" fmla="+- 0 0 f37"/>
              <a:gd name="f43" fmla="+- 0 0 f38"/>
              <a:gd name="f44" fmla="+- f40 0 f16"/>
              <a:gd name="f45" fmla="+- f39 0 f16"/>
              <a:gd name="f46" fmla="val f42"/>
              <a:gd name="f47" fmla="val f43"/>
              <a:gd name="f48" fmla="*/ f41 f2 1"/>
              <a:gd name="f49" fmla="*/ f44 1 2"/>
              <a:gd name="f50" fmla="*/ f45 1 2"/>
              <a:gd name="f51" fmla="+- f47 0 f46"/>
              <a:gd name="f52" fmla="+- f46 f3 0"/>
              <a:gd name="f53" fmla="*/ f48 1 f9"/>
              <a:gd name="f54" fmla="+- f16 f49 0"/>
              <a:gd name="f55" fmla="+- f16 f50 0"/>
              <a:gd name="f56" fmla="+- f51 21600000 0"/>
              <a:gd name="f57" fmla="*/ f52 f9 1"/>
              <a:gd name="f58" fmla="+- f53 0 f3"/>
              <a:gd name="f59" fmla="*/ f50 f33 1"/>
              <a:gd name="f60" fmla="*/ f49 f33 1"/>
              <a:gd name="f61" fmla="?: f51 f51 f56"/>
              <a:gd name="f62" fmla="*/ f57 1 f2"/>
              <a:gd name="f63" fmla="cos 1 f58"/>
              <a:gd name="f64" fmla="sin 1 f58"/>
              <a:gd name="f65" fmla="*/ f55 f33 1"/>
              <a:gd name="f66" fmla="*/ f54 f33 1"/>
              <a:gd name="f67" fmla="+- 0 0 f62"/>
              <a:gd name="f68" fmla="+- 0 0 f63"/>
              <a:gd name="f69" fmla="+- 0 0 f64"/>
              <a:gd name="f70" fmla="+- 0 0 f67"/>
              <a:gd name="f71" fmla="+- 0 0 f68"/>
              <a:gd name="f72" fmla="+- 0 0 f69"/>
              <a:gd name="f73" fmla="*/ f70 f2 1"/>
              <a:gd name="f74" fmla="*/ f71 f50 1"/>
              <a:gd name="f75" fmla="*/ f72 f49 1"/>
              <a:gd name="f76" fmla="*/ f73 1 f9"/>
              <a:gd name="f77" fmla="+- f55 0 f74"/>
              <a:gd name="f78" fmla="+- f55 f74 0"/>
              <a:gd name="f79" fmla="+- f54 0 f75"/>
              <a:gd name="f80" fmla="+- f54 f75 0"/>
              <a:gd name="f81" fmla="+- f76 0 f3"/>
              <a:gd name="f82" fmla="*/ f77 f33 1"/>
              <a:gd name="f83" fmla="*/ f79 f33 1"/>
              <a:gd name="f84" fmla="*/ f78 f33 1"/>
              <a:gd name="f85" fmla="*/ f80 f33 1"/>
              <a:gd name="f86" fmla="sin 1 f81"/>
              <a:gd name="f87" fmla="cos 1 f81"/>
              <a:gd name="f88" fmla="+- 0 0 f86"/>
              <a:gd name="f89" fmla="+- 0 0 f87"/>
              <a:gd name="f90" fmla="+- 0 0 f88"/>
              <a:gd name="f91" fmla="+- 0 0 f89"/>
              <a:gd name="f92" fmla="*/ f90 f50 1"/>
              <a:gd name="f93" fmla="*/ f91 f49 1"/>
              <a:gd name="f94" fmla="+- 0 0 f93"/>
              <a:gd name="f95" fmla="+- 0 0 f92"/>
              <a:gd name="f96" fmla="+- 0 0 f94"/>
              <a:gd name="f97" fmla="+- 0 0 f95"/>
              <a:gd name="f98" fmla="at2 f96 f97"/>
              <a:gd name="f99" fmla="+- f98 f3 0"/>
              <a:gd name="f100" fmla="*/ f99 f9 1"/>
              <a:gd name="f101" fmla="*/ f100 1 f2"/>
              <a:gd name="f102" fmla="+- 0 0 f101"/>
              <a:gd name="f103" fmla="val f102"/>
              <a:gd name="f104" fmla="+- 0 0 f103"/>
              <a:gd name="f105" fmla="*/ f104 f2 1"/>
              <a:gd name="f106" fmla="*/ f105 1 f9"/>
              <a:gd name="f107" fmla="+- f106 0 f3"/>
              <a:gd name="f108" fmla="cos 1 f107"/>
              <a:gd name="f109" fmla="sin 1 f107"/>
              <a:gd name="f110" fmla="+- 0 0 f108"/>
              <a:gd name="f111" fmla="+- 0 0 f109"/>
              <a:gd name="f112" fmla="*/ f10 f110 1"/>
              <a:gd name="f113" fmla="*/ f10 f111 1"/>
              <a:gd name="f114" fmla="*/ f112 f50 1"/>
              <a:gd name="f115" fmla="*/ f113 f49 1"/>
              <a:gd name="f116" fmla="+- f55 f114 0"/>
              <a:gd name="f117" fmla="+- f54 f115 0"/>
              <a:gd name="f118" fmla="*/ f116 f33 1"/>
              <a:gd name="f119" fmla="*/ f11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2" t="f83" r="f84" b="f85"/>
            <a:pathLst>
              <a:path>
                <a:moveTo>
                  <a:pt x="f118" y="f119"/>
                </a:moveTo>
                <a:arcTo wR="f59" hR="f60" stAng="f46" swAng="f61"/>
                <a:lnTo>
                  <a:pt x="f65" y="f66"/>
                </a:lnTo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9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>
            <a:extLst>
              <a:ext uri="{FF2B5EF4-FFF2-40B4-BE49-F238E27FC236}">
                <a16:creationId xmlns:a16="http://schemas.microsoft.com/office/drawing/2014/main" id="{6D9A0C40-C46B-61CB-8B03-9D6E261E13F9}"/>
              </a:ext>
            </a:extLst>
          </p:cNvPr>
          <p:cNvSpPr/>
          <p:nvPr/>
        </p:nvSpPr>
        <p:spPr>
          <a:xfrm flipH="1">
            <a:off x="6973799" y="-2170200"/>
            <a:ext cx="4340400" cy="4340400"/>
          </a:xfrm>
          <a:custGeom>
            <a:avLst>
              <a:gd name="f11" fmla="val 270"/>
              <a:gd name="f12" fmla="val 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*/ 5419351 1 1725033"/>
              <a:gd name="f10" fmla="+- 0 0 1"/>
              <a:gd name="f11" fmla="val 270"/>
              <a:gd name="f12" fmla="val 0"/>
              <a:gd name="f13" fmla="abs f5"/>
              <a:gd name="f14" fmla="abs f6"/>
              <a:gd name="f15" fmla="abs f7"/>
              <a:gd name="f16" fmla="val f8"/>
              <a:gd name="f17" fmla="+- 2700000 f3 0"/>
              <a:gd name="f18" fmla="+- 0 0 f11"/>
              <a:gd name="f19" fmla="+- 0 0 f12"/>
              <a:gd name="f20" fmla="?: f13 f5 1"/>
              <a:gd name="f21" fmla="?: f14 f6 1"/>
              <a:gd name="f22" fmla="?: f15 f7 1"/>
              <a:gd name="f23" fmla="*/ f17 f9 1"/>
              <a:gd name="f24" fmla="*/ f18 f2 1"/>
              <a:gd name="f25" fmla="*/ f19 f2 1"/>
              <a:gd name="f26" fmla="*/ f20 1 21600"/>
              <a:gd name="f27" fmla="*/ f21 1 21600"/>
              <a:gd name="f28" fmla="*/ 21600 f20 1"/>
              <a:gd name="f29" fmla="*/ 21600 f21 1"/>
              <a:gd name="f30" fmla="*/ f23 1 f2"/>
              <a:gd name="f31" fmla="*/ f24 1 f4"/>
              <a:gd name="f32" fmla="*/ f25 1 f4"/>
              <a:gd name="f33" fmla="min f27 f26"/>
              <a:gd name="f34" fmla="*/ f28 1 f22"/>
              <a:gd name="f35" fmla="*/ f29 1 f22"/>
              <a:gd name="f36" fmla="+- 0 0 f30"/>
              <a:gd name="f37" fmla="+- f31 0 f3"/>
              <a:gd name="f38" fmla="+- f32 0 f3"/>
              <a:gd name="f39" fmla="val f34"/>
              <a:gd name="f40" fmla="val f35"/>
              <a:gd name="f41" fmla="+- 0 0 f36"/>
              <a:gd name="f42" fmla="+- 0 0 f37"/>
              <a:gd name="f43" fmla="+- 0 0 f38"/>
              <a:gd name="f44" fmla="+- f40 0 f16"/>
              <a:gd name="f45" fmla="+- f39 0 f16"/>
              <a:gd name="f46" fmla="val f42"/>
              <a:gd name="f47" fmla="val f43"/>
              <a:gd name="f48" fmla="*/ f41 f2 1"/>
              <a:gd name="f49" fmla="*/ f44 1 2"/>
              <a:gd name="f50" fmla="*/ f45 1 2"/>
              <a:gd name="f51" fmla="+- f47 0 f46"/>
              <a:gd name="f52" fmla="+- f46 f3 0"/>
              <a:gd name="f53" fmla="*/ f48 1 f9"/>
              <a:gd name="f54" fmla="+- f16 f49 0"/>
              <a:gd name="f55" fmla="+- f16 f50 0"/>
              <a:gd name="f56" fmla="+- f51 21600000 0"/>
              <a:gd name="f57" fmla="*/ f52 f9 1"/>
              <a:gd name="f58" fmla="+- f53 0 f3"/>
              <a:gd name="f59" fmla="*/ f50 f33 1"/>
              <a:gd name="f60" fmla="*/ f49 f33 1"/>
              <a:gd name="f61" fmla="?: f51 f51 f56"/>
              <a:gd name="f62" fmla="*/ f57 1 f2"/>
              <a:gd name="f63" fmla="cos 1 f58"/>
              <a:gd name="f64" fmla="sin 1 f58"/>
              <a:gd name="f65" fmla="*/ f55 f33 1"/>
              <a:gd name="f66" fmla="*/ f54 f33 1"/>
              <a:gd name="f67" fmla="+- 0 0 f62"/>
              <a:gd name="f68" fmla="+- 0 0 f63"/>
              <a:gd name="f69" fmla="+- 0 0 f64"/>
              <a:gd name="f70" fmla="+- 0 0 f67"/>
              <a:gd name="f71" fmla="+- 0 0 f68"/>
              <a:gd name="f72" fmla="+- 0 0 f69"/>
              <a:gd name="f73" fmla="*/ f70 f2 1"/>
              <a:gd name="f74" fmla="*/ f71 f50 1"/>
              <a:gd name="f75" fmla="*/ f72 f49 1"/>
              <a:gd name="f76" fmla="*/ f73 1 f9"/>
              <a:gd name="f77" fmla="+- f55 0 f74"/>
              <a:gd name="f78" fmla="+- f55 f74 0"/>
              <a:gd name="f79" fmla="+- f54 0 f75"/>
              <a:gd name="f80" fmla="+- f54 f75 0"/>
              <a:gd name="f81" fmla="+- f76 0 f3"/>
              <a:gd name="f82" fmla="*/ f77 f33 1"/>
              <a:gd name="f83" fmla="*/ f79 f33 1"/>
              <a:gd name="f84" fmla="*/ f78 f33 1"/>
              <a:gd name="f85" fmla="*/ f80 f33 1"/>
              <a:gd name="f86" fmla="sin 1 f81"/>
              <a:gd name="f87" fmla="cos 1 f81"/>
              <a:gd name="f88" fmla="+- 0 0 f86"/>
              <a:gd name="f89" fmla="+- 0 0 f87"/>
              <a:gd name="f90" fmla="+- 0 0 f88"/>
              <a:gd name="f91" fmla="+- 0 0 f89"/>
              <a:gd name="f92" fmla="*/ f90 f50 1"/>
              <a:gd name="f93" fmla="*/ f91 f49 1"/>
              <a:gd name="f94" fmla="+- 0 0 f93"/>
              <a:gd name="f95" fmla="+- 0 0 f92"/>
              <a:gd name="f96" fmla="+- 0 0 f94"/>
              <a:gd name="f97" fmla="+- 0 0 f95"/>
              <a:gd name="f98" fmla="at2 f96 f97"/>
              <a:gd name="f99" fmla="+- f98 f3 0"/>
              <a:gd name="f100" fmla="*/ f99 f9 1"/>
              <a:gd name="f101" fmla="*/ f100 1 f2"/>
              <a:gd name="f102" fmla="+- 0 0 f101"/>
              <a:gd name="f103" fmla="val f102"/>
              <a:gd name="f104" fmla="+- 0 0 f103"/>
              <a:gd name="f105" fmla="*/ f104 f2 1"/>
              <a:gd name="f106" fmla="*/ f105 1 f9"/>
              <a:gd name="f107" fmla="+- f106 0 f3"/>
              <a:gd name="f108" fmla="cos 1 f107"/>
              <a:gd name="f109" fmla="sin 1 f107"/>
              <a:gd name="f110" fmla="+- 0 0 f108"/>
              <a:gd name="f111" fmla="+- 0 0 f109"/>
              <a:gd name="f112" fmla="*/ f10 f110 1"/>
              <a:gd name="f113" fmla="*/ f10 f111 1"/>
              <a:gd name="f114" fmla="*/ f112 f50 1"/>
              <a:gd name="f115" fmla="*/ f113 f49 1"/>
              <a:gd name="f116" fmla="+- f55 f114 0"/>
              <a:gd name="f117" fmla="+- f54 f115 0"/>
              <a:gd name="f118" fmla="*/ f116 f33 1"/>
              <a:gd name="f119" fmla="*/ f11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2" t="f83" r="f84" b="f85"/>
            <a:pathLst>
              <a:path>
                <a:moveTo>
                  <a:pt x="f118" y="f119"/>
                </a:moveTo>
                <a:arcTo wR="f59" hR="f60" stAng="f46" swAng="f61"/>
                <a:lnTo>
                  <a:pt x="f65" y="f66"/>
                </a:lnTo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pic>
        <p:nvPicPr>
          <p:cNvPr id="3" name="Marcador de posición de imagen 7">
            <a:extLst>
              <a:ext uri="{FF2B5EF4-FFF2-40B4-BE49-F238E27FC236}">
                <a16:creationId xmlns:a16="http://schemas.microsoft.com/office/drawing/2014/main" id="{EE78998D-ED26-4DC0-5EF7-CC21E0D3A0FE}"/>
              </a:ext>
            </a:extLst>
          </p:cNvPr>
          <p:cNvPicPr>
            <a:picLocks noGrp="1" noChangeAspect="1"/>
          </p:cNvPicPr>
          <p:nvPr>
            <p:ph type="pic" idx="4294967295"/>
          </p:nvPr>
        </p:nvPicPr>
        <p:blipFill>
          <a:blip r:embed="rId3"/>
          <a:stretch>
            <a:fillRect/>
          </a:stretch>
        </p:blipFill>
        <p:spPr>
          <a:xfrm>
            <a:off x="419170" y="1816126"/>
            <a:ext cx="8305650" cy="3170371"/>
          </a:xfrm>
          <a:solidFill>
            <a:srgbClr val="6E1A43"/>
          </a:solidFill>
        </p:spPr>
      </p:pic>
      <p:sp>
        <p:nvSpPr>
          <p:cNvPr id="4" name="TextBox 6">
            <a:extLst>
              <a:ext uri="{FF2B5EF4-FFF2-40B4-BE49-F238E27FC236}">
                <a16:creationId xmlns:a16="http://schemas.microsoft.com/office/drawing/2014/main" id="{840B95E9-9EFF-FA9B-BE66-1524D1C379A9}"/>
              </a:ext>
            </a:extLst>
          </p:cNvPr>
          <p:cNvSpPr txBox="1"/>
          <p:nvPr/>
        </p:nvSpPr>
        <p:spPr>
          <a:xfrm>
            <a:off x="3245635" y="916576"/>
            <a:ext cx="5580793" cy="76944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100" b="0" i="0" u="none" strike="noStrike" kern="0" cap="none" spc="0" baseline="0" dirty="0">
                <a:solidFill>
                  <a:srgbClr val="383838"/>
                </a:solidFill>
                <a:uFillTx/>
                <a:latin typeface="Barlow Semi Condensed" pitchFamily="2"/>
                <a:ea typeface="Arial"/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</a:r>
            <a:endParaRPr lang="en-US" sz="1100" b="0" i="0" u="none" strike="noStrike" kern="0" cap="none" spc="0" baseline="0" dirty="0">
              <a:solidFill>
                <a:srgbClr val="383838"/>
              </a:solidFill>
              <a:uFillTx/>
              <a:latin typeface="Barlow Semi Condensed" pitchFamily="2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" name="TextBox 7">
            <a:extLst>
              <a:ext uri="{FF2B5EF4-FFF2-40B4-BE49-F238E27FC236}">
                <a16:creationId xmlns:a16="http://schemas.microsoft.com/office/drawing/2014/main" id="{FFEBDFE7-9CC3-B644-242B-46691D203B70}"/>
              </a:ext>
            </a:extLst>
          </p:cNvPr>
          <p:cNvSpPr txBox="1"/>
          <p:nvPr/>
        </p:nvSpPr>
        <p:spPr>
          <a:xfrm>
            <a:off x="3309259" y="336462"/>
            <a:ext cx="5270427" cy="5232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i="0" u="none" strike="noStrike" kern="0" cap="none" spc="0" baseline="0" dirty="0">
                <a:solidFill>
                  <a:srgbClr val="FC4B22"/>
                </a:solidFill>
                <a:uFillTx/>
                <a:latin typeface="Barlow Semi Condensed" pitchFamily="2"/>
                <a:ea typeface="Arial"/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en-US" sz="1400" b="1" i="0" u="none" strike="noStrike" kern="0" cap="none" spc="0" baseline="0" dirty="0">
              <a:solidFill>
                <a:srgbClr val="FC4B22"/>
              </a:solidFill>
              <a:uFillTx/>
              <a:latin typeface="Barlow Semi Condensed" pitchFamily="2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CuadroTexto 4">
            <a:extLst>
              <a:ext uri="{FF2B5EF4-FFF2-40B4-BE49-F238E27FC236}">
                <a16:creationId xmlns:a16="http://schemas.microsoft.com/office/drawing/2014/main" id="{F3CEEE94-4023-81FC-0C71-C927BDEC0CFD}"/>
              </a:ext>
            </a:extLst>
          </p:cNvPr>
          <p:cNvSpPr txBox="1"/>
          <p:nvPr/>
        </p:nvSpPr>
        <p:spPr>
          <a:xfrm>
            <a:off x="375635" y="336462"/>
            <a:ext cx="2431733" cy="1200329"/>
          </a:xfrm>
          <a:prstGeom prst="rect">
            <a:avLst/>
          </a:prstGeom>
          <a:noFill/>
          <a:ln cap="flat">
            <a:noFill/>
          </a:ln>
          <a:effectLst>
            <a:outerShdw dist="38096" dir="2700000" algn="tl">
              <a:srgbClr val="000000">
                <a:alpha val="40000"/>
              </a:srgbClr>
            </a:outerShdw>
          </a:effectLst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600" b="0" i="0" u="none" strike="noStrike" kern="0" cap="none" spc="0" baseline="0" dirty="0">
                <a:solidFill>
                  <a:srgbClr val="FFFFFF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بین المللی روز </a:t>
            </a:r>
            <a:r>
              <a:rPr lang="fa-IR" sz="3600" b="0" i="0" u="none" strike="noStrike" kern="0" cap="none" spc="0" baseline="0" dirty="0">
                <a:solidFill>
                  <a:srgbClr val="FF0000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خانواده</a:t>
            </a:r>
            <a:endParaRPr lang="es-PE" sz="3600" b="0" i="0" u="none" strike="noStrike" kern="0" cap="none" spc="0" baseline="0" dirty="0">
              <a:solidFill>
                <a:srgbClr val="FF0000"/>
              </a:solidFill>
              <a:uFillTx/>
              <a:latin typeface="Bahnschrift SemiBold Condensed" pitchFamily="34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68;p54">
            <a:extLst>
              <a:ext uri="{FF2B5EF4-FFF2-40B4-BE49-F238E27FC236}">
                <a16:creationId xmlns:a16="http://schemas.microsoft.com/office/drawing/2014/main" id="{64CBDA11-7F03-CF52-9A1B-C0748075D193}"/>
              </a:ext>
            </a:extLst>
          </p:cNvPr>
          <p:cNvSpPr txBox="1"/>
          <p:nvPr/>
        </p:nvSpPr>
        <p:spPr>
          <a:xfrm>
            <a:off x="811209" y="3067555"/>
            <a:ext cx="2211000" cy="5678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b" anchorCtr="1" compatLnSpc="1">
            <a:noAutofit/>
          </a:bodyPr>
          <a:lstStyle/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1" kern="0" dirty="0">
                <a:solidFill>
                  <a:srgbClr val="FC4B22"/>
                </a:solidFill>
                <a:latin typeface="Barlow Semi Condensed" pitchFamily="2"/>
                <a:ea typeface="Arial"/>
                <a:cs typeface="B Nazanin" panose="00000700000000000000" pitchFamily="2" charset="-78"/>
              </a:rPr>
              <a:t>عنوان را بنویس</a:t>
            </a:r>
            <a:endParaRPr lang="es-PE" sz="2000" b="1" i="0" u="none" strike="noStrike" kern="0" cap="none" spc="0" baseline="0" dirty="0">
              <a:solidFill>
                <a:srgbClr val="FC4B22"/>
              </a:solidFill>
              <a:uFillTx/>
              <a:latin typeface="Barlow Semi Condensed" pitchFamily="2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Google Shape;1069;p54">
            <a:extLst>
              <a:ext uri="{FF2B5EF4-FFF2-40B4-BE49-F238E27FC236}">
                <a16:creationId xmlns:a16="http://schemas.microsoft.com/office/drawing/2014/main" id="{EF7C82FB-DA91-54F8-8DBE-3734A69D666C}"/>
              </a:ext>
            </a:extLst>
          </p:cNvPr>
          <p:cNvSpPr txBox="1"/>
          <p:nvPr/>
        </p:nvSpPr>
        <p:spPr>
          <a:xfrm>
            <a:off x="3564431" y="3067555"/>
            <a:ext cx="2211000" cy="5678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b" anchorCtr="1" compatLnSpc="1">
            <a:noAutofit/>
          </a:bodyPr>
          <a:lstStyle/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1" kern="0" dirty="0">
                <a:solidFill>
                  <a:srgbClr val="FC4B22"/>
                </a:solidFill>
                <a:latin typeface="Barlow Semi Condensed" pitchFamily="2"/>
                <a:ea typeface="Arial"/>
                <a:cs typeface="B Nazanin" panose="00000700000000000000" pitchFamily="2" charset="-78"/>
              </a:rPr>
              <a:t>عنوان را بنویس</a:t>
            </a:r>
            <a:endParaRPr lang="es-PE" sz="2000" b="1" i="0" u="none" strike="noStrike" kern="0" cap="none" spc="0" baseline="0" dirty="0">
              <a:solidFill>
                <a:srgbClr val="FC4B22"/>
              </a:solidFill>
              <a:uFillTx/>
              <a:latin typeface="Barlow Semi Condensed" pitchFamily="2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Google Shape;1070;p54">
            <a:extLst>
              <a:ext uri="{FF2B5EF4-FFF2-40B4-BE49-F238E27FC236}">
                <a16:creationId xmlns:a16="http://schemas.microsoft.com/office/drawing/2014/main" id="{841DCC2A-3264-29E1-16C0-4FB30CA7CA15}"/>
              </a:ext>
            </a:extLst>
          </p:cNvPr>
          <p:cNvSpPr txBox="1"/>
          <p:nvPr/>
        </p:nvSpPr>
        <p:spPr>
          <a:xfrm>
            <a:off x="3326642" y="3559329"/>
            <a:ext cx="2448789" cy="7058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kern="0" dirty="0">
                <a:solidFill>
                  <a:srgbClr val="383838"/>
                </a:solidFill>
                <a:latin typeface="Barlow Semi Condensed" pitchFamily="2"/>
                <a:ea typeface="Open Sans"/>
                <a:cs typeface="B Nazanin" panose="00000700000000000000" pitchFamily="2" charset="-78"/>
              </a:rPr>
              <a:t>قالب پاورپوینت خانواده ویرایش می باشد</a:t>
            </a:r>
            <a:endParaRPr lang="en-US" sz="2000" b="0" i="0" u="none" strike="noStrike" kern="0" cap="none" spc="0" baseline="0" dirty="0">
              <a:solidFill>
                <a:srgbClr val="383838"/>
              </a:solidFill>
              <a:uFillTx/>
              <a:latin typeface="Barlow Semi Condensed" pitchFamily="2"/>
              <a:ea typeface="Open Sans"/>
              <a:cs typeface="B Nazanin" panose="00000700000000000000" pitchFamily="2" charset="-78"/>
            </a:endParaRPr>
          </a:p>
        </p:txBody>
      </p:sp>
      <p:sp>
        <p:nvSpPr>
          <p:cNvPr id="5" name="Google Shape;1071;p54">
            <a:extLst>
              <a:ext uri="{FF2B5EF4-FFF2-40B4-BE49-F238E27FC236}">
                <a16:creationId xmlns:a16="http://schemas.microsoft.com/office/drawing/2014/main" id="{A5E6DACE-2DD5-C578-754A-1D484F5842DC}"/>
              </a:ext>
            </a:extLst>
          </p:cNvPr>
          <p:cNvSpPr txBox="1"/>
          <p:nvPr/>
        </p:nvSpPr>
        <p:spPr>
          <a:xfrm>
            <a:off x="6317662" y="3067555"/>
            <a:ext cx="2211000" cy="5678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b" anchorCtr="1" compatLnSpc="1">
            <a:noAutofit/>
          </a:bodyPr>
          <a:lstStyle/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1" kern="0" dirty="0">
                <a:solidFill>
                  <a:srgbClr val="FC4B22"/>
                </a:solidFill>
                <a:latin typeface="Barlow Semi Condensed" pitchFamily="2"/>
                <a:ea typeface="Arial"/>
                <a:cs typeface="B Nazanin" panose="00000700000000000000" pitchFamily="2" charset="-78"/>
              </a:rPr>
              <a:t>عنوان را بنویس</a:t>
            </a:r>
            <a:endParaRPr lang="es-PE" sz="2000" b="1" i="0" u="none" strike="noStrike" kern="0" cap="none" spc="0" baseline="0" dirty="0">
              <a:solidFill>
                <a:srgbClr val="FC4B22"/>
              </a:solidFill>
              <a:uFillTx/>
              <a:latin typeface="Barlow Semi Condensed" pitchFamily="2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Google Shape;1072;p54">
            <a:extLst>
              <a:ext uri="{FF2B5EF4-FFF2-40B4-BE49-F238E27FC236}">
                <a16:creationId xmlns:a16="http://schemas.microsoft.com/office/drawing/2014/main" id="{2D01D174-4CE0-EB50-8287-FBE2C8CB91C8}"/>
              </a:ext>
            </a:extLst>
          </p:cNvPr>
          <p:cNvSpPr txBox="1"/>
          <p:nvPr/>
        </p:nvSpPr>
        <p:spPr>
          <a:xfrm>
            <a:off x="6079864" y="3559329"/>
            <a:ext cx="2448789" cy="7058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kern="0" dirty="0">
                <a:solidFill>
                  <a:srgbClr val="383838"/>
                </a:solidFill>
                <a:latin typeface="Barlow Semi Condensed" pitchFamily="2"/>
                <a:ea typeface="Open Sans"/>
                <a:cs typeface="B Nazanin" panose="00000700000000000000" pitchFamily="2" charset="-78"/>
              </a:rPr>
              <a:t>قالب پاورپوینت خانواده ویرایش می باشد</a:t>
            </a:r>
            <a:endParaRPr lang="en-US" sz="2000" b="0" i="0" u="none" strike="noStrike" kern="0" cap="none" spc="0" baseline="0" dirty="0">
              <a:solidFill>
                <a:srgbClr val="383838"/>
              </a:solidFill>
              <a:uFillTx/>
              <a:latin typeface="Barlow Semi Condensed" pitchFamily="2"/>
              <a:ea typeface="Open Sans"/>
              <a:cs typeface="B Nazanin" panose="00000700000000000000" pitchFamily="2" charset="-78"/>
            </a:endParaRPr>
          </a:p>
        </p:txBody>
      </p:sp>
      <p:grpSp>
        <p:nvGrpSpPr>
          <p:cNvPr id="7" name="Google Shape;1073;p54">
            <a:extLst>
              <a:ext uri="{FF2B5EF4-FFF2-40B4-BE49-F238E27FC236}">
                <a16:creationId xmlns:a16="http://schemas.microsoft.com/office/drawing/2014/main" id="{88FC765F-83D5-6BA1-BED5-6530D4909776}"/>
              </a:ext>
            </a:extLst>
          </p:cNvPr>
          <p:cNvGrpSpPr/>
          <p:nvPr/>
        </p:nvGrpSpPr>
        <p:grpSpPr>
          <a:xfrm>
            <a:off x="1185665" y="1558859"/>
            <a:ext cx="1420026" cy="1615361"/>
            <a:chOff x="1185665" y="1558859"/>
            <a:chExt cx="1420026" cy="1615361"/>
          </a:xfrm>
        </p:grpSpPr>
        <p:sp>
          <p:nvSpPr>
            <p:cNvPr id="8" name="Google Shape;1074;p54">
              <a:extLst>
                <a:ext uri="{FF2B5EF4-FFF2-40B4-BE49-F238E27FC236}">
                  <a16:creationId xmlns:a16="http://schemas.microsoft.com/office/drawing/2014/main" id="{D73B8411-CD69-7328-E8F1-9706D1C2553C}"/>
                </a:ext>
              </a:extLst>
            </p:cNvPr>
            <p:cNvSpPr/>
            <p:nvPr/>
          </p:nvSpPr>
          <p:spPr>
            <a:xfrm>
              <a:off x="1185665" y="2509781"/>
              <a:ext cx="1420026" cy="6644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741"/>
                <a:gd name="f4" fmla="val 19531"/>
                <a:gd name="f5" fmla="val 41511"/>
                <a:gd name="f6" fmla="val 5668"/>
                <a:gd name="f7" fmla="val 37681"/>
                <a:gd name="f8" fmla="val 2451"/>
                <a:gd name="f9" fmla="val 32703"/>
                <a:gd name="f10" fmla="val 1532"/>
                <a:gd name="f11" fmla="val 28108"/>
                <a:gd name="f12" fmla="val 1"/>
                <a:gd name="f13" fmla="val 17079"/>
                <a:gd name="f14" fmla="val 843"/>
                <a:gd name="f15" fmla="val 16620"/>
                <a:gd name="f16" fmla="val 996"/>
                <a:gd name="f17" fmla="val 16237"/>
                <a:gd name="f18" fmla="val 1149"/>
                <a:gd name="f19" fmla="val 15854"/>
                <a:gd name="f20" fmla="val 1303"/>
                <a:gd name="f21" fmla="val 16083"/>
                <a:gd name="f22" fmla="val 10263"/>
                <a:gd name="f23" fmla="val 4902"/>
                <a:gd name="f24" fmla="val 2834"/>
                <a:gd name="f25" fmla="val 10416"/>
                <a:gd name="f26" fmla="val 19377"/>
                <a:gd name="f27" fmla="val 31018"/>
                <a:gd name="f28" fmla="val 41664"/>
                <a:gd name="f29" fmla="val 5975"/>
                <a:gd name="f30" fmla="val 5898"/>
                <a:gd name="f31" fmla="val 41740"/>
                <a:gd name="f32" fmla="val 5821"/>
                <a:gd name="f33" fmla="*/ f0 1 41741"/>
                <a:gd name="f34" fmla="*/ f1 1 19531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1741"/>
                <a:gd name="f41" fmla="*/ f38 1 19531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1741" h="19531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18"/>
                    <a:pt x="f19" y="f20"/>
                  </a:cubicBezTo>
                  <a:lnTo>
                    <a:pt x="f21" y="f14"/>
                  </a:lnTo>
                  <a:cubicBezTo>
                    <a:pt x="f22" y="f14"/>
                    <a:pt x="f23" y="f24"/>
                    <a:pt x="f2" y="f6"/>
                  </a:cubicBezTo>
                  <a:cubicBezTo>
                    <a:pt x="f25" y="f26"/>
                    <a:pt x="f27" y="f4"/>
                    <a:pt x="f28" y="f29"/>
                  </a:cubicBezTo>
                  <a:cubicBezTo>
                    <a:pt x="f28" y="f30"/>
                    <a:pt x="f31" y="f30"/>
                    <a:pt x="f31" y="f32"/>
                  </a:cubicBezTo>
                  <a:close/>
                </a:path>
              </a:pathLst>
            </a:custGeom>
            <a:solidFill>
              <a:srgbClr val="F8CD6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Google Shape;1075;p54">
              <a:extLst>
                <a:ext uri="{FF2B5EF4-FFF2-40B4-BE49-F238E27FC236}">
                  <a16:creationId xmlns:a16="http://schemas.microsoft.com/office/drawing/2014/main" id="{355B306F-59D9-9CED-5306-F5CA3DA741FE}"/>
                </a:ext>
              </a:extLst>
            </p:cNvPr>
            <p:cNvSpPr/>
            <p:nvPr/>
          </p:nvSpPr>
          <p:spPr>
            <a:xfrm>
              <a:off x="1717160" y="2160635"/>
              <a:ext cx="542001" cy="4996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932"/>
                <a:gd name="f4" fmla="val 14687"/>
                <a:gd name="f5" fmla="val 14782"/>
                <a:gd name="f6" fmla="val 1"/>
                <a:gd name="f7" fmla="val 460"/>
                <a:gd name="f8" fmla="val 7200"/>
                <a:gd name="f9" fmla="val 12332"/>
                <a:gd name="f10" fmla="val 488"/>
                <a:gd name="f11" fmla="val 13670"/>
                <a:gd name="f12" fmla="val 3510"/>
                <a:gd name="f13" fmla="val 14686"/>
                <a:gd name="f14" fmla="val 6996"/>
                <a:gd name="f15" fmla="val 10092"/>
                <a:gd name="f16" fmla="val 13554"/>
                <a:gd name="f17" fmla="val 13885"/>
                <a:gd name="f18" fmla="val 15931"/>
                <a:gd name="f19" fmla="val 11795"/>
                <a:gd name="f20" fmla="*/ f0 1 15932"/>
                <a:gd name="f21" fmla="*/ f1 1 1468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5932"/>
                <a:gd name="f28" fmla="*/ f25 1 1468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5932" h="14687">
                  <a:moveTo>
                    <a:pt x="f5" y="f6"/>
                  </a:moveTo>
                  <a:lnTo>
                    <a:pt x="f7" y="f8"/>
                  </a:lnTo>
                  <a:lnTo>
                    <a:pt x="f6" y="f9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Google Shape;1076;p54">
              <a:extLst>
                <a:ext uri="{FF2B5EF4-FFF2-40B4-BE49-F238E27FC236}">
                  <a16:creationId xmlns:a16="http://schemas.microsoft.com/office/drawing/2014/main" id="{D02A1904-C456-A9F8-98A2-6BDC263389EE}"/>
                </a:ext>
              </a:extLst>
            </p:cNvPr>
            <p:cNvSpPr/>
            <p:nvPr/>
          </p:nvSpPr>
          <p:spPr>
            <a:xfrm>
              <a:off x="1589519" y="1694154"/>
              <a:ext cx="622733" cy="799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305"/>
                <a:gd name="f4" fmla="val 23510"/>
                <a:gd name="f5" fmla="val 6837"/>
                <a:gd name="f6" fmla="val 4660"/>
                <a:gd name="f7" fmla="val 2128"/>
                <a:gd name="f8" fmla="val 1150"/>
                <a:gd name="f9" fmla="val 1608"/>
                <a:gd name="f10" fmla="val 3450"/>
                <a:gd name="f11" fmla="val 996"/>
                <a:gd name="f12" fmla="val 6590"/>
                <a:gd name="f13" fmla="val 843"/>
                <a:gd name="f14" fmla="val 9960"/>
                <a:gd name="f15" fmla="val 383"/>
                <a:gd name="f16" fmla="val 13100"/>
                <a:gd name="f17" fmla="val 77"/>
                <a:gd name="f18" fmla="val 14785"/>
                <a:gd name="f19" fmla="val 16393"/>
                <a:gd name="f20" fmla="val 153"/>
                <a:gd name="f21" fmla="val 18078"/>
                <a:gd name="f22" fmla="val 307"/>
                <a:gd name="f23" fmla="val 19763"/>
                <a:gd name="f24" fmla="val 1072"/>
                <a:gd name="f25" fmla="val 21295"/>
                <a:gd name="f26" fmla="val 2374"/>
                <a:gd name="f27" fmla="val 22367"/>
                <a:gd name="f28" fmla="val 3570"/>
                <a:gd name="f29" fmla="val 23108"/>
                <a:gd name="f30" fmla="val 4893"/>
                <a:gd name="f31" fmla="val 23509"/>
                <a:gd name="f32" fmla="val 6248"/>
                <a:gd name="f33" fmla="val 6716"/>
                <a:gd name="f34" fmla="val 7187"/>
                <a:gd name="f35" fmla="val 23461"/>
                <a:gd name="f36" fmla="val 7659"/>
                <a:gd name="f37" fmla="val 23363"/>
                <a:gd name="f38" fmla="val 9650"/>
                <a:gd name="f39" fmla="val 23210"/>
                <a:gd name="f40" fmla="val 11488"/>
                <a:gd name="f41" fmla="val 22597"/>
                <a:gd name="f42" fmla="val 13097"/>
                <a:gd name="f43" fmla="val 21448"/>
                <a:gd name="f44" fmla="val 14628"/>
                <a:gd name="f45" fmla="val 20376"/>
                <a:gd name="f46" fmla="val 15088"/>
                <a:gd name="f47" fmla="val 18921"/>
                <a:gd name="f48" fmla="val 16007"/>
                <a:gd name="f49" fmla="val 17389"/>
                <a:gd name="f50" fmla="val 17003"/>
                <a:gd name="f51" fmla="val 15704"/>
                <a:gd name="f52" fmla="val 18228"/>
                <a:gd name="f53" fmla="val 14096"/>
                <a:gd name="f54" fmla="val 12028"/>
                <a:gd name="f55" fmla="val 10113"/>
                <a:gd name="f56" fmla="val 17309"/>
                <a:gd name="f57" fmla="val 8275"/>
                <a:gd name="f58" fmla="val 16160"/>
                <a:gd name="f59" fmla="val 15165"/>
                <a:gd name="f60" fmla="val 4982"/>
                <a:gd name="f61" fmla="val 13863"/>
                <a:gd name="f62" fmla="val 12331"/>
                <a:gd name="f63" fmla="val 2148"/>
                <a:gd name="f64" fmla="val 10876"/>
                <a:gd name="f65" fmla="val 846"/>
                <a:gd name="f66" fmla="val 8961"/>
                <a:gd name="f67" fmla="val 80"/>
                <a:gd name="f68" fmla="val 7046"/>
                <a:gd name="f69" fmla="val 4"/>
                <a:gd name="f70" fmla="val 6977"/>
                <a:gd name="f71" fmla="val 1"/>
                <a:gd name="f72" fmla="val 6907"/>
                <a:gd name="f73" fmla="*/ f0 1 18305"/>
                <a:gd name="f74" fmla="*/ f1 1 23510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8305"/>
                <a:gd name="f81" fmla="*/ f78 1 23510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8305" h="2351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3" y="f54"/>
                  </a:cubicBezTo>
                  <a:cubicBezTo>
                    <a:pt x="f3" y="f55"/>
                    <a:pt x="f56" y="f57"/>
                    <a:pt x="f58" y="f12"/>
                  </a:cubicBezTo>
                  <a:cubicBezTo>
                    <a:pt x="f59" y="f60"/>
                    <a:pt x="f61" y="f10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2"/>
                    <a:pt x="f5" y="f2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Google Shape;1077;p54">
              <a:extLst>
                <a:ext uri="{FF2B5EF4-FFF2-40B4-BE49-F238E27FC236}">
                  <a16:creationId xmlns:a16="http://schemas.microsoft.com/office/drawing/2014/main" id="{FD16E17E-5194-9AA4-233C-81E62D9569E4}"/>
                </a:ext>
              </a:extLst>
            </p:cNvPr>
            <p:cNvSpPr/>
            <p:nvPr/>
          </p:nvSpPr>
          <p:spPr>
            <a:xfrm>
              <a:off x="1829220" y="2181493"/>
              <a:ext cx="182413" cy="155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62"/>
                <a:gd name="f4" fmla="val 4580"/>
                <a:gd name="f5" fmla="val 3140"/>
                <a:gd name="f6" fmla="val 1"/>
                <a:gd name="f7" fmla="val 1072"/>
                <a:gd name="f8" fmla="val 2451"/>
                <a:gd name="f9" fmla="val 1455"/>
                <a:gd name="f10" fmla="val 3907"/>
                <a:gd name="f11" fmla="val 1897"/>
                <a:gd name="f12" fmla="val 4373"/>
                <a:gd name="f13" fmla="val 2457"/>
                <a:gd name="f14" fmla="val 3014"/>
                <a:gd name="f15" fmla="val 4195"/>
                <a:gd name="f16" fmla="val 5361"/>
                <a:gd name="f17" fmla="val 3651"/>
                <a:gd name="f18" fmla="val 2298"/>
                <a:gd name="f19" fmla="val 5285"/>
                <a:gd name="f20" fmla="val 1073"/>
                <a:gd name="f21" fmla="val 4366"/>
                <a:gd name="f22" fmla="val 77"/>
                <a:gd name="f23" fmla="*/ f0 1 5362"/>
                <a:gd name="f24" fmla="*/ f1 1 4580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5362"/>
                <a:gd name="f31" fmla="*/ f28 1 4580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5362" h="4580">
                  <a:moveTo>
                    <a:pt x="f5" y="f6"/>
                  </a:moveTo>
                  <a:cubicBezTo>
                    <a:pt x="f7" y="f6"/>
                    <a:pt x="f2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cubicBezTo>
                    <a:pt x="f15" y="f4"/>
                    <a:pt x="f16" y="f17"/>
                    <a:pt x="f16" y="f18"/>
                  </a:cubicBezTo>
                  <a:cubicBezTo>
                    <a:pt x="f19" y="f20"/>
                    <a:pt x="f21" y="f22"/>
                    <a:pt x="f5" y="f6"/>
                  </a:cubicBezTo>
                  <a:close/>
                </a:path>
              </a:pathLst>
            </a:custGeom>
            <a:solidFill>
              <a:srgbClr val="ED92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Google Shape;1078;p54">
              <a:extLst>
                <a:ext uri="{FF2B5EF4-FFF2-40B4-BE49-F238E27FC236}">
                  <a16:creationId xmlns:a16="http://schemas.microsoft.com/office/drawing/2014/main" id="{CB8BFCC8-7C51-37A5-2CEB-C7E392A2B220}"/>
                </a:ext>
              </a:extLst>
            </p:cNvPr>
            <p:cNvSpPr/>
            <p:nvPr/>
          </p:nvSpPr>
          <p:spPr>
            <a:xfrm>
              <a:off x="1589519" y="2150229"/>
              <a:ext cx="72969" cy="140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45"/>
                <a:gd name="f4" fmla="val 4137"/>
                <a:gd name="f5" fmla="val 383"/>
                <a:gd name="f6" fmla="val 1"/>
                <a:gd name="f7" fmla="val 153"/>
                <a:gd name="f8" fmla="val 1303"/>
                <a:gd name="f9" fmla="val 2758"/>
                <a:gd name="f10" fmla="val 77"/>
                <a:gd name="f11" fmla="val 4136"/>
                <a:gd name="f12" fmla="val 1226"/>
                <a:gd name="f13" fmla="val 3141"/>
                <a:gd name="f14" fmla="val 2068"/>
                <a:gd name="f15" fmla="val 996"/>
                <a:gd name="f16" fmla="val 1379"/>
                <a:gd name="f17" fmla="val 154"/>
                <a:gd name="f18" fmla="*/ f0 1 2145"/>
                <a:gd name="f19" fmla="*/ f1 1 413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2145"/>
                <a:gd name="f26" fmla="*/ f23 1 413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2145" h="413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12" y="f11"/>
                    <a:pt x="f3" y="f13"/>
                    <a:pt x="f3" y="f14"/>
                  </a:cubicBezTo>
                  <a:cubicBezTo>
                    <a:pt x="f3" y="f15"/>
                    <a:pt x="f16" y="f17"/>
                    <a:pt x="f5" y="f6"/>
                  </a:cubicBezTo>
                  <a:close/>
                </a:path>
              </a:pathLst>
            </a:custGeom>
            <a:solidFill>
              <a:srgbClr val="ED92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Google Shape;1079;p54">
              <a:extLst>
                <a:ext uri="{FF2B5EF4-FFF2-40B4-BE49-F238E27FC236}">
                  <a16:creationId xmlns:a16="http://schemas.microsoft.com/office/drawing/2014/main" id="{5ED9BDB6-60A2-BAA6-75F6-9130FB6190F5}"/>
                </a:ext>
              </a:extLst>
            </p:cNvPr>
            <p:cNvSpPr/>
            <p:nvPr/>
          </p:nvSpPr>
          <p:spPr>
            <a:xfrm>
              <a:off x="1860483" y="1996418"/>
              <a:ext cx="132917" cy="619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07"/>
                <a:gd name="f4" fmla="val 1822"/>
                <a:gd name="f5" fmla="val 1246"/>
                <a:gd name="f6" fmla="val 1041"/>
                <a:gd name="f7" fmla="val 851"/>
                <a:gd name="f8" fmla="val 26"/>
                <a:gd name="f9" fmla="val 690"/>
                <a:gd name="f10" fmla="val 79"/>
                <a:gd name="f11" fmla="val 460"/>
                <a:gd name="f12" fmla="val 156"/>
                <a:gd name="f13" fmla="val 230"/>
                <a:gd name="f14" fmla="val 309"/>
                <a:gd name="f15" fmla="val 77"/>
                <a:gd name="f16" fmla="val 539"/>
                <a:gd name="f17" fmla="val 769"/>
                <a:gd name="f18" fmla="val 153"/>
                <a:gd name="f19" fmla="val 1152"/>
                <a:gd name="f20" fmla="val 843"/>
                <a:gd name="f21" fmla="val 922"/>
                <a:gd name="f22" fmla="val 1073"/>
                <a:gd name="f23" fmla="val 1199"/>
                <a:gd name="f24" fmla="val 890"/>
                <a:gd name="f25" fmla="val 1326"/>
                <a:gd name="f26" fmla="val 872"/>
                <a:gd name="f27" fmla="val 1453"/>
                <a:gd name="f28" fmla="val 1633"/>
                <a:gd name="f29" fmla="val 1812"/>
                <a:gd name="f30" fmla="val 909"/>
                <a:gd name="f31" fmla="val 1992"/>
                <a:gd name="f32" fmla="val 999"/>
                <a:gd name="f33" fmla="val 2375"/>
                <a:gd name="f34" fmla="val 1075"/>
                <a:gd name="f35" fmla="val 2757"/>
                <a:gd name="f36" fmla="val 1305"/>
                <a:gd name="f37" fmla="val 3064"/>
                <a:gd name="f38" fmla="val 1535"/>
                <a:gd name="f39" fmla="val 3140"/>
                <a:gd name="f40" fmla="val 1611"/>
                <a:gd name="f41" fmla="val 3217"/>
                <a:gd name="f42" fmla="val 1688"/>
                <a:gd name="f43" fmla="val 3370"/>
                <a:gd name="f44" fmla="val 1764"/>
                <a:gd name="f45" fmla="val 3408"/>
                <a:gd name="f46" fmla="val 1803"/>
                <a:gd name="f47" fmla="val 3466"/>
                <a:gd name="f48" fmla="val 3523"/>
                <a:gd name="f49" fmla="val 3581"/>
                <a:gd name="f50" fmla="val 3638"/>
                <a:gd name="f51" fmla="val 3677"/>
                <a:gd name="f52" fmla="val 3830"/>
                <a:gd name="f53" fmla="val 3906"/>
                <a:gd name="f54" fmla="val 1381"/>
                <a:gd name="f55" fmla="val 3514"/>
                <a:gd name="f56" fmla="val 561"/>
                <a:gd name="f57" fmla="val 2210"/>
                <a:gd name="f58" fmla="*/ f0 1 3907"/>
                <a:gd name="f59" fmla="*/ f1 1 1822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907"/>
                <a:gd name="f66" fmla="*/ f63 1 1822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907" h="182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11" y="f19"/>
                  </a:cubicBezTo>
                  <a:cubicBezTo>
                    <a:pt x="f9" y="f19"/>
                    <a:pt x="f20" y="f21"/>
                    <a:pt x="f22" y="f21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"/>
                    <a:pt x="f48" y="f4"/>
                  </a:cubicBezTo>
                  <a:cubicBezTo>
                    <a:pt x="f49" y="f4"/>
                    <a:pt x="f50" y="f46"/>
                    <a:pt x="f51" y="f44"/>
                  </a:cubicBezTo>
                  <a:cubicBezTo>
                    <a:pt x="f52" y="f42"/>
                    <a:pt x="f53" y="f38"/>
                    <a:pt x="f52" y="f54"/>
                  </a:cubicBezTo>
                  <a:cubicBezTo>
                    <a:pt x="f55" y="f56"/>
                    <a:pt x="f57" y="f2"/>
                    <a:pt x="f5" y="f2"/>
                  </a:cubicBezTo>
                  <a:close/>
                </a:path>
              </a:pathLst>
            </a:custGeom>
            <a:solidFill>
              <a:srgbClr val="51352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Google Shape;1080;p54">
              <a:extLst>
                <a:ext uri="{FF2B5EF4-FFF2-40B4-BE49-F238E27FC236}">
                  <a16:creationId xmlns:a16="http://schemas.microsoft.com/office/drawing/2014/main" id="{C81193D7-11D4-0A39-458A-30C2FBF8E6BD}"/>
                </a:ext>
              </a:extLst>
            </p:cNvPr>
            <p:cNvSpPr/>
            <p:nvPr/>
          </p:nvSpPr>
          <p:spPr>
            <a:xfrm>
              <a:off x="1628573" y="1992102"/>
              <a:ext cx="99066" cy="611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12"/>
                <a:gd name="f4" fmla="val 1796"/>
                <a:gd name="f5" fmla="val 925"/>
                <a:gd name="f6" fmla="val 771"/>
                <a:gd name="f7" fmla="val 615"/>
                <a:gd name="f8" fmla="val 18"/>
                <a:gd name="f9" fmla="val 460"/>
                <a:gd name="f10" fmla="val 53"/>
                <a:gd name="f11" fmla="val 307"/>
                <a:gd name="f12" fmla="val 130"/>
                <a:gd name="f13" fmla="val 154"/>
                <a:gd name="f14" fmla="val 283"/>
                <a:gd name="f15" fmla="val 78"/>
                <a:gd name="f16" fmla="val 513"/>
                <a:gd name="f17" fmla="val 1"/>
                <a:gd name="f18" fmla="val 743"/>
                <a:gd name="f19" fmla="val 1049"/>
                <a:gd name="f20" fmla="val 1126"/>
                <a:gd name="f21" fmla="val 537"/>
                <a:gd name="f22" fmla="val 614"/>
                <a:gd name="f23" fmla="val 896"/>
                <a:gd name="f24" fmla="val 767"/>
                <a:gd name="f25" fmla="val 882"/>
                <a:gd name="f26" fmla="val 857"/>
                <a:gd name="f27" fmla="val 997"/>
                <a:gd name="f28" fmla="val 838"/>
                <a:gd name="f29" fmla="val 1111"/>
                <a:gd name="f30" fmla="val 1226"/>
                <a:gd name="f31" fmla="val 1341"/>
                <a:gd name="f32" fmla="val 1456"/>
                <a:gd name="f33" fmla="val 1762"/>
                <a:gd name="f34" fmla="val 2069"/>
                <a:gd name="f35" fmla="val 1279"/>
                <a:gd name="f36" fmla="val 2299"/>
                <a:gd name="f37" fmla="val 1508"/>
                <a:gd name="f38" fmla="val 1585"/>
                <a:gd name="f39" fmla="val 2375"/>
                <a:gd name="f40" fmla="val 1662"/>
                <a:gd name="f41" fmla="val 2528"/>
                <a:gd name="f42" fmla="val 1738"/>
                <a:gd name="f43" fmla="val 2567"/>
                <a:gd name="f44" fmla="val 1777"/>
                <a:gd name="f45" fmla="val 2605"/>
                <a:gd name="f46" fmla="val 2643"/>
                <a:gd name="f47" fmla="val 2682"/>
                <a:gd name="f48" fmla="val 2720"/>
                <a:gd name="f49" fmla="val 2758"/>
                <a:gd name="f50" fmla="val 2911"/>
                <a:gd name="f51" fmla="val 1432"/>
                <a:gd name="f52" fmla="val 2835"/>
                <a:gd name="f53" fmla="val 1355"/>
                <a:gd name="f54" fmla="val 2576"/>
                <a:gd name="f55" fmla="val 514"/>
                <a:gd name="f56" fmla="val 1770"/>
                <a:gd name="f57" fmla="*/ f0 1 2912"/>
                <a:gd name="f58" fmla="*/ f1 1 1796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2912"/>
                <a:gd name="f65" fmla="*/ f62 1 1796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2912" h="179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3" y="f19"/>
                    <a:pt x="f11" y="f20"/>
                  </a:cubicBezTo>
                  <a:cubicBezTo>
                    <a:pt x="f21" y="f20"/>
                    <a:pt x="f22" y="f23"/>
                    <a:pt x="f24" y="f23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3"/>
                  </a:cubicBezTo>
                  <a:cubicBezTo>
                    <a:pt x="f33" y="f19"/>
                    <a:pt x="f34" y="f35"/>
                    <a:pt x="f36" y="f37"/>
                  </a:cubicBezTo>
                  <a:cubicBezTo>
                    <a:pt x="f36" y="f38"/>
                    <a:pt x="f39" y="f40"/>
                    <a:pt x="f41" y="f42"/>
                  </a:cubicBezTo>
                  <a:cubicBezTo>
                    <a:pt x="f43" y="f44"/>
                    <a:pt x="f45" y="f4"/>
                    <a:pt x="f46" y="f4"/>
                  </a:cubicBezTo>
                  <a:cubicBezTo>
                    <a:pt x="f47" y="f4"/>
                    <a:pt x="f48" y="f44"/>
                    <a:pt x="f49" y="f42"/>
                  </a:cubicBezTo>
                  <a:cubicBezTo>
                    <a:pt x="f50" y="f40"/>
                    <a:pt x="f50" y="f51"/>
                    <a:pt x="f52" y="f53"/>
                  </a:cubicBezTo>
                  <a:cubicBezTo>
                    <a:pt x="f54" y="f55"/>
                    <a:pt x="f56" y="f2"/>
                    <a:pt x="f5" y="f2"/>
                  </a:cubicBezTo>
                  <a:close/>
                </a:path>
              </a:pathLst>
            </a:custGeom>
            <a:solidFill>
              <a:srgbClr val="51352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Google Shape;1081;p54">
              <a:extLst>
                <a:ext uri="{FF2B5EF4-FFF2-40B4-BE49-F238E27FC236}">
                  <a16:creationId xmlns:a16="http://schemas.microsoft.com/office/drawing/2014/main" id="{30E26BBD-2C52-388A-E666-771148A2C970}"/>
                </a:ext>
              </a:extLst>
            </p:cNvPr>
            <p:cNvSpPr/>
            <p:nvPr/>
          </p:nvSpPr>
          <p:spPr>
            <a:xfrm>
              <a:off x="1889132" y="2107399"/>
              <a:ext cx="52148" cy="428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33"/>
                <a:gd name="f4" fmla="val 1260"/>
                <a:gd name="f5" fmla="val 852"/>
                <a:gd name="f6" fmla="val 682"/>
                <a:gd name="f7" fmla="val 511"/>
                <a:gd name="f8" fmla="val 60"/>
                <a:gd name="f9" fmla="val 384"/>
                <a:gd name="f10" fmla="val 187"/>
                <a:gd name="f11" fmla="val 1"/>
                <a:gd name="f12" fmla="val 570"/>
                <a:gd name="f13" fmla="val 307"/>
                <a:gd name="f14" fmla="val 843"/>
                <a:gd name="f15" fmla="val 1226"/>
                <a:gd name="f16" fmla="val 953"/>
                <a:gd name="f17" fmla="val 647"/>
                <a:gd name="f18" fmla="val 238"/>
                <a:gd name="f19" fmla="val 1192"/>
                <a:gd name="f20" fmla="*/ f0 1 1533"/>
                <a:gd name="f21" fmla="*/ f1 1 1260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533"/>
                <a:gd name="f28" fmla="*/ f25 1 1260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533" h="126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cubicBezTo>
                    <a:pt x="f15" y="f4"/>
                    <a:pt x="f3" y="f16"/>
                    <a:pt x="f3" y="f17"/>
                  </a:cubicBezTo>
                  <a:cubicBezTo>
                    <a:pt x="f3" y="f18"/>
                    <a:pt x="f19" y="f2"/>
                    <a:pt x="f5" y="f2"/>
                  </a:cubicBezTo>
                  <a:close/>
                </a:path>
              </a:pathLst>
            </a:custGeom>
            <a:solidFill>
              <a:srgbClr val="51352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Google Shape;1082;p54">
              <a:extLst>
                <a:ext uri="{FF2B5EF4-FFF2-40B4-BE49-F238E27FC236}">
                  <a16:creationId xmlns:a16="http://schemas.microsoft.com/office/drawing/2014/main" id="{2BAB6BB6-C598-2BBA-3350-FF130F390797}"/>
                </a:ext>
              </a:extLst>
            </p:cNvPr>
            <p:cNvSpPr/>
            <p:nvPr/>
          </p:nvSpPr>
          <p:spPr>
            <a:xfrm>
              <a:off x="1633813" y="2087694"/>
              <a:ext cx="52120" cy="4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32"/>
                <a:gd name="f4" fmla="val 1321"/>
                <a:gd name="f5" fmla="val 919"/>
                <a:gd name="f6" fmla="val 306"/>
                <a:gd name="f7" fmla="val 766"/>
                <a:gd name="f8" fmla="val 460"/>
                <a:gd name="f9" fmla="val 1149"/>
                <a:gd name="f10" fmla="val 578"/>
                <a:gd name="f11" fmla="val 1268"/>
                <a:gd name="f12" fmla="val 726"/>
                <a:gd name="f13" fmla="val 1320"/>
                <a:gd name="f14" fmla="val 874"/>
                <a:gd name="f15" fmla="val 1204"/>
                <a:gd name="f16" fmla="val 1060"/>
                <a:gd name="f17" fmla="val 690"/>
                <a:gd name="f18" fmla="val 307"/>
                <a:gd name="f19" fmla="val 1226"/>
                <a:gd name="f20" fmla="*/ f0 1 1532"/>
                <a:gd name="f21" fmla="*/ f1 1 1321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532"/>
                <a:gd name="f28" fmla="*/ f25 1 1321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532" h="1321">
                  <a:moveTo>
                    <a:pt x="f5" y="f2"/>
                  </a:moveTo>
                  <a:cubicBezTo>
                    <a:pt x="f6" y="f2"/>
                    <a:pt x="f2" y="f7"/>
                    <a:pt x="f8" y="f9"/>
                  </a:cubicBez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3" y="f16"/>
                    <a:pt x="f3" y="f17"/>
                  </a:cubicBezTo>
                  <a:cubicBezTo>
                    <a:pt x="f3" y="f18"/>
                    <a:pt x="f19" y="f2"/>
                    <a:pt x="f5" y="f2"/>
                  </a:cubicBezTo>
                  <a:close/>
                </a:path>
              </a:pathLst>
            </a:custGeom>
            <a:solidFill>
              <a:srgbClr val="51352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Google Shape;1083;p54">
              <a:extLst>
                <a:ext uri="{FF2B5EF4-FFF2-40B4-BE49-F238E27FC236}">
                  <a16:creationId xmlns:a16="http://schemas.microsoft.com/office/drawing/2014/main" id="{5BA2E8FC-1D2A-624D-E573-045DA174BE99}"/>
                </a:ext>
              </a:extLst>
            </p:cNvPr>
            <p:cNvSpPr/>
            <p:nvPr/>
          </p:nvSpPr>
          <p:spPr>
            <a:xfrm>
              <a:off x="1433157" y="1558859"/>
              <a:ext cx="961473" cy="8030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262"/>
                <a:gd name="f4" fmla="val 23604"/>
                <a:gd name="f5" fmla="val 10459"/>
                <a:gd name="f6" fmla="val 1"/>
                <a:gd name="f7" fmla="val 10136"/>
                <a:gd name="f8" fmla="val 9813"/>
                <a:gd name="f9" fmla="val 26"/>
                <a:gd name="f10" fmla="val 9498"/>
                <a:gd name="f11" fmla="val 75"/>
                <a:gd name="f12" fmla="val 8272"/>
                <a:gd name="f13" fmla="val 381"/>
                <a:gd name="f14" fmla="val 7200"/>
                <a:gd name="f15" fmla="val 1070"/>
                <a:gd name="f16" fmla="val 6434"/>
                <a:gd name="f17" fmla="val 2143"/>
                <a:gd name="f18" fmla="val 5975"/>
                <a:gd name="f19" fmla="val 2908"/>
                <a:gd name="f20" fmla="val 5439"/>
                <a:gd name="f21" fmla="val 3674"/>
                <a:gd name="f22" fmla="val 4749"/>
                <a:gd name="f23" fmla="val 4364"/>
                <a:gd name="f24" fmla="val 3983"/>
                <a:gd name="f25" fmla="val 4976"/>
                <a:gd name="f26" fmla="val 2835"/>
                <a:gd name="f27" fmla="val 4900"/>
                <a:gd name="f28" fmla="val 1992"/>
                <a:gd name="f29" fmla="val 5436"/>
                <a:gd name="f30" fmla="val 1226"/>
                <a:gd name="f31" fmla="val 5819"/>
                <a:gd name="f32" fmla="val 614"/>
                <a:gd name="f33" fmla="val 6508"/>
                <a:gd name="f34" fmla="val 307"/>
                <a:gd name="f35" fmla="val 7427"/>
                <a:gd name="f36" fmla="val 8499"/>
                <a:gd name="f37" fmla="val 460"/>
                <a:gd name="f38" fmla="val 9648"/>
                <a:gd name="f39" fmla="val 1379"/>
                <a:gd name="f40" fmla="val 10337"/>
                <a:gd name="f41" fmla="val 1762"/>
                <a:gd name="f42" fmla="val 10567"/>
                <a:gd name="f43" fmla="val 2222"/>
                <a:gd name="f44" fmla="val 10874"/>
                <a:gd name="f45" fmla="val 2605"/>
                <a:gd name="f46" fmla="val 11180"/>
                <a:gd name="f47" fmla="val 2911"/>
                <a:gd name="f48" fmla="val 11410"/>
                <a:gd name="f49" fmla="val 3064"/>
                <a:gd name="f50" fmla="val 11716"/>
                <a:gd name="f51" fmla="val 3294"/>
                <a:gd name="f52" fmla="val 11946"/>
                <a:gd name="f53" fmla="val 3749"/>
                <a:gd name="f54" fmla="val 12514"/>
                <a:gd name="f55" fmla="val 4456"/>
                <a:gd name="f56" fmla="val 12829"/>
                <a:gd name="f57" fmla="val 5197"/>
                <a:gd name="f58" fmla="val 5455"/>
                <a:gd name="f59" fmla="val 5718"/>
                <a:gd name="f60" fmla="val 12791"/>
                <a:gd name="f61" fmla="val 12712"/>
                <a:gd name="f62" fmla="val 6664"/>
                <a:gd name="f63" fmla="val 12329"/>
                <a:gd name="f64" fmla="val 7277"/>
                <a:gd name="f65" fmla="val 11793"/>
                <a:gd name="f66" fmla="val 7660"/>
                <a:gd name="f67" fmla="val 11103"/>
                <a:gd name="f68" fmla="val 8043"/>
                <a:gd name="f69" fmla="val 10491"/>
                <a:gd name="f70" fmla="val 8579"/>
                <a:gd name="f71" fmla="val 9878"/>
                <a:gd name="f72" fmla="val 9115"/>
                <a:gd name="f73" fmla="val 9342"/>
                <a:gd name="f74" fmla="val 9540"/>
                <a:gd name="f75" fmla="val 8970"/>
                <a:gd name="f76" fmla="val 10076"/>
                <a:gd name="f77" fmla="val 8745"/>
                <a:gd name="f78" fmla="val 10595"/>
                <a:gd name="f79" fmla="val 10823"/>
                <a:gd name="f80" fmla="val 11049"/>
                <a:gd name="f81" fmla="val 8789"/>
                <a:gd name="f82" fmla="val 11259"/>
                <a:gd name="f83" fmla="val 8882"/>
                <a:gd name="f84" fmla="val 11642"/>
                <a:gd name="f85" fmla="val 9035"/>
                <a:gd name="f86" fmla="val 12025"/>
                <a:gd name="f87" fmla="val 12332"/>
                <a:gd name="f88" fmla="val 9572"/>
                <a:gd name="f89" fmla="val 13029"/>
                <a:gd name="f90" fmla="val 10079"/>
                <a:gd name="f91" fmla="val 13833"/>
                <a:gd name="f92" fmla="val 10376"/>
                <a:gd name="f93" fmla="val 14654"/>
                <a:gd name="f94" fmla="val 14824"/>
                <a:gd name="f95" fmla="val 14994"/>
                <a:gd name="f96" fmla="val 10364"/>
                <a:gd name="f97" fmla="val 15165"/>
                <a:gd name="f98" fmla="val 15354"/>
                <a:gd name="f99" fmla="val 10320"/>
                <a:gd name="f100" fmla="val 15554"/>
                <a:gd name="f101" fmla="val 10307"/>
                <a:gd name="f102" fmla="val 15757"/>
                <a:gd name="f103" fmla="val 16457"/>
                <a:gd name="f104" fmla="val 17183"/>
                <a:gd name="f105" fmla="val 10467"/>
                <a:gd name="f106" fmla="val 17540"/>
                <a:gd name="f107" fmla="val 17616"/>
                <a:gd name="f108" fmla="val 11333"/>
                <a:gd name="f109" fmla="val 17693"/>
                <a:gd name="f110" fmla="val 11563"/>
                <a:gd name="f111" fmla="val 11869"/>
                <a:gd name="f112" fmla="val 17769"/>
                <a:gd name="f113" fmla="val 17233"/>
                <a:gd name="f114" fmla="val 14167"/>
                <a:gd name="f115" fmla="val 14933"/>
                <a:gd name="f116" fmla="val 17999"/>
                <a:gd name="f117" fmla="val 15239"/>
                <a:gd name="f118" fmla="val 18382"/>
                <a:gd name="f119" fmla="val 15469"/>
                <a:gd name="f120" fmla="val 18765"/>
                <a:gd name="f121" fmla="val 15545"/>
                <a:gd name="f122" fmla="val 19531"/>
                <a:gd name="f123" fmla="val 15775"/>
                <a:gd name="f124" fmla="val 20144"/>
                <a:gd name="f125" fmla="val 16235"/>
                <a:gd name="f126" fmla="val 20526"/>
                <a:gd name="f127" fmla="val 16847"/>
                <a:gd name="f128" fmla="val 20680"/>
                <a:gd name="f129" fmla="val 17230"/>
                <a:gd name="f130" fmla="val 20833"/>
                <a:gd name="f131" fmla="val 17613"/>
                <a:gd name="f132" fmla="val 20909"/>
                <a:gd name="f133" fmla="val 17996"/>
                <a:gd name="f134" fmla="val 21216"/>
                <a:gd name="f135" fmla="val 19451"/>
                <a:gd name="f136" fmla="val 21522"/>
                <a:gd name="f137" fmla="val 20830"/>
                <a:gd name="f138" fmla="val 21675"/>
                <a:gd name="f139" fmla="val 22209"/>
                <a:gd name="f140" fmla="val 21785"/>
                <a:gd name="f141" fmla="val 22867"/>
                <a:gd name="f142" fmla="val 22405"/>
                <a:gd name="f143" fmla="val 23603"/>
                <a:gd name="f144" fmla="val 23029"/>
                <a:gd name="f145" fmla="val 23277"/>
                <a:gd name="f146" fmla="val 23526"/>
                <a:gd name="f147" fmla="val 23487"/>
                <a:gd name="f148" fmla="val 23743"/>
                <a:gd name="f149" fmla="val 23204"/>
                <a:gd name="f150" fmla="val 24050"/>
                <a:gd name="f151" fmla="val 22745"/>
                <a:gd name="f152" fmla="val 23896"/>
                <a:gd name="f153" fmla="val 22132"/>
                <a:gd name="f154" fmla="val 21596"/>
                <a:gd name="f155" fmla="val 24203"/>
                <a:gd name="f156" fmla="val 21060"/>
                <a:gd name="f157" fmla="val 24586"/>
                <a:gd name="f158" fmla="val 20524"/>
                <a:gd name="f159" fmla="val 24969"/>
                <a:gd name="f160" fmla="val 20141"/>
                <a:gd name="f161" fmla="val 25505"/>
                <a:gd name="f162" fmla="val 19758"/>
                <a:gd name="f163" fmla="val 25888"/>
                <a:gd name="f164" fmla="val 19298"/>
                <a:gd name="f165" fmla="val 26194"/>
                <a:gd name="f166" fmla="val 18839"/>
                <a:gd name="f167" fmla="val 26577"/>
                <a:gd name="f168" fmla="val 17766"/>
                <a:gd name="f169" fmla="val 26041"/>
                <a:gd name="f170" fmla="val 16541"/>
                <a:gd name="f171" fmla="val 26347"/>
                <a:gd name="f172" fmla="val 26654"/>
                <a:gd name="f173" fmla="val 14856"/>
                <a:gd name="f174" fmla="val 26960"/>
                <a:gd name="f175" fmla="val 14243"/>
                <a:gd name="f176" fmla="val 27419"/>
                <a:gd name="f177" fmla="val 13784"/>
                <a:gd name="f178" fmla="val 28109"/>
                <a:gd name="f179" fmla="val 12635"/>
                <a:gd name="f180" fmla="val 27879"/>
                <a:gd name="f181" fmla="val 9955"/>
                <a:gd name="f182" fmla="val 27573"/>
                <a:gd name="f183" fmla="val 9112"/>
                <a:gd name="f184" fmla="val 27113"/>
                <a:gd name="f185" fmla="val 8346"/>
                <a:gd name="f186" fmla="val 26500"/>
                <a:gd name="f187" fmla="val 7810"/>
                <a:gd name="f188" fmla="val 25811"/>
                <a:gd name="f189" fmla="val 7197"/>
                <a:gd name="f190" fmla="val 25428"/>
                <a:gd name="f191" fmla="val 7044"/>
                <a:gd name="f192" fmla="val 25122"/>
                <a:gd name="f193" fmla="val 6891"/>
                <a:gd name="f194" fmla="val 24892"/>
                <a:gd name="f195" fmla="val 6814"/>
                <a:gd name="f196" fmla="val 6585"/>
                <a:gd name="f197" fmla="val 24126"/>
                <a:gd name="f198" fmla="val 6049"/>
                <a:gd name="f199" fmla="val 23820"/>
                <a:gd name="f200" fmla="val 23667"/>
                <a:gd name="f201" fmla="val 4747"/>
                <a:gd name="f202" fmla="val 23207"/>
                <a:gd name="f203" fmla="val 3445"/>
                <a:gd name="f204" fmla="val 22441"/>
                <a:gd name="f205" fmla="val 2219"/>
                <a:gd name="f206" fmla="val 21369"/>
                <a:gd name="f207" fmla="val 1300"/>
                <a:gd name="f208" fmla="val 20634"/>
                <a:gd name="f209" fmla="val 723"/>
                <a:gd name="f210" fmla="val 19720"/>
                <a:gd name="f211" fmla="val 397"/>
                <a:gd name="f212" fmla="val 18774"/>
                <a:gd name="f213" fmla="val 18339"/>
                <a:gd name="f214" fmla="val 17897"/>
                <a:gd name="f215" fmla="val 466"/>
                <a:gd name="f216" fmla="val 17463"/>
                <a:gd name="f217" fmla="val 611"/>
                <a:gd name="f218" fmla="val 16669"/>
                <a:gd name="f219" fmla="val 899"/>
                <a:gd name="f220" fmla="val 15944"/>
                <a:gd name="f221" fmla="val 1460"/>
                <a:gd name="f222" fmla="val 15094"/>
                <a:gd name="f223" fmla="val 15042"/>
                <a:gd name="f224" fmla="val 14989"/>
                <a:gd name="f225" fmla="val 1458"/>
                <a:gd name="f226" fmla="val 14936"/>
                <a:gd name="f227" fmla="val 1453"/>
                <a:gd name="f228" fmla="val 14170"/>
                <a:gd name="f229" fmla="val 1147"/>
                <a:gd name="f230" fmla="val 13327"/>
                <a:gd name="f231" fmla="val 841"/>
                <a:gd name="f232" fmla="val 12638"/>
                <a:gd name="f233" fmla="val 12485"/>
                <a:gd name="f234" fmla="val 11857"/>
                <a:gd name="f235" fmla="val 119"/>
                <a:gd name="f236" fmla="val 11157"/>
                <a:gd name="f237" fmla="*/ f0 1 28262"/>
                <a:gd name="f238" fmla="*/ f1 1 23604"/>
                <a:gd name="f239" fmla="val f2"/>
                <a:gd name="f240" fmla="val f3"/>
                <a:gd name="f241" fmla="val f4"/>
                <a:gd name="f242" fmla="+- f241 0 f239"/>
                <a:gd name="f243" fmla="+- f240 0 f239"/>
                <a:gd name="f244" fmla="*/ f243 1 28262"/>
                <a:gd name="f245" fmla="*/ f242 1 23604"/>
                <a:gd name="f246" fmla="*/ f239 1 f244"/>
                <a:gd name="f247" fmla="*/ f240 1 f244"/>
                <a:gd name="f248" fmla="*/ f239 1 f245"/>
                <a:gd name="f249" fmla="*/ f241 1 f245"/>
                <a:gd name="f250" fmla="*/ f246 f237 1"/>
                <a:gd name="f251" fmla="*/ f247 f237 1"/>
                <a:gd name="f252" fmla="*/ f249 f238 1"/>
                <a:gd name="f253" fmla="*/ f248 f2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0" t="f253" r="f251" b="f252"/>
              <a:pathLst>
                <a:path w="28262" h="236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6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18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7"/>
                  </a:cubicBezTo>
                  <a:cubicBezTo>
                    <a:pt x="f79" y="f77"/>
                    <a:pt x="f80" y="f81"/>
                    <a:pt x="f82" y="f83"/>
                  </a:cubicBezTo>
                  <a:cubicBezTo>
                    <a:pt x="f84" y="f85"/>
                    <a:pt x="f86" y="f73"/>
                    <a:pt x="f87" y="f88"/>
                  </a:cubicBezTo>
                  <a:cubicBezTo>
                    <a:pt x="f89" y="f90"/>
                    <a:pt x="f91" y="f92"/>
                    <a:pt x="f93" y="f92"/>
                  </a:cubicBezTo>
                  <a:cubicBezTo>
                    <a:pt x="f94" y="f92"/>
                    <a:pt x="f95" y="f96"/>
                    <a:pt x="f97" y="f40"/>
                  </a:cubicBezTo>
                  <a:cubicBezTo>
                    <a:pt x="f98" y="f99"/>
                    <a:pt x="f100" y="f101"/>
                    <a:pt x="f102" y="f101"/>
                  </a:cubicBezTo>
                  <a:cubicBezTo>
                    <a:pt x="f103" y="f101"/>
                    <a:pt x="f104" y="f105"/>
                    <a:pt x="f106" y="f46"/>
                  </a:cubicBezTo>
                  <a:cubicBezTo>
                    <a:pt x="f107" y="f108"/>
                    <a:pt x="f109" y="f110"/>
                    <a:pt x="f109" y="f111"/>
                  </a:cubicBezTo>
                  <a:cubicBezTo>
                    <a:pt x="f112" y="f61"/>
                    <a:pt x="f113" y="f114"/>
                    <a:pt x="f109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cubicBezTo>
                    <a:pt x="f134" y="f135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3"/>
                  </a:cubicBezTo>
                  <a:cubicBezTo>
                    <a:pt x="f145" y="f143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0" y="f154"/>
                  </a:cubicBezTo>
                  <a:cubicBezTo>
                    <a:pt x="f155" y="f156"/>
                    <a:pt x="f157" y="f158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19"/>
                  </a:cubicBezTo>
                  <a:cubicBezTo>
                    <a:pt x="f172" y="f173"/>
                    <a:pt x="f174" y="f175"/>
                    <a:pt x="f176" y="f177"/>
                  </a:cubicBezTo>
                  <a:cubicBezTo>
                    <a:pt x="f178" y="f179"/>
                    <a:pt x="f3" y="f46"/>
                    <a:pt x="f180" y="f181"/>
                  </a:cubicBezTo>
                  <a:cubicBezTo>
                    <a:pt x="f182" y="f183"/>
                    <a:pt x="f184" y="f185"/>
                    <a:pt x="f186" y="f187"/>
                  </a:cubicBezTo>
                  <a:cubicBezTo>
                    <a:pt x="f165" y="f35"/>
                    <a:pt x="f188" y="f189"/>
                    <a:pt x="f190" y="f191"/>
                  </a:cubicBezTo>
                  <a:cubicBezTo>
                    <a:pt x="f192" y="f193"/>
                    <a:pt x="f194" y="f195"/>
                    <a:pt x="f157" y="f196"/>
                  </a:cubicBezTo>
                  <a:cubicBezTo>
                    <a:pt x="f197" y="f198"/>
                    <a:pt x="f199" y="f29"/>
                    <a:pt x="f200" y="f201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209"/>
                    <a:pt x="f210" y="f211"/>
                    <a:pt x="f212" y="f211"/>
                  </a:cubicBezTo>
                  <a:cubicBezTo>
                    <a:pt x="f213" y="f211"/>
                    <a:pt x="f214" y="f215"/>
                    <a:pt x="f216" y="f217"/>
                  </a:cubicBezTo>
                  <a:cubicBezTo>
                    <a:pt x="f218" y="f219"/>
                    <a:pt x="f220" y="f221"/>
                    <a:pt x="f222" y="f221"/>
                  </a:cubicBezTo>
                  <a:cubicBezTo>
                    <a:pt x="f223" y="f221"/>
                    <a:pt x="f224" y="f225"/>
                    <a:pt x="f226" y="f227"/>
                  </a:cubicBezTo>
                  <a:cubicBezTo>
                    <a:pt x="f228" y="f229"/>
                    <a:pt x="f230" y="f231"/>
                    <a:pt x="f232" y="f13"/>
                  </a:cubicBezTo>
                  <a:lnTo>
                    <a:pt x="f233" y="f13"/>
                  </a:lnTo>
                  <a:cubicBezTo>
                    <a:pt x="f234" y="f235"/>
                    <a:pt x="f236" y="f6"/>
                    <a:pt x="f5" y="f6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Google Shape;1084;p54">
              <a:extLst>
                <a:ext uri="{FF2B5EF4-FFF2-40B4-BE49-F238E27FC236}">
                  <a16:creationId xmlns:a16="http://schemas.microsoft.com/office/drawing/2014/main" id="{EA0F1F6D-DC7D-F5B7-488B-0EE0253AB960}"/>
                </a:ext>
              </a:extLst>
            </p:cNvPr>
            <p:cNvSpPr/>
            <p:nvPr/>
          </p:nvSpPr>
          <p:spPr>
            <a:xfrm>
              <a:off x="2087163" y="2069460"/>
              <a:ext cx="148535" cy="2267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66"/>
                <a:gd name="f4" fmla="val 6664"/>
                <a:gd name="f5" fmla="val 2222"/>
                <a:gd name="f6" fmla="val 1226"/>
                <a:gd name="f7" fmla="val 537"/>
                <a:gd name="f8" fmla="val 766"/>
                <a:gd name="f9" fmla="val 77"/>
                <a:gd name="f10" fmla="val 1915"/>
                <a:gd name="f11" fmla="val 6051"/>
                <a:gd name="f12" fmla="val 6434"/>
                <a:gd name="f13" fmla="val 690"/>
                <a:gd name="f14" fmla="val 6663"/>
                <a:gd name="f15" fmla="val 996"/>
                <a:gd name="f16" fmla="val 2834"/>
                <a:gd name="f17" fmla="val 3753"/>
                <a:gd name="f18" fmla="val 4902"/>
                <a:gd name="f19" fmla="val 4060"/>
                <a:gd name="f20" fmla="val 3370"/>
                <a:gd name="f21" fmla="val 1762"/>
                <a:gd name="f22" fmla="*/ f0 1 4366"/>
                <a:gd name="f23" fmla="*/ f1 1 6664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4366"/>
                <a:gd name="f30" fmla="*/ f27 1 6664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366" h="66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9" y="f11"/>
                  </a:lnTo>
                  <a:cubicBezTo>
                    <a:pt x="f2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3" y="f21"/>
                    <a:pt x="f19" y="f9"/>
                    <a:pt x="f5" y="f2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Google Shape;1085;p54">
              <a:extLst>
                <a:ext uri="{FF2B5EF4-FFF2-40B4-BE49-F238E27FC236}">
                  <a16:creationId xmlns:a16="http://schemas.microsoft.com/office/drawing/2014/main" id="{6187F56E-2F0D-4F32-36AE-6CC83C232077}"/>
                </a:ext>
              </a:extLst>
            </p:cNvPr>
            <p:cNvSpPr/>
            <p:nvPr/>
          </p:nvSpPr>
          <p:spPr>
            <a:xfrm>
              <a:off x="1727603" y="2371697"/>
              <a:ext cx="362212" cy="145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47"/>
                <a:gd name="f4" fmla="val 4290"/>
                <a:gd name="f5" fmla="val 3600"/>
                <a:gd name="f6" fmla="val 3140"/>
                <a:gd name="f7" fmla="val 4289"/>
                <a:gd name="f8" fmla="val 8195"/>
                <a:gd name="f9" fmla="val 3677"/>
                <a:gd name="f10" fmla="val 10646"/>
                <a:gd name="f11" fmla="val 1"/>
                <a:gd name="f12" fmla="*/ f0 1 10647"/>
                <a:gd name="f13" fmla="*/ f1 1 4290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0647"/>
                <a:gd name="f20" fmla="*/ f17 1 4290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0647" h="4290" fill="none">
                  <a:moveTo>
                    <a:pt x="f2" y="f5"/>
                  </a:moveTo>
                  <a:cubicBezTo>
                    <a:pt x="f6" y="f7"/>
                    <a:pt x="f8" y="f9"/>
                    <a:pt x="f10" y="f11"/>
                  </a:cubicBezTo>
                </a:path>
              </a:pathLst>
            </a:custGeom>
            <a:noFill/>
            <a:ln w="17227" cap="flat">
              <a:solidFill>
                <a:srgbClr val="B76338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1086;p54">
              <a:extLst>
                <a:ext uri="{FF2B5EF4-FFF2-40B4-BE49-F238E27FC236}">
                  <a16:creationId xmlns:a16="http://schemas.microsoft.com/office/drawing/2014/main" id="{EACE9A5F-37A2-EB27-AECD-AFE68F2F44D7}"/>
                </a:ext>
              </a:extLst>
            </p:cNvPr>
            <p:cNvSpPr/>
            <p:nvPr/>
          </p:nvSpPr>
          <p:spPr>
            <a:xfrm>
              <a:off x="2089778" y="2280486"/>
              <a:ext cx="78181" cy="391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98"/>
                <a:gd name="f4" fmla="val 1150"/>
                <a:gd name="f5" fmla="val 78"/>
                <a:gd name="f6" fmla="val 689"/>
                <a:gd name="f7" fmla="val 1"/>
                <a:gd name="f8" fmla="*/ f0 1 2298"/>
                <a:gd name="f9" fmla="*/ f1 1 115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2298"/>
                <a:gd name="f16" fmla="*/ f13 1 115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298" h="1150" fill="none">
                  <a:moveTo>
                    <a:pt x="f2" y="f5"/>
                  </a:moveTo>
                  <a:cubicBezTo>
                    <a:pt x="f2" y="f5"/>
                    <a:pt x="f6" y="f4"/>
                    <a:pt x="f3" y="f7"/>
                  </a:cubicBezTo>
                </a:path>
              </a:pathLst>
            </a:custGeom>
            <a:noFill/>
            <a:ln w="11503" cap="flat">
              <a:solidFill>
                <a:srgbClr val="B76338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87;p54">
              <a:extLst>
                <a:ext uri="{FF2B5EF4-FFF2-40B4-BE49-F238E27FC236}">
                  <a16:creationId xmlns:a16="http://schemas.microsoft.com/office/drawing/2014/main" id="{9E4BDDBD-1317-10C2-B7BE-B07702C8E5C5}"/>
                </a:ext>
              </a:extLst>
            </p:cNvPr>
            <p:cNvSpPr/>
            <p:nvPr/>
          </p:nvSpPr>
          <p:spPr>
            <a:xfrm>
              <a:off x="1675482" y="2177579"/>
              <a:ext cx="73005" cy="95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46"/>
                <a:gd name="f4" fmla="val 2797"/>
                <a:gd name="f5" fmla="val 1446"/>
                <a:gd name="f6" fmla="val 1"/>
                <a:gd name="f7" fmla="val 1398"/>
                <a:gd name="f8" fmla="val 1341"/>
                <a:gd name="f9" fmla="val 39"/>
                <a:gd name="f10" fmla="val 1303"/>
                <a:gd name="f11" fmla="val 116"/>
                <a:gd name="f12" fmla="val 1226"/>
                <a:gd name="f13" fmla="val 345"/>
                <a:gd name="f14" fmla="val 996"/>
                <a:gd name="f15" fmla="val 575"/>
                <a:gd name="f16" fmla="val 766"/>
                <a:gd name="f17" fmla="val 805"/>
                <a:gd name="f18" fmla="val 537"/>
                <a:gd name="f19" fmla="val 958"/>
                <a:gd name="f20" fmla="val 307"/>
                <a:gd name="f21" fmla="val 1188"/>
                <a:gd name="f22" fmla="val 230"/>
                <a:gd name="f23" fmla="val 1494"/>
                <a:gd name="f24" fmla="val 2107"/>
                <a:gd name="f25" fmla="val 690"/>
                <a:gd name="f26" fmla="val 2720"/>
                <a:gd name="f27" fmla="val 2796"/>
                <a:gd name="f28" fmla="val 1762"/>
                <a:gd name="f29" fmla="val 1915"/>
                <a:gd name="f30" fmla="val 2145"/>
                <a:gd name="f31" fmla="val 2643"/>
                <a:gd name="f32" fmla="val 2490"/>
                <a:gd name="f33" fmla="val 2413"/>
                <a:gd name="f34" fmla="val 2337"/>
                <a:gd name="f35" fmla="val 2068"/>
                <a:gd name="f36" fmla="val 2260"/>
                <a:gd name="f37" fmla="val 2024"/>
                <a:gd name="f38" fmla="val 2238"/>
                <a:gd name="f39" fmla="val 1979"/>
                <a:gd name="f40" fmla="val 2228"/>
                <a:gd name="f41" fmla="val 1934"/>
                <a:gd name="f42" fmla="val 1826"/>
                <a:gd name="f43" fmla="val 1717"/>
                <a:gd name="f44" fmla="val 2282"/>
                <a:gd name="f45" fmla="val 1609"/>
                <a:gd name="f46" fmla="val 920"/>
                <a:gd name="f47" fmla="val 2030"/>
                <a:gd name="f48" fmla="val 613"/>
                <a:gd name="f49" fmla="val 1724"/>
                <a:gd name="f50" fmla="val 1264"/>
                <a:gd name="f51" fmla="val 1073"/>
                <a:gd name="f52" fmla="val 1035"/>
                <a:gd name="f53" fmla="val 881"/>
                <a:gd name="f54" fmla="val 1379"/>
                <a:gd name="f55" fmla="val 1456"/>
                <a:gd name="f56" fmla="val 422"/>
                <a:gd name="f57" fmla="val 269"/>
                <a:gd name="f58" fmla="val 1532"/>
                <a:gd name="f59" fmla="*/ f0 1 2146"/>
                <a:gd name="f60" fmla="*/ f1 1 2797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2146"/>
                <a:gd name="f67" fmla="*/ f64 1 2797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2146" h="279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0" y="f9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6" y="f24"/>
                    <a:pt x="f25" y="f26"/>
                    <a:pt x="f12" y="f27"/>
                  </a:cubicBezTo>
                  <a:lnTo>
                    <a:pt x="f28" y="f27"/>
                  </a:lnTo>
                  <a:cubicBezTo>
                    <a:pt x="f29" y="f26"/>
                    <a:pt x="f30" y="f31"/>
                    <a:pt x="f30" y="f32"/>
                  </a:cubicBezTo>
                  <a:cubicBezTo>
                    <a:pt x="f30" y="f33"/>
                    <a:pt x="f3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4"/>
                  </a:cubicBezTo>
                  <a:lnTo>
                    <a:pt x="f12" y="f34"/>
                  </a:lnTo>
                  <a:cubicBezTo>
                    <a:pt x="f46" y="f36"/>
                    <a:pt x="f25" y="f47"/>
                    <a:pt x="f48" y="f49"/>
                  </a:cubicBezTo>
                  <a:cubicBezTo>
                    <a:pt x="f48" y="f23"/>
                    <a:pt x="f46" y="f50"/>
                    <a:pt x="f51" y="f52"/>
                  </a:cubicBezTo>
                  <a:cubicBezTo>
                    <a:pt x="f12" y="f53"/>
                    <a:pt x="f10" y="f17"/>
                    <a:pt x="f54" y="f15"/>
                  </a:cubicBezTo>
                  <a:cubicBezTo>
                    <a:pt x="f55" y="f56"/>
                    <a:pt x="f55" y="f57"/>
                    <a:pt x="f58" y="f11"/>
                  </a:cubicBezTo>
                  <a:cubicBezTo>
                    <a:pt x="f58" y="f9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1088;p54">
              <a:extLst>
                <a:ext uri="{FF2B5EF4-FFF2-40B4-BE49-F238E27FC236}">
                  <a16:creationId xmlns:a16="http://schemas.microsoft.com/office/drawing/2014/main" id="{AD8BC1C6-CAB4-BA83-C664-B61D95D4D215}"/>
                </a:ext>
              </a:extLst>
            </p:cNvPr>
            <p:cNvSpPr/>
            <p:nvPr/>
          </p:nvSpPr>
          <p:spPr>
            <a:xfrm>
              <a:off x="1675482" y="2316989"/>
              <a:ext cx="148562" cy="886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67"/>
                <a:gd name="f4" fmla="val 2605"/>
                <a:gd name="f5" fmla="val 307"/>
                <a:gd name="f6" fmla="val 1"/>
                <a:gd name="f7" fmla="val 1762"/>
                <a:gd name="f8" fmla="val 920"/>
                <a:gd name="f9" fmla="val 2604"/>
                <a:gd name="f10" fmla="val 1073"/>
                <a:gd name="f11" fmla="val 1991"/>
                <a:gd name="f12" fmla="val 1456"/>
                <a:gd name="f13" fmla="val 1532"/>
                <a:gd name="f14" fmla="val 1915"/>
                <a:gd name="f15" fmla="val 1149"/>
                <a:gd name="f16" fmla="val 2444"/>
                <a:gd name="f17" fmla="val 832"/>
                <a:gd name="f18" fmla="val 3009"/>
                <a:gd name="f19" fmla="val 660"/>
                <a:gd name="f20" fmla="val 3586"/>
                <a:gd name="f21" fmla="val 3844"/>
                <a:gd name="f22" fmla="val 4105"/>
                <a:gd name="f23" fmla="val 695"/>
                <a:gd name="f24" fmla="val 4366"/>
                <a:gd name="f25" fmla="val 766"/>
                <a:gd name="f26" fmla="val 536"/>
                <a:gd name="f27" fmla="val 230"/>
                <a:gd name="f28" fmla="*/ f0 1 4367"/>
                <a:gd name="f29" fmla="*/ f1 1 2605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367"/>
                <a:gd name="f36" fmla="*/ f33 1 2605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367" h="2605">
                  <a:moveTo>
                    <a:pt x="f5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4" y="f26"/>
                    <a:pt x="f24" y="f27"/>
                    <a:pt x="f24" y="f2"/>
                  </a:cubicBezTo>
                  <a:close/>
                </a:path>
              </a:pathLst>
            </a:custGeom>
            <a:solidFill>
              <a:srgbClr val="CE673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1089;p54">
              <a:extLst>
                <a:ext uri="{FF2B5EF4-FFF2-40B4-BE49-F238E27FC236}">
                  <a16:creationId xmlns:a16="http://schemas.microsoft.com/office/drawing/2014/main" id="{CDC4FFB6-EA10-2801-3326-0DD887054C50}"/>
                </a:ext>
              </a:extLst>
            </p:cNvPr>
            <p:cNvSpPr/>
            <p:nvPr/>
          </p:nvSpPr>
          <p:spPr>
            <a:xfrm>
              <a:off x="1706755" y="2339446"/>
              <a:ext cx="119886" cy="82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24"/>
                <a:gd name="f4" fmla="val 2419"/>
                <a:gd name="f5" fmla="val 2667"/>
                <a:gd name="f6" fmla="val 2090"/>
                <a:gd name="f7" fmla="val 1525"/>
                <a:gd name="f8" fmla="val 172"/>
                <a:gd name="f9" fmla="val 996"/>
                <a:gd name="f10" fmla="val 489"/>
                <a:gd name="f11" fmla="val 537"/>
                <a:gd name="f12" fmla="val 872"/>
                <a:gd name="f13" fmla="val 154"/>
                <a:gd name="f14" fmla="val 1331"/>
                <a:gd name="f15" fmla="val 1"/>
                <a:gd name="f16" fmla="val 1944"/>
                <a:gd name="f17" fmla="val 333"/>
                <a:gd name="f18" fmla="val 2210"/>
                <a:gd name="f19" fmla="val 781"/>
                <a:gd name="f20" fmla="val 1245"/>
                <a:gd name="f21" fmla="val 1315"/>
                <a:gd name="f22" fmla="val 1385"/>
                <a:gd name="f23" fmla="val 2414"/>
                <a:gd name="f24" fmla="val 1456"/>
                <a:gd name="f25" fmla="val 2404"/>
                <a:gd name="f26" fmla="val 2605"/>
                <a:gd name="f27" fmla="val 2327"/>
                <a:gd name="f28" fmla="val 3447"/>
                <a:gd name="f29" fmla="val 106"/>
                <a:gd name="f30" fmla="val 3186"/>
                <a:gd name="f31" fmla="val 35"/>
                <a:gd name="f32" fmla="val 2925"/>
                <a:gd name="f33" fmla="*/ f0 1 3524"/>
                <a:gd name="f34" fmla="*/ f1 1 2419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3524"/>
                <a:gd name="f41" fmla="*/ f38 1 2419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3524" h="24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14"/>
                    <a:pt x="f28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ED724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oogle Shape;1090;p54">
            <a:extLst>
              <a:ext uri="{FF2B5EF4-FFF2-40B4-BE49-F238E27FC236}">
                <a16:creationId xmlns:a16="http://schemas.microsoft.com/office/drawing/2014/main" id="{5134FB09-CA2D-4E38-189A-ADA6075E093C}"/>
              </a:ext>
            </a:extLst>
          </p:cNvPr>
          <p:cNvGrpSpPr/>
          <p:nvPr/>
        </p:nvGrpSpPr>
        <p:grpSpPr>
          <a:xfrm>
            <a:off x="4046192" y="1415198"/>
            <a:ext cx="1320613" cy="1759031"/>
            <a:chOff x="4046192" y="1415198"/>
            <a:chExt cx="1320613" cy="1759031"/>
          </a:xfrm>
        </p:grpSpPr>
        <p:sp>
          <p:nvSpPr>
            <p:cNvPr id="25" name="Google Shape;1091;p54">
              <a:extLst>
                <a:ext uri="{FF2B5EF4-FFF2-40B4-BE49-F238E27FC236}">
                  <a16:creationId xmlns:a16="http://schemas.microsoft.com/office/drawing/2014/main" id="{854A8B78-2A10-7B81-C455-CF3430D23BA8}"/>
                </a:ext>
              </a:extLst>
            </p:cNvPr>
            <p:cNvSpPr/>
            <p:nvPr/>
          </p:nvSpPr>
          <p:spPr>
            <a:xfrm flipH="1">
              <a:off x="4046192" y="2546357"/>
              <a:ext cx="1320613" cy="6278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985"/>
                <a:gd name="f4" fmla="val 18535"/>
                <a:gd name="f5" fmla="val 29257"/>
                <a:gd name="f6" fmla="val 22135"/>
                <a:gd name="f7" fmla="val 1073"/>
                <a:gd name="f8" fmla="val 19684"/>
                <a:gd name="f9" fmla="val 843"/>
                <a:gd name="f10" fmla="val 13404"/>
                <a:gd name="f11" fmla="val 1149"/>
                <a:gd name="f12" fmla="val 8655"/>
                <a:gd name="f13" fmla="val 1379"/>
                <a:gd name="f14" fmla="val 4137"/>
                <a:gd name="f15" fmla="val 4136"/>
                <a:gd name="f16" fmla="val 1"/>
                <a:gd name="f17" fmla="val 7889"/>
                <a:gd name="f18" fmla="val 11336"/>
                <a:gd name="f19" fmla="val 29487"/>
                <a:gd name="f20" fmla="val 17079"/>
                <a:gd name="f21" fmla="val 38984"/>
                <a:gd name="f22" fmla="val 4672"/>
                <a:gd name="f23" fmla="val 36150"/>
                <a:gd name="f24" fmla="val 2375"/>
                <a:gd name="f25" fmla="val 32781"/>
                <a:gd name="f26" fmla="val 766"/>
                <a:gd name="f27" fmla="*/ f0 1 38985"/>
                <a:gd name="f28" fmla="*/ f1 1 1853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38985"/>
                <a:gd name="f35" fmla="*/ f32 1 1853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38985" h="18535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4"/>
                    <a:pt x="f19" y="f20"/>
                    <a:pt x="f21" y="f22"/>
                  </a:cubicBezTo>
                  <a:cubicBezTo>
                    <a:pt x="f23" y="f24"/>
                    <a:pt x="f25" y="f26"/>
                    <a:pt x="f5" y="f2"/>
                  </a:cubicBezTo>
                  <a:close/>
                </a:path>
              </a:pathLst>
            </a:custGeom>
            <a:solidFill>
              <a:srgbClr val="FF982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1092;p54">
              <a:extLst>
                <a:ext uri="{FF2B5EF4-FFF2-40B4-BE49-F238E27FC236}">
                  <a16:creationId xmlns:a16="http://schemas.microsoft.com/office/drawing/2014/main" id="{70E50707-747F-ACE9-8899-92AD77F3D2DF}"/>
                </a:ext>
              </a:extLst>
            </p:cNvPr>
            <p:cNvSpPr/>
            <p:nvPr/>
          </p:nvSpPr>
          <p:spPr>
            <a:xfrm flipH="1">
              <a:off x="4233013" y="1415198"/>
              <a:ext cx="524079" cy="4306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471"/>
                <a:gd name="f4" fmla="val 12714"/>
                <a:gd name="f5" fmla="val 1532"/>
                <a:gd name="f6" fmla="val 9191"/>
                <a:gd name="f7" fmla="val 460"/>
                <a:gd name="f8" fmla="val 7735"/>
                <a:gd name="f9" fmla="val 5897"/>
                <a:gd name="f10" fmla="val 153"/>
                <a:gd name="f11" fmla="val 4136"/>
                <a:gd name="f12" fmla="val 230"/>
                <a:gd name="f13" fmla="val 3140"/>
                <a:gd name="f14" fmla="val 613"/>
                <a:gd name="f15" fmla="val 2144"/>
                <a:gd name="f16" fmla="val 1302"/>
                <a:gd name="f17" fmla="val 1455"/>
                <a:gd name="f18" fmla="val 1379"/>
                <a:gd name="f19" fmla="val 1608"/>
                <a:gd name="f20" fmla="val 1225"/>
                <a:gd name="f21" fmla="val 1915"/>
                <a:gd name="f22" fmla="val 1149"/>
                <a:gd name="f23" fmla="val 2221"/>
                <a:gd name="f24" fmla="val 2374"/>
                <a:gd name="f25" fmla="val 2604"/>
                <a:gd name="f26" fmla="val 2834"/>
                <a:gd name="f27" fmla="val 1762"/>
                <a:gd name="f28" fmla="val 1838"/>
                <a:gd name="f29" fmla="val 3829"/>
                <a:gd name="f30" fmla="val 4748"/>
                <a:gd name="f31" fmla="val 5361"/>
                <a:gd name="f32" fmla="val 6280"/>
                <a:gd name="f33" fmla="val 766"/>
                <a:gd name="f34" fmla="val 7123"/>
                <a:gd name="f35" fmla="val 383"/>
                <a:gd name="f36" fmla="val 7965"/>
                <a:gd name="f37" fmla="val 77"/>
                <a:gd name="f38" fmla="val 8195"/>
                <a:gd name="f39" fmla="val 8425"/>
                <a:gd name="f40" fmla="val 8654"/>
                <a:gd name="f41" fmla="val 9037"/>
                <a:gd name="f42" fmla="val 9267"/>
                <a:gd name="f43" fmla="val 1072"/>
                <a:gd name="f44" fmla="val 9344"/>
                <a:gd name="f45" fmla="val 1991"/>
                <a:gd name="f46" fmla="val 9803"/>
                <a:gd name="f47" fmla="val 10033"/>
                <a:gd name="f48" fmla="val 10263"/>
                <a:gd name="f49" fmla="val 10416"/>
                <a:gd name="f50" fmla="val 11029"/>
                <a:gd name="f51" fmla="val 11641"/>
                <a:gd name="f52" fmla="val 12254"/>
                <a:gd name="f53" fmla="val 12867"/>
                <a:gd name="f54" fmla="val 13556"/>
                <a:gd name="f55" fmla="val 13633"/>
                <a:gd name="f56" fmla="val 13709"/>
                <a:gd name="f57" fmla="val 3600"/>
                <a:gd name="f58" fmla="val 12637"/>
                <a:gd name="f59" fmla="val 12484"/>
                <a:gd name="f60" fmla="val 4902"/>
                <a:gd name="f61" fmla="val 4978"/>
                <a:gd name="f62" fmla="val 5055"/>
                <a:gd name="f63" fmla="val 5208"/>
                <a:gd name="f64" fmla="val 12560"/>
                <a:gd name="f65" fmla="val 5285"/>
                <a:gd name="f66" fmla="val 12790"/>
                <a:gd name="f67" fmla="val 12943"/>
                <a:gd name="f68" fmla="val 13480"/>
                <a:gd name="f69" fmla="val 14092"/>
                <a:gd name="f70" fmla="val 5438"/>
                <a:gd name="f71" fmla="val 14628"/>
                <a:gd name="f72" fmla="val 5668"/>
                <a:gd name="f73" fmla="val 15164"/>
                <a:gd name="f74" fmla="val 6510"/>
                <a:gd name="f75" fmla="val 15394"/>
                <a:gd name="f76" fmla="val 7046"/>
                <a:gd name="f77" fmla="val 15241"/>
                <a:gd name="f78" fmla="val 7506"/>
                <a:gd name="f79" fmla="val 14782"/>
                <a:gd name="f80" fmla="val 7889"/>
                <a:gd name="f81" fmla="val 14322"/>
                <a:gd name="f82" fmla="val 8042"/>
                <a:gd name="f83" fmla="val 13862"/>
                <a:gd name="f84" fmla="val 13403"/>
                <a:gd name="f85" fmla="val 8348"/>
                <a:gd name="f86" fmla="val 13020"/>
                <a:gd name="f87" fmla="val 8808"/>
                <a:gd name="f88" fmla="val 8884"/>
                <a:gd name="f89" fmla="val 14245"/>
                <a:gd name="f90" fmla="val 14399"/>
                <a:gd name="f91" fmla="val 14475"/>
                <a:gd name="f92" fmla="val 9573"/>
                <a:gd name="f93" fmla="val 9880"/>
                <a:gd name="f94" fmla="val 14169"/>
                <a:gd name="f95" fmla="val 14016"/>
                <a:gd name="f96" fmla="val 10493"/>
                <a:gd name="f97" fmla="val 10875"/>
                <a:gd name="f98" fmla="val 11718"/>
                <a:gd name="f99" fmla="val 11182"/>
                <a:gd name="f100" fmla="val 10799"/>
                <a:gd name="f101" fmla="val 11412"/>
                <a:gd name="f102" fmla="val 9497"/>
                <a:gd name="f103" fmla="val 11795"/>
                <a:gd name="f104" fmla="*/ f0 1 15471"/>
                <a:gd name="f105" fmla="*/ f1 1 12714"/>
                <a:gd name="f106" fmla="val f2"/>
                <a:gd name="f107" fmla="val f3"/>
                <a:gd name="f108" fmla="val f4"/>
                <a:gd name="f109" fmla="+- f108 0 f106"/>
                <a:gd name="f110" fmla="+- f107 0 f106"/>
                <a:gd name="f111" fmla="*/ f110 1 15471"/>
                <a:gd name="f112" fmla="*/ f109 1 12714"/>
                <a:gd name="f113" fmla="*/ f106 1 f111"/>
                <a:gd name="f114" fmla="*/ f107 1 f111"/>
                <a:gd name="f115" fmla="*/ f106 1 f112"/>
                <a:gd name="f116" fmla="*/ f108 1 f112"/>
                <a:gd name="f117" fmla="*/ f113 f104 1"/>
                <a:gd name="f118" fmla="*/ f114 f104 1"/>
                <a:gd name="f119" fmla="*/ f116 f105 1"/>
                <a:gd name="f120" fmla="*/ f115 f1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7" t="f120" r="f118" b="f119"/>
              <a:pathLst>
                <a:path w="15471" h="12714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8"/>
                    <a:pt x="f5" y="f16"/>
                    <a:pt x="f19" y="f20"/>
                  </a:cubicBezTo>
                  <a:cubicBezTo>
                    <a:pt x="f21" y="f22"/>
                    <a:pt x="f23" y="f20"/>
                    <a:pt x="f24" y="f18"/>
                  </a:cubicBezTo>
                  <a:cubicBezTo>
                    <a:pt x="f25" y="f19"/>
                    <a:pt x="f26" y="f27"/>
                    <a:pt x="f13" y="f28"/>
                  </a:cubicBezTo>
                  <a:cubicBezTo>
                    <a:pt x="f29" y="f15"/>
                    <a:pt x="f30" y="f18"/>
                    <a:pt x="f31" y="f22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2"/>
                    <a:pt x="f39" y="f2"/>
                    <a:pt x="f40" y="f2"/>
                  </a:cubicBezTo>
                  <a:cubicBezTo>
                    <a:pt x="f41" y="f37"/>
                    <a:pt x="f6" y="f14"/>
                    <a:pt x="f42" y="f43"/>
                  </a:cubicBezTo>
                  <a:cubicBezTo>
                    <a:pt x="f42" y="f17"/>
                    <a:pt x="f44" y="f45"/>
                    <a:pt x="f46" y="f15"/>
                  </a:cubicBezTo>
                  <a:cubicBezTo>
                    <a:pt x="f47" y="f23"/>
                    <a:pt x="f48" y="f23"/>
                    <a:pt x="f49" y="f15"/>
                  </a:cubicBezTo>
                  <a:cubicBezTo>
                    <a:pt x="f50" y="f45"/>
                    <a:pt x="f51" y="f21"/>
                    <a:pt x="f52" y="f28"/>
                  </a:cubicBezTo>
                  <a:cubicBezTo>
                    <a:pt x="f53" y="f28"/>
                    <a:pt x="f54" y="f23"/>
                    <a:pt x="f55" y="f26"/>
                  </a:cubicBezTo>
                  <a:cubicBezTo>
                    <a:pt x="f56" y="f57"/>
                    <a:pt x="f58" y="f11"/>
                    <a:pt x="f59" y="f60"/>
                  </a:cubicBezTo>
                  <a:cubicBezTo>
                    <a:pt x="f59" y="f61"/>
                    <a:pt x="f59" y="f62"/>
                    <a:pt x="f59" y="f63"/>
                  </a:cubicBezTo>
                  <a:cubicBezTo>
                    <a:pt x="f64" y="f65"/>
                    <a:pt x="f66" y="f31"/>
                    <a:pt x="f67" y="f31"/>
                  </a:cubicBezTo>
                  <a:cubicBezTo>
                    <a:pt x="f68" y="f65"/>
                    <a:pt x="f69" y="f70"/>
                    <a:pt x="f71" y="f72"/>
                  </a:cubicBezTo>
                  <a:cubicBezTo>
                    <a:pt x="f73" y="f9"/>
                    <a:pt x="f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38"/>
                    <a:pt x="f84" y="f85"/>
                    <a:pt x="f86" y="f40"/>
                  </a:cubicBezTo>
                  <a:lnTo>
                    <a:pt x="f54" y="f87"/>
                  </a:lnTo>
                  <a:cubicBezTo>
                    <a:pt x="f83" y="f88"/>
                    <a:pt x="f89" y="f41"/>
                    <a:pt x="f90" y="f44"/>
                  </a:cubicBezTo>
                  <a:cubicBezTo>
                    <a:pt x="f91" y="f92"/>
                    <a:pt x="f90" y="f93"/>
                    <a:pt x="f94" y="f47"/>
                  </a:cubicBezTo>
                  <a:cubicBezTo>
                    <a:pt x="f95" y="f48"/>
                    <a:pt x="f56" y="f49"/>
                    <a:pt x="f68" y="f96"/>
                  </a:cubicBezTo>
                  <a:cubicBezTo>
                    <a:pt x="f58" y="f97"/>
                    <a:pt x="f98" y="f99"/>
                    <a:pt x="f100" y="f101"/>
                  </a:cubicBezTo>
                  <a:cubicBezTo>
                    <a:pt x="f102" y="f98"/>
                    <a:pt x="f82" y="f103"/>
                    <a:pt x="f76" y="f4"/>
                  </a:cubicBezTo>
                </a:path>
              </a:pathLst>
            </a:custGeom>
            <a:no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1093;p54">
              <a:extLst>
                <a:ext uri="{FF2B5EF4-FFF2-40B4-BE49-F238E27FC236}">
                  <a16:creationId xmlns:a16="http://schemas.microsoft.com/office/drawing/2014/main" id="{D8DE2427-EE31-8B2D-C786-AF1D306D5FD6}"/>
                </a:ext>
              </a:extLst>
            </p:cNvPr>
            <p:cNvSpPr/>
            <p:nvPr/>
          </p:nvSpPr>
          <p:spPr>
            <a:xfrm flipH="1">
              <a:off x="4453539" y="1685019"/>
              <a:ext cx="288008" cy="1816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02"/>
                <a:gd name="f4" fmla="val 5362"/>
                <a:gd name="f5" fmla="val 1"/>
                <a:gd name="f6" fmla="val 689"/>
                <a:gd name="f7" fmla="val 460"/>
                <a:gd name="f8" fmla="val 230"/>
                <a:gd name="f9" fmla="val 996"/>
                <a:gd name="f10" fmla="val 1609"/>
                <a:gd name="f11" fmla="val 77"/>
                <a:gd name="f12" fmla="val 2834"/>
                <a:gd name="f13" fmla="val 153"/>
                <a:gd name="f14" fmla="val 3983"/>
                <a:gd name="f15" fmla="val 5055"/>
                <a:gd name="f16" fmla="val 6128"/>
                <a:gd name="f17" fmla="val 1455"/>
                <a:gd name="f18" fmla="val 7047"/>
                <a:gd name="f19" fmla="val 2068"/>
                <a:gd name="f20" fmla="val 7813"/>
                <a:gd name="f21" fmla="val 2910"/>
                <a:gd name="f22" fmla="val 8425"/>
                <a:gd name="f23" fmla="val 3600"/>
                <a:gd name="f24" fmla="val 4595"/>
                <a:gd name="f25" fmla="val 7966"/>
                <a:gd name="f26" fmla="val 5361"/>
                <a:gd name="f27" fmla="*/ f0 1 8502"/>
                <a:gd name="f28" fmla="*/ f1 1 536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8502"/>
                <a:gd name="f35" fmla="*/ f32 1 536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8502" h="5362">
                  <a:moveTo>
                    <a:pt x="f5" y="f6"/>
                  </a:moveTo>
                  <a:cubicBezTo>
                    <a:pt x="f7" y="f8"/>
                    <a:pt x="f9" y="f2"/>
                    <a:pt x="f10" y="f11"/>
                  </a:cubicBezTo>
                  <a:cubicBezTo>
                    <a:pt x="f12" y="f13"/>
                    <a:pt x="f14" y="f7"/>
                    <a:pt x="f15" y="f9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3" y="f24"/>
                    <a:pt x="f25" y="f26"/>
                  </a:cubicBezTo>
                </a:path>
              </a:pathLst>
            </a:custGeom>
            <a:no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1094;p54">
              <a:extLst>
                <a:ext uri="{FF2B5EF4-FFF2-40B4-BE49-F238E27FC236}">
                  <a16:creationId xmlns:a16="http://schemas.microsoft.com/office/drawing/2014/main" id="{10B52428-6B06-C7D2-A7AF-E8C2DF7F9CCB}"/>
                </a:ext>
              </a:extLst>
            </p:cNvPr>
            <p:cNvSpPr/>
            <p:nvPr/>
          </p:nvSpPr>
          <p:spPr>
            <a:xfrm flipH="1">
              <a:off x="4466514" y="2164960"/>
              <a:ext cx="417716" cy="5072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331"/>
                <a:gd name="f4" fmla="val 14974"/>
                <a:gd name="f5" fmla="val 10723"/>
                <a:gd name="f6" fmla="val 1"/>
                <a:gd name="f7" fmla="val 8272"/>
                <a:gd name="f8" fmla="val 77"/>
                <a:gd name="f9" fmla="val 13097"/>
                <a:gd name="f10" fmla="val 400"/>
                <a:gd name="f11" fmla="val 14246"/>
                <a:gd name="f12" fmla="val 2489"/>
                <a:gd name="f13" fmla="val 4910"/>
                <a:gd name="f14" fmla="val 7655"/>
                <a:gd name="f15" fmla="val 10825"/>
                <a:gd name="f16" fmla="val 14038"/>
                <a:gd name="f17" fmla="val 11719"/>
                <a:gd name="f18" fmla="*/ f0 1 12331"/>
                <a:gd name="f19" fmla="*/ f1 1 1497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2331"/>
                <a:gd name="f26" fmla="*/ f23 1 1497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2331" h="14974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3" y="f17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BD6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95;p54">
              <a:extLst>
                <a:ext uri="{FF2B5EF4-FFF2-40B4-BE49-F238E27FC236}">
                  <a16:creationId xmlns:a16="http://schemas.microsoft.com/office/drawing/2014/main" id="{8D5D87D1-5332-64B8-E94F-44743A5CC4F1}"/>
                </a:ext>
              </a:extLst>
            </p:cNvPr>
            <p:cNvSpPr/>
            <p:nvPr/>
          </p:nvSpPr>
          <p:spPr>
            <a:xfrm flipH="1">
              <a:off x="4378302" y="2528197"/>
              <a:ext cx="570795" cy="3865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50"/>
                <a:gd name="f4" fmla="val 11412"/>
                <a:gd name="f5" fmla="val 11718"/>
                <a:gd name="f6" fmla="val 5438"/>
                <a:gd name="f7" fmla="val 689"/>
                <a:gd name="f8" fmla="val 1838"/>
                <a:gd name="f9" fmla="val 1073"/>
                <a:gd name="f10" fmla="val 5515"/>
                <a:gd name="f11" fmla="val 3217"/>
                <a:gd name="f12" fmla="val 8808"/>
                <a:gd name="f13" fmla="val 6051"/>
                <a:gd name="f14" fmla="val 10263"/>
                <a:gd name="f15" fmla="val 9574"/>
                <a:gd name="f16" fmla="val 460"/>
                <a:gd name="f17" fmla="val 15165"/>
                <a:gd name="f18" fmla="val 153"/>
                <a:gd name="f19" fmla="val 13403"/>
                <a:gd name="f20" fmla="*/ f0 1 16850"/>
                <a:gd name="f21" fmla="*/ f1 1 1141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6850"/>
                <a:gd name="f28" fmla="*/ f25 1 1141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6850" h="11412">
                  <a:moveTo>
                    <a:pt x="f5" y="f2"/>
                  </a:moveTo>
                  <a:lnTo>
                    <a:pt x="f6" y="f7"/>
                  </a:lnTo>
                  <a:lnTo>
                    <a:pt x="f2" y="f8"/>
                  </a:lnTo>
                  <a:cubicBezTo>
                    <a:pt x="f9" y="f10"/>
                    <a:pt x="f11" y="f12"/>
                    <a:pt x="f13" y="f4"/>
                  </a:cubicBezTo>
                  <a:cubicBezTo>
                    <a:pt x="f14" y="f15"/>
                    <a:pt x="f3" y="f16"/>
                    <a:pt x="f3" y="f16"/>
                  </a:cubicBezTo>
                  <a:cubicBezTo>
                    <a:pt x="f17" y="f18"/>
                    <a:pt x="f19" y="f2"/>
                    <a:pt x="f5" y="f2"/>
                  </a:cubicBezTo>
                  <a:close/>
                </a:path>
              </a:pathLst>
            </a:custGeom>
            <a:solidFill>
              <a:srgbClr val="FBD6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96;p54">
              <a:extLst>
                <a:ext uri="{FF2B5EF4-FFF2-40B4-BE49-F238E27FC236}">
                  <a16:creationId xmlns:a16="http://schemas.microsoft.com/office/drawing/2014/main" id="{1D1B3A45-7ADF-7FC0-E048-2DACFE066413}"/>
                </a:ext>
              </a:extLst>
            </p:cNvPr>
            <p:cNvSpPr/>
            <p:nvPr/>
          </p:nvSpPr>
          <p:spPr>
            <a:xfrm flipH="1">
              <a:off x="4510625" y="1793046"/>
              <a:ext cx="609712" cy="7352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999"/>
                <a:gd name="f4" fmla="val 21704"/>
                <a:gd name="f5" fmla="val 5751"/>
                <a:gd name="f6" fmla="val 1"/>
                <a:gd name="f7" fmla="val 5316"/>
                <a:gd name="f8" fmla="val 4879"/>
                <a:gd name="f9" fmla="val 35"/>
                <a:gd name="f10" fmla="val 4443"/>
                <a:gd name="f11" fmla="val 104"/>
                <a:gd name="f12" fmla="val 2298"/>
                <a:gd name="f13" fmla="val 487"/>
                <a:gd name="f14" fmla="val 2096"/>
                <a:gd name="f15" fmla="val 4317"/>
                <a:gd name="f16" fmla="val 7304"/>
                <a:gd name="f17" fmla="val 537"/>
                <a:gd name="f18" fmla="val 10367"/>
                <a:gd name="f19" fmla="val 767"/>
                <a:gd name="f20" fmla="val 13354"/>
                <a:gd name="f21" fmla="val 14886"/>
                <a:gd name="f22" fmla="val 1073"/>
                <a:gd name="f23" fmla="val 16418"/>
                <a:gd name="f24" fmla="val 1532"/>
                <a:gd name="f25" fmla="val 17873"/>
                <a:gd name="f26" fmla="val 2069"/>
                <a:gd name="f27" fmla="val 19405"/>
                <a:gd name="f28" fmla="val 3141"/>
                <a:gd name="f29" fmla="val 20630"/>
                <a:gd name="f30" fmla="val 4596"/>
                <a:gd name="f31" fmla="val 21319"/>
                <a:gd name="f32" fmla="val 5386"/>
                <a:gd name="f33" fmla="val 21571"/>
                <a:gd name="f34" fmla="val 6226"/>
                <a:gd name="f35" fmla="val 7061"/>
                <a:gd name="f36" fmla="val 8008"/>
                <a:gd name="f37" fmla="val 8949"/>
                <a:gd name="f38" fmla="val 21532"/>
                <a:gd name="f39" fmla="val 9804"/>
                <a:gd name="f40" fmla="val 21166"/>
                <a:gd name="f41" fmla="val 11642"/>
                <a:gd name="f42" fmla="val 13327"/>
                <a:gd name="f43" fmla="val 19711"/>
                <a:gd name="f44" fmla="val 14629"/>
                <a:gd name="f45" fmla="val 18332"/>
                <a:gd name="f46" fmla="val 15854"/>
                <a:gd name="f47" fmla="val 17107"/>
                <a:gd name="f48" fmla="val 16008"/>
                <a:gd name="f49" fmla="val 15652"/>
                <a:gd name="f50" fmla="val 16544"/>
                <a:gd name="f51" fmla="val 14120"/>
                <a:gd name="f52" fmla="val 17233"/>
                <a:gd name="f53" fmla="val 12358"/>
                <a:gd name="f54" fmla="val 10674"/>
                <a:gd name="f55" fmla="val 17616"/>
                <a:gd name="f56" fmla="val 8835"/>
                <a:gd name="f57" fmla="val 6921"/>
                <a:gd name="f58" fmla="val 5619"/>
                <a:gd name="f59" fmla="val 14552"/>
                <a:gd name="f60" fmla="val 13174"/>
                <a:gd name="f61" fmla="val 3015"/>
                <a:gd name="f62" fmla="val 1943"/>
                <a:gd name="f63" fmla="val 10034"/>
                <a:gd name="f64" fmla="val 1100"/>
                <a:gd name="f65" fmla="val 8674"/>
                <a:gd name="f66" fmla="val 391"/>
                <a:gd name="f67" fmla="val 7223"/>
                <a:gd name="f68" fmla="*/ f0 1 17999"/>
                <a:gd name="f69" fmla="*/ f1 1 21704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7999"/>
                <a:gd name="f76" fmla="*/ f73 1 21704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7999" h="217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cubicBezTo>
                    <a:pt x="f6" y="f16"/>
                    <a:pt x="f17" y="f18"/>
                    <a:pt x="f19" y="f20"/>
                  </a:cubicBezTo>
                  <a:cubicBezTo>
                    <a:pt x="f19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7" y="f38"/>
                    <a:pt x="f39" y="f40"/>
                  </a:cubicBezTo>
                  <a:cubicBezTo>
                    <a:pt x="f41" y="f29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3" y="f54"/>
                    <a:pt x="f55" y="f56"/>
                  </a:cubicBezTo>
                  <a:cubicBezTo>
                    <a:pt x="f52" y="f57"/>
                    <a:pt x="f46" y="f58"/>
                    <a:pt x="f59" y="f15"/>
                  </a:cubicBezTo>
                  <a:cubicBezTo>
                    <a:pt x="f60" y="f61"/>
                    <a:pt x="f41" y="f62"/>
                    <a:pt x="f63" y="f64"/>
                  </a:cubicBezTo>
                  <a:cubicBezTo>
                    <a:pt x="f65" y="f66"/>
                    <a:pt x="f67" y="f6"/>
                    <a:pt x="f5" y="f6"/>
                  </a:cubicBezTo>
                  <a:close/>
                </a:path>
              </a:pathLst>
            </a:custGeom>
            <a:solidFill>
              <a:srgbClr val="FBD6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1097;p54">
              <a:extLst>
                <a:ext uri="{FF2B5EF4-FFF2-40B4-BE49-F238E27FC236}">
                  <a16:creationId xmlns:a16="http://schemas.microsoft.com/office/drawing/2014/main" id="{F6685066-091A-791B-C09F-6DCF9AA33EF4}"/>
                </a:ext>
              </a:extLst>
            </p:cNvPr>
            <p:cNvSpPr/>
            <p:nvPr/>
          </p:nvSpPr>
          <p:spPr>
            <a:xfrm flipH="1">
              <a:off x="4663668" y="2220547"/>
              <a:ext cx="163476" cy="1431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6"/>
                <a:gd name="f4" fmla="val 4225"/>
                <a:gd name="f5" fmla="val 2435"/>
                <a:gd name="f6" fmla="val 1"/>
                <a:gd name="f7" fmla="val 2288"/>
                <a:gd name="f8" fmla="val 2140"/>
                <a:gd name="f9" fmla="val 15"/>
                <a:gd name="f10" fmla="val 1991"/>
                <a:gd name="f11" fmla="val 45"/>
                <a:gd name="f12" fmla="val 766"/>
                <a:gd name="f13" fmla="val 275"/>
                <a:gd name="f14" fmla="val 1347"/>
                <a:gd name="f15" fmla="val 306"/>
                <a:gd name="f16" fmla="val 2572"/>
                <a:gd name="f17" fmla="val 507"/>
                <a:gd name="f18" fmla="val 3573"/>
                <a:gd name="f19" fmla="val 1462"/>
                <a:gd name="f20" fmla="val 2464"/>
                <a:gd name="f21" fmla="val 2612"/>
                <a:gd name="f22" fmla="val 2762"/>
                <a:gd name="f23" fmla="val 4210"/>
                <a:gd name="f24" fmla="val 2910"/>
                <a:gd name="f25" fmla="val 4181"/>
                <a:gd name="f26" fmla="val 4059"/>
                <a:gd name="f27" fmla="val 3951"/>
                <a:gd name="f28" fmla="val 4825"/>
                <a:gd name="f29" fmla="val 2802"/>
                <a:gd name="f30" fmla="val 4595"/>
                <a:gd name="f31" fmla="val 1653"/>
                <a:gd name="f32" fmla="val 4329"/>
                <a:gd name="f33" fmla="val 653"/>
                <a:gd name="f34" fmla="val 3423"/>
                <a:gd name="f35" fmla="*/ f0 1 4826"/>
                <a:gd name="f36" fmla="*/ f1 1 4225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4826"/>
                <a:gd name="f43" fmla="*/ f40 1 4225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4826" h="422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EFA46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1098;p54">
              <a:extLst>
                <a:ext uri="{FF2B5EF4-FFF2-40B4-BE49-F238E27FC236}">
                  <a16:creationId xmlns:a16="http://schemas.microsoft.com/office/drawing/2014/main" id="{251DD6AD-943F-1D9D-BE60-AE8A746F2CC7}"/>
                </a:ext>
              </a:extLst>
            </p:cNvPr>
            <p:cNvSpPr/>
            <p:nvPr/>
          </p:nvSpPr>
          <p:spPr>
            <a:xfrm flipH="1">
              <a:off x="5013938" y="2252962"/>
              <a:ext cx="80448" cy="1299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75"/>
                <a:gd name="f4" fmla="val 3837"/>
                <a:gd name="f5" fmla="val 168"/>
                <a:gd name="f6" fmla="val 112"/>
                <a:gd name="f7" fmla="val 57"/>
                <a:gd name="f8" fmla="val 3"/>
                <a:gd name="f9" fmla="val 1"/>
                <a:gd name="f10" fmla="val 7"/>
                <a:gd name="f11" fmla="val 77"/>
                <a:gd name="f12" fmla="val 1309"/>
                <a:gd name="f13" fmla="val 230"/>
                <a:gd name="f14" fmla="val 2611"/>
                <a:gd name="f15" fmla="val 613"/>
                <a:gd name="f16" fmla="val 3836"/>
                <a:gd name="f17" fmla="val 1686"/>
                <a:gd name="f18" fmla="val 3607"/>
                <a:gd name="f19" fmla="val 2145"/>
                <a:gd name="f20" fmla="val 1539"/>
                <a:gd name="f21" fmla="val 1928"/>
                <a:gd name="f22" fmla="val 599"/>
                <a:gd name="f23" fmla="val 1097"/>
                <a:gd name="f24" fmla="*/ f0 1 2375"/>
                <a:gd name="f25" fmla="*/ f1 1 383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375"/>
                <a:gd name="f32" fmla="*/ f29 1 383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375" h="383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3" y="f14"/>
                    <a:pt x="f19" y="f20"/>
                  </a:cubicBezTo>
                  <a:cubicBezTo>
                    <a:pt x="f21" y="f22"/>
                    <a:pt x="f23" y="f2"/>
                    <a:pt x="f5" y="f2"/>
                  </a:cubicBezTo>
                  <a:close/>
                </a:path>
              </a:pathLst>
            </a:custGeom>
            <a:solidFill>
              <a:srgbClr val="EFA46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1099;p54">
              <a:extLst>
                <a:ext uri="{FF2B5EF4-FFF2-40B4-BE49-F238E27FC236}">
                  <a16:creationId xmlns:a16="http://schemas.microsoft.com/office/drawing/2014/main" id="{C022292C-EB2B-797F-AA51-43DD9B3576BD}"/>
                </a:ext>
              </a:extLst>
            </p:cNvPr>
            <p:cNvSpPr/>
            <p:nvPr/>
          </p:nvSpPr>
          <p:spPr>
            <a:xfrm flipH="1">
              <a:off x="4780437" y="2168517"/>
              <a:ext cx="46716" cy="410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9"/>
                <a:gd name="f4" fmla="val 1213"/>
                <a:gd name="f5" fmla="val 813"/>
                <a:gd name="f6" fmla="val 747"/>
                <a:gd name="f7" fmla="val 680"/>
                <a:gd name="f8" fmla="val 15"/>
                <a:gd name="f9" fmla="val 613"/>
                <a:gd name="f10" fmla="val 49"/>
                <a:gd name="f11" fmla="val 230"/>
                <a:gd name="f12" fmla="val 432"/>
                <a:gd name="f13" fmla="val 77"/>
                <a:gd name="f14" fmla="val 738"/>
                <a:gd name="f15" fmla="val 143"/>
                <a:gd name="f16" fmla="val 1004"/>
                <a:gd name="f17" fmla="val 441"/>
                <a:gd name="f18" fmla="val 719"/>
                <a:gd name="f19" fmla="val 761"/>
                <a:gd name="f20" fmla="val 802"/>
                <a:gd name="f21" fmla="val 1208"/>
                <a:gd name="f22" fmla="val 843"/>
                <a:gd name="f23" fmla="val 1198"/>
                <a:gd name="f24" fmla="val 1226"/>
                <a:gd name="f25" fmla="val 1121"/>
                <a:gd name="f26" fmla="val 815"/>
                <a:gd name="f27" fmla="val 1259"/>
                <a:gd name="f28" fmla="val 193"/>
                <a:gd name="f29" fmla="val 1046"/>
                <a:gd name="f30" fmla="*/ f0 1 1379"/>
                <a:gd name="f31" fmla="*/ f1 1 1213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379"/>
                <a:gd name="f38" fmla="*/ f35 1 1213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379" h="12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2" y="f12"/>
                    <a:pt x="f13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21"/>
                    <a:pt x="f22" y="f23"/>
                  </a:cubicBezTo>
                  <a:cubicBezTo>
                    <a:pt x="f24" y="f25"/>
                    <a:pt x="f3" y="f26"/>
                    <a:pt x="f3" y="f12"/>
                  </a:cubicBezTo>
                  <a:cubicBezTo>
                    <a:pt x="f27" y="f28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C260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1100;p54">
              <a:extLst>
                <a:ext uri="{FF2B5EF4-FFF2-40B4-BE49-F238E27FC236}">
                  <a16:creationId xmlns:a16="http://schemas.microsoft.com/office/drawing/2014/main" id="{F5688B1E-3D46-1546-0D34-B910425F904A}"/>
                </a:ext>
              </a:extLst>
            </p:cNvPr>
            <p:cNvSpPr/>
            <p:nvPr/>
          </p:nvSpPr>
          <p:spPr>
            <a:xfrm flipH="1">
              <a:off x="5011323" y="2193005"/>
              <a:ext cx="46744" cy="401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0"/>
                <a:gd name="f4" fmla="val 1184"/>
                <a:gd name="f5" fmla="val 684"/>
                <a:gd name="f6" fmla="val 1"/>
                <a:gd name="f7" fmla="val 636"/>
                <a:gd name="f8" fmla="val 587"/>
                <a:gd name="f9" fmla="val 5"/>
                <a:gd name="f10" fmla="val 537"/>
                <a:gd name="f11" fmla="val 15"/>
                <a:gd name="f12" fmla="val 231"/>
                <a:gd name="f13" fmla="val 92"/>
                <a:gd name="f14" fmla="val 398"/>
                <a:gd name="f15" fmla="val 77"/>
                <a:gd name="f16" fmla="val 781"/>
                <a:gd name="f17" fmla="val 141"/>
                <a:gd name="f18" fmla="val 1035"/>
                <a:gd name="f19" fmla="val 415"/>
                <a:gd name="f20" fmla="val 681"/>
                <a:gd name="f21" fmla="val 736"/>
                <a:gd name="f22" fmla="val 791"/>
                <a:gd name="f23" fmla="val 1177"/>
                <a:gd name="f24" fmla="val 843"/>
                <a:gd name="f25" fmla="val 1164"/>
                <a:gd name="f26" fmla="val 1150"/>
                <a:gd name="f27" fmla="val 1379"/>
                <a:gd name="f28" fmla="val 1303"/>
                <a:gd name="f29" fmla="val 475"/>
                <a:gd name="f30" fmla="val 1236"/>
                <a:gd name="f31" fmla="val 209"/>
                <a:gd name="f32" fmla="val 996"/>
                <a:gd name="f33" fmla="*/ f0 1 1380"/>
                <a:gd name="f34" fmla="*/ f1 1 1184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380"/>
                <a:gd name="f41" fmla="*/ f38 1 1184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380" h="118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5"/>
                    <a:pt x="f27" y="f16"/>
                    <a:pt x="f28" y="f29"/>
                  </a:cubicBezTo>
                  <a:cubicBezTo>
                    <a:pt x="f30" y="f31"/>
                    <a:pt x="f32" y="f6"/>
                    <a:pt x="f5" y="f6"/>
                  </a:cubicBezTo>
                  <a:close/>
                </a:path>
              </a:pathLst>
            </a:custGeom>
            <a:solidFill>
              <a:srgbClr val="4C260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1101;p54">
              <a:extLst>
                <a:ext uri="{FF2B5EF4-FFF2-40B4-BE49-F238E27FC236}">
                  <a16:creationId xmlns:a16="http://schemas.microsoft.com/office/drawing/2014/main" id="{EEF8891D-24F5-20BD-EC4A-79DC272993FC}"/>
                </a:ext>
              </a:extLst>
            </p:cNvPr>
            <p:cNvSpPr/>
            <p:nvPr/>
          </p:nvSpPr>
          <p:spPr>
            <a:xfrm flipH="1">
              <a:off x="4373090" y="1699275"/>
              <a:ext cx="814693" cy="5876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050"/>
                <a:gd name="f4" fmla="val 17348"/>
                <a:gd name="f5" fmla="val 12208"/>
                <a:gd name="f6" fmla="val 1"/>
                <a:gd name="f7" fmla="val 11891"/>
                <a:gd name="f8" fmla="val 11574"/>
                <a:gd name="f9" fmla="val 13"/>
                <a:gd name="f10" fmla="val 11259"/>
                <a:gd name="f11" fmla="val 39"/>
                <a:gd name="f12" fmla="val 9727"/>
                <a:gd name="f13" fmla="val 192"/>
                <a:gd name="f14" fmla="val 8195"/>
                <a:gd name="f15" fmla="val 498"/>
                <a:gd name="f16" fmla="val 6740"/>
                <a:gd name="f17" fmla="val 1034"/>
                <a:gd name="f18" fmla="val 5515"/>
                <a:gd name="f19" fmla="val 1417"/>
                <a:gd name="f20" fmla="val 4366"/>
                <a:gd name="f21" fmla="val 2030"/>
                <a:gd name="f22" fmla="val 3370"/>
                <a:gd name="f23" fmla="val 2949"/>
                <a:gd name="f24" fmla="val 1456"/>
                <a:gd name="f25" fmla="val 4557"/>
                <a:gd name="f26" fmla="val 7085"/>
                <a:gd name="f27" fmla="val 383"/>
                <a:gd name="f28" fmla="val 9612"/>
                <a:gd name="f29" fmla="val 9765"/>
                <a:gd name="f30" fmla="val 460"/>
                <a:gd name="f31" fmla="val 9919"/>
                <a:gd name="f32" fmla="val 10072"/>
                <a:gd name="f33" fmla="val 766"/>
                <a:gd name="f34" fmla="val 11221"/>
                <a:gd name="f35" fmla="val 1302"/>
                <a:gd name="f36" fmla="val 12829"/>
                <a:gd name="f37" fmla="val 2451"/>
                <a:gd name="f38" fmla="val 13212"/>
                <a:gd name="f39" fmla="val 12446"/>
                <a:gd name="f40" fmla="val 2758"/>
                <a:gd name="f41" fmla="val 11603"/>
                <a:gd name="f42" fmla="val 3217"/>
                <a:gd name="f43" fmla="val 10991"/>
                <a:gd name="f44" fmla="val 3447"/>
                <a:gd name="f45" fmla="val 10684"/>
                <a:gd name="f46" fmla="val 4443"/>
                <a:gd name="f47" fmla="val 9842"/>
                <a:gd name="f48" fmla="val 9536"/>
                <a:gd name="f49" fmla="val 4672"/>
                <a:gd name="f50" fmla="val 10608"/>
                <a:gd name="f51" fmla="val 4979"/>
                <a:gd name="f52" fmla="val 11067"/>
                <a:gd name="f53" fmla="val 5103"/>
                <a:gd name="f54" fmla="val 11129"/>
                <a:gd name="f55" fmla="val 5226"/>
                <a:gd name="f56" fmla="val 11241"/>
                <a:gd name="f57" fmla="val 5350"/>
                <a:gd name="f58" fmla="val 5380"/>
                <a:gd name="f59" fmla="val 5409"/>
                <a:gd name="f60" fmla="val 11235"/>
                <a:gd name="f61" fmla="val 5438"/>
                <a:gd name="f62" fmla="val 11144"/>
                <a:gd name="f63" fmla="val 5668"/>
                <a:gd name="f64" fmla="val 10378"/>
                <a:gd name="f65" fmla="val 5898"/>
                <a:gd name="f66" fmla="val 6051"/>
                <a:gd name="f67" fmla="val 9153"/>
                <a:gd name="f68" fmla="val 6357"/>
                <a:gd name="f69" fmla="val 9995"/>
                <a:gd name="f70" fmla="val 7046"/>
                <a:gd name="f71" fmla="val 7966"/>
                <a:gd name="f72" fmla="val 10914"/>
                <a:gd name="f73" fmla="val 10301"/>
                <a:gd name="f74" fmla="val 8042"/>
                <a:gd name="f75" fmla="val 8119"/>
                <a:gd name="f76" fmla="val 8999"/>
                <a:gd name="f77" fmla="val 10799"/>
                <a:gd name="f78" fmla="val 11297"/>
                <a:gd name="f79" fmla="val 15088"/>
                <a:gd name="f80" fmla="val 11450"/>
                <a:gd name="f81" fmla="val 17616"/>
                <a:gd name="f82" fmla="val 13978"/>
                <a:gd name="f83" fmla="val 18458"/>
                <a:gd name="f84" fmla="val 14973"/>
                <a:gd name="f85" fmla="val 19224"/>
                <a:gd name="f86" fmla="val 15969"/>
                <a:gd name="f87" fmla="val 19837"/>
                <a:gd name="f88" fmla="val 17118"/>
                <a:gd name="f89" fmla="val 19913"/>
                <a:gd name="f90" fmla="val 17194"/>
                <a:gd name="f91" fmla="val 19990"/>
                <a:gd name="f92" fmla="val 17271"/>
                <a:gd name="f93" fmla="val 20066"/>
                <a:gd name="f94" fmla="val 20373"/>
                <a:gd name="f95" fmla="val 21368"/>
                <a:gd name="f96" fmla="val 16888"/>
                <a:gd name="f97" fmla="val 22134"/>
                <a:gd name="f98" fmla="val 16122"/>
                <a:gd name="f99" fmla="val 22517"/>
                <a:gd name="f100" fmla="val 15203"/>
                <a:gd name="f101" fmla="val 23590"/>
                <a:gd name="f102" fmla="val 13442"/>
                <a:gd name="f103" fmla="val 24049"/>
                <a:gd name="f104" fmla="val 11374"/>
                <a:gd name="f105" fmla="val 23819"/>
                <a:gd name="f106" fmla="val 9306"/>
                <a:gd name="f107" fmla="val 23283"/>
                <a:gd name="f108" fmla="val 5553"/>
                <a:gd name="f109" fmla="val 2566"/>
                <a:gd name="f110" fmla="val 16926"/>
                <a:gd name="f111" fmla="val 15454"/>
                <a:gd name="f112" fmla="val 330"/>
                <a:gd name="f113" fmla="val 13822"/>
                <a:gd name="f114" fmla="*/ f0 1 24050"/>
                <a:gd name="f115" fmla="*/ f1 1 17348"/>
                <a:gd name="f116" fmla="val f2"/>
                <a:gd name="f117" fmla="val f3"/>
                <a:gd name="f118" fmla="val f4"/>
                <a:gd name="f119" fmla="+- f118 0 f116"/>
                <a:gd name="f120" fmla="+- f117 0 f116"/>
                <a:gd name="f121" fmla="*/ f120 1 24050"/>
                <a:gd name="f122" fmla="*/ f119 1 17348"/>
                <a:gd name="f123" fmla="*/ f116 1 f121"/>
                <a:gd name="f124" fmla="*/ f117 1 f121"/>
                <a:gd name="f125" fmla="*/ f116 1 f122"/>
                <a:gd name="f126" fmla="*/ f118 1 f122"/>
                <a:gd name="f127" fmla="*/ f123 f114 1"/>
                <a:gd name="f128" fmla="*/ f124 f114 1"/>
                <a:gd name="f129" fmla="*/ f126 f115 1"/>
                <a:gd name="f130" fmla="*/ f125 f1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7" t="f130" r="f128" b="f129"/>
              <a:pathLst>
                <a:path w="24050" h="173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" y="f26"/>
                    <a:pt x="f27" y="f28"/>
                  </a:cubicBezTo>
                  <a:cubicBezTo>
                    <a:pt x="f27" y="f29"/>
                    <a:pt x="f30" y="f31"/>
                    <a:pt x="f30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7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6" y="f48"/>
                  </a:cubicBezTo>
                  <a:cubicBezTo>
                    <a:pt x="f46" y="f32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34"/>
                  </a:cubicBezTo>
                  <a:cubicBezTo>
                    <a:pt x="f18" y="f62"/>
                    <a:pt x="f18" y="f52"/>
                    <a:pt x="f18" y="f43"/>
                  </a:cubicBezTo>
                  <a:cubicBezTo>
                    <a:pt x="f63" y="f64"/>
                    <a:pt x="f65" y="f29"/>
                    <a:pt x="f66" y="f67"/>
                  </a:cubicBezTo>
                  <a:cubicBezTo>
                    <a:pt x="f68" y="f69"/>
                    <a:pt x="f70" y="f45"/>
                    <a:pt x="f71" y="f72"/>
                  </a:cubicBezTo>
                  <a:cubicBezTo>
                    <a:pt x="f71" y="f73"/>
                    <a:pt x="f74" y="f28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4"/>
                  </a:cubicBezTo>
                  <a:lnTo>
                    <a:pt x="f94" y="f4"/>
                  </a:ln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94" y="f109"/>
                    <a:pt x="f110" y="f17"/>
                  </a:cubicBezTo>
                  <a:cubicBezTo>
                    <a:pt x="f111" y="f112"/>
                    <a:pt x="f113" y="f6"/>
                    <a:pt x="f5" y="f6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1102;p54">
              <a:extLst>
                <a:ext uri="{FF2B5EF4-FFF2-40B4-BE49-F238E27FC236}">
                  <a16:creationId xmlns:a16="http://schemas.microsoft.com/office/drawing/2014/main" id="{E26A5320-CADA-593D-70F1-E8184970B1FB}"/>
                </a:ext>
              </a:extLst>
            </p:cNvPr>
            <p:cNvSpPr/>
            <p:nvPr/>
          </p:nvSpPr>
          <p:spPr>
            <a:xfrm flipH="1">
              <a:off x="4492465" y="2070750"/>
              <a:ext cx="140104" cy="2135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36"/>
                <a:gd name="f4" fmla="val 6305"/>
                <a:gd name="f5" fmla="val 1966"/>
                <a:gd name="f6" fmla="val 1"/>
                <a:gd name="f7" fmla="val 1852"/>
                <a:gd name="f8" fmla="val 1733"/>
                <a:gd name="f9" fmla="val 8"/>
                <a:gd name="f10" fmla="val 1609"/>
                <a:gd name="f11" fmla="val 25"/>
                <a:gd name="f12" fmla="val 766"/>
                <a:gd name="f13" fmla="val 178"/>
                <a:gd name="f14" fmla="val 230"/>
                <a:gd name="f15" fmla="val 1097"/>
                <a:gd name="f16" fmla="val 2169"/>
                <a:gd name="f17" fmla="val 843"/>
                <a:gd name="f18" fmla="val 5922"/>
                <a:gd name="f19" fmla="val 1532"/>
                <a:gd name="f20" fmla="val 1838"/>
                <a:gd name="f21" fmla="val 3600"/>
                <a:gd name="f22" fmla="val 4237"/>
                <a:gd name="f23" fmla="val 4059"/>
                <a:gd name="f24" fmla="val 2705"/>
                <a:gd name="f25" fmla="val 1353"/>
                <a:gd name="f26" fmla="val 3464"/>
                <a:gd name="f27" fmla="*/ f0 1 4136"/>
                <a:gd name="f28" fmla="*/ f1 1 630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36"/>
                <a:gd name="f35" fmla="*/ f32 1 630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36" h="630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2" y="f16"/>
                  </a:cubicBezTo>
                  <a:lnTo>
                    <a:pt x="f17" y="f18"/>
                  </a:lnTo>
                  <a:cubicBezTo>
                    <a:pt x="f17" y="f4"/>
                    <a:pt x="f19" y="f4"/>
                    <a:pt x="f20" y="f4"/>
                  </a:cubicBezTo>
                  <a:cubicBezTo>
                    <a:pt x="f21" y="f18"/>
                    <a:pt x="f3" y="f22"/>
                    <a:pt x="f23" y="f24"/>
                  </a:cubicBezTo>
                  <a:cubicBezTo>
                    <a:pt x="f23" y="f25"/>
                    <a:pt x="f26" y="f6"/>
                    <a:pt x="f5" y="f6"/>
                  </a:cubicBezTo>
                  <a:close/>
                </a:path>
              </a:pathLst>
            </a:custGeom>
            <a:solidFill>
              <a:srgbClr val="FBD6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Google Shape;1103;p54">
              <a:extLst>
                <a:ext uri="{FF2B5EF4-FFF2-40B4-BE49-F238E27FC236}">
                  <a16:creationId xmlns:a16="http://schemas.microsoft.com/office/drawing/2014/main" id="{46108EF7-424E-1BD5-5C90-E0FA3C0AF470}"/>
                </a:ext>
              </a:extLst>
            </p:cNvPr>
            <p:cNvSpPr/>
            <p:nvPr/>
          </p:nvSpPr>
          <p:spPr>
            <a:xfrm flipH="1">
              <a:off x="4601407" y="2333621"/>
              <a:ext cx="282823" cy="2023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49"/>
                <a:gd name="f4" fmla="val 5974"/>
                <a:gd name="f5" fmla="val 3753"/>
                <a:gd name="f6" fmla="val 5897"/>
                <a:gd name="f7" fmla="val 7123"/>
                <a:gd name="f8" fmla="val 3523"/>
                <a:gd name="f9" fmla="val 8348"/>
                <a:gd name="f10" fmla="*/ f0 1 8349"/>
                <a:gd name="f11" fmla="*/ f1 1 59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8349"/>
                <a:gd name="f18" fmla="*/ f15 1 59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8349" h="5974" fill="none">
                  <a:moveTo>
                    <a:pt x="f2" y="f4"/>
                  </a:moveTo>
                  <a:cubicBezTo>
                    <a:pt x="f5" y="f6"/>
                    <a:pt x="f7" y="f8"/>
                    <a:pt x="f9" y="f2"/>
                  </a:cubicBezTo>
                </a:path>
              </a:pathLst>
            </a:custGeom>
            <a:noFill/>
            <a:ln w="17227" cap="flat">
              <a:solidFill>
                <a:srgbClr val="D68045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Google Shape;1104;p54">
              <a:extLst>
                <a:ext uri="{FF2B5EF4-FFF2-40B4-BE49-F238E27FC236}">
                  <a16:creationId xmlns:a16="http://schemas.microsoft.com/office/drawing/2014/main" id="{D4FEF6EE-D067-6A6F-26BF-64F285D6D1EB}"/>
                </a:ext>
              </a:extLst>
            </p:cNvPr>
            <p:cNvSpPr/>
            <p:nvPr/>
          </p:nvSpPr>
          <p:spPr>
            <a:xfrm flipH="1">
              <a:off x="4528776" y="2260954"/>
              <a:ext cx="72658" cy="46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45"/>
                <a:gd name="f4" fmla="val 1380"/>
                <a:gd name="f5" fmla="val 537"/>
                <a:gd name="f6" fmla="val 843"/>
                <a:gd name="f7" fmla="val 1379"/>
                <a:gd name="f8" fmla="val 1"/>
                <a:gd name="f9" fmla="*/ f0 1 2145"/>
                <a:gd name="f10" fmla="*/ f1 1 138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145"/>
                <a:gd name="f17" fmla="*/ f14 1 138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145" h="1380" fill="none">
                  <a:moveTo>
                    <a:pt x="f2" y="f5"/>
                  </a:moveTo>
                  <a:cubicBezTo>
                    <a:pt x="f2" y="f5"/>
                    <a:pt x="f6" y="f7"/>
                    <a:pt x="f3" y="f8"/>
                  </a:cubicBezTo>
                </a:path>
              </a:pathLst>
            </a:custGeom>
            <a:noFill/>
            <a:ln w="11503" cap="flat">
              <a:solidFill>
                <a:srgbClr val="D68045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1105;p54">
              <a:extLst>
                <a:ext uri="{FF2B5EF4-FFF2-40B4-BE49-F238E27FC236}">
                  <a16:creationId xmlns:a16="http://schemas.microsoft.com/office/drawing/2014/main" id="{36A995B3-5C4E-0B76-3DEC-2092DB8C6ECF}"/>
                </a:ext>
              </a:extLst>
            </p:cNvPr>
            <p:cNvSpPr/>
            <p:nvPr/>
          </p:nvSpPr>
          <p:spPr>
            <a:xfrm flipH="1">
              <a:off x="4928295" y="2252798"/>
              <a:ext cx="75273" cy="886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22"/>
                <a:gd name="f4" fmla="val 2616"/>
                <a:gd name="f5" fmla="val 902"/>
                <a:gd name="f6" fmla="val 870"/>
                <a:gd name="f7" fmla="val 843"/>
                <a:gd name="f8" fmla="val 24"/>
                <a:gd name="f9" fmla="val 88"/>
                <a:gd name="f10" fmla="val 766"/>
                <a:gd name="f11" fmla="val 395"/>
                <a:gd name="f12" fmla="val 689"/>
                <a:gd name="f13" fmla="val 625"/>
                <a:gd name="f14" fmla="val 460"/>
                <a:gd name="f15" fmla="val 931"/>
                <a:gd name="f16" fmla="val 306"/>
                <a:gd name="f17" fmla="val 1084"/>
                <a:gd name="f18" fmla="val 153"/>
                <a:gd name="f19" fmla="val 1314"/>
                <a:gd name="f20" fmla="val 77"/>
                <a:gd name="f21" fmla="val 1620"/>
                <a:gd name="f22" fmla="val 2233"/>
                <a:gd name="f23" fmla="val 613"/>
                <a:gd name="f24" fmla="val 1226"/>
                <a:gd name="f25" fmla="val 1455"/>
                <a:gd name="f26" fmla="val 1685"/>
                <a:gd name="f27" fmla="val 2539"/>
                <a:gd name="f28" fmla="val 1915"/>
                <a:gd name="f29" fmla="val 2463"/>
                <a:gd name="f30" fmla="val 2068"/>
                <a:gd name="f31" fmla="val 2310"/>
                <a:gd name="f32" fmla="val 2221"/>
                <a:gd name="f33" fmla="val 2156"/>
                <a:gd name="f34" fmla="val 2003"/>
                <a:gd name="f35" fmla="val 2017"/>
                <a:gd name="f36" fmla="val 1952"/>
                <a:gd name="f37" fmla="val 1974"/>
                <a:gd name="f38" fmla="val 1935"/>
                <a:gd name="f39" fmla="val 1855"/>
                <a:gd name="f40" fmla="val 1787"/>
                <a:gd name="f41" fmla="val 1523"/>
                <a:gd name="f42" fmla="val 2057"/>
                <a:gd name="f43" fmla="val 1398"/>
                <a:gd name="f44" fmla="val 2111"/>
                <a:gd name="f45" fmla="val 1258"/>
                <a:gd name="f46" fmla="val 1200"/>
                <a:gd name="f47" fmla="val 1140"/>
                <a:gd name="f48" fmla="val 2102"/>
                <a:gd name="f49" fmla="val 1072"/>
                <a:gd name="f50" fmla="val 2080"/>
                <a:gd name="f51" fmla="val 1927"/>
                <a:gd name="f52" fmla="val 536"/>
                <a:gd name="f53" fmla="val 1773"/>
                <a:gd name="f54" fmla="val 383"/>
                <a:gd name="f55" fmla="val 1544"/>
                <a:gd name="f56" fmla="val 1237"/>
                <a:gd name="f57" fmla="val 919"/>
                <a:gd name="f58" fmla="val 996"/>
                <a:gd name="f59" fmla="val 778"/>
                <a:gd name="f60" fmla="val 242"/>
                <a:gd name="f61" fmla="val 44"/>
                <a:gd name="f62" fmla="val 945"/>
                <a:gd name="f63" fmla="*/ f0 1 2222"/>
                <a:gd name="f64" fmla="*/ f1 1 2616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2222"/>
                <a:gd name="f71" fmla="*/ f68 1 2616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2222" h="26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0" y="f34"/>
                  </a:cubicBezTo>
                  <a:cubicBezTo>
                    <a:pt x="f35" y="f36"/>
                    <a:pt x="f37" y="f38"/>
                    <a:pt x="f38" y="f38"/>
                  </a:cubicBezTo>
                  <a:cubicBezTo>
                    <a:pt x="f39" y="f38"/>
                    <a:pt x="f40" y="f34"/>
                    <a:pt x="f26" y="f34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cubicBezTo>
                    <a:pt x="f7" y="f50"/>
                    <a:pt x="f23" y="f51"/>
                    <a:pt x="f52" y="f53"/>
                  </a:cubicBezTo>
                  <a:cubicBezTo>
                    <a:pt x="f54" y="f55"/>
                    <a:pt x="f12" y="f56"/>
                    <a:pt x="f10" y="f17"/>
                  </a:cubicBezTo>
                  <a:cubicBezTo>
                    <a:pt x="f57" y="f15"/>
                    <a:pt x="f58" y="f59"/>
                    <a:pt x="f58" y="f13"/>
                  </a:cubicBezTo>
                  <a:cubicBezTo>
                    <a:pt x="f58" y="f11"/>
                    <a:pt x="f58" y="f60"/>
                    <a:pt x="f58" y="f9"/>
                  </a:cubicBezTo>
                  <a:cubicBezTo>
                    <a:pt x="f58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D680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1106;p54">
              <a:extLst>
                <a:ext uri="{FF2B5EF4-FFF2-40B4-BE49-F238E27FC236}">
                  <a16:creationId xmlns:a16="http://schemas.microsoft.com/office/drawing/2014/main" id="{962D752F-FD8C-C445-ED32-A68A6E3C3E67}"/>
                </a:ext>
              </a:extLst>
            </p:cNvPr>
            <p:cNvSpPr/>
            <p:nvPr/>
          </p:nvSpPr>
          <p:spPr>
            <a:xfrm flipH="1">
              <a:off x="4902354" y="2465935"/>
              <a:ext cx="20802" cy="5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"/>
                <a:gd name="f4" fmla="val 154"/>
                <a:gd name="f5" fmla="val 613"/>
                <a:gd name="f6" fmla="val 153"/>
                <a:gd name="f7" fmla="val 383"/>
                <a:gd name="f8" fmla="val 77"/>
                <a:gd name="f9" fmla="*/ f0 1 614"/>
                <a:gd name="f10" fmla="*/ f1 1 15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614"/>
                <a:gd name="f17" fmla="*/ f14 1 15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14" h="154">
                  <a:moveTo>
                    <a:pt x="f5" y="f6"/>
                  </a:moveTo>
                  <a:cubicBezTo>
                    <a:pt x="f7" y="f6"/>
                    <a:pt x="f4" y="f8"/>
                    <a:pt x="f2" y="f2"/>
                  </a:cubicBezTo>
                  <a:cubicBezTo>
                    <a:pt x="f4" y="f8"/>
                    <a:pt x="f7" y="f6"/>
                    <a:pt x="f5" y="f6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1107;p54">
              <a:extLst>
                <a:ext uri="{FF2B5EF4-FFF2-40B4-BE49-F238E27FC236}">
                  <a16:creationId xmlns:a16="http://schemas.microsoft.com/office/drawing/2014/main" id="{327DC3FA-BA5B-4988-E196-FCD0E153BA2D}"/>
                </a:ext>
              </a:extLst>
            </p:cNvPr>
            <p:cNvSpPr/>
            <p:nvPr/>
          </p:nvSpPr>
          <p:spPr>
            <a:xfrm flipH="1">
              <a:off x="4824538" y="2362142"/>
              <a:ext cx="134919" cy="103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83"/>
                <a:gd name="f4" fmla="val 3065"/>
                <a:gd name="f5" fmla="val 3830"/>
                <a:gd name="f6" fmla="val 1"/>
                <a:gd name="f7" fmla="val 766"/>
                <a:gd name="f8" fmla="val 2451"/>
                <a:gd name="f9" fmla="val 1072"/>
                <a:gd name="f10" fmla="val 3064"/>
                <a:gd name="f11" fmla="val 1302"/>
                <a:gd name="f12" fmla="val 1915"/>
                <a:gd name="f13" fmla="val 1762"/>
                <a:gd name="f14" fmla="val 1532"/>
                <a:gd name="f15" fmla="val 2374"/>
                <a:gd name="f16" fmla="val 996"/>
                <a:gd name="f17" fmla="val 3140"/>
                <a:gd name="f18" fmla="val 690"/>
                <a:gd name="f19" fmla="val 460"/>
                <a:gd name="f20" fmla="val 3906"/>
                <a:gd name="f21" fmla="val 230"/>
                <a:gd name="f22" fmla="*/ f0 1 3983"/>
                <a:gd name="f23" fmla="*/ f1 1 306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983"/>
                <a:gd name="f30" fmla="*/ f27 1 306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983" h="3065">
                  <a:moveTo>
                    <a:pt x="f5" y="f6"/>
                  </a:moveTo>
                  <a:lnTo>
                    <a:pt x="f2" y="f7"/>
                  </a:lnTo>
                  <a:cubicBezTo>
                    <a:pt x="f2" y="f7"/>
                    <a:pt x="f2" y="f8"/>
                    <a:pt x="f9" y="f10"/>
                  </a:cubicBezTo>
                  <a:cubicBezTo>
                    <a:pt x="f9" y="f8"/>
                    <a:pt x="f11" y="f12"/>
                    <a:pt x="f13" y="f14"/>
                  </a:cubicBezTo>
                  <a:cubicBezTo>
                    <a:pt x="f15" y="f16"/>
                    <a:pt x="f17" y="f18"/>
                    <a:pt x="f3" y="f18"/>
                  </a:cubicBezTo>
                  <a:cubicBezTo>
                    <a:pt x="f3" y="f19"/>
                    <a:pt x="f20" y="f21"/>
                    <a:pt x="f5" y="f6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1108;p54">
              <a:extLst>
                <a:ext uri="{FF2B5EF4-FFF2-40B4-BE49-F238E27FC236}">
                  <a16:creationId xmlns:a16="http://schemas.microsoft.com/office/drawing/2014/main" id="{4BECE1F7-12EB-7B84-B09C-9466D8839C92}"/>
                </a:ext>
              </a:extLst>
            </p:cNvPr>
            <p:cNvSpPr/>
            <p:nvPr/>
          </p:nvSpPr>
          <p:spPr>
            <a:xfrm flipH="1">
              <a:off x="4824538" y="2385486"/>
              <a:ext cx="98608" cy="856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11"/>
                <a:gd name="f4" fmla="val 2529"/>
                <a:gd name="f5" fmla="val 1"/>
                <a:gd name="f6" fmla="val 2068"/>
                <a:gd name="f7" fmla="val 1302"/>
                <a:gd name="f8" fmla="val 307"/>
                <a:gd name="f9" fmla="val 690"/>
                <a:gd name="f10" fmla="val 843"/>
                <a:gd name="f11" fmla="val 230"/>
                <a:gd name="f12" fmla="val 1226"/>
                <a:gd name="f13" fmla="val 1762"/>
                <a:gd name="f14" fmla="val 2375"/>
                <a:gd name="f15" fmla="val 154"/>
                <a:gd name="f16" fmla="val 2452"/>
                <a:gd name="f17" fmla="val 383"/>
                <a:gd name="f18" fmla="val 2528"/>
                <a:gd name="f19" fmla="val 613"/>
                <a:gd name="f20" fmla="val 919"/>
                <a:gd name="f21" fmla="val 1149"/>
                <a:gd name="f22" fmla="val 1456"/>
                <a:gd name="f23" fmla="val 2298"/>
                <a:gd name="f24" fmla="val 2299"/>
                <a:gd name="f25" fmla="val 1533"/>
                <a:gd name="f26" fmla="val 460"/>
                <a:gd name="f27" fmla="val 231"/>
                <a:gd name="f28" fmla="*/ f0 1 2911"/>
                <a:gd name="f29" fmla="*/ f1 1 2529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2911"/>
                <a:gd name="f36" fmla="*/ f33 1 2529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2911" h="2529">
                  <a:moveTo>
                    <a:pt x="f3" y="f5"/>
                  </a:moveTo>
                  <a:cubicBezTo>
                    <a:pt x="f6" y="f5"/>
                    <a:pt x="f7" y="f8"/>
                    <a:pt x="f9" y="f10"/>
                  </a:cubicBezTo>
                  <a:cubicBezTo>
                    <a:pt x="f11" y="f12"/>
                    <a:pt x="f2" y="f13"/>
                    <a:pt x="f2" y="f1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8"/>
                    <a:pt x="f22" y="f16"/>
                  </a:cubicBezTo>
                  <a:cubicBezTo>
                    <a:pt x="f23" y="f24"/>
                    <a:pt x="f3" y="f25"/>
                    <a:pt x="f3" y="f9"/>
                  </a:cubicBezTo>
                  <a:cubicBezTo>
                    <a:pt x="f3" y="f26"/>
                    <a:pt x="f3" y="f27"/>
                    <a:pt x="f3" y="f5"/>
                  </a:cubicBezTo>
                  <a:close/>
                </a:path>
              </a:pathLst>
            </a:custGeom>
            <a:solidFill>
              <a:srgbClr val="E87C5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1109;p54">
              <a:extLst>
                <a:ext uri="{FF2B5EF4-FFF2-40B4-BE49-F238E27FC236}">
                  <a16:creationId xmlns:a16="http://schemas.microsoft.com/office/drawing/2014/main" id="{F866CFBE-B521-B8D4-A1B8-55660ECC4E05}"/>
                </a:ext>
              </a:extLst>
            </p:cNvPr>
            <p:cNvSpPr/>
            <p:nvPr/>
          </p:nvSpPr>
          <p:spPr>
            <a:xfrm flipH="1">
              <a:off x="4723351" y="2095585"/>
              <a:ext cx="106399" cy="54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41"/>
                <a:gd name="f4" fmla="val 1602"/>
                <a:gd name="f5" fmla="val 240"/>
                <a:gd name="f6" fmla="val 173"/>
                <a:gd name="f7" fmla="val 115"/>
                <a:gd name="f8" fmla="val 19"/>
                <a:gd name="f9" fmla="val 77"/>
                <a:gd name="f10" fmla="val 58"/>
                <a:gd name="f11" fmla="val 1"/>
                <a:gd name="f12" fmla="val 211"/>
                <a:gd name="f13" fmla="val 441"/>
                <a:gd name="f14" fmla="val 230"/>
                <a:gd name="f15" fmla="val 517"/>
                <a:gd name="f16" fmla="val 383"/>
                <a:gd name="f17" fmla="val 537"/>
                <a:gd name="f18" fmla="val 594"/>
                <a:gd name="f19" fmla="val 766"/>
                <a:gd name="f20" fmla="val 996"/>
                <a:gd name="f21" fmla="val 1303"/>
                <a:gd name="f22" fmla="val 670"/>
                <a:gd name="f23" fmla="val 1532"/>
                <a:gd name="f24" fmla="val 823"/>
                <a:gd name="f25" fmla="val 1762"/>
                <a:gd name="f26" fmla="val 977"/>
                <a:gd name="f27" fmla="val 1915"/>
                <a:gd name="f28" fmla="val 1130"/>
                <a:gd name="f29" fmla="val 2068"/>
                <a:gd name="f30" fmla="val 1283"/>
                <a:gd name="f31" fmla="val 2222"/>
                <a:gd name="f32" fmla="val 1436"/>
                <a:gd name="f33" fmla="val 2451"/>
                <a:gd name="f34" fmla="val 1513"/>
                <a:gd name="f35" fmla="val 2681"/>
                <a:gd name="f36" fmla="val 1589"/>
                <a:gd name="f37" fmla="val 2742"/>
                <a:gd name="f38" fmla="val 2804"/>
                <a:gd name="f39" fmla="val 2860"/>
                <a:gd name="f40" fmla="val 2945"/>
                <a:gd name="f41" fmla="val 3018"/>
                <a:gd name="f42" fmla="val 1574"/>
                <a:gd name="f43" fmla="val 3064"/>
                <a:gd name="f44" fmla="val 2528"/>
                <a:gd name="f45" fmla="val 2298"/>
                <a:gd name="f46" fmla="val 1992"/>
                <a:gd name="f47" fmla="val 1609"/>
                <a:gd name="f48" fmla="val 1226"/>
                <a:gd name="f49" fmla="val 1111"/>
                <a:gd name="f50" fmla="val 843"/>
                <a:gd name="f51" fmla="val 709"/>
                <a:gd name="f52" fmla="val 575"/>
                <a:gd name="f53" fmla="val 460"/>
                <a:gd name="f54" fmla="val 307"/>
                <a:gd name="f55" fmla="*/ f0 1 3141"/>
                <a:gd name="f56" fmla="*/ f1 1 1602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141"/>
                <a:gd name="f63" fmla="*/ f60 1 1602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141" h="16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cubicBezTo>
                    <a:pt x="f16" y="f15"/>
                    <a:pt x="f17" y="f18"/>
                    <a:pt x="f19" y="f18"/>
                  </a:cubicBezTo>
                  <a:cubicBezTo>
                    <a:pt x="f20" y="f18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6"/>
                    <a:pt x="f38" y="f4"/>
                    <a:pt x="f39" y="f4"/>
                  </a:cubicBezTo>
                  <a:cubicBezTo>
                    <a:pt x="f40" y="f4"/>
                    <a:pt x="f41" y="f42"/>
                    <a:pt x="f43" y="f32"/>
                  </a:cubicBezTo>
                  <a:cubicBezTo>
                    <a:pt x="f3" y="f28"/>
                    <a:pt x="f44" y="f24"/>
                    <a:pt x="f45" y="f22"/>
                  </a:cubicBezTo>
                  <a:cubicBezTo>
                    <a:pt x="f46" y="f13"/>
                    <a:pt x="f47" y="f12"/>
                    <a:pt x="f48" y="f10"/>
                  </a:cubicBezTo>
                  <a:cubicBezTo>
                    <a:pt x="f49" y="f8"/>
                    <a:pt x="f26" y="f2"/>
                    <a:pt x="f50" y="f2"/>
                  </a:cubicBezTo>
                  <a:cubicBezTo>
                    <a:pt x="f51" y="f2"/>
                    <a:pt x="f52" y="f8"/>
                    <a:pt x="f53" y="f10"/>
                  </a:cubicBezTo>
                  <a:cubicBezTo>
                    <a:pt x="f16" y="f8"/>
                    <a:pt x="f54" y="f2"/>
                    <a:pt x="f5" y="f2"/>
                  </a:cubicBezTo>
                  <a:close/>
                </a:path>
              </a:pathLst>
            </a:custGeom>
            <a:solidFill>
              <a:srgbClr val="4C260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1110;p54">
              <a:extLst>
                <a:ext uri="{FF2B5EF4-FFF2-40B4-BE49-F238E27FC236}">
                  <a16:creationId xmlns:a16="http://schemas.microsoft.com/office/drawing/2014/main" id="{20DE8A0D-0100-5021-A0A4-D80F9C81A895}"/>
                </a:ext>
              </a:extLst>
            </p:cNvPr>
            <p:cNvSpPr/>
            <p:nvPr/>
          </p:nvSpPr>
          <p:spPr>
            <a:xfrm flipH="1">
              <a:off x="5024298" y="2118280"/>
              <a:ext cx="64904" cy="374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16"/>
                <a:gd name="f4" fmla="val 1105"/>
                <a:gd name="f5" fmla="val 1379"/>
                <a:gd name="f6" fmla="val 1226"/>
                <a:gd name="f7" fmla="val 77"/>
                <a:gd name="f8" fmla="val 1150"/>
                <a:gd name="f9" fmla="val 996"/>
                <a:gd name="f10" fmla="val 153"/>
                <a:gd name="f11" fmla="val 690"/>
                <a:gd name="f12" fmla="val 230"/>
                <a:gd name="f13" fmla="val 460"/>
                <a:gd name="f14" fmla="val 919"/>
                <a:gd name="f15" fmla="val 1"/>
                <a:gd name="f16" fmla="val 1073"/>
                <a:gd name="f17" fmla="val 154"/>
                <a:gd name="f18" fmla="val 199"/>
                <a:gd name="f19" fmla="val 1095"/>
                <a:gd name="f20" fmla="val 244"/>
                <a:gd name="f21" fmla="val 1104"/>
                <a:gd name="f22" fmla="val 289"/>
                <a:gd name="f23" fmla="val 397"/>
                <a:gd name="f24" fmla="val 505"/>
                <a:gd name="f25" fmla="val 1050"/>
                <a:gd name="f26" fmla="val 613"/>
                <a:gd name="f27" fmla="val 767"/>
                <a:gd name="f28" fmla="val 843"/>
                <a:gd name="f29" fmla="val 920"/>
                <a:gd name="f30" fmla="val 766"/>
                <a:gd name="f31" fmla="val 536"/>
                <a:gd name="f32" fmla="val 1456"/>
                <a:gd name="f33" fmla="val 1609"/>
                <a:gd name="f34" fmla="val 1762"/>
                <a:gd name="f35" fmla="val 1915"/>
                <a:gd name="f36" fmla="val 307"/>
                <a:gd name="f37" fmla="val 1839"/>
                <a:gd name="f38" fmla="val 1686"/>
                <a:gd name="f39" fmla="*/ f0 1 1916"/>
                <a:gd name="f40" fmla="*/ f1 1 1105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1916"/>
                <a:gd name="f47" fmla="*/ f44 1 1105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1916" h="1105">
                  <a:moveTo>
                    <a:pt x="f5" y="f2"/>
                  </a:moveTo>
                  <a:cubicBezTo>
                    <a:pt x="f6" y="f7"/>
                    <a:pt x="f8" y="f7"/>
                    <a:pt x="f9" y="f10"/>
                  </a:cubicBezTo>
                  <a:cubicBezTo>
                    <a:pt x="f11" y="f12"/>
                    <a:pt x="f7" y="f13"/>
                    <a:pt x="f7" y="f14"/>
                  </a:cubicBezTo>
                  <a:cubicBezTo>
                    <a:pt x="f15" y="f14"/>
                    <a:pt x="f15" y="f9"/>
                    <a:pt x="f7" y="f9"/>
                  </a:cubicBezTo>
                  <a:cubicBezTo>
                    <a:pt x="f7" y="f16"/>
                    <a:pt x="f7" y="f16"/>
                    <a:pt x="f17" y="f16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9"/>
                  </a:cubicBezTo>
                  <a:cubicBezTo>
                    <a:pt x="f27" y="f28"/>
                    <a:pt x="f29" y="f30"/>
                    <a:pt x="f9" y="f26"/>
                  </a:cubicBezTo>
                  <a:cubicBezTo>
                    <a:pt x="f6" y="f31"/>
                    <a:pt x="f32" y="f31"/>
                    <a:pt x="f33" y="f13"/>
                  </a:cubicBezTo>
                  <a:cubicBezTo>
                    <a:pt x="f34" y="f13"/>
                    <a:pt x="f35" y="f36"/>
                    <a:pt x="f37" y="f12"/>
                  </a:cubicBezTo>
                  <a:cubicBezTo>
                    <a:pt x="f37" y="f7"/>
                    <a:pt x="f38" y="f7"/>
                    <a:pt x="f33" y="f2"/>
                  </a:cubicBezTo>
                  <a:close/>
                </a:path>
              </a:pathLst>
            </a:custGeom>
            <a:solidFill>
              <a:srgbClr val="4C260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1111;p54">
            <a:extLst>
              <a:ext uri="{FF2B5EF4-FFF2-40B4-BE49-F238E27FC236}">
                <a16:creationId xmlns:a16="http://schemas.microsoft.com/office/drawing/2014/main" id="{B58BFDEF-C8BE-611F-CB0F-EE486B40ACA6}"/>
              </a:ext>
            </a:extLst>
          </p:cNvPr>
          <p:cNvGrpSpPr/>
          <p:nvPr/>
        </p:nvGrpSpPr>
        <p:grpSpPr>
          <a:xfrm>
            <a:off x="6734190" y="1694465"/>
            <a:ext cx="1316763" cy="1400595"/>
            <a:chOff x="6734190" y="1694465"/>
            <a:chExt cx="1316763" cy="1400595"/>
          </a:xfrm>
        </p:grpSpPr>
        <p:sp>
          <p:nvSpPr>
            <p:cNvPr id="46" name="Google Shape;1112;p54">
              <a:extLst>
                <a:ext uri="{FF2B5EF4-FFF2-40B4-BE49-F238E27FC236}">
                  <a16:creationId xmlns:a16="http://schemas.microsoft.com/office/drawing/2014/main" id="{9A842572-EDEB-E851-A3DF-1EB1FFDC8CF6}"/>
                </a:ext>
              </a:extLst>
            </p:cNvPr>
            <p:cNvSpPr/>
            <p:nvPr/>
          </p:nvSpPr>
          <p:spPr>
            <a:xfrm>
              <a:off x="6734190" y="2359517"/>
              <a:ext cx="1316763" cy="6389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289"/>
                <a:gd name="f4" fmla="val 14256"/>
                <a:gd name="f5" fmla="val 16711"/>
                <a:gd name="f6" fmla="val 1"/>
                <a:gd name="f7" fmla="val 15813"/>
                <a:gd name="f8" fmla="val 14914"/>
                <a:gd name="f9" fmla="val 61"/>
                <a:gd name="f10" fmla="val 14016"/>
                <a:gd name="f11" fmla="val 121"/>
                <a:gd name="f12" fmla="val 13177"/>
                <a:gd name="f13" fmla="val 181"/>
                <a:gd name="f14" fmla="val 12219"/>
                <a:gd name="f15" fmla="val 420"/>
                <a:gd name="f16" fmla="val 11800"/>
                <a:gd name="f17" fmla="val 1139"/>
                <a:gd name="f18" fmla="val 11740"/>
                <a:gd name="f19" fmla="val 1319"/>
                <a:gd name="f20" fmla="val 11782"/>
                <a:gd name="f21" fmla="val 1308"/>
                <a:gd name="f22" fmla="val 11824"/>
                <a:gd name="f23" fmla="val 1303"/>
                <a:gd name="f24" fmla="val 11864"/>
                <a:gd name="f25" fmla="val 12277"/>
                <a:gd name="f26" fmla="val 12547"/>
                <a:gd name="f27" fmla="val 1835"/>
                <a:gd name="f28" fmla="val 2217"/>
                <a:gd name="f29" fmla="val 11920"/>
                <a:gd name="f30" fmla="val 2516"/>
                <a:gd name="f31" fmla="val 2576"/>
                <a:gd name="f32" fmla="val 2636"/>
                <a:gd name="f33" fmla="val 11860"/>
                <a:gd name="f34" fmla="val 2696"/>
                <a:gd name="f35" fmla="val 2816"/>
                <a:gd name="f36" fmla="val 2936"/>
                <a:gd name="f37" fmla="val 11680"/>
                <a:gd name="f38" fmla="val 3055"/>
                <a:gd name="f39" fmla="val 3115"/>
                <a:gd name="f40" fmla="val 11620"/>
                <a:gd name="f41" fmla="val 3175"/>
                <a:gd name="f42" fmla="val 11500"/>
                <a:gd name="f43" fmla="val 3295"/>
                <a:gd name="f44" fmla="val 11381"/>
                <a:gd name="f45" fmla="val 3355"/>
                <a:gd name="f46" fmla="val 10003"/>
                <a:gd name="f47" fmla="val 3415"/>
                <a:gd name="f48" fmla="val 8626"/>
                <a:gd name="f49" fmla="val 3774"/>
                <a:gd name="f50" fmla="val 7428"/>
                <a:gd name="f51" fmla="val 4493"/>
                <a:gd name="f52" fmla="val 5331"/>
                <a:gd name="f53" fmla="val 5511"/>
                <a:gd name="f54" fmla="val 6829"/>
                <a:gd name="f55" fmla="val 1678"/>
                <a:gd name="f56" fmla="val 8386"/>
                <a:gd name="f57" fmla="val 9883"/>
                <a:gd name="f58" fmla="val 1977"/>
                <a:gd name="f59" fmla="val 4313"/>
                <a:gd name="f60" fmla="val 13237"/>
                <a:gd name="f61" fmla="val 6889"/>
                <a:gd name="f62" fmla="val 14255"/>
                <a:gd name="f63" fmla="val 6949"/>
                <a:gd name="f64" fmla="val 13417"/>
                <a:gd name="f65" fmla="val 7128"/>
                <a:gd name="f66" fmla="val 12638"/>
                <a:gd name="f67" fmla="val 7368"/>
                <a:gd name="f68" fmla="val 7727"/>
                <a:gd name="f69" fmla="val 10722"/>
                <a:gd name="f70" fmla="val 8566"/>
                <a:gd name="f71" fmla="val 9284"/>
                <a:gd name="f72" fmla="val 9045"/>
                <a:gd name="f73" fmla="val 9524"/>
                <a:gd name="f74" fmla="val 9823"/>
                <a:gd name="f75" fmla="val 8206"/>
                <a:gd name="f76" fmla="val 10183"/>
                <a:gd name="f77" fmla="val 7847"/>
                <a:gd name="f78" fmla="val 10426"/>
                <a:gd name="f79" fmla="val 7742"/>
                <a:gd name="f80" fmla="val 10670"/>
                <a:gd name="f81" fmla="val 7678"/>
                <a:gd name="f82" fmla="val 10914"/>
                <a:gd name="f83" fmla="val 11089"/>
                <a:gd name="f84" fmla="val 11265"/>
                <a:gd name="f85" fmla="val 7712"/>
                <a:gd name="f86" fmla="val 11441"/>
                <a:gd name="f87" fmla="val 7787"/>
                <a:gd name="f88" fmla="val 12292"/>
                <a:gd name="f89" fmla="val 7861"/>
                <a:gd name="f90" fmla="val 13120"/>
                <a:gd name="f91" fmla="val 7912"/>
                <a:gd name="f92" fmla="val 13954"/>
                <a:gd name="f93" fmla="val 14470"/>
                <a:gd name="f94" fmla="val 14987"/>
                <a:gd name="f95" fmla="val 7893"/>
                <a:gd name="f96" fmla="val 15513"/>
                <a:gd name="f97" fmla="val 16137"/>
                <a:gd name="f98" fmla="val 7808"/>
                <a:gd name="f99" fmla="val 17015"/>
                <a:gd name="f100" fmla="val 7540"/>
                <a:gd name="f101" fmla="val 17800"/>
                <a:gd name="f102" fmla="val 18220"/>
                <a:gd name="f103" fmla="val 18614"/>
                <a:gd name="f104" fmla="val 7617"/>
                <a:gd name="f105" fmla="val 18927"/>
                <a:gd name="f106" fmla="val 19346"/>
                <a:gd name="f107" fmla="val 8266"/>
                <a:gd name="f108" fmla="val 19706"/>
                <a:gd name="f109" fmla="val 8745"/>
                <a:gd name="f110" fmla="val 20005"/>
                <a:gd name="f111" fmla="val 20365"/>
                <a:gd name="f112" fmla="val 9763"/>
                <a:gd name="f113" fmla="val 20784"/>
                <a:gd name="f114" fmla="val 10243"/>
                <a:gd name="f115" fmla="val 21263"/>
                <a:gd name="f116" fmla="val 10662"/>
                <a:gd name="f117" fmla="val 22161"/>
                <a:gd name="f118" fmla="val 11560"/>
                <a:gd name="f119" fmla="val 23180"/>
                <a:gd name="f120" fmla="val 12339"/>
                <a:gd name="f121" fmla="val 24258"/>
                <a:gd name="f122" fmla="val 12998"/>
                <a:gd name="f123" fmla="val 26114"/>
                <a:gd name="f124" fmla="val 27851"/>
                <a:gd name="f125" fmla="val 10602"/>
                <a:gd name="f126" fmla="val 8985"/>
                <a:gd name="f127" fmla="val 28091"/>
                <a:gd name="f128" fmla="val 7907"/>
                <a:gd name="f129" fmla="val 26294"/>
                <a:gd name="f130" fmla="val 6350"/>
                <a:gd name="f131" fmla="val 24377"/>
                <a:gd name="f132" fmla="val 5032"/>
                <a:gd name="f133" fmla="val 22281"/>
                <a:gd name="f134" fmla="val 4014"/>
                <a:gd name="f135" fmla="val 21023"/>
                <a:gd name="f136" fmla="val 19646"/>
                <a:gd name="f137" fmla="val 18268"/>
                <a:gd name="f138" fmla="val 18149"/>
                <a:gd name="f139" fmla="val 18029"/>
                <a:gd name="f140" fmla="val 2756"/>
                <a:gd name="f141" fmla="val 17909"/>
                <a:gd name="f142" fmla="val 17729"/>
                <a:gd name="f143" fmla="val 2456"/>
                <a:gd name="f144" fmla="val 17550"/>
                <a:gd name="f145" fmla="val 17430"/>
                <a:gd name="f146" fmla="val 2037"/>
                <a:gd name="f147" fmla="val 1858"/>
                <a:gd name="f148" fmla="val 1798"/>
                <a:gd name="f149" fmla="val 17969"/>
                <a:gd name="f150" fmla="val 1738"/>
                <a:gd name="f151" fmla="val 1079"/>
                <a:gd name="f152" fmla="val 17070"/>
                <a:gd name="f153" fmla="val 959"/>
                <a:gd name="f154" fmla="val 839"/>
                <a:gd name="f155" fmla="val 779"/>
                <a:gd name="f156" fmla="val 660"/>
                <a:gd name="f157" fmla="val 480"/>
                <a:gd name="f158" fmla="val 17190"/>
                <a:gd name="f159" fmla="val 17011"/>
                <a:gd name="f160" fmla="val 16951"/>
                <a:gd name="f161" fmla="val 16831"/>
                <a:gd name="f162" fmla="*/ f0 1 29289"/>
                <a:gd name="f163" fmla="*/ f1 1 14256"/>
                <a:gd name="f164" fmla="val f2"/>
                <a:gd name="f165" fmla="val f3"/>
                <a:gd name="f166" fmla="val f4"/>
                <a:gd name="f167" fmla="+- f166 0 f164"/>
                <a:gd name="f168" fmla="+- f165 0 f164"/>
                <a:gd name="f169" fmla="*/ f168 1 29289"/>
                <a:gd name="f170" fmla="*/ f167 1 14256"/>
                <a:gd name="f171" fmla="*/ f164 1 f169"/>
                <a:gd name="f172" fmla="*/ f165 1 f169"/>
                <a:gd name="f173" fmla="*/ f164 1 f170"/>
                <a:gd name="f174" fmla="*/ f166 1 f170"/>
                <a:gd name="f175" fmla="*/ f171 f162 1"/>
                <a:gd name="f176" fmla="*/ f172 f162 1"/>
                <a:gd name="f177" fmla="*/ f174 f163 1"/>
                <a:gd name="f178" fmla="*/ f173 f1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5" t="f178" r="f176" b="f177"/>
              <a:pathLst>
                <a:path w="29289" h="1425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14" y="f28"/>
                  </a:cubicBezTo>
                  <a:lnTo>
                    <a:pt x="f29" y="f30"/>
                  </a:lnTo>
                  <a:cubicBezTo>
                    <a:pt x="f29" y="f31"/>
                    <a:pt x="f29" y="f32"/>
                    <a:pt x="f33" y="f34"/>
                  </a:cubicBezTo>
                  <a:cubicBezTo>
                    <a:pt x="f16" y="f35"/>
                    <a:pt x="f18" y="f36"/>
                    <a:pt x="f37" y="f38"/>
                  </a:cubicBezTo>
                  <a:lnTo>
                    <a:pt x="f1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47" y="f54"/>
                    <a:pt x="f55" y="f56"/>
                  </a:cubicBezTo>
                  <a:lnTo>
                    <a:pt x="f6" y="f57"/>
                  </a:lnTo>
                  <a:cubicBezTo>
                    <a:pt x="f58" y="f1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33"/>
                  </a:cubicBezTo>
                  <a:cubicBezTo>
                    <a:pt x="f68" y="f69"/>
                    <a:pt x="f70" y="f46"/>
                    <a:pt x="f71" y="f72"/>
                  </a:cubicBezTo>
                  <a:cubicBezTo>
                    <a:pt x="f73" y="f70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1"/>
                  </a:cubicBezTo>
                  <a:cubicBezTo>
                    <a:pt x="f83" y="f81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1"/>
                    <a:pt x="f94" y="f95"/>
                    <a:pt x="f96" y="f77"/>
                  </a:cubicBezTo>
                  <a:cubicBezTo>
                    <a:pt x="f97" y="f98"/>
                    <a:pt x="f99" y="f100"/>
                    <a:pt x="f101" y="f100"/>
                  </a:cubicBezTo>
                  <a:cubicBezTo>
                    <a:pt x="f102" y="f100"/>
                    <a:pt x="f103" y="f104"/>
                    <a:pt x="f105" y="f77"/>
                  </a:cubicBezTo>
                  <a:cubicBezTo>
                    <a:pt x="f106" y="f107"/>
                    <a:pt x="f108" y="f109"/>
                    <a:pt x="f110" y="f71"/>
                  </a:cubicBezTo>
                  <a:cubicBezTo>
                    <a:pt x="f111" y="f112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122"/>
                  </a:cubicBezTo>
                  <a:cubicBezTo>
                    <a:pt x="f123" y="f29"/>
                    <a:pt x="f124" y="f125"/>
                    <a:pt x="f3" y="f126"/>
                  </a:cubicBezTo>
                  <a:lnTo>
                    <a:pt x="f127" y="f128"/>
                  </a:ln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43"/>
                    <a:pt x="f136" y="f36"/>
                    <a:pt x="f137" y="f36"/>
                  </a:cubicBezTo>
                  <a:cubicBezTo>
                    <a:pt x="f138" y="f35"/>
                    <a:pt x="f139" y="f140"/>
                    <a:pt x="f141" y="f32"/>
                  </a:cubicBezTo>
                  <a:cubicBezTo>
                    <a:pt x="f142" y="f143"/>
                    <a:pt x="f144" y="f28"/>
                    <a:pt x="f145" y="f146"/>
                  </a:cubicBezTo>
                  <a:cubicBezTo>
                    <a:pt x="f144" y="f147"/>
                    <a:pt x="f142" y="f148"/>
                    <a:pt x="f149" y="f148"/>
                  </a:cubicBezTo>
                  <a:cubicBezTo>
                    <a:pt x="f141" y="f150"/>
                    <a:pt x="f141" y="f55"/>
                    <a:pt x="f141" y="f55"/>
                  </a:cubicBezTo>
                  <a:cubicBezTo>
                    <a:pt x="f142" y="f19"/>
                    <a:pt x="f145" y="f151"/>
                    <a:pt x="f152" y="f153"/>
                  </a:cubicBezTo>
                  <a:cubicBezTo>
                    <a:pt x="f152" y="f154"/>
                    <a:pt x="f152" y="f155"/>
                    <a:pt x="f152" y="f156"/>
                  </a:cubicBezTo>
                  <a:cubicBezTo>
                    <a:pt x="f152" y="f157"/>
                    <a:pt x="f158" y="f13"/>
                    <a:pt x="f159" y="f9"/>
                  </a:cubicBezTo>
                  <a:cubicBezTo>
                    <a:pt x="f160" y="f6"/>
                    <a:pt x="f161" y="f6"/>
                    <a:pt x="f5" y="f6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Google Shape;1113;p54">
              <a:extLst>
                <a:ext uri="{FF2B5EF4-FFF2-40B4-BE49-F238E27FC236}">
                  <a16:creationId xmlns:a16="http://schemas.microsoft.com/office/drawing/2014/main" id="{F27DE639-72C8-5A91-8B52-EB7F1E911E10}"/>
                </a:ext>
              </a:extLst>
            </p:cNvPr>
            <p:cNvSpPr/>
            <p:nvPr/>
          </p:nvSpPr>
          <p:spPr>
            <a:xfrm>
              <a:off x="7041154" y="2681660"/>
              <a:ext cx="780915" cy="413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70"/>
                <a:gd name="f4" fmla="val 9224"/>
                <a:gd name="f5" fmla="val 14375"/>
                <a:gd name="f6" fmla="val 3474"/>
                <a:gd name="f7" fmla="val 13956"/>
                <a:gd name="f8" fmla="val 3055"/>
                <a:gd name="f9" fmla="val 13537"/>
                <a:gd name="f10" fmla="val 2575"/>
                <a:gd name="f11" fmla="val 13117"/>
                <a:gd name="f12" fmla="val 2096"/>
                <a:gd name="f13" fmla="val 12818"/>
                <a:gd name="f14" fmla="val 1557"/>
                <a:gd name="f15" fmla="val 12459"/>
                <a:gd name="f16" fmla="val 1078"/>
                <a:gd name="f17" fmla="val 12039"/>
                <a:gd name="f18" fmla="val 659"/>
                <a:gd name="f19" fmla="val 11141"/>
                <a:gd name="f20" fmla="val 9644"/>
                <a:gd name="f21" fmla="val 599"/>
                <a:gd name="f22" fmla="val 8625"/>
                <a:gd name="f23" fmla="val 7308"/>
                <a:gd name="f24" fmla="val 779"/>
                <a:gd name="f25" fmla="val 5930"/>
                <a:gd name="f26" fmla="val 719"/>
                <a:gd name="f27" fmla="val 4613"/>
                <a:gd name="f28" fmla="val 4133"/>
                <a:gd name="f29" fmla="val 419"/>
                <a:gd name="f30" fmla="val 3714"/>
                <a:gd name="f31" fmla="val 479"/>
                <a:gd name="f32" fmla="val 3295"/>
                <a:gd name="f33" fmla="val 2936"/>
                <a:gd name="f34" fmla="val 1018"/>
                <a:gd name="f35" fmla="val 2636"/>
                <a:gd name="f36" fmla="val 1378"/>
                <a:gd name="f37" fmla="val 2396"/>
                <a:gd name="f38" fmla="val 1857"/>
                <a:gd name="f39" fmla="val 1678"/>
                <a:gd name="f40" fmla="val 2815"/>
                <a:gd name="f41" fmla="val 839"/>
                <a:gd name="f42" fmla="val 480"/>
                <a:gd name="f43" fmla="val 4672"/>
                <a:gd name="f44" fmla="val 240"/>
                <a:gd name="f45" fmla="val 5450"/>
                <a:gd name="f46" fmla="val 121"/>
                <a:gd name="f47" fmla="val 6229"/>
                <a:gd name="f48" fmla="val 1"/>
                <a:gd name="f49" fmla="val 7007"/>
                <a:gd name="f50" fmla="val 5691"/>
                <a:gd name="f51" fmla="val 8744"/>
                <a:gd name="f52" fmla="val 5810"/>
                <a:gd name="f53" fmla="val 16292"/>
                <a:gd name="f54" fmla="val 5151"/>
                <a:gd name="f55" fmla="val 15273"/>
                <a:gd name="f56" fmla="val 4372"/>
                <a:gd name="f57" fmla="*/ f0 1 17370"/>
                <a:gd name="f58" fmla="*/ f1 1 9224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7370"/>
                <a:gd name="f65" fmla="*/ f62 1 9224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7370" h="9224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"/>
                    <a:pt x="f20" y="f21"/>
                    <a:pt x="f22" y="f18"/>
                  </a:cubicBezTo>
                  <a:cubicBezTo>
                    <a:pt x="f23" y="f24"/>
                    <a:pt x="f25" y="f26"/>
                    <a:pt x="f27" y="f21"/>
                  </a:cubicBezTo>
                  <a:cubicBezTo>
                    <a:pt x="f28" y="f29"/>
                    <a:pt x="f30" y="f31"/>
                    <a:pt x="f32" y="f18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6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4"/>
                    <a:pt x="f17" y="f51"/>
                    <a:pt x="f3" y="f52"/>
                  </a:cubicBezTo>
                  <a:lnTo>
                    <a:pt x="f3" y="f52"/>
                  </a:lnTo>
                  <a:cubicBezTo>
                    <a:pt x="f53" y="f54"/>
                    <a:pt x="f55" y="f56"/>
                    <a:pt x="f5" y="f6"/>
                  </a:cubicBezTo>
                  <a:close/>
                </a:path>
              </a:pathLst>
            </a:custGeom>
            <a:solidFill>
              <a:srgbClr val="AC44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1114;p54">
              <a:extLst>
                <a:ext uri="{FF2B5EF4-FFF2-40B4-BE49-F238E27FC236}">
                  <a16:creationId xmlns:a16="http://schemas.microsoft.com/office/drawing/2014/main" id="{6412DCF8-5AFB-B0E8-899F-6ADF33A5DB26}"/>
                </a:ext>
              </a:extLst>
            </p:cNvPr>
            <p:cNvSpPr/>
            <p:nvPr/>
          </p:nvSpPr>
          <p:spPr>
            <a:xfrm>
              <a:off x="7366964" y="2139412"/>
              <a:ext cx="102367" cy="37645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2277"/>
                <a:gd name="f6" fmla="val 840"/>
                <a:gd name="f7" fmla="val 1079"/>
                <a:gd name="f8" fmla="val 1"/>
                <a:gd name="f9" fmla="val 839"/>
                <a:gd name="f10" fmla="val 660"/>
                <a:gd name="f11" fmla="val 61"/>
                <a:gd name="f12" fmla="val 420"/>
                <a:gd name="f13" fmla="val 300"/>
                <a:gd name="f14" fmla="val 240"/>
                <a:gd name="f15" fmla="val 121"/>
                <a:gd name="f16" fmla="val 480"/>
                <a:gd name="f17" fmla="val 659"/>
                <a:gd name="f18" fmla="val 719"/>
                <a:gd name="f19" fmla="val 779"/>
                <a:gd name="f20" fmla="val 600"/>
                <a:gd name="f21" fmla="val 787"/>
                <a:gd name="f22" fmla="val 557"/>
                <a:gd name="f23" fmla="val 884"/>
                <a:gd name="f24" fmla="val 515"/>
                <a:gd name="f25" fmla="val 993"/>
                <a:gd name="f26" fmla="val 1039"/>
                <a:gd name="f27" fmla="val 1086"/>
                <a:gd name="f28" fmla="val 522"/>
                <a:gd name="f29" fmla="val 1139"/>
                <a:gd name="f30" fmla="val 540"/>
                <a:gd name="f31" fmla="val 1318"/>
                <a:gd name="f32" fmla="val 1438"/>
                <a:gd name="f33" fmla="val 1618"/>
                <a:gd name="f34" fmla="val 1678"/>
                <a:gd name="f35" fmla="val 1738"/>
                <a:gd name="f36" fmla="val 1857"/>
                <a:gd name="f37" fmla="val 1917"/>
                <a:gd name="f38" fmla="val 1977"/>
                <a:gd name="f39" fmla="val 2097"/>
                <a:gd name="f40" fmla="val 2157"/>
                <a:gd name="f41" fmla="val 2217"/>
                <a:gd name="f42" fmla="val 2037"/>
                <a:gd name="f43" fmla="val 1798"/>
                <a:gd name="f44" fmla="val 120"/>
                <a:gd name="f45" fmla="val 1558"/>
                <a:gd name="f46" fmla="*/ f2 1 2277"/>
                <a:gd name="f47" fmla="*/ f3 1 840"/>
                <a:gd name="f48" fmla="val f4"/>
                <a:gd name="f49" fmla="val f5"/>
                <a:gd name="f50" fmla="val f6"/>
                <a:gd name="f51" fmla="+- f50 0 f48"/>
                <a:gd name="f52" fmla="+- f49 0 f48"/>
                <a:gd name="f53" fmla="*/ f52 1 2277"/>
                <a:gd name="f54" fmla="*/ f51 1 840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2277" h="840">
                  <a:moveTo>
                    <a:pt x="f7" y="f8"/>
                  </a:moveTo>
                  <a:cubicBezTo>
                    <a:pt x="f9" y="f8"/>
                    <a:pt x="f10" y="f11"/>
                    <a:pt x="f12" y="f1"/>
                  </a:cubicBezTo>
                  <a:cubicBezTo>
                    <a:pt x="f13" y="f14"/>
                    <a:pt x="f14" y="f13"/>
                    <a:pt x="f15" y="f12"/>
                  </a:cubicBezTo>
                  <a:cubicBezTo>
                    <a:pt x="f11" y="f16"/>
                    <a:pt x="f8" y="f17"/>
                    <a:pt x="f15" y="f18"/>
                  </a:cubicBezTo>
                  <a:lnTo>
                    <a:pt x="f1" y="f19"/>
                  </a:lnTo>
                  <a:cubicBezTo>
                    <a:pt x="f14" y="f19"/>
                    <a:pt x="f0" y="f19"/>
                    <a:pt x="f12" y="f18"/>
                  </a:cubicBezTo>
                  <a:cubicBezTo>
                    <a:pt x="f16" y="f17"/>
                    <a:pt x="f20" y="f20"/>
                    <a:pt x="f10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0"/>
                    <a:pt x="f32" y="f30"/>
                    <a:pt x="f33" y="f20"/>
                  </a:cubicBezTo>
                  <a:cubicBezTo>
                    <a:pt x="f33" y="f17"/>
                    <a:pt x="f34" y="f17"/>
                    <a:pt x="f35" y="f18"/>
                  </a:cubicBezTo>
                  <a:lnTo>
                    <a:pt x="f36" y="f18"/>
                  </a:lnTo>
                  <a:cubicBezTo>
                    <a:pt x="f37" y="f18"/>
                    <a:pt x="f38" y="f19"/>
                    <a:pt x="f39" y="f9"/>
                  </a:cubicBezTo>
                  <a:cubicBezTo>
                    <a:pt x="f40" y="f9"/>
                    <a:pt x="f5" y="f19"/>
                    <a:pt x="f41" y="f17"/>
                  </a:cubicBezTo>
                  <a:cubicBezTo>
                    <a:pt x="f41" y="f30"/>
                    <a:pt x="f40" y="f12"/>
                    <a:pt x="f42" y="f0"/>
                  </a:cubicBezTo>
                  <a:cubicBezTo>
                    <a:pt x="f42" y="f13"/>
                    <a:pt x="f38" y="f13"/>
                    <a:pt x="f38" y="f14"/>
                  </a:cubicBezTo>
                  <a:cubicBezTo>
                    <a:pt x="f37" y="f1"/>
                    <a:pt x="f36" y="f1"/>
                    <a:pt x="f43" y="f44"/>
                  </a:cubicBezTo>
                  <a:cubicBezTo>
                    <a:pt x="f45" y="f11"/>
                    <a:pt x="f31" y="f8"/>
                    <a:pt x="f7" y="f8"/>
                  </a:cubicBezTo>
                  <a:close/>
                </a:path>
              </a:pathLst>
            </a:custGeom>
            <a:solidFill>
              <a:srgbClr val="04041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1115;p54">
              <a:extLst>
                <a:ext uri="{FF2B5EF4-FFF2-40B4-BE49-F238E27FC236}">
                  <a16:creationId xmlns:a16="http://schemas.microsoft.com/office/drawing/2014/main" id="{F2AD1F53-0208-3890-D4C9-573D6E254CF4}"/>
                </a:ext>
              </a:extLst>
            </p:cNvPr>
            <p:cNvSpPr/>
            <p:nvPr/>
          </p:nvSpPr>
          <p:spPr>
            <a:xfrm>
              <a:off x="7119253" y="2186787"/>
              <a:ext cx="85331" cy="35222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898"/>
                <a:gd name="f5" fmla="val 786"/>
                <a:gd name="f6" fmla="val 1025"/>
                <a:gd name="f7" fmla="val 946"/>
                <a:gd name="f8" fmla="val 864"/>
                <a:gd name="f9" fmla="val 8"/>
                <a:gd name="f10" fmla="val 779"/>
                <a:gd name="f11" fmla="val 22"/>
                <a:gd name="f12" fmla="val 480"/>
                <a:gd name="f13" fmla="val 240"/>
                <a:gd name="f14" fmla="val 201"/>
                <a:gd name="f15" fmla="val 61"/>
                <a:gd name="f16" fmla="val 441"/>
                <a:gd name="f17" fmla="val 1"/>
                <a:gd name="f18" fmla="val 501"/>
                <a:gd name="f19" fmla="val 561"/>
                <a:gd name="f20" fmla="val 621"/>
                <a:gd name="f21" fmla="val 681"/>
                <a:gd name="f22" fmla="val 120"/>
                <a:gd name="f23" fmla="val 740"/>
                <a:gd name="f24" fmla="val 150"/>
                <a:gd name="f25" fmla="val 770"/>
                <a:gd name="f26" fmla="val 785"/>
                <a:gd name="f27" fmla="val 210"/>
                <a:gd name="f28" fmla="val 270"/>
                <a:gd name="f29" fmla="val 300"/>
                <a:gd name="f30" fmla="val 420"/>
                <a:gd name="f31" fmla="val 600"/>
                <a:gd name="f32" fmla="val 719"/>
                <a:gd name="f33" fmla="val 899"/>
                <a:gd name="f34" fmla="val 963"/>
                <a:gd name="f35" fmla="val 425"/>
                <a:gd name="f36" fmla="val 1027"/>
                <a:gd name="f37" fmla="val 418"/>
                <a:gd name="f38" fmla="val 1090"/>
                <a:gd name="f39" fmla="val 1263"/>
                <a:gd name="f40" fmla="val 1426"/>
                <a:gd name="f41" fmla="val 473"/>
                <a:gd name="f42" fmla="val 1558"/>
                <a:gd name="f43" fmla="val 1577"/>
                <a:gd name="f44" fmla="val 567"/>
                <a:gd name="f45" fmla="val 1597"/>
                <a:gd name="f46" fmla="val 570"/>
                <a:gd name="f47" fmla="val 1616"/>
                <a:gd name="f48" fmla="val 1772"/>
                <a:gd name="f49" fmla="val 368"/>
                <a:gd name="f50" fmla="val 1738"/>
                <a:gd name="f51" fmla="val 261"/>
                <a:gd name="f52" fmla="val 1509"/>
                <a:gd name="f53" fmla="val 78"/>
                <a:gd name="f54" fmla="val 1280"/>
                <a:gd name="f55" fmla="*/ f1 1 1898"/>
                <a:gd name="f56" fmla="*/ f2 1 786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1898"/>
                <a:gd name="f63" fmla="*/ f60 1 786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898" h="786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1"/>
                    <a:pt x="f13" y="f14"/>
                    <a:pt x="f15" y="f16"/>
                  </a:cubicBezTo>
                  <a:cubicBezTo>
                    <a:pt x="f17" y="f18"/>
                    <a:pt x="f17" y="f19"/>
                    <a:pt x="f15" y="f20"/>
                  </a:cubicBezTo>
                  <a:cubicBezTo>
                    <a:pt x="f15" y="f21"/>
                    <a:pt x="f22" y="f23"/>
                    <a:pt x="f0" y="f23"/>
                  </a:cubicBezTo>
                  <a:lnTo>
                    <a:pt x="f22" y="f23"/>
                  </a:lnTo>
                  <a:cubicBezTo>
                    <a:pt x="f24" y="f25"/>
                    <a:pt x="f0" y="f26"/>
                    <a:pt x="f27" y="f26"/>
                  </a:cubicBezTo>
                  <a:cubicBezTo>
                    <a:pt x="f13" y="f26"/>
                    <a:pt x="f28" y="f25"/>
                    <a:pt x="f29" y="f23"/>
                  </a:cubicBezTo>
                  <a:cubicBezTo>
                    <a:pt x="f30" y="f21"/>
                    <a:pt x="f12" y="f20"/>
                    <a:pt x="f31" y="f19"/>
                  </a:cubicBezTo>
                  <a:cubicBezTo>
                    <a:pt x="f32" y="f18"/>
                    <a:pt x="f10" y="f16"/>
                    <a:pt x="f33" y="f16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19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" y="f49"/>
                    <a:pt x="f50" y="f51"/>
                  </a:cubicBezTo>
                  <a:cubicBezTo>
                    <a:pt x="f52" y="f53"/>
                    <a:pt x="f54" y="f3"/>
                    <a:pt x="f6" y="f3"/>
                  </a:cubicBezTo>
                  <a:close/>
                </a:path>
              </a:pathLst>
            </a:custGeom>
            <a:solidFill>
              <a:srgbClr val="04041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1116;p54">
              <a:extLst>
                <a:ext uri="{FF2B5EF4-FFF2-40B4-BE49-F238E27FC236}">
                  <a16:creationId xmlns:a16="http://schemas.microsoft.com/office/drawing/2014/main" id="{8A78F79F-F0E8-1D41-8AFB-62F896F171A4}"/>
                </a:ext>
              </a:extLst>
            </p:cNvPr>
            <p:cNvSpPr/>
            <p:nvPr/>
          </p:nvSpPr>
          <p:spPr>
            <a:xfrm>
              <a:off x="7059990" y="2212966"/>
              <a:ext cx="83530" cy="137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58"/>
                <a:gd name="f4" fmla="val 3074"/>
                <a:gd name="f5" fmla="val 1157"/>
                <a:gd name="f6" fmla="val 1"/>
                <a:gd name="f7" fmla="val 1075"/>
                <a:gd name="f8" fmla="val 987"/>
                <a:gd name="f9" fmla="val 15"/>
                <a:gd name="f10" fmla="val 899"/>
                <a:gd name="f11" fmla="val 37"/>
                <a:gd name="f12" fmla="val 780"/>
                <a:gd name="f13" fmla="val 600"/>
                <a:gd name="f14" fmla="val 97"/>
                <a:gd name="f15" fmla="val 480"/>
                <a:gd name="f16" fmla="val 216"/>
                <a:gd name="f17" fmla="val 181"/>
                <a:gd name="f18" fmla="val 396"/>
                <a:gd name="f19" fmla="val 815"/>
                <a:gd name="f20" fmla="val 1175"/>
                <a:gd name="f21" fmla="val 1872"/>
                <a:gd name="f22" fmla="val 506"/>
                <a:gd name="f23" fmla="val 1208"/>
                <a:gd name="f24" fmla="val 1410"/>
                <a:gd name="f25" fmla="val 1630"/>
                <a:gd name="f26" fmla="val 2973"/>
                <a:gd name="f27" fmla="val 2732"/>
                <a:gd name="f28" fmla="val 1498"/>
                <a:gd name="f29" fmla="val 156"/>
                <a:gd name="f30" fmla="val 1422"/>
                <a:gd name="f31" fmla="val 43"/>
                <a:gd name="f32" fmla="val 1298"/>
                <a:gd name="f33" fmla="*/ f0 1 1858"/>
                <a:gd name="f34" fmla="*/ f1 1 3074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858"/>
                <a:gd name="f41" fmla="*/ f38 1 3074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858" h="30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1"/>
                    <a:pt x="f13" y="f14"/>
                    <a:pt x="f15" y="f16"/>
                  </a:cubicBezTo>
                  <a:cubicBezTo>
                    <a:pt x="f17" y="f18"/>
                    <a:pt x="f6" y="f19"/>
                    <a:pt x="f6" y="f20"/>
                  </a:cubicBezTo>
                  <a:cubicBezTo>
                    <a:pt x="f6" y="f21"/>
                    <a:pt x="f22" y="f4"/>
                    <a:pt x="f23" y="f4"/>
                  </a:cubicBezTo>
                  <a:cubicBezTo>
                    <a:pt x="f24" y="f4"/>
                    <a:pt x="f25" y="f26"/>
                    <a:pt x="f3" y="f27"/>
                  </a:cubicBezTo>
                  <a:lnTo>
                    <a:pt x="f28" y="f29"/>
                  </a:lnTo>
                  <a:cubicBezTo>
                    <a:pt x="f30" y="f31"/>
                    <a:pt x="f32" y="f6"/>
                    <a:pt x="f5" y="f6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1117;p54">
              <a:extLst>
                <a:ext uri="{FF2B5EF4-FFF2-40B4-BE49-F238E27FC236}">
                  <a16:creationId xmlns:a16="http://schemas.microsoft.com/office/drawing/2014/main" id="{96104D9E-BE6E-8ED9-DA45-0D00E6CE864E}"/>
                </a:ext>
              </a:extLst>
            </p:cNvPr>
            <p:cNvSpPr/>
            <p:nvPr/>
          </p:nvSpPr>
          <p:spPr>
            <a:xfrm>
              <a:off x="7092315" y="1862440"/>
              <a:ext cx="589751" cy="658678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13118"/>
                <a:gd name="f6" fmla="val 14697"/>
                <a:gd name="f7" fmla="val 6797"/>
                <a:gd name="f8" fmla="val 5898"/>
                <a:gd name="f9" fmla="val 4970"/>
                <a:gd name="f10" fmla="val 177"/>
                <a:gd name="f11" fmla="val 4133"/>
                <a:gd name="f12" fmla="val 491"/>
                <a:gd name="f13" fmla="val 3235"/>
                <a:gd name="f14" fmla="val 910"/>
                <a:gd name="f15" fmla="val 2456"/>
                <a:gd name="f16" fmla="val 1509"/>
                <a:gd name="f17" fmla="val 1857"/>
                <a:gd name="f18" fmla="val 2288"/>
                <a:gd name="f19" fmla="val 1258"/>
                <a:gd name="f20" fmla="val 3006"/>
                <a:gd name="f21" fmla="val 779"/>
                <a:gd name="f22" fmla="val 3845"/>
                <a:gd name="f23" fmla="val 420"/>
                <a:gd name="f24" fmla="val 4743"/>
                <a:gd name="f25" fmla="val 121"/>
                <a:gd name="f26" fmla="val 5342"/>
                <a:gd name="f27" fmla="val 1"/>
                <a:gd name="f28" fmla="val 6061"/>
                <a:gd name="f29" fmla="val 6780"/>
                <a:gd name="f30" fmla="val 7558"/>
                <a:gd name="f31" fmla="val 480"/>
                <a:gd name="f32" fmla="val 8397"/>
                <a:gd name="f33" fmla="val 540"/>
                <a:gd name="f34" fmla="val 9235"/>
                <a:gd name="f35" fmla="val 600"/>
                <a:gd name="f36" fmla="val 10253"/>
                <a:gd name="f37" fmla="val 839"/>
                <a:gd name="f38" fmla="val 11272"/>
                <a:gd name="f39" fmla="val 12230"/>
                <a:gd name="f40" fmla="val 2037"/>
                <a:gd name="f41" fmla="val 13428"/>
                <a:gd name="f42" fmla="val 3295"/>
                <a:gd name="f43" fmla="val 14266"/>
                <a:gd name="f44" fmla="val 4672"/>
                <a:gd name="f45" fmla="val 14566"/>
                <a:gd name="f46" fmla="val 5010"/>
                <a:gd name="f47" fmla="val 14655"/>
                <a:gd name="f48" fmla="val 5365"/>
                <a:gd name="f49" fmla="val 5729"/>
                <a:gd name="f50" fmla="val 7562"/>
                <a:gd name="f51" fmla="val 9612"/>
                <a:gd name="f52" fmla="val 13639"/>
                <a:gd name="f53" fmla="val 10662"/>
                <a:gd name="f54" fmla="val 12290"/>
                <a:gd name="f55" fmla="val 11321"/>
                <a:gd name="f56" fmla="val 11331"/>
                <a:gd name="f57" fmla="val 11860"/>
                <a:gd name="f58" fmla="val 12159"/>
                <a:gd name="f59" fmla="val 9115"/>
                <a:gd name="f60" fmla="val 12578"/>
                <a:gd name="f61" fmla="val 7738"/>
                <a:gd name="f62" fmla="val 13117"/>
                <a:gd name="f63" fmla="val 6360"/>
                <a:gd name="f64" fmla="val 12818"/>
                <a:gd name="f65" fmla="val 4983"/>
                <a:gd name="f66" fmla="val 12339"/>
                <a:gd name="f67" fmla="val 3665"/>
                <a:gd name="f68" fmla="val 11500"/>
                <a:gd name="f69" fmla="val 2467"/>
                <a:gd name="f70" fmla="val 10422"/>
                <a:gd name="f71" fmla="val 1689"/>
                <a:gd name="f72" fmla="val 9464"/>
                <a:gd name="f73" fmla="val 850"/>
                <a:gd name="f74" fmla="val 8506"/>
                <a:gd name="f75" fmla="val 12"/>
                <a:gd name="f76" fmla="val 7188"/>
                <a:gd name="f77" fmla="val 7059"/>
                <a:gd name="f78" fmla="val 4"/>
                <a:gd name="f79" fmla="val 6928"/>
                <a:gd name="f80" fmla="*/ f2 1 13118"/>
                <a:gd name="f81" fmla="*/ f3 1 14697"/>
                <a:gd name="f82" fmla="val f4"/>
                <a:gd name="f83" fmla="val f5"/>
                <a:gd name="f84" fmla="val f6"/>
                <a:gd name="f85" fmla="+- f84 0 f82"/>
                <a:gd name="f86" fmla="+- f83 0 f82"/>
                <a:gd name="f87" fmla="*/ f86 1 13118"/>
                <a:gd name="f88" fmla="*/ f85 1 14697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13118" h="14697">
                  <a:moveTo>
                    <a:pt x="f7" y="f4"/>
                  </a:moveTo>
                  <a:cubicBezTo>
                    <a:pt x="f8" y="f4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1" y="f29"/>
                  </a:cubicBezTo>
                  <a:cubicBezTo>
                    <a:pt x="f0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19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ubicBezTo>
                    <a:pt x="f50" y="f6"/>
                    <a:pt x="f51" y="f52"/>
                    <a:pt x="f53" y="f54"/>
                  </a:cubicBezTo>
                  <a:cubicBezTo>
                    <a:pt x="f55" y="f56"/>
                    <a:pt x="f57" y="f36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5"/>
                  </a:cubicBezTo>
                  <a:cubicBezTo>
                    <a:pt x="f77" y="f78"/>
                    <a:pt x="f79" y="f4"/>
                    <a:pt x="f7" y="f4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1118;p54">
              <a:extLst>
                <a:ext uri="{FF2B5EF4-FFF2-40B4-BE49-F238E27FC236}">
                  <a16:creationId xmlns:a16="http://schemas.microsoft.com/office/drawing/2014/main" id="{F0B76479-EC1C-EDF1-7E31-6B5F624607D8}"/>
                </a:ext>
              </a:extLst>
            </p:cNvPr>
            <p:cNvSpPr/>
            <p:nvPr/>
          </p:nvSpPr>
          <p:spPr>
            <a:xfrm>
              <a:off x="7283525" y="2370271"/>
              <a:ext cx="115808" cy="939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76"/>
                <a:gd name="f4" fmla="val 2097"/>
                <a:gd name="f5" fmla="val 240"/>
                <a:gd name="f6" fmla="val 1438"/>
                <a:gd name="f7" fmla="val 599"/>
                <a:gd name="f8" fmla="val 659"/>
                <a:gd name="f9" fmla="val 1618"/>
                <a:gd name="f10" fmla="val 839"/>
                <a:gd name="f11" fmla="val 1258"/>
                <a:gd name="f12" fmla="val 1138"/>
                <a:gd name="f13" fmla="val 959"/>
                <a:gd name="f14" fmla="val 1428"/>
                <a:gd name="f15" fmla="val 711"/>
                <a:gd name="f16" fmla="val 1774"/>
                <a:gd name="f17" fmla="val 577"/>
                <a:gd name="f18" fmla="val 2119"/>
                <a:gd name="f19" fmla="val 2273"/>
                <a:gd name="f20" fmla="val 2427"/>
                <a:gd name="f21" fmla="val 604"/>
                <a:gd name="f22" fmla="val 420"/>
                <a:gd name="f23" fmla="*/ f0 1 2576"/>
                <a:gd name="f24" fmla="*/ f1 1 2097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2576"/>
                <a:gd name="f31" fmla="*/ f28 1 2097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2576" h="2097">
                  <a:moveTo>
                    <a:pt x="f5" y="f2"/>
                  </a:moveTo>
                  <a:cubicBezTo>
                    <a:pt x="f5" y="f2"/>
                    <a:pt x="f2" y="f6"/>
                    <a:pt x="f7" y="f4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3" y="f8"/>
                  </a:cubicBezTo>
                  <a:cubicBezTo>
                    <a:pt x="f3" y="f22"/>
                    <a:pt x="f3" y="f5"/>
                    <a:pt x="f3" y="f2"/>
                  </a:cubicBezTo>
                  <a:close/>
                </a:path>
              </a:pathLst>
            </a:custGeom>
            <a:solidFill>
              <a:srgbClr val="91362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1119;p54">
              <a:extLst>
                <a:ext uri="{FF2B5EF4-FFF2-40B4-BE49-F238E27FC236}">
                  <a16:creationId xmlns:a16="http://schemas.microsoft.com/office/drawing/2014/main" id="{FD7D2FAE-E89C-EA3E-D03A-F3B430C60C3C}"/>
                </a:ext>
              </a:extLst>
            </p:cNvPr>
            <p:cNvSpPr/>
            <p:nvPr/>
          </p:nvSpPr>
          <p:spPr>
            <a:xfrm>
              <a:off x="7310454" y="2396084"/>
              <a:ext cx="88879" cy="822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77"/>
                <a:gd name="f4" fmla="val 1836"/>
                <a:gd name="f5" fmla="val 1520"/>
                <a:gd name="f6" fmla="val 1"/>
                <a:gd name="f7" fmla="val 1175"/>
                <a:gd name="f8" fmla="val 829"/>
                <a:gd name="f9" fmla="val 135"/>
                <a:gd name="f10" fmla="val 539"/>
                <a:gd name="f11" fmla="val 383"/>
                <a:gd name="f12" fmla="val 240"/>
                <a:gd name="f13" fmla="val 682"/>
                <a:gd name="f14" fmla="val 60"/>
                <a:gd name="f15" fmla="val 1042"/>
                <a:gd name="f16" fmla="val 1521"/>
                <a:gd name="f17" fmla="val 149"/>
                <a:gd name="f18" fmla="val 1719"/>
                <a:gd name="f19" fmla="val 380"/>
                <a:gd name="f20" fmla="val 1835"/>
                <a:gd name="f21" fmla="val 659"/>
                <a:gd name="f22" fmla="val 717"/>
                <a:gd name="f23" fmla="val 777"/>
                <a:gd name="f24" fmla="val 1830"/>
                <a:gd name="f25" fmla="val 839"/>
                <a:gd name="f26" fmla="val 1820"/>
                <a:gd name="f27" fmla="val 1737"/>
                <a:gd name="f28" fmla="val 1917"/>
                <a:gd name="f29" fmla="val 742"/>
                <a:gd name="f30" fmla="val 83"/>
                <a:gd name="f31" fmla="val 1828"/>
                <a:gd name="f32" fmla="val 28"/>
                <a:gd name="f33" fmla="val 1674"/>
                <a:gd name="f34" fmla="*/ f0 1 1977"/>
                <a:gd name="f35" fmla="*/ f1 1 1836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977"/>
                <a:gd name="f42" fmla="*/ f39 1 1836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977" h="18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6"/>
                    <a:pt x="f28" y="f29"/>
                    <a:pt x="f3" y="f30"/>
                  </a:cubicBezTo>
                  <a:cubicBezTo>
                    <a:pt x="f31" y="f32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ED724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1120;p54">
              <a:extLst>
                <a:ext uri="{FF2B5EF4-FFF2-40B4-BE49-F238E27FC236}">
                  <a16:creationId xmlns:a16="http://schemas.microsoft.com/office/drawing/2014/main" id="{8790BD7B-CCBA-56F0-A509-0C06CBAAA9A5}"/>
                </a:ext>
              </a:extLst>
            </p:cNvPr>
            <p:cNvSpPr/>
            <p:nvPr/>
          </p:nvSpPr>
          <p:spPr>
            <a:xfrm>
              <a:off x="7423519" y="2292336"/>
              <a:ext cx="148132" cy="1344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3295"/>
                <a:gd name="f5" fmla="val 3000"/>
                <a:gd name="f6" fmla="val 1726"/>
                <a:gd name="f7" fmla="val 1592"/>
                <a:gd name="f8" fmla="val 1455"/>
                <a:gd name="f9" fmla="val 20"/>
                <a:gd name="f10" fmla="val 1318"/>
                <a:gd name="f11" fmla="val 62"/>
                <a:gd name="f12" fmla="val 480"/>
                <a:gd name="f13" fmla="val 302"/>
                <a:gd name="f14" fmla="val 1"/>
                <a:gd name="f15" fmla="val 1081"/>
                <a:gd name="f16" fmla="val 1919"/>
                <a:gd name="f17" fmla="val 378"/>
                <a:gd name="f18" fmla="val 2561"/>
                <a:gd name="f19" fmla="val 982"/>
                <a:gd name="f20" fmla="val 2999"/>
                <a:gd name="f21" fmla="val 1625"/>
                <a:gd name="f22" fmla="val 1762"/>
                <a:gd name="f23" fmla="val 1900"/>
                <a:gd name="f24" fmla="val 2979"/>
                <a:gd name="f25" fmla="val 2037"/>
                <a:gd name="f26" fmla="val 2937"/>
                <a:gd name="f27" fmla="val 2816"/>
                <a:gd name="f28" fmla="val 2698"/>
                <a:gd name="f29" fmla="val 3115"/>
                <a:gd name="f30" fmla="val 2918"/>
                <a:gd name="f31" fmla="val 439"/>
                <a:gd name="f32" fmla="val 2354"/>
                <a:gd name="f33" fmla="*/ f1 1 3295"/>
                <a:gd name="f34" fmla="*/ f2 1 3000"/>
                <a:gd name="f35" fmla="val f3"/>
                <a:gd name="f36" fmla="val f4"/>
                <a:gd name="f37" fmla="val f5"/>
                <a:gd name="f38" fmla="+- f37 0 f35"/>
                <a:gd name="f39" fmla="+- f36 0 f35"/>
                <a:gd name="f40" fmla="*/ f39 1 3295"/>
                <a:gd name="f41" fmla="*/ f38 1 3000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3295" h="3000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0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4" y="f16"/>
                    <a:pt x="f29" y="f15"/>
                  </a:cubicBezTo>
                  <a:cubicBezTo>
                    <a:pt x="f30" y="f31"/>
                    <a:pt x="f32" y="f3"/>
                    <a:pt x="f6" y="f3"/>
                  </a:cubicBezTo>
                  <a:close/>
                </a:path>
              </a:pathLst>
            </a:custGeom>
            <a:solidFill>
              <a:srgbClr val="ED92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Google Shape;1121;p54">
              <a:extLst>
                <a:ext uri="{FF2B5EF4-FFF2-40B4-BE49-F238E27FC236}">
                  <a16:creationId xmlns:a16="http://schemas.microsoft.com/office/drawing/2014/main" id="{AC1F9BF4-70C9-A4E3-DF17-D22AE2036838}"/>
                </a:ext>
              </a:extLst>
            </p:cNvPr>
            <p:cNvSpPr/>
            <p:nvPr/>
          </p:nvSpPr>
          <p:spPr>
            <a:xfrm>
              <a:off x="7140787" y="2294750"/>
              <a:ext cx="129296" cy="117692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2876"/>
                <a:gd name="f5" fmla="val 2626"/>
                <a:gd name="f6" fmla="val 1489"/>
                <a:gd name="f7" fmla="val 1"/>
                <a:gd name="f8" fmla="val 1355"/>
                <a:gd name="f9" fmla="val 1217"/>
                <a:gd name="f10" fmla="val 22"/>
                <a:gd name="f11" fmla="val 1079"/>
                <a:gd name="f12" fmla="val 68"/>
                <a:gd name="f13" fmla="val 420"/>
                <a:gd name="f14" fmla="val 248"/>
                <a:gd name="f15" fmla="val 967"/>
                <a:gd name="f16" fmla="val 1685"/>
                <a:gd name="f17" fmla="val 332"/>
                <a:gd name="f18" fmla="val 2241"/>
                <a:gd name="f19" fmla="val 866"/>
                <a:gd name="f20" fmla="val 1424"/>
                <a:gd name="f21" fmla="val 1529"/>
                <a:gd name="f22" fmla="val 1634"/>
                <a:gd name="f23" fmla="val 2612"/>
                <a:gd name="f24" fmla="val 1738"/>
                <a:gd name="f25" fmla="val 2584"/>
                <a:gd name="f26" fmla="val 2456"/>
                <a:gd name="f27" fmla="val 2404"/>
                <a:gd name="f28" fmla="val 2696"/>
                <a:gd name="f29" fmla="val 2551"/>
                <a:gd name="f30" fmla="val 386"/>
                <a:gd name="f31" fmla="val 2054"/>
                <a:gd name="f32" fmla="*/ f1 1 2876"/>
                <a:gd name="f33" fmla="*/ f2 1 2626"/>
                <a:gd name="f34" fmla="val f3"/>
                <a:gd name="f35" fmla="val f4"/>
                <a:gd name="f36" fmla="val f5"/>
                <a:gd name="f37" fmla="+- f36 0 f34"/>
                <a:gd name="f38" fmla="+- f35 0 f34"/>
                <a:gd name="f39" fmla="*/ f38 1 2876"/>
                <a:gd name="f40" fmla="*/ f37 1 262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2876" h="2626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0" y="f16"/>
                  </a:cubicBezTo>
                  <a:cubicBezTo>
                    <a:pt x="f17" y="f18"/>
                    <a:pt x="f19" y="f5"/>
                    <a:pt x="f20" y="f5"/>
                  </a:cubicBezTo>
                  <a:cubicBezTo>
                    <a:pt x="f21" y="f5"/>
                    <a:pt x="f22" y="f23"/>
                    <a:pt x="f24" y="f25"/>
                  </a:cubicBezTo>
                  <a:cubicBezTo>
                    <a:pt x="f26" y="f27"/>
                    <a:pt x="f4" y="f16"/>
                    <a:pt x="f28" y="f15"/>
                  </a:cubicBezTo>
                  <a:cubicBezTo>
                    <a:pt x="f29" y="f30"/>
                    <a:pt x="f31" y="f7"/>
                    <a:pt x="f6" y="f7"/>
                  </a:cubicBezTo>
                  <a:close/>
                </a:path>
              </a:pathLst>
            </a:custGeom>
            <a:solidFill>
              <a:srgbClr val="ED92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1122;p54">
              <a:extLst>
                <a:ext uri="{FF2B5EF4-FFF2-40B4-BE49-F238E27FC236}">
                  <a16:creationId xmlns:a16="http://schemas.microsoft.com/office/drawing/2014/main" id="{322F769D-DDA6-89A8-778C-0DF17942A2AB}"/>
                </a:ext>
              </a:extLst>
            </p:cNvPr>
            <p:cNvSpPr/>
            <p:nvPr/>
          </p:nvSpPr>
          <p:spPr>
            <a:xfrm>
              <a:off x="7466588" y="2234345"/>
              <a:ext cx="48508" cy="427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9"/>
                <a:gd name="f4" fmla="val 953"/>
                <a:gd name="f5" fmla="val 576"/>
                <a:gd name="f6" fmla="val 1"/>
                <a:gd name="f7" fmla="val 525"/>
                <a:gd name="f8" fmla="val 473"/>
                <a:gd name="f9" fmla="val 13"/>
                <a:gd name="f10" fmla="val 420"/>
                <a:gd name="f11" fmla="val 39"/>
                <a:gd name="f12" fmla="val 181"/>
                <a:gd name="f13" fmla="val 99"/>
                <a:gd name="f14" fmla="val 338"/>
                <a:gd name="f15" fmla="val 121"/>
                <a:gd name="f16" fmla="val 578"/>
                <a:gd name="f17" fmla="val 171"/>
                <a:gd name="f18" fmla="val 827"/>
                <a:gd name="f19" fmla="val 345"/>
                <a:gd name="f20" fmla="val 952"/>
                <a:gd name="f21" fmla="val 541"/>
                <a:gd name="f22" fmla="val 580"/>
                <a:gd name="f23" fmla="val 620"/>
                <a:gd name="f24" fmla="val 947"/>
                <a:gd name="f25" fmla="val 660"/>
                <a:gd name="f26" fmla="val 937"/>
                <a:gd name="f27" fmla="val 899"/>
                <a:gd name="f28" fmla="val 817"/>
                <a:gd name="f29" fmla="val 1019"/>
                <a:gd name="f30" fmla="val 926"/>
                <a:gd name="f31" fmla="val 151"/>
                <a:gd name="f32" fmla="val 759"/>
                <a:gd name="f33" fmla="*/ f0 1 1079"/>
                <a:gd name="f34" fmla="*/ f1 1 95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079"/>
                <a:gd name="f41" fmla="*/ f38 1 95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079" h="95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3" y="f16"/>
                    <a:pt x="f29" y="f14"/>
                  </a:cubicBezTo>
                  <a:cubicBezTo>
                    <a:pt x="f30" y="f31"/>
                    <a:pt x="f32" y="f6"/>
                    <a:pt x="f5" y="f6"/>
                  </a:cubicBezTo>
                  <a:close/>
                </a:path>
              </a:pathLst>
            </a:custGeom>
            <a:solidFill>
              <a:srgbClr val="04041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1123;p54">
              <a:extLst>
                <a:ext uri="{FF2B5EF4-FFF2-40B4-BE49-F238E27FC236}">
                  <a16:creationId xmlns:a16="http://schemas.microsoft.com/office/drawing/2014/main" id="{4BB29405-2AEA-C118-62B3-2732A67C5C4C}"/>
                </a:ext>
              </a:extLst>
            </p:cNvPr>
            <p:cNvSpPr/>
            <p:nvPr/>
          </p:nvSpPr>
          <p:spPr>
            <a:xfrm>
              <a:off x="7173111" y="2231648"/>
              <a:ext cx="48508" cy="42528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079"/>
                <a:gd name="f5" fmla="val 949"/>
                <a:gd name="f6" fmla="val 576"/>
                <a:gd name="f7" fmla="val 1"/>
                <a:gd name="f8" fmla="val 525"/>
                <a:gd name="f9" fmla="val 472"/>
                <a:gd name="f10" fmla="val 13"/>
                <a:gd name="f11" fmla="val 420"/>
                <a:gd name="f12" fmla="val 39"/>
                <a:gd name="f13" fmla="val 99"/>
                <a:gd name="f14" fmla="val 338"/>
                <a:gd name="f15" fmla="val 60"/>
                <a:gd name="f16" fmla="val 578"/>
                <a:gd name="f17" fmla="val 164"/>
                <a:gd name="f18" fmla="val 786"/>
                <a:gd name="f19" fmla="val 359"/>
                <a:gd name="f20" fmla="val 565"/>
                <a:gd name="f21" fmla="val 596"/>
                <a:gd name="f22" fmla="val 628"/>
                <a:gd name="f23" fmla="val 945"/>
                <a:gd name="f24" fmla="val 659"/>
                <a:gd name="f25" fmla="val 937"/>
                <a:gd name="f26" fmla="val 899"/>
                <a:gd name="f27" fmla="val 818"/>
                <a:gd name="f28" fmla="val 1019"/>
                <a:gd name="f29" fmla="val 925"/>
                <a:gd name="f30" fmla="val 151"/>
                <a:gd name="f31" fmla="val 759"/>
                <a:gd name="f32" fmla="*/ f1 1 1079"/>
                <a:gd name="f33" fmla="*/ f2 1 949"/>
                <a:gd name="f34" fmla="val f3"/>
                <a:gd name="f35" fmla="val f4"/>
                <a:gd name="f36" fmla="val f5"/>
                <a:gd name="f37" fmla="+- f36 0 f34"/>
                <a:gd name="f38" fmla="+- f35 0 f34"/>
                <a:gd name="f39" fmla="*/ f38 1 1079"/>
                <a:gd name="f40" fmla="*/ f37 1 949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079" h="949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0" y="f13"/>
                    <a:pt x="f7" y="f14"/>
                    <a:pt x="f15" y="f16"/>
                  </a:cubicBezTo>
                  <a:cubicBezTo>
                    <a:pt x="f17" y="f18"/>
                    <a:pt x="f19" y="f5"/>
                    <a:pt x="f20" y="f5"/>
                  </a:cubicBezTo>
                  <a:cubicBezTo>
                    <a:pt x="f21" y="f5"/>
                    <a:pt x="f22" y="f23"/>
                    <a:pt x="f24" y="f25"/>
                  </a:cubicBezTo>
                  <a:cubicBezTo>
                    <a:pt x="f26" y="f27"/>
                    <a:pt x="f4" y="f16"/>
                    <a:pt x="f28" y="f14"/>
                  </a:cubicBezTo>
                  <a:cubicBezTo>
                    <a:pt x="f29" y="f30"/>
                    <a:pt x="f31" y="f7"/>
                    <a:pt x="f6" y="f7"/>
                  </a:cubicBezTo>
                  <a:close/>
                </a:path>
              </a:pathLst>
            </a:custGeom>
            <a:solidFill>
              <a:srgbClr val="04041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Google Shape;1124;p54">
              <a:extLst>
                <a:ext uri="{FF2B5EF4-FFF2-40B4-BE49-F238E27FC236}">
                  <a16:creationId xmlns:a16="http://schemas.microsoft.com/office/drawing/2014/main" id="{C9C7C29C-1E90-EA69-22EA-00C64E7C7E1E}"/>
                </a:ext>
              </a:extLst>
            </p:cNvPr>
            <p:cNvSpPr/>
            <p:nvPr/>
          </p:nvSpPr>
          <p:spPr>
            <a:xfrm>
              <a:off x="7043851" y="1785850"/>
              <a:ext cx="694770" cy="472827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15453"/>
                <a:gd name="f6" fmla="val 10550"/>
                <a:gd name="f7" fmla="val 7813"/>
                <a:gd name="f8" fmla="val 1"/>
                <a:gd name="f9" fmla="val 6631"/>
                <a:gd name="f10" fmla="val 5452"/>
                <a:gd name="f11" fmla="val 240"/>
                <a:gd name="f12" fmla="val 4373"/>
                <a:gd name="f13" fmla="val 703"/>
                <a:gd name="f14" fmla="val 3415"/>
                <a:gd name="f15" fmla="val 1122"/>
                <a:gd name="f16" fmla="val 2516"/>
                <a:gd name="f17" fmla="val 1781"/>
                <a:gd name="f18" fmla="val 1797"/>
                <a:gd name="f19" fmla="val 2559"/>
                <a:gd name="f20" fmla="val 1019"/>
                <a:gd name="f21" fmla="val 3458"/>
                <a:gd name="f22" fmla="val 480"/>
                <a:gd name="f23" fmla="val 4536"/>
                <a:gd name="f24" fmla="val 5734"/>
                <a:gd name="f25" fmla="val 61"/>
                <a:gd name="f26" fmla="val 5973"/>
                <a:gd name="f27" fmla="val 6332"/>
                <a:gd name="f28" fmla="val 6632"/>
                <a:gd name="f29" fmla="val 120"/>
                <a:gd name="f30" fmla="val 7171"/>
                <a:gd name="f31" fmla="val 7710"/>
                <a:gd name="f32" fmla="val 659"/>
                <a:gd name="f33" fmla="val 8249"/>
                <a:gd name="f34" fmla="val 839"/>
                <a:gd name="f35" fmla="val 8668"/>
                <a:gd name="f36" fmla="val 959"/>
                <a:gd name="f37" fmla="val 9267"/>
                <a:gd name="f38" fmla="val 1498"/>
                <a:gd name="f39" fmla="val 9387"/>
                <a:gd name="f40" fmla="val 1678"/>
                <a:gd name="f41" fmla="val 8548"/>
                <a:gd name="f42" fmla="val 8489"/>
                <a:gd name="f43" fmla="val 8189"/>
                <a:gd name="f44" fmla="val 1977"/>
                <a:gd name="f45" fmla="val 7890"/>
                <a:gd name="f46" fmla="val 2217"/>
                <a:gd name="f47" fmla="val 2636"/>
                <a:gd name="f48" fmla="val 7231"/>
                <a:gd name="f49" fmla="val 3295"/>
                <a:gd name="f50" fmla="val 6871"/>
                <a:gd name="f51" fmla="val 3474"/>
                <a:gd name="f52" fmla="val 6213"/>
                <a:gd name="f53" fmla="val 3534"/>
                <a:gd name="f54" fmla="val 3594"/>
                <a:gd name="f55" fmla="val 5793"/>
                <a:gd name="f56" fmla="val 3654"/>
                <a:gd name="f57" fmla="val 5614"/>
                <a:gd name="f58" fmla="val 3954"/>
                <a:gd name="f59" fmla="val 4895"/>
                <a:gd name="f60" fmla="val 4553"/>
                <a:gd name="f61" fmla="val 4356"/>
                <a:gd name="f62" fmla="val 5271"/>
                <a:gd name="f63" fmla="val 4116"/>
                <a:gd name="f64" fmla="val 5621"/>
                <a:gd name="f65" fmla="val 3867"/>
                <a:gd name="f66" fmla="val 6012"/>
                <a:gd name="f67" fmla="val 3742"/>
                <a:gd name="f68" fmla="val 6409"/>
                <a:gd name="f69" fmla="val 6489"/>
                <a:gd name="f70" fmla="val 6569"/>
                <a:gd name="f71" fmla="val 3747"/>
                <a:gd name="f72" fmla="val 6649"/>
                <a:gd name="f73" fmla="val 3757"/>
                <a:gd name="f74" fmla="val 7248"/>
                <a:gd name="f75" fmla="val 3877"/>
                <a:gd name="f76" fmla="val 7547"/>
                <a:gd name="f77" fmla="val 4476"/>
                <a:gd name="f78" fmla="val 8086"/>
                <a:gd name="f79" fmla="val 4835"/>
                <a:gd name="f80" fmla="val 8386"/>
                <a:gd name="f81" fmla="val 4955"/>
                <a:gd name="f82" fmla="val 8745"/>
                <a:gd name="f83" fmla="val 5135"/>
                <a:gd name="f84" fmla="val 9044"/>
                <a:gd name="f85" fmla="val 5374"/>
                <a:gd name="f86" fmla="val 9643"/>
                <a:gd name="f87" fmla="val 5913"/>
                <a:gd name="f88" fmla="val 9524"/>
                <a:gd name="f89" fmla="val 6931"/>
                <a:gd name="f90" fmla="val 10182"/>
                <a:gd name="f91" fmla="val 7411"/>
                <a:gd name="f92" fmla="val 10542"/>
                <a:gd name="f93" fmla="val 7650"/>
                <a:gd name="f94" fmla="val 10901"/>
                <a:gd name="f95" fmla="val 7830"/>
                <a:gd name="f96" fmla="val 11320"/>
                <a:gd name="f97" fmla="val 7950"/>
                <a:gd name="f98" fmla="val 12279"/>
                <a:gd name="f99" fmla="val 12399"/>
                <a:gd name="f100" fmla="val 9986"/>
                <a:gd name="f101" fmla="val 13357"/>
                <a:gd name="f102" fmla="val 10465"/>
                <a:gd name="f103" fmla="val 13484"/>
                <a:gd name="f104" fmla="val 10507"/>
                <a:gd name="f105" fmla="val 13611"/>
                <a:gd name="f106" fmla="val 13759"/>
                <a:gd name="f107" fmla="val 13821"/>
                <a:gd name="f108" fmla="val 13886"/>
                <a:gd name="f109" fmla="val 10543"/>
                <a:gd name="f110" fmla="val 13956"/>
                <a:gd name="f111" fmla="val 10525"/>
                <a:gd name="f112" fmla="val 14255"/>
                <a:gd name="f113" fmla="val 14555"/>
                <a:gd name="f114" fmla="val 10225"/>
                <a:gd name="f115" fmla="val 14674"/>
                <a:gd name="f116" fmla="val 9926"/>
                <a:gd name="f117" fmla="val 15034"/>
                <a:gd name="f118" fmla="val 6512"/>
                <a:gd name="f119" fmla="val 5015"/>
                <a:gd name="f120" fmla="val 14375"/>
                <a:gd name="f121" fmla="val 3997"/>
                <a:gd name="f122" fmla="val 13836"/>
                <a:gd name="f123" fmla="val 3098"/>
                <a:gd name="f124" fmla="val 13177"/>
                <a:gd name="f125" fmla="val 2320"/>
                <a:gd name="f126" fmla="val 12698"/>
                <a:gd name="f127" fmla="val 1841"/>
                <a:gd name="f128" fmla="val 12159"/>
                <a:gd name="f129" fmla="val 1421"/>
                <a:gd name="f130" fmla="val 11620"/>
                <a:gd name="f131" fmla="val 1062"/>
                <a:gd name="f132" fmla="val 11021"/>
                <a:gd name="f133" fmla="val 643"/>
                <a:gd name="f134" fmla="val 10422"/>
                <a:gd name="f135" fmla="val 343"/>
                <a:gd name="f136" fmla="val 9763"/>
                <a:gd name="f137" fmla="val 223"/>
                <a:gd name="f138" fmla="val 9123"/>
                <a:gd name="f139" fmla="val 74"/>
                <a:gd name="f140" fmla="val 8467"/>
                <a:gd name="f141" fmla="*/ f2 1 15453"/>
                <a:gd name="f142" fmla="*/ f3 1 10550"/>
                <a:gd name="f143" fmla="val f4"/>
                <a:gd name="f144" fmla="val f5"/>
                <a:gd name="f145" fmla="val f6"/>
                <a:gd name="f146" fmla="+- f145 0 f143"/>
                <a:gd name="f147" fmla="+- f144 0 f143"/>
                <a:gd name="f148" fmla="*/ f147 1 15453"/>
                <a:gd name="f149" fmla="*/ f146 1 10550"/>
                <a:gd name="f150" fmla="*/ f143 1 f148"/>
                <a:gd name="f151" fmla="*/ f144 1 f148"/>
                <a:gd name="f152" fmla="*/ f143 1 f149"/>
                <a:gd name="f153" fmla="*/ f145 1 f149"/>
                <a:gd name="f154" fmla="*/ f150 f141 1"/>
                <a:gd name="f155" fmla="*/ f151 f141 1"/>
                <a:gd name="f156" fmla="*/ f153 f142 1"/>
                <a:gd name="f157" fmla="*/ f152 f1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4" t="f157" r="f155" b="f156"/>
              <a:pathLst>
                <a:path w="15453" h="10550">
                  <a:moveTo>
                    <a:pt x="f7" y="f8"/>
                  </a:moveTo>
                  <a:cubicBezTo>
                    <a:pt x="f9" y="f8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1" y="f24"/>
                  </a:cubicBezTo>
                  <a:cubicBezTo>
                    <a:pt x="f25" y="f26"/>
                    <a:pt x="f8" y="f27"/>
                    <a:pt x="f8" y="f28"/>
                  </a:cubicBezTo>
                  <a:cubicBezTo>
                    <a:pt x="f29" y="f30"/>
                    <a:pt x="f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38" y="f39"/>
                    <a:pt x="f40" y="f41"/>
                    <a:pt x="f40" y="f42"/>
                  </a:cubicBezTo>
                  <a:cubicBezTo>
                    <a:pt x="f18" y="f43"/>
                    <a:pt x="f44" y="f45"/>
                    <a:pt x="f46" y="f31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26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42"/>
                    <a:pt x="f99" y="f100"/>
                    <a:pt x="f101" y="f102"/>
                  </a:cubicBezTo>
                  <a:cubicBezTo>
                    <a:pt x="f103" y="f104"/>
                    <a:pt x="f105" y="f6"/>
                    <a:pt x="f106" y="f6"/>
                  </a:cubicBezTo>
                  <a:cubicBezTo>
                    <a:pt x="f107" y="f6"/>
                    <a:pt x="f108" y="f109"/>
                    <a:pt x="f110" y="f111"/>
                  </a:cubicBezTo>
                  <a:cubicBezTo>
                    <a:pt x="f112" y="f102"/>
                    <a:pt x="f113" y="f114"/>
                    <a:pt x="f115" y="f116"/>
                  </a:cubicBezTo>
                  <a:cubicBezTo>
                    <a:pt x="f5" y="f42"/>
                    <a:pt x="f117" y="f118"/>
                    <a:pt x="f115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8"/>
                    <a:pt x="f7" y="f8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9" name="Google Shape;1125;p54">
              <a:extLst>
                <a:ext uri="{FF2B5EF4-FFF2-40B4-BE49-F238E27FC236}">
                  <a16:creationId xmlns:a16="http://schemas.microsoft.com/office/drawing/2014/main" id="{4BBA1161-27E6-8DF2-A81D-647741E87E23}"/>
                </a:ext>
              </a:extLst>
            </p:cNvPr>
            <p:cNvSpPr/>
            <p:nvPr/>
          </p:nvSpPr>
          <p:spPr>
            <a:xfrm>
              <a:off x="7579708" y="2206236"/>
              <a:ext cx="121203" cy="164207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2696"/>
                <a:gd name="f5" fmla="val 3664"/>
                <a:gd name="f6" fmla="val 1427"/>
                <a:gd name="f7" fmla="val 881"/>
                <a:gd name="f8" fmla="val 398"/>
                <a:gd name="f9" fmla="val 342"/>
                <a:gd name="f10" fmla="val 120"/>
                <a:gd name="f11" fmla="val 786"/>
                <a:gd name="f12" fmla="val 60"/>
                <a:gd name="f13" fmla="val 3301"/>
                <a:gd name="f14" fmla="val 3541"/>
                <a:gd name="f15" fmla="val 3660"/>
                <a:gd name="f16" fmla="val 539"/>
                <a:gd name="f17" fmla="val 574"/>
                <a:gd name="f18" fmla="val 3662"/>
                <a:gd name="f19" fmla="val 607"/>
                <a:gd name="f20" fmla="val 3663"/>
                <a:gd name="f21" fmla="val 641"/>
                <a:gd name="f22" fmla="val 1655"/>
                <a:gd name="f23" fmla="val 2224"/>
                <a:gd name="f24" fmla="val 2793"/>
                <a:gd name="f25" fmla="val 2456"/>
                <a:gd name="f26" fmla="val 1924"/>
                <a:gd name="f27" fmla="val 1085"/>
                <a:gd name="f28" fmla="val 2636"/>
                <a:gd name="f29" fmla="val 127"/>
                <a:gd name="f30" fmla="val 1558"/>
                <a:gd name="f31" fmla="val 7"/>
                <a:gd name="f32" fmla="val 1514"/>
                <a:gd name="f33" fmla="val 3"/>
                <a:gd name="f34" fmla="val 1470"/>
                <a:gd name="f35" fmla="*/ f1 1 2696"/>
                <a:gd name="f36" fmla="*/ f2 1 3664"/>
                <a:gd name="f37" fmla="val f3"/>
                <a:gd name="f38" fmla="val f4"/>
                <a:gd name="f39" fmla="val f5"/>
                <a:gd name="f40" fmla="+- f39 0 f37"/>
                <a:gd name="f41" fmla="+- f38 0 f37"/>
                <a:gd name="f42" fmla="*/ f41 1 2696"/>
                <a:gd name="f43" fmla="*/ f40 1 3664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2696" h="3664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3" y="f14"/>
                    <a:pt x="f0" y="f15"/>
                    <a:pt x="f16" y="f15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4" y="f27"/>
                    <a:pt x="f28" y="f29"/>
                    <a:pt x="f30" y="f31"/>
                  </a:cubicBezTo>
                  <a:cubicBezTo>
                    <a:pt x="f32" y="f33"/>
                    <a:pt x="f34" y="f3"/>
                    <a:pt x="f6" y="f3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1126;p54">
              <a:extLst>
                <a:ext uri="{FF2B5EF4-FFF2-40B4-BE49-F238E27FC236}">
                  <a16:creationId xmlns:a16="http://schemas.microsoft.com/office/drawing/2014/main" id="{E5FD72F2-BD1B-74F5-DA6A-1B8B81979771}"/>
                </a:ext>
              </a:extLst>
            </p:cNvPr>
            <p:cNvSpPr/>
            <p:nvPr/>
          </p:nvSpPr>
          <p:spPr>
            <a:xfrm>
              <a:off x="7582396" y="2362206"/>
              <a:ext cx="59253" cy="268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18"/>
                <a:gd name="f4" fmla="val 600"/>
                <a:gd name="f5" fmla="val 1"/>
                <a:gd name="f6" fmla="val 300"/>
                <a:gd name="f7" fmla="*/ f0 1 1318"/>
                <a:gd name="f8" fmla="*/ f1 1 60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318"/>
                <a:gd name="f15" fmla="*/ f12 1 60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318" h="600" fill="none">
                  <a:moveTo>
                    <a:pt x="f2" y="f5"/>
                  </a:moveTo>
                  <a:cubicBezTo>
                    <a:pt x="f2" y="f5"/>
                    <a:pt x="f6" y="f4"/>
                    <a:pt x="f3" y="f5"/>
                  </a:cubicBezTo>
                </a:path>
              </a:pathLst>
            </a:custGeom>
            <a:noFill/>
            <a:ln w="8979" cap="flat">
              <a:solidFill>
                <a:srgbClr val="B76338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1127;p54">
              <a:extLst>
                <a:ext uri="{FF2B5EF4-FFF2-40B4-BE49-F238E27FC236}">
                  <a16:creationId xmlns:a16="http://schemas.microsoft.com/office/drawing/2014/main" id="{60C45165-2BDF-A8E2-EF5E-F5C3AA53952A}"/>
                </a:ext>
              </a:extLst>
            </p:cNvPr>
            <p:cNvSpPr/>
            <p:nvPr/>
          </p:nvSpPr>
          <p:spPr>
            <a:xfrm>
              <a:off x="7299664" y="2270958"/>
              <a:ext cx="58265" cy="75200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1296"/>
                <a:gd name="f6" fmla="val 1678"/>
                <a:gd name="f7" fmla="val 120"/>
                <a:gd name="f8" fmla="val 300"/>
                <a:gd name="f9" fmla="val 240"/>
                <a:gd name="f10" fmla="val 420"/>
                <a:gd name="f11" fmla="val 480"/>
                <a:gd name="f12" fmla="val 539"/>
                <a:gd name="f13" fmla="val 60"/>
                <a:gd name="f14" fmla="val 719"/>
                <a:gd name="f15" fmla="val 899"/>
                <a:gd name="f16" fmla="val 1078"/>
                <a:gd name="f17" fmla="val 1258"/>
                <a:gd name="f18" fmla="val 1378"/>
                <a:gd name="f19" fmla="val 1498"/>
                <a:gd name="f20" fmla="val 1618"/>
                <a:gd name="f21" fmla="val 1677"/>
                <a:gd name="f22" fmla="val 659"/>
                <a:gd name="f23" fmla="val 839"/>
                <a:gd name="f24" fmla="val 1079"/>
                <a:gd name="f25" fmla="val 1558"/>
                <a:gd name="f26" fmla="val 1198"/>
                <a:gd name="f27" fmla="val 1295"/>
                <a:gd name="f28" fmla="val 1281"/>
                <a:gd name="f29" fmla="val 1196"/>
                <a:gd name="f30" fmla="val 1106"/>
                <a:gd name="f31" fmla="val 1060"/>
                <a:gd name="f32" fmla="val 1027"/>
                <a:gd name="f33" fmla="val 993"/>
                <a:gd name="f34" fmla="val 1116"/>
                <a:gd name="f35" fmla="val 959"/>
                <a:gd name="f36" fmla="val 1138"/>
                <a:gd name="f37" fmla="val 779"/>
                <a:gd name="f38" fmla="val 540"/>
                <a:gd name="f39" fmla="val 1019"/>
                <a:gd name="f40" fmla="val 599"/>
                <a:gd name="f41" fmla="val 150"/>
                <a:gd name="f42" fmla="val 629"/>
                <a:gd name="f43" fmla="val 135"/>
                <a:gd name="f44" fmla="val 569"/>
                <a:gd name="f45" fmla="*/ f2 1 1296"/>
                <a:gd name="f46" fmla="*/ f3 1 1678"/>
                <a:gd name="f47" fmla="val f4"/>
                <a:gd name="f48" fmla="val f5"/>
                <a:gd name="f49" fmla="val f6"/>
                <a:gd name="f50" fmla="+- f49 0 f47"/>
                <a:gd name="f51" fmla="+- f48 0 f47"/>
                <a:gd name="f52" fmla="*/ f51 1 1296"/>
                <a:gd name="f53" fmla="*/ f50 1 167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296" h="1678">
                  <a:moveTo>
                    <a:pt x="f0" y="f4"/>
                  </a:moveTo>
                  <a:cubicBezTo>
                    <a:pt x="f0" y="f7"/>
                    <a:pt x="f8" y="f9"/>
                    <a:pt x="f8" y="f8"/>
                  </a:cubicBezTo>
                  <a:cubicBezTo>
                    <a:pt x="f9" y="f10"/>
                    <a:pt x="f1" y="f11"/>
                    <a:pt x="f7" y="f12"/>
                  </a:cubicBezTo>
                  <a:cubicBezTo>
                    <a:pt x="f13" y="f14"/>
                    <a:pt x="f4" y="f15"/>
                    <a:pt x="f13" y="f16"/>
                  </a:cubicBezTo>
                  <a:cubicBezTo>
                    <a:pt x="f13" y="f17"/>
                    <a:pt x="f7" y="f18"/>
                    <a:pt x="f9" y="f19"/>
                  </a:cubicBezTo>
                  <a:cubicBezTo>
                    <a:pt x="f8" y="f20"/>
                    <a:pt x="f11" y="f21"/>
                    <a:pt x="f22" y="f21"/>
                  </a:cubicBezTo>
                  <a:cubicBezTo>
                    <a:pt x="f23" y="f21"/>
                    <a:pt x="f24" y="f25"/>
                    <a:pt x="f26" y="f18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15" y="f26"/>
                    <a:pt x="f23" y="f17"/>
                    <a:pt x="f37" y="f17"/>
                  </a:cubicBezTo>
                  <a:lnTo>
                    <a:pt x="f38" y="f17"/>
                  </a:lnTo>
                  <a:lnTo>
                    <a:pt x="f11" y="f26"/>
                  </a:lnTo>
                  <a:lnTo>
                    <a:pt x="f11" y="f36"/>
                  </a:lnTo>
                  <a:lnTo>
                    <a:pt x="f11" y="f39"/>
                  </a:lnTo>
                  <a:cubicBezTo>
                    <a:pt x="f11" y="f15"/>
                    <a:pt x="f38" y="f23"/>
                    <a:pt x="f38" y="f37"/>
                  </a:cubicBezTo>
                  <a:cubicBezTo>
                    <a:pt x="f40" y="f14"/>
                    <a:pt x="f22" y="f40"/>
                    <a:pt x="f22" y="f11"/>
                  </a:cubicBezTo>
                  <a:cubicBezTo>
                    <a:pt x="f22" y="f0"/>
                    <a:pt x="f22" y="f9"/>
                    <a:pt x="f22" y="f1"/>
                  </a:cubicBezTo>
                  <a:cubicBezTo>
                    <a:pt x="f22" y="f41"/>
                    <a:pt x="f42" y="f43"/>
                    <a:pt x="f40" y="f43"/>
                  </a:cubicBezTo>
                  <a:cubicBezTo>
                    <a:pt x="f44" y="f43"/>
                    <a:pt x="f38" y="f41"/>
                    <a:pt x="f38" y="f1"/>
                  </a:cubicBezTo>
                  <a:lnTo>
                    <a:pt x="f0" y="f4"/>
                  </a:ln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Google Shape;1128;p54">
              <a:extLst>
                <a:ext uri="{FF2B5EF4-FFF2-40B4-BE49-F238E27FC236}">
                  <a16:creationId xmlns:a16="http://schemas.microsoft.com/office/drawing/2014/main" id="{064339E5-FC08-ECA4-B360-B9FB99ADE764}"/>
                </a:ext>
              </a:extLst>
            </p:cNvPr>
            <p:cNvSpPr/>
            <p:nvPr/>
          </p:nvSpPr>
          <p:spPr>
            <a:xfrm>
              <a:off x="7459757" y="2154609"/>
              <a:ext cx="106500" cy="627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9"/>
                <a:gd name="f4" fmla="val 1399"/>
                <a:gd name="f5" fmla="val 971"/>
                <a:gd name="f6" fmla="val 630"/>
                <a:gd name="f7" fmla="val 303"/>
                <a:gd name="f8" fmla="val 147"/>
                <a:gd name="f9" fmla="val 93"/>
                <a:gd name="f10" fmla="val 440"/>
                <a:gd name="f11" fmla="val 579"/>
                <a:gd name="f12" fmla="val 123"/>
                <a:gd name="f13" fmla="val 719"/>
                <a:gd name="f14" fmla="val 239"/>
                <a:gd name="f15" fmla="val 272"/>
                <a:gd name="f16" fmla="val 306"/>
                <a:gd name="f17" fmla="val 707"/>
                <a:gd name="f18" fmla="val 333"/>
                <a:gd name="f19" fmla="val 680"/>
                <a:gd name="f20" fmla="val 452"/>
                <a:gd name="f21" fmla="val 560"/>
                <a:gd name="f22" fmla="val 572"/>
                <a:gd name="f23" fmla="val 752"/>
                <a:gd name="f24" fmla="val 1051"/>
                <a:gd name="f25" fmla="val 1111"/>
                <a:gd name="f26" fmla="val 1171"/>
                <a:gd name="f27" fmla="val 500"/>
                <a:gd name="f28" fmla="val 1291"/>
                <a:gd name="f29" fmla="val 1351"/>
                <a:gd name="f30" fmla="val 1411"/>
                <a:gd name="f31" fmla="val 620"/>
                <a:gd name="f32" fmla="val 1471"/>
                <a:gd name="f33" fmla="val 1590"/>
                <a:gd name="f34" fmla="val 740"/>
                <a:gd name="f35" fmla="val 1650"/>
                <a:gd name="f36" fmla="val 860"/>
                <a:gd name="f37" fmla="val 1890"/>
                <a:gd name="f38" fmla="val 1099"/>
                <a:gd name="f39" fmla="val 1950"/>
                <a:gd name="f40" fmla="val 1219"/>
                <a:gd name="f41" fmla="val 2010"/>
                <a:gd name="f42" fmla="val 1279"/>
                <a:gd name="f43" fmla="val 2069"/>
                <a:gd name="f44" fmla="val 2189"/>
                <a:gd name="f45" fmla="val 2309"/>
                <a:gd name="f46" fmla="val 979"/>
                <a:gd name="f47" fmla="val 800"/>
                <a:gd name="f48" fmla="val 2249"/>
                <a:gd name="f49" fmla="val 2129"/>
                <a:gd name="f50" fmla="val 261"/>
                <a:gd name="f51" fmla="val 141"/>
                <a:gd name="f52" fmla="val 81"/>
                <a:gd name="f53" fmla="val 1267"/>
                <a:gd name="f54" fmla="val 27"/>
                <a:gd name="f55" fmla="val 1118"/>
                <a:gd name="f56" fmla="*/ f0 1 2369"/>
                <a:gd name="f57" fmla="*/ f1 1 1399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2369"/>
                <a:gd name="f64" fmla="*/ f61 1 1399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2369" h="139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10"/>
                    <a:pt x="f23" y="f10"/>
                  </a:cubicBezTo>
                  <a:lnTo>
                    <a:pt x="f24" y="f10"/>
                  </a:lnTo>
                  <a:cubicBezTo>
                    <a:pt x="f25" y="f10"/>
                    <a:pt x="f26" y="f27"/>
                    <a:pt x="f28" y="f27"/>
                  </a:cubicBezTo>
                  <a:cubicBezTo>
                    <a:pt x="f29" y="f21"/>
                    <a:pt x="f30" y="f31"/>
                    <a:pt x="f32" y="f19"/>
                  </a:cubicBez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cubicBezTo>
                    <a:pt x="f39" y="f40"/>
                    <a:pt x="f41" y="f42"/>
                    <a:pt x="f43" y="f4"/>
                  </a:cubicBezTo>
                  <a:cubicBezTo>
                    <a:pt x="f44" y="f4"/>
                    <a:pt x="f45" y="f4"/>
                    <a:pt x="f3" y="f42"/>
                  </a:cubicBezTo>
                  <a:cubicBezTo>
                    <a:pt x="f3" y="f38"/>
                    <a:pt x="f3" y="f46"/>
                    <a:pt x="f45" y="f47"/>
                  </a:cubicBezTo>
                  <a:cubicBezTo>
                    <a:pt x="f48" y="f19"/>
                    <a:pt x="f49" y="f21"/>
                    <a:pt x="f43" y="f27"/>
                  </a:cubicBezTo>
                  <a:cubicBezTo>
                    <a:pt x="f37" y="f50"/>
                    <a:pt x="f35" y="f51"/>
                    <a:pt x="f30" y="f52"/>
                  </a:cubicBez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solidFill>
              <a:srgbClr val="4C1C0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3" name="Google Shape;1129;p54">
              <a:extLst>
                <a:ext uri="{FF2B5EF4-FFF2-40B4-BE49-F238E27FC236}">
                  <a16:creationId xmlns:a16="http://schemas.microsoft.com/office/drawing/2014/main" id="{887AA773-600D-E34B-DEBB-67E77F874DC3}"/>
                </a:ext>
              </a:extLst>
            </p:cNvPr>
            <p:cNvSpPr/>
            <p:nvPr/>
          </p:nvSpPr>
          <p:spPr>
            <a:xfrm>
              <a:off x="7138089" y="2144798"/>
              <a:ext cx="99669" cy="55037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2217"/>
                <a:gd name="f5" fmla="val 1228"/>
                <a:gd name="f6" fmla="val 1139"/>
                <a:gd name="f7" fmla="val 839"/>
                <a:gd name="f8" fmla="val 600"/>
                <a:gd name="f9" fmla="val 60"/>
                <a:gd name="f10" fmla="val 420"/>
                <a:gd name="f11" fmla="val 240"/>
                <a:gd name="f12" fmla="val 300"/>
                <a:gd name="f13" fmla="val 181"/>
                <a:gd name="f14" fmla="val 121"/>
                <a:gd name="f15" fmla="val 480"/>
                <a:gd name="f16" fmla="val 61"/>
                <a:gd name="f17" fmla="val 599"/>
                <a:gd name="f18" fmla="val 1"/>
                <a:gd name="f19" fmla="val 779"/>
                <a:gd name="f20" fmla="val 899"/>
                <a:gd name="f21" fmla="val 1019"/>
                <a:gd name="f22" fmla="val 959"/>
                <a:gd name="f23" fmla="val 540"/>
                <a:gd name="f24" fmla="val 660"/>
                <a:gd name="f25" fmla="val 719"/>
                <a:gd name="f26" fmla="val 720"/>
                <a:gd name="f27" fmla="val 780"/>
                <a:gd name="f28" fmla="val 659"/>
                <a:gd name="f29" fmla="val 1079"/>
                <a:gd name="f30" fmla="val 1259"/>
                <a:gd name="f31" fmla="val 1378"/>
                <a:gd name="f32" fmla="val 1558"/>
                <a:gd name="f33" fmla="val 1678"/>
                <a:gd name="f34" fmla="val 1798"/>
                <a:gd name="f35" fmla="val 1858"/>
                <a:gd name="f36" fmla="val 1138"/>
                <a:gd name="f37" fmla="val 1899"/>
                <a:gd name="f38" fmla="val 1201"/>
                <a:gd name="f39" fmla="val 1956"/>
                <a:gd name="f40" fmla="val 1227"/>
                <a:gd name="f41" fmla="val 2009"/>
                <a:gd name="f42" fmla="val 2108"/>
                <a:gd name="f43" fmla="val 2196"/>
                <a:gd name="f44" fmla="val 1136"/>
                <a:gd name="f45" fmla="val 2157"/>
                <a:gd name="f46" fmla="val 2037"/>
                <a:gd name="f47" fmla="val 1618"/>
                <a:gd name="f48" fmla="*/ f1 1 2217"/>
                <a:gd name="f49" fmla="*/ f2 1 1228"/>
                <a:gd name="f50" fmla="val f3"/>
                <a:gd name="f51" fmla="val f4"/>
                <a:gd name="f52" fmla="val f5"/>
                <a:gd name="f53" fmla="+- f52 0 f50"/>
                <a:gd name="f54" fmla="+- f51 0 f50"/>
                <a:gd name="f55" fmla="*/ f54 1 2217"/>
                <a:gd name="f56" fmla="*/ f53 1 122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2217" h="1228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0" y="f11"/>
                    <a:pt x="f0" y="f11"/>
                    <a:pt x="f12" y="f12"/>
                  </a:cubicBezTo>
                  <a:cubicBezTo>
                    <a:pt x="f11" y="f0"/>
                    <a:pt x="f11" y="f0"/>
                    <a:pt x="f11" y="f0"/>
                  </a:cubicBezTo>
                  <a:cubicBezTo>
                    <a:pt x="f13" y="f0"/>
                    <a:pt x="f13" y="f10"/>
                    <a:pt x="f14" y="f15"/>
                  </a:cubicBezTo>
                  <a:cubicBezTo>
                    <a:pt x="f16" y="f17"/>
                    <a:pt x="f18" y="f19"/>
                    <a:pt x="f16" y="f20"/>
                  </a:cubicBezTo>
                  <a:cubicBezTo>
                    <a:pt x="f16" y="f21"/>
                    <a:pt x="f13" y="f21"/>
                    <a:pt x="f11" y="f21"/>
                  </a:cubicBezTo>
                  <a:cubicBezTo>
                    <a:pt x="f0" y="f22"/>
                    <a:pt x="f10" y="f20"/>
                    <a:pt x="f15" y="f7"/>
                  </a:cubicBezTo>
                  <a:lnTo>
                    <a:pt x="f23" y="f7"/>
                  </a:lnTo>
                  <a:lnTo>
                    <a:pt x="f8" y="f19"/>
                  </a:lnTo>
                  <a:lnTo>
                    <a:pt x="f24" y="f25"/>
                  </a:lnTo>
                  <a:cubicBezTo>
                    <a:pt x="f26" y="f25"/>
                    <a:pt x="f27" y="f25"/>
                    <a:pt x="f27" y="f28"/>
                  </a:cubicBezTo>
                  <a:lnTo>
                    <a:pt x="f29" y="f28"/>
                  </a:lnTo>
                  <a:cubicBezTo>
                    <a:pt x="f30" y="f28"/>
                    <a:pt x="f31" y="f25"/>
                    <a:pt x="f32" y="f19"/>
                  </a:cubicBezTo>
                  <a:cubicBezTo>
                    <a:pt x="f33" y="f20"/>
                    <a:pt x="f34" y="f21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1"/>
                  </a:cubicBezTo>
                  <a:lnTo>
                    <a:pt x="f4" y="f20"/>
                  </a:lnTo>
                  <a:cubicBezTo>
                    <a:pt x="f46" y="f10"/>
                    <a:pt x="f47" y="f9"/>
                    <a:pt x="f6" y="f3"/>
                  </a:cubicBezTo>
                  <a:close/>
                </a:path>
              </a:pathLst>
            </a:custGeom>
            <a:solidFill>
              <a:srgbClr val="4C1C0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Google Shape;1130;p54">
              <a:extLst>
                <a:ext uri="{FF2B5EF4-FFF2-40B4-BE49-F238E27FC236}">
                  <a16:creationId xmlns:a16="http://schemas.microsoft.com/office/drawing/2014/main" id="{B479F1DB-F28D-14FD-1F3A-FC183D7D79E2}"/>
                </a:ext>
              </a:extLst>
            </p:cNvPr>
            <p:cNvSpPr/>
            <p:nvPr/>
          </p:nvSpPr>
          <p:spPr>
            <a:xfrm>
              <a:off x="7310454" y="2402988"/>
              <a:ext cx="269290" cy="12316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90"/>
                <a:gd name="f5" fmla="val 2748"/>
                <a:gd name="f6" fmla="val 5799"/>
                <a:gd name="f7" fmla="val 1"/>
                <a:gd name="f8" fmla="val 5761"/>
                <a:gd name="f9" fmla="val 5723"/>
                <a:gd name="f10" fmla="val 16"/>
                <a:gd name="f11" fmla="val 5690"/>
                <a:gd name="f12" fmla="val 49"/>
                <a:gd name="f13" fmla="val 5510"/>
                <a:gd name="f14" fmla="val 289"/>
                <a:gd name="f15" fmla="val 5331"/>
                <a:gd name="f16" fmla="val 468"/>
                <a:gd name="f17" fmla="val 5151"/>
                <a:gd name="f18" fmla="val 708"/>
                <a:gd name="f19" fmla="val 4971"/>
                <a:gd name="f20" fmla="val 888"/>
                <a:gd name="f21" fmla="val 4792"/>
                <a:gd name="f22" fmla="val 1067"/>
                <a:gd name="f23" fmla="val 4612"/>
                <a:gd name="f24" fmla="val 1247"/>
                <a:gd name="f25" fmla="val 4193"/>
                <a:gd name="f26" fmla="val 1546"/>
                <a:gd name="f27" fmla="val 3773"/>
                <a:gd name="f28" fmla="val 1786"/>
                <a:gd name="f29" fmla="val 3354"/>
                <a:gd name="f30" fmla="val 1966"/>
                <a:gd name="f31" fmla="val 2641"/>
                <a:gd name="f32" fmla="val 2259"/>
                <a:gd name="f33" fmla="val 1899"/>
                <a:gd name="f34" fmla="val 2406"/>
                <a:gd name="f35" fmla="val 1148"/>
                <a:gd name="f36" fmla="val 827"/>
                <a:gd name="f37" fmla="val 503"/>
                <a:gd name="f38" fmla="val 2379"/>
                <a:gd name="f39" fmla="val 2325"/>
                <a:gd name="f40" fmla="val 60"/>
                <a:gd name="f41" fmla="val 2445"/>
                <a:gd name="f42" fmla="val 120"/>
                <a:gd name="f43" fmla="val 2505"/>
                <a:gd name="f44" fmla="val 2565"/>
                <a:gd name="f45" fmla="val 579"/>
                <a:gd name="f46" fmla="val 2685"/>
                <a:gd name="f47" fmla="val 1047"/>
                <a:gd name="f48" fmla="val 1513"/>
                <a:gd name="f49" fmla="val 2204"/>
                <a:gd name="f50" fmla="val 2890"/>
                <a:gd name="f51" fmla="val 2611"/>
                <a:gd name="f52" fmla="val 3534"/>
                <a:gd name="f53" fmla="val 4013"/>
                <a:gd name="f54" fmla="val 2145"/>
                <a:gd name="f55" fmla="val 4432"/>
                <a:gd name="f56" fmla="val 1906"/>
                <a:gd name="f57" fmla="val 4851"/>
                <a:gd name="f58" fmla="val 1606"/>
                <a:gd name="f59" fmla="val 5271"/>
                <a:gd name="f60" fmla="val 1307"/>
                <a:gd name="f61" fmla="val 5870"/>
                <a:gd name="f62" fmla="val 768"/>
                <a:gd name="f63" fmla="val 5989"/>
                <a:gd name="f64" fmla="val 229"/>
                <a:gd name="f65" fmla="val 99"/>
                <a:gd name="f66" fmla="val 5896"/>
                <a:gd name="f67" fmla="*/ f1 1 5990"/>
                <a:gd name="f68" fmla="*/ f2 1 2748"/>
                <a:gd name="f69" fmla="val f3"/>
                <a:gd name="f70" fmla="val f4"/>
                <a:gd name="f71" fmla="val f5"/>
                <a:gd name="f72" fmla="+- f71 0 f69"/>
                <a:gd name="f73" fmla="+- f70 0 f69"/>
                <a:gd name="f74" fmla="*/ f73 1 5990"/>
                <a:gd name="f75" fmla="*/ f72 1 2748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5990" h="2748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0" y="f39"/>
                  </a:cubicBezTo>
                  <a:cubicBezTo>
                    <a:pt x="f40" y="f39"/>
                    <a:pt x="f3" y="f41"/>
                    <a:pt x="f42" y="f43"/>
                  </a:cubicBezTo>
                  <a:lnTo>
                    <a:pt x="f42" y="f44"/>
                  </a:lnTo>
                  <a:cubicBezTo>
                    <a:pt x="f45" y="f46"/>
                    <a:pt x="f47" y="f5"/>
                    <a:pt x="f48" y="f5"/>
                  </a:cubicBezTo>
                  <a:cubicBezTo>
                    <a:pt x="f49" y="f5"/>
                    <a:pt x="f50" y="f51"/>
                    <a:pt x="f52" y="f39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6" y="f7"/>
                    <a:pt x="f6" y="f7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1131;p54">
              <a:extLst>
                <a:ext uri="{FF2B5EF4-FFF2-40B4-BE49-F238E27FC236}">
                  <a16:creationId xmlns:a16="http://schemas.microsoft.com/office/drawing/2014/main" id="{CF8D7FA7-DECD-6F8C-CD09-A8650C665B7B}"/>
                </a:ext>
              </a:extLst>
            </p:cNvPr>
            <p:cNvSpPr/>
            <p:nvPr/>
          </p:nvSpPr>
          <p:spPr>
            <a:xfrm>
              <a:off x="7641613" y="1813639"/>
              <a:ext cx="261244" cy="2337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11"/>
                <a:gd name="f4" fmla="val 5215"/>
                <a:gd name="f5" fmla="val 3255"/>
                <a:gd name="f6" fmla="val 3172"/>
                <a:gd name="f7" fmla="val 3085"/>
                <a:gd name="f8" fmla="val 8"/>
                <a:gd name="f9" fmla="val 2996"/>
                <a:gd name="f10" fmla="val 23"/>
                <a:gd name="f11" fmla="val 2636"/>
                <a:gd name="f12" fmla="val 2397"/>
                <a:gd name="f13" fmla="val 262"/>
                <a:gd name="f14" fmla="val 2217"/>
                <a:gd name="f15" fmla="val 562"/>
                <a:gd name="f16" fmla="val 2109"/>
                <a:gd name="f17" fmla="val 522"/>
                <a:gd name="f18" fmla="val 2001"/>
                <a:gd name="f19" fmla="val 504"/>
                <a:gd name="f20" fmla="val 1896"/>
                <a:gd name="f21" fmla="val 1363"/>
                <a:gd name="f22" fmla="val 919"/>
                <a:gd name="f23" fmla="val 979"/>
                <a:gd name="f24" fmla="val 1019"/>
                <a:gd name="f25" fmla="val 1580"/>
                <a:gd name="f26" fmla="val 956"/>
                <a:gd name="f27" fmla="val 1566"/>
                <a:gd name="f28" fmla="val 894"/>
                <a:gd name="f29" fmla="val 1559"/>
                <a:gd name="f30" fmla="val 833"/>
                <a:gd name="f31" fmla="val 374"/>
                <a:gd name="f32" fmla="val 1"/>
                <a:gd name="f33" fmla="val 1935"/>
                <a:gd name="f34" fmla="val 2358"/>
                <a:gd name="f35" fmla="val 480"/>
                <a:gd name="f36" fmla="val 4095"/>
                <a:gd name="f37" fmla="val 784"/>
                <a:gd name="f38" fmla="val 4805"/>
                <a:gd name="f39" fmla="val 1518"/>
                <a:gd name="f40" fmla="val 5214"/>
                <a:gd name="f41" fmla="val 2317"/>
                <a:gd name="f42" fmla="val 2462"/>
                <a:gd name="f43" fmla="val 2609"/>
                <a:gd name="f44" fmla="val 5201"/>
                <a:gd name="f45" fmla="val 2756"/>
                <a:gd name="f46" fmla="val 5173"/>
                <a:gd name="f47" fmla="val 3115"/>
                <a:gd name="f48" fmla="val 5114"/>
                <a:gd name="f49" fmla="val 3475"/>
                <a:gd name="f50" fmla="val 4754"/>
                <a:gd name="f51" fmla="val 3535"/>
                <a:gd name="f52" fmla="val 4395"/>
                <a:gd name="f53" fmla="val 3700"/>
                <a:gd name="f54" fmla="val 4643"/>
                <a:gd name="f55" fmla="val 4008"/>
                <a:gd name="f56" fmla="val 4777"/>
                <a:gd name="f57" fmla="val 4321"/>
                <a:gd name="f58" fmla="val 4461"/>
                <a:gd name="f59" fmla="val 4603"/>
                <a:gd name="f60" fmla="val 4750"/>
                <a:gd name="f61" fmla="val 4732"/>
                <a:gd name="f62" fmla="val 4694"/>
                <a:gd name="f63" fmla="val 5092"/>
                <a:gd name="f64" fmla="val 4455"/>
                <a:gd name="f65" fmla="val 5391"/>
                <a:gd name="f66" fmla="val 5451"/>
                <a:gd name="f67" fmla="val 3616"/>
                <a:gd name="f68" fmla="val 2299"/>
                <a:gd name="f69" fmla="val 5212"/>
                <a:gd name="f70" fmla="val 861"/>
                <a:gd name="f71" fmla="val 3954"/>
                <a:gd name="f72" fmla="val 202"/>
                <a:gd name="f73" fmla="val 3729"/>
                <a:gd name="f74" fmla="val 68"/>
                <a:gd name="f75" fmla="val 3505"/>
                <a:gd name="f76" fmla="*/ f0 1 5811"/>
                <a:gd name="f77" fmla="*/ f1 1 5215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5811"/>
                <a:gd name="f84" fmla="*/ f81 1 5215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5811" h="521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2" y="f34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65" y="f36"/>
                    <a:pt x="f66" y="f67"/>
                  </a:cubicBezTo>
                  <a:cubicBezTo>
                    <a:pt x="f3" y="f68"/>
                    <a:pt x="f69" y="f70"/>
                    <a:pt x="f71" y="f72"/>
                  </a:cubicBezTo>
                  <a:cubicBezTo>
                    <a:pt x="f73" y="f74"/>
                    <a:pt x="f75" y="f2"/>
                    <a:pt x="f5" y="f2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Google Shape;1132;p54">
              <a:extLst>
                <a:ext uri="{FF2B5EF4-FFF2-40B4-BE49-F238E27FC236}">
                  <a16:creationId xmlns:a16="http://schemas.microsoft.com/office/drawing/2014/main" id="{D455FF11-26E9-84FD-1DDD-86008257CC55}"/>
                </a:ext>
              </a:extLst>
            </p:cNvPr>
            <p:cNvSpPr/>
            <p:nvPr/>
          </p:nvSpPr>
          <p:spPr>
            <a:xfrm>
              <a:off x="7014225" y="1694465"/>
              <a:ext cx="222985" cy="243001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4960"/>
                <a:gd name="f6" fmla="val 5422"/>
                <a:gd name="f7" fmla="val 2555"/>
                <a:gd name="f8" fmla="val 2425"/>
                <a:gd name="f9" fmla="val 2292"/>
                <a:gd name="f10" fmla="val 15"/>
                <a:gd name="f11" fmla="val 2157"/>
                <a:gd name="f12" fmla="val 46"/>
                <a:gd name="f13" fmla="val 1438"/>
                <a:gd name="f14" fmla="val 226"/>
                <a:gd name="f15" fmla="val 779"/>
                <a:gd name="f16" fmla="val 645"/>
                <a:gd name="f17" fmla="val 1304"/>
                <a:gd name="f18" fmla="val 300"/>
                <a:gd name="f19" fmla="val 1424"/>
                <a:gd name="f20" fmla="val 1604"/>
                <a:gd name="f21" fmla="val 121"/>
                <a:gd name="f22" fmla="val 1783"/>
                <a:gd name="f23" fmla="val 1"/>
                <a:gd name="f24" fmla="val 2143"/>
                <a:gd name="f25" fmla="val 2562"/>
                <a:gd name="f26" fmla="val 420"/>
                <a:gd name="f27" fmla="val 2861"/>
                <a:gd name="f28" fmla="val 540"/>
                <a:gd name="f29" fmla="val 2981"/>
                <a:gd name="f30" fmla="val 720"/>
                <a:gd name="f31" fmla="val 3101"/>
                <a:gd name="f32" fmla="val 899"/>
                <a:gd name="f33" fmla="val 3161"/>
                <a:gd name="f34" fmla="val 3400"/>
                <a:gd name="f35" fmla="val 3700"/>
                <a:gd name="f36" fmla="val 839"/>
                <a:gd name="f37" fmla="val 3939"/>
                <a:gd name="f38" fmla="val 974"/>
                <a:gd name="f39" fmla="val 4074"/>
                <a:gd name="f40" fmla="val 1176"/>
                <a:gd name="f41" fmla="val 4142"/>
                <a:gd name="f42" fmla="val 1370"/>
                <a:gd name="f43" fmla="val 1435"/>
                <a:gd name="f44" fmla="val 1498"/>
                <a:gd name="f45" fmla="val 4134"/>
                <a:gd name="f46" fmla="val 1558"/>
                <a:gd name="f47" fmla="val 4119"/>
                <a:gd name="f48" fmla="val 4478"/>
                <a:gd name="f49" fmla="val 4898"/>
                <a:gd name="f50" fmla="val 1858"/>
                <a:gd name="f51" fmla="val 5137"/>
                <a:gd name="f52" fmla="val 1977"/>
                <a:gd name="f53" fmla="val 5257"/>
                <a:gd name="f54" fmla="val 2097"/>
                <a:gd name="f55" fmla="val 5377"/>
                <a:gd name="f56" fmla="val 2277"/>
                <a:gd name="f57" fmla="val 2337"/>
                <a:gd name="f58" fmla="val 5407"/>
                <a:gd name="f59" fmla="val 2397"/>
                <a:gd name="f60" fmla="val 2464"/>
                <a:gd name="f61" fmla="val 2531"/>
                <a:gd name="f62" fmla="val 2606"/>
                <a:gd name="f63" fmla="val 2696"/>
                <a:gd name="f64" fmla="val 2995"/>
                <a:gd name="f65" fmla="val 5317"/>
                <a:gd name="f66" fmla="val 3295"/>
                <a:gd name="f67" fmla="val 5197"/>
                <a:gd name="f68" fmla="val 3535"/>
                <a:gd name="f69" fmla="val 5017"/>
                <a:gd name="f70" fmla="val 4732"/>
                <a:gd name="f71" fmla="val 3340"/>
                <a:gd name="f72" fmla="val 2886"/>
                <a:gd name="f73" fmla="val 4594"/>
                <a:gd name="f74" fmla="val 2378"/>
                <a:gd name="f75" fmla="val 4096"/>
                <a:gd name="f76" fmla="val 4069"/>
                <a:gd name="f77" fmla="val 4041"/>
                <a:gd name="f78" fmla="val 2379"/>
                <a:gd name="f79" fmla="val 4014"/>
                <a:gd name="f80" fmla="val 2382"/>
                <a:gd name="f81" fmla="val 4193"/>
                <a:gd name="f82" fmla="val 1903"/>
                <a:gd name="f83" fmla="val 1364"/>
                <a:gd name="f84" fmla="val 885"/>
                <a:gd name="f85" fmla="val 3717"/>
                <a:gd name="f86" fmla="val 340"/>
                <a:gd name="f87" fmla="val 3174"/>
                <a:gd name="f88" fmla="*/ f2 1 4960"/>
                <a:gd name="f89" fmla="*/ f3 1 5422"/>
                <a:gd name="f90" fmla="val f4"/>
                <a:gd name="f91" fmla="val f5"/>
                <a:gd name="f92" fmla="val f6"/>
                <a:gd name="f93" fmla="+- f92 0 f90"/>
                <a:gd name="f94" fmla="+- f91 0 f90"/>
                <a:gd name="f95" fmla="*/ f94 1 4960"/>
                <a:gd name="f96" fmla="*/ f93 1 5422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4960" h="5422">
                  <a:moveTo>
                    <a:pt x="f7" y="f4"/>
                  </a:moveTo>
                  <a:cubicBezTo>
                    <a:pt x="f8" y="f4"/>
                    <a:pt x="f9" y="f10"/>
                    <a:pt x="f11" y="f12"/>
                  </a:cubicBezTo>
                  <a:cubicBezTo>
                    <a:pt x="f13" y="f14"/>
                    <a:pt x="f15" y="f16"/>
                    <a:pt x="f0" y="f17"/>
                  </a:cubicBezTo>
                  <a:cubicBezTo>
                    <a:pt x="f18" y="f19"/>
                    <a:pt x="f1" y="f20"/>
                    <a:pt x="f21" y="f22"/>
                  </a:cubicBezTo>
                  <a:cubicBezTo>
                    <a:pt x="f23" y="f24"/>
                    <a:pt x="f21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0" y="f34"/>
                    <a:pt x="f30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lnTo>
                    <a:pt x="f46" y="f47"/>
                  </a:lnTo>
                  <a:cubicBezTo>
                    <a:pt x="f44" y="f48"/>
                    <a:pt x="f46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8"/>
                    <a:pt x="f59" y="f6"/>
                    <a:pt x="f60" y="f6"/>
                  </a:cubicBezTo>
                  <a:cubicBezTo>
                    <a:pt x="f61" y="f6"/>
                    <a:pt x="f62" y="f58"/>
                    <a:pt x="f63" y="f55"/>
                  </a:cubicBezTo>
                  <a:cubicBezTo>
                    <a:pt x="f64" y="f65"/>
                    <a:pt x="f66" y="f67"/>
                    <a:pt x="f68" y="f69"/>
                  </a:cubicBezTo>
                  <a:lnTo>
                    <a:pt x="f70" y="f71"/>
                  </a:lnTo>
                  <a:cubicBezTo>
                    <a:pt x="f5" y="f72"/>
                    <a:pt x="f73" y="f74"/>
                    <a:pt x="f75" y="f74"/>
                  </a:cubicBezTo>
                  <a:cubicBezTo>
                    <a:pt x="f76" y="f74"/>
                    <a:pt x="f77" y="f78"/>
                    <a:pt x="f79" y="f80"/>
                  </a:cubicBezTo>
                  <a:cubicBezTo>
                    <a:pt x="f81" y="f82"/>
                    <a:pt x="f81" y="f83"/>
                    <a:pt x="f79" y="f84"/>
                  </a:cubicBezTo>
                  <a:cubicBezTo>
                    <a:pt x="f85" y="f86"/>
                    <a:pt x="f87" y="f4"/>
                    <a:pt x="f7" y="f4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1133;p54">
              <a:extLst>
                <a:ext uri="{FF2B5EF4-FFF2-40B4-BE49-F238E27FC236}">
                  <a16:creationId xmlns:a16="http://schemas.microsoft.com/office/drawing/2014/main" id="{8BCB6BA7-411F-5064-F3D7-8EF962FF6C0F}"/>
                </a:ext>
              </a:extLst>
            </p:cNvPr>
            <p:cNvSpPr/>
            <p:nvPr/>
          </p:nvSpPr>
          <p:spPr>
            <a:xfrm>
              <a:off x="7566211" y="2480346"/>
              <a:ext cx="48508" cy="2496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9"/>
                <a:gd name="f4" fmla="val 5571"/>
                <a:gd name="f5" fmla="val 540"/>
                <a:gd name="f6" fmla="val 1797"/>
                <a:gd name="f7" fmla="val 181"/>
                <a:gd name="f8" fmla="val 3654"/>
                <a:gd name="f9" fmla="val 1"/>
                <a:gd name="f10" fmla="val 5570"/>
                <a:gd name="f11" fmla="*/ f0 1 1079"/>
                <a:gd name="f12" fmla="*/ f1 1 5571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79"/>
                <a:gd name="f19" fmla="*/ f16 1 5571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79" h="5571" fill="none">
                  <a:moveTo>
                    <a:pt x="f3" y="f2"/>
                  </a:moveTo>
                  <a:cubicBezTo>
                    <a:pt x="f5" y="f6"/>
                    <a:pt x="f7" y="f8"/>
                    <a:pt x="f9" y="f10"/>
                  </a:cubicBezTo>
                </a:path>
              </a:pathLst>
            </a:custGeom>
            <a:noFill/>
            <a:ln w="19476" cap="flat">
              <a:solidFill>
                <a:srgbClr val="AC4432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1134;p54">
              <a:extLst>
                <a:ext uri="{FF2B5EF4-FFF2-40B4-BE49-F238E27FC236}">
                  <a16:creationId xmlns:a16="http://schemas.microsoft.com/office/drawing/2014/main" id="{361BD38D-97F4-B302-8C5F-7E5E1D94920B}"/>
                </a:ext>
              </a:extLst>
            </p:cNvPr>
            <p:cNvSpPr/>
            <p:nvPr/>
          </p:nvSpPr>
          <p:spPr>
            <a:xfrm>
              <a:off x="7210830" y="2507147"/>
              <a:ext cx="29626" cy="222875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659"/>
                <a:gd name="f5" fmla="val 4973"/>
                <a:gd name="f6" fmla="val 1"/>
                <a:gd name="f7" fmla="val 1618"/>
                <a:gd name="f8" fmla="val 3295"/>
                <a:gd name="f9" fmla="val 120"/>
                <a:gd name="f10" fmla="val 4972"/>
                <a:gd name="f11" fmla="*/ f1 1 659"/>
                <a:gd name="f12" fmla="*/ f2 1 4973"/>
                <a:gd name="f13" fmla="val f3"/>
                <a:gd name="f14" fmla="val f4"/>
                <a:gd name="f15" fmla="val f5"/>
                <a:gd name="f16" fmla="+- f15 0 f13"/>
                <a:gd name="f17" fmla="+- f14 0 f13"/>
                <a:gd name="f18" fmla="*/ f17 1 659"/>
                <a:gd name="f19" fmla="*/ f16 1 49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659" h="4973" fill="none">
                  <a:moveTo>
                    <a:pt x="f4" y="f6"/>
                  </a:moveTo>
                  <a:cubicBezTo>
                    <a:pt x="f0" y="f7"/>
                    <a:pt x="f3" y="f8"/>
                    <a:pt x="f9" y="f10"/>
                  </a:cubicBezTo>
                </a:path>
              </a:pathLst>
            </a:custGeom>
            <a:noFill/>
            <a:ln w="19476" cap="flat">
              <a:solidFill>
                <a:srgbClr val="AC4432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69" name="Google Shape;1135;p54">
            <a:extLst>
              <a:ext uri="{FF2B5EF4-FFF2-40B4-BE49-F238E27FC236}">
                <a16:creationId xmlns:a16="http://schemas.microsoft.com/office/drawing/2014/main" id="{ABE98D10-34D3-6716-688F-A90A016719A9}"/>
              </a:ext>
            </a:extLst>
          </p:cNvPr>
          <p:cNvSpPr txBox="1"/>
          <p:nvPr/>
        </p:nvSpPr>
        <p:spPr>
          <a:xfrm>
            <a:off x="506776" y="3559329"/>
            <a:ext cx="2515433" cy="7058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kern="0" dirty="0">
                <a:solidFill>
                  <a:srgbClr val="383838"/>
                </a:solidFill>
                <a:latin typeface="Barlow Semi Condensed" pitchFamily="2"/>
                <a:ea typeface="Open Sans"/>
                <a:cs typeface="B Nazanin" panose="00000700000000000000" pitchFamily="2" charset="-78"/>
              </a:rPr>
              <a:t>قالب پاورپوینت خانواده ویرایش می باشد</a:t>
            </a:r>
            <a:endParaRPr lang="en-US" sz="2000" b="0" i="0" u="none" strike="noStrike" kern="0" cap="none" spc="0" baseline="0" dirty="0">
              <a:solidFill>
                <a:srgbClr val="383838"/>
              </a:solidFill>
              <a:uFillTx/>
              <a:latin typeface="Barlow Semi Condensed" pitchFamily="2"/>
              <a:ea typeface="Open Sans"/>
              <a:cs typeface="B Nazanin" panose="00000700000000000000" pitchFamily="2" charset="-78"/>
            </a:endParaRPr>
          </a:p>
        </p:txBody>
      </p:sp>
      <p:sp>
        <p:nvSpPr>
          <p:cNvPr id="70" name="Flecha: pentágono 137">
            <a:extLst>
              <a:ext uri="{FF2B5EF4-FFF2-40B4-BE49-F238E27FC236}">
                <a16:creationId xmlns:a16="http://schemas.microsoft.com/office/drawing/2014/main" id="{48148CC3-6E5B-3E54-2F60-043EF15B1FBE}"/>
              </a:ext>
            </a:extLst>
          </p:cNvPr>
          <p:cNvSpPr/>
          <p:nvPr/>
        </p:nvSpPr>
        <p:spPr>
          <a:xfrm>
            <a:off x="0" y="202667"/>
            <a:ext cx="2641601" cy="643582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-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1" name="Google Shape;382;p29">
            <a:extLst>
              <a:ext uri="{FF2B5EF4-FFF2-40B4-BE49-F238E27FC236}">
                <a16:creationId xmlns:a16="http://schemas.microsoft.com/office/drawing/2014/main" id="{305C6F67-05F1-4B4F-A344-900AE6E1ACB5}"/>
              </a:ext>
            </a:extLst>
          </p:cNvPr>
          <p:cNvSpPr txBox="1"/>
          <p:nvPr/>
        </p:nvSpPr>
        <p:spPr>
          <a:xfrm>
            <a:off x="1748487" y="258866"/>
            <a:ext cx="5150368" cy="5726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400" b="1" i="0" u="none" strike="noStrike" kern="0" cap="none" spc="0" baseline="0" dirty="0">
                <a:solidFill>
                  <a:srgbClr val="FFFFFF"/>
                </a:solidFill>
                <a:uFillTx/>
                <a:latin typeface="Roboto Slab"/>
                <a:ea typeface="Roboto Slab"/>
                <a:cs typeface="B Nazanin" panose="00000700000000000000" pitchFamily="2" charset="-78"/>
              </a:rPr>
              <a:t>اعضا</a:t>
            </a:r>
            <a:endParaRPr lang="es-PE" sz="2400" b="1" i="0" u="none" strike="noStrike" kern="0" cap="none" spc="0" baseline="0" dirty="0">
              <a:solidFill>
                <a:srgbClr val="FFFFFF"/>
              </a:solidFill>
              <a:uFillTx/>
              <a:latin typeface="Roboto Slab"/>
              <a:ea typeface="Roboto Slab"/>
              <a:cs typeface="B Nazanin" panose="00000700000000000000" pitchFamily="2" charset="-78"/>
            </a:endParaRPr>
          </a:p>
        </p:txBody>
      </p:sp>
      <p:sp>
        <p:nvSpPr>
          <p:cNvPr id="72" name="Google Shape;12;p2">
            <a:extLst>
              <a:ext uri="{FF2B5EF4-FFF2-40B4-BE49-F238E27FC236}">
                <a16:creationId xmlns:a16="http://schemas.microsoft.com/office/drawing/2014/main" id="{8E82BFCF-0BF4-EA12-287F-F8983BF066DB}"/>
              </a:ext>
            </a:extLst>
          </p:cNvPr>
          <p:cNvSpPr/>
          <p:nvPr/>
        </p:nvSpPr>
        <p:spPr>
          <a:xfrm flipH="1">
            <a:off x="6973799" y="-2170200"/>
            <a:ext cx="4340400" cy="4340400"/>
          </a:xfrm>
          <a:custGeom>
            <a:avLst>
              <a:gd name="f11" fmla="val 270"/>
              <a:gd name="f12" fmla="val 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*/ 5419351 1 1725033"/>
              <a:gd name="f10" fmla="+- 0 0 1"/>
              <a:gd name="f11" fmla="val 270"/>
              <a:gd name="f12" fmla="val 0"/>
              <a:gd name="f13" fmla="abs f5"/>
              <a:gd name="f14" fmla="abs f6"/>
              <a:gd name="f15" fmla="abs f7"/>
              <a:gd name="f16" fmla="val f8"/>
              <a:gd name="f17" fmla="+- 2700000 f3 0"/>
              <a:gd name="f18" fmla="+- 0 0 f11"/>
              <a:gd name="f19" fmla="+- 0 0 f12"/>
              <a:gd name="f20" fmla="?: f13 f5 1"/>
              <a:gd name="f21" fmla="?: f14 f6 1"/>
              <a:gd name="f22" fmla="?: f15 f7 1"/>
              <a:gd name="f23" fmla="*/ f17 f9 1"/>
              <a:gd name="f24" fmla="*/ f18 f2 1"/>
              <a:gd name="f25" fmla="*/ f19 f2 1"/>
              <a:gd name="f26" fmla="*/ f20 1 21600"/>
              <a:gd name="f27" fmla="*/ f21 1 21600"/>
              <a:gd name="f28" fmla="*/ 21600 f20 1"/>
              <a:gd name="f29" fmla="*/ 21600 f21 1"/>
              <a:gd name="f30" fmla="*/ f23 1 f2"/>
              <a:gd name="f31" fmla="*/ f24 1 f4"/>
              <a:gd name="f32" fmla="*/ f25 1 f4"/>
              <a:gd name="f33" fmla="min f27 f26"/>
              <a:gd name="f34" fmla="*/ f28 1 f22"/>
              <a:gd name="f35" fmla="*/ f29 1 f22"/>
              <a:gd name="f36" fmla="+- 0 0 f30"/>
              <a:gd name="f37" fmla="+- f31 0 f3"/>
              <a:gd name="f38" fmla="+- f32 0 f3"/>
              <a:gd name="f39" fmla="val f34"/>
              <a:gd name="f40" fmla="val f35"/>
              <a:gd name="f41" fmla="+- 0 0 f36"/>
              <a:gd name="f42" fmla="+- 0 0 f37"/>
              <a:gd name="f43" fmla="+- 0 0 f38"/>
              <a:gd name="f44" fmla="+- f40 0 f16"/>
              <a:gd name="f45" fmla="+- f39 0 f16"/>
              <a:gd name="f46" fmla="val f42"/>
              <a:gd name="f47" fmla="val f43"/>
              <a:gd name="f48" fmla="*/ f41 f2 1"/>
              <a:gd name="f49" fmla="*/ f44 1 2"/>
              <a:gd name="f50" fmla="*/ f45 1 2"/>
              <a:gd name="f51" fmla="+- f47 0 f46"/>
              <a:gd name="f52" fmla="+- f46 f3 0"/>
              <a:gd name="f53" fmla="*/ f48 1 f9"/>
              <a:gd name="f54" fmla="+- f16 f49 0"/>
              <a:gd name="f55" fmla="+- f16 f50 0"/>
              <a:gd name="f56" fmla="+- f51 21600000 0"/>
              <a:gd name="f57" fmla="*/ f52 f9 1"/>
              <a:gd name="f58" fmla="+- f53 0 f3"/>
              <a:gd name="f59" fmla="*/ f50 f33 1"/>
              <a:gd name="f60" fmla="*/ f49 f33 1"/>
              <a:gd name="f61" fmla="?: f51 f51 f56"/>
              <a:gd name="f62" fmla="*/ f57 1 f2"/>
              <a:gd name="f63" fmla="cos 1 f58"/>
              <a:gd name="f64" fmla="sin 1 f58"/>
              <a:gd name="f65" fmla="*/ f55 f33 1"/>
              <a:gd name="f66" fmla="*/ f54 f33 1"/>
              <a:gd name="f67" fmla="+- 0 0 f62"/>
              <a:gd name="f68" fmla="+- 0 0 f63"/>
              <a:gd name="f69" fmla="+- 0 0 f64"/>
              <a:gd name="f70" fmla="+- 0 0 f67"/>
              <a:gd name="f71" fmla="+- 0 0 f68"/>
              <a:gd name="f72" fmla="+- 0 0 f69"/>
              <a:gd name="f73" fmla="*/ f70 f2 1"/>
              <a:gd name="f74" fmla="*/ f71 f50 1"/>
              <a:gd name="f75" fmla="*/ f72 f49 1"/>
              <a:gd name="f76" fmla="*/ f73 1 f9"/>
              <a:gd name="f77" fmla="+- f55 0 f74"/>
              <a:gd name="f78" fmla="+- f55 f74 0"/>
              <a:gd name="f79" fmla="+- f54 0 f75"/>
              <a:gd name="f80" fmla="+- f54 f75 0"/>
              <a:gd name="f81" fmla="+- f76 0 f3"/>
              <a:gd name="f82" fmla="*/ f77 f33 1"/>
              <a:gd name="f83" fmla="*/ f79 f33 1"/>
              <a:gd name="f84" fmla="*/ f78 f33 1"/>
              <a:gd name="f85" fmla="*/ f80 f33 1"/>
              <a:gd name="f86" fmla="sin 1 f81"/>
              <a:gd name="f87" fmla="cos 1 f81"/>
              <a:gd name="f88" fmla="+- 0 0 f86"/>
              <a:gd name="f89" fmla="+- 0 0 f87"/>
              <a:gd name="f90" fmla="+- 0 0 f88"/>
              <a:gd name="f91" fmla="+- 0 0 f89"/>
              <a:gd name="f92" fmla="*/ f90 f50 1"/>
              <a:gd name="f93" fmla="*/ f91 f49 1"/>
              <a:gd name="f94" fmla="+- 0 0 f93"/>
              <a:gd name="f95" fmla="+- 0 0 f92"/>
              <a:gd name="f96" fmla="+- 0 0 f94"/>
              <a:gd name="f97" fmla="+- 0 0 f95"/>
              <a:gd name="f98" fmla="at2 f96 f97"/>
              <a:gd name="f99" fmla="+- f98 f3 0"/>
              <a:gd name="f100" fmla="*/ f99 f9 1"/>
              <a:gd name="f101" fmla="*/ f100 1 f2"/>
              <a:gd name="f102" fmla="+- 0 0 f101"/>
              <a:gd name="f103" fmla="val f102"/>
              <a:gd name="f104" fmla="+- 0 0 f103"/>
              <a:gd name="f105" fmla="*/ f104 f2 1"/>
              <a:gd name="f106" fmla="*/ f105 1 f9"/>
              <a:gd name="f107" fmla="+- f106 0 f3"/>
              <a:gd name="f108" fmla="cos 1 f107"/>
              <a:gd name="f109" fmla="sin 1 f107"/>
              <a:gd name="f110" fmla="+- 0 0 f108"/>
              <a:gd name="f111" fmla="+- 0 0 f109"/>
              <a:gd name="f112" fmla="*/ f10 f110 1"/>
              <a:gd name="f113" fmla="*/ f10 f111 1"/>
              <a:gd name="f114" fmla="*/ f112 f50 1"/>
              <a:gd name="f115" fmla="*/ f113 f49 1"/>
              <a:gd name="f116" fmla="+- f55 f114 0"/>
              <a:gd name="f117" fmla="+- f54 f115 0"/>
              <a:gd name="f118" fmla="*/ f116 f33 1"/>
              <a:gd name="f119" fmla="*/ f11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2" t="f83" r="f84" b="f85"/>
            <a:pathLst>
              <a:path>
                <a:moveTo>
                  <a:pt x="f118" y="f119"/>
                </a:moveTo>
                <a:arcTo wR="f59" hR="f60" stAng="f46" swAng="f61"/>
                <a:lnTo>
                  <a:pt x="f65" y="f66"/>
                </a:lnTo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after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Effect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Effect">
                      <p:stCondLst>
                        <p:cond delay="indefinite"/>
                      </p:stCondLst>
                      <p:childTnLst>
                        <p:par>
                          <p:cTn id="17" fill="hold" nodeType="afterEffect">
                            <p:stCondLst>
                              <p:cond delay="0"/>
                            </p:stCondLst>
                            <p:childTnLst>
                              <p:par>
                                <p:cTn id="18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Effect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Effect">
                      <p:stCondLst>
                        <p:cond delay="indefinite"/>
                      </p:stCondLst>
                      <p:childTnLst>
                        <p:par>
                          <p:cTn id="30" fill="hold" nodeType="afterEffect">
                            <p:stCondLst>
                              <p:cond delay="0"/>
                            </p:stCondLst>
                            <p:childTnLst>
                              <p:par>
                                <p:cTn id="31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Effect">
                            <p:stCondLst>
                              <p:cond delay="10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Marcador de posición de imagen 3">
            <a:extLst>
              <a:ext uri="{FF2B5EF4-FFF2-40B4-BE49-F238E27FC236}">
                <a16:creationId xmlns:a16="http://schemas.microsoft.com/office/drawing/2014/main" id="{D90C48E3-BAC4-F69F-28B6-8A17A0AC7BC6}"/>
              </a:ext>
            </a:extLst>
          </p:cNvPr>
          <p:cNvPicPr>
            <a:picLocks noGrp="1" noChangeAspect="1"/>
          </p:cNvPicPr>
          <p:nvPr>
            <p:ph type="pic" idx="4294967295"/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8064495" cy="5143499"/>
          </a:xfrm>
          <a:solidFill>
            <a:srgbClr val="FFE2B6"/>
          </a:solidFill>
        </p:spPr>
      </p:pic>
      <p:pic>
        <p:nvPicPr>
          <p:cNvPr id="3" name="Marcador de posición de imagen 3">
            <a:extLst>
              <a:ext uri="{FF2B5EF4-FFF2-40B4-BE49-F238E27FC236}">
                <a16:creationId xmlns:a16="http://schemas.microsoft.com/office/drawing/2014/main" id="{CDEEE603-D974-8E02-912E-806B111B0BF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8064495" y="0"/>
            <a:ext cx="1079504" cy="5143499"/>
          </a:xfrm>
          <a:prstGeom prst="rect">
            <a:avLst/>
          </a:prstGeom>
          <a:solidFill>
            <a:srgbClr val="FFE2B6"/>
          </a:solidFill>
          <a:ln cap="flat">
            <a:noFill/>
          </a:ln>
        </p:spPr>
      </p:pic>
      <p:sp>
        <p:nvSpPr>
          <p:cNvPr id="4" name="Google Shape;508;p37">
            <a:extLst>
              <a:ext uri="{FF2B5EF4-FFF2-40B4-BE49-F238E27FC236}">
                <a16:creationId xmlns:a16="http://schemas.microsoft.com/office/drawing/2014/main" id="{B6CFB0C1-C962-8063-0A08-7B3C87E4EBAD}"/>
              </a:ext>
            </a:extLst>
          </p:cNvPr>
          <p:cNvSpPr txBox="1"/>
          <p:nvPr/>
        </p:nvSpPr>
        <p:spPr>
          <a:xfrm>
            <a:off x="5419804" y="3083621"/>
            <a:ext cx="3010195" cy="154290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800" b="1" i="0" u="none" strike="noStrike" kern="0" cap="none" spc="0" baseline="0" dirty="0">
                <a:uFillTx/>
                <a:latin typeface="Roboto Slab" pitchFamily="2"/>
                <a:ea typeface="Roboto Slab" pitchFamily="2"/>
                <a:cs typeface="B Nazanin" panose="00000700000000000000" pitchFamily="2" charset="-78"/>
              </a:rPr>
              <a:t>یک تصویر</a:t>
            </a:r>
          </a:p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800" b="1" i="0" u="none" strike="noStrike" kern="0" cap="none" spc="0" baseline="0" dirty="0">
                <a:solidFill>
                  <a:srgbClr val="FC4B22"/>
                </a:solidFill>
                <a:uFillTx/>
                <a:latin typeface="Roboto Slab" pitchFamily="2"/>
                <a:ea typeface="Roboto Slab" pitchFamily="2"/>
                <a:cs typeface="B Nazanin" panose="00000700000000000000" pitchFamily="2" charset="-78"/>
              </a:rPr>
              <a:t> ارزش هزار کلمه است</a:t>
            </a:r>
            <a:endParaRPr lang="en-US" sz="2800" b="1" i="0" u="none" strike="noStrike" kern="0" cap="none" spc="0" baseline="0" dirty="0">
              <a:solidFill>
                <a:srgbClr val="383838"/>
              </a:solidFill>
              <a:uFillTx/>
              <a:latin typeface="Roboto Slab" pitchFamily="2"/>
              <a:ea typeface="Roboto Slab" pitchFamily="2"/>
              <a:cs typeface="B Nazanin" panose="00000700000000000000" pitchFamily="2" charset="-78"/>
            </a:endParaRPr>
          </a:p>
        </p:txBody>
      </p:sp>
      <p:sp>
        <p:nvSpPr>
          <p:cNvPr id="5" name="CuadroTexto 6">
            <a:extLst>
              <a:ext uri="{FF2B5EF4-FFF2-40B4-BE49-F238E27FC236}">
                <a16:creationId xmlns:a16="http://schemas.microsoft.com/office/drawing/2014/main" id="{E3640A22-D307-D3BF-9995-4AAED62DABE0}"/>
              </a:ext>
            </a:extLst>
          </p:cNvPr>
          <p:cNvSpPr txBox="1"/>
          <p:nvPr/>
        </p:nvSpPr>
        <p:spPr>
          <a:xfrm>
            <a:off x="5794753" y="921824"/>
            <a:ext cx="2635245" cy="120032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600" b="0" i="0" u="none" strike="noStrike" kern="0" cap="none" spc="0" baseline="0" dirty="0">
                <a:solidFill>
                  <a:srgbClr val="F4F0E9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روز بین المللی </a:t>
            </a:r>
            <a:r>
              <a:rPr lang="fa-IR" sz="3600" b="0" i="0" u="none" strike="noStrike" kern="0" cap="none" spc="0" baseline="0" dirty="0">
                <a:solidFill>
                  <a:srgbClr val="FF0000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خانواده</a:t>
            </a:r>
            <a:r>
              <a:rPr lang="fa-IR" sz="3600" b="0" i="0" u="none" strike="noStrike" kern="0" cap="none" spc="0" baseline="0" dirty="0">
                <a:solidFill>
                  <a:srgbClr val="F4F0E9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 ها</a:t>
            </a:r>
            <a:endParaRPr lang="es-PE" sz="3600" b="0" i="0" u="none" strike="noStrike" kern="0" cap="none" spc="0" baseline="0" dirty="0">
              <a:solidFill>
                <a:srgbClr val="FC4B22"/>
              </a:solidFill>
              <a:uFillTx/>
              <a:latin typeface="Bahnschrift SemiBold Condensed" pitchFamily="34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2">
            <a:extLst>
              <a:ext uri="{FF2B5EF4-FFF2-40B4-BE49-F238E27FC236}">
                <a16:creationId xmlns:a16="http://schemas.microsoft.com/office/drawing/2014/main" id="{1A807948-B1DD-8498-4491-825CC136818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72000" y="0"/>
            <a:ext cx="4572000" cy="5143499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Rectangle 4">
            <a:extLst>
              <a:ext uri="{FF2B5EF4-FFF2-40B4-BE49-F238E27FC236}">
                <a16:creationId xmlns:a16="http://schemas.microsoft.com/office/drawing/2014/main" id="{C2A85A0C-D6BC-FC13-7C9E-0F4180261807}"/>
              </a:ext>
            </a:extLst>
          </p:cNvPr>
          <p:cNvSpPr/>
          <p:nvPr/>
        </p:nvSpPr>
        <p:spPr>
          <a:xfrm>
            <a:off x="2091095" y="2394594"/>
            <a:ext cx="1682614" cy="338556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0" i="0" u="none" strike="noStrike" kern="0" cap="none" spc="0" baseline="0" dirty="0">
                <a:solidFill>
                  <a:srgbClr val="111A0B"/>
                </a:solidFill>
                <a:uFillTx/>
                <a:latin typeface="Raleway SemiBold" pitchFamily="34"/>
                <a:ea typeface="Arial"/>
                <a:cs typeface="B Nazanin" panose="00000700000000000000" pitchFamily="2" charset="-78"/>
              </a:rPr>
              <a:t>متن شما اینجاست</a:t>
            </a:r>
            <a:endParaRPr lang="en-US" sz="1600" b="0" i="0" u="none" strike="noStrike" kern="0" cap="none" spc="0" baseline="0" dirty="0">
              <a:solidFill>
                <a:srgbClr val="111A0B"/>
              </a:solidFill>
              <a:uFillTx/>
              <a:latin typeface="Raleway SemiBold" pitchFamily="34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F1E1928-6211-1282-4796-E6BE2648288B}"/>
              </a:ext>
            </a:extLst>
          </p:cNvPr>
          <p:cNvSpPr/>
          <p:nvPr/>
        </p:nvSpPr>
        <p:spPr>
          <a:xfrm>
            <a:off x="2091095" y="2733141"/>
            <a:ext cx="2582503" cy="275075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00" b="0" i="0" u="none" strike="noStrike" kern="0" cap="none" spc="0" baseline="0" dirty="0">
                <a:solidFill>
                  <a:srgbClr val="000000"/>
                </a:solidFill>
                <a:uFillTx/>
                <a:latin typeface="Open Sans" pitchFamily="34"/>
                <a:ea typeface="Open Sans" pitchFamily="34"/>
                <a:cs typeface="B Nazanin" panose="00000700000000000000" pitchFamily="2" charset="-78"/>
              </a:rPr>
              <a:t>قالب پاورپوینت خانواده ویرایش می باشد</a:t>
            </a:r>
            <a:endParaRPr lang="en-US" sz="1000" b="0" i="0" u="none" strike="noStrike" kern="0" cap="none" spc="0" baseline="0" dirty="0">
              <a:solidFill>
                <a:srgbClr val="000000"/>
              </a:solidFill>
              <a:uFillTx/>
              <a:latin typeface="Open Sans" pitchFamily="34"/>
              <a:ea typeface="Open Sans" pitchFamily="34"/>
              <a:cs typeface="B Nazanin" panose="00000700000000000000" pitchFamily="2" charset="-78"/>
            </a:endParaRPr>
          </a:p>
        </p:txBody>
      </p:sp>
      <p:sp>
        <p:nvSpPr>
          <p:cNvPr id="5" name="Rectangle 8">
            <a:extLst>
              <a:ext uri="{FF2B5EF4-FFF2-40B4-BE49-F238E27FC236}">
                <a16:creationId xmlns:a16="http://schemas.microsoft.com/office/drawing/2014/main" id="{1C41A688-7578-5E65-CAAE-09AFD1CF54DD}"/>
              </a:ext>
            </a:extLst>
          </p:cNvPr>
          <p:cNvSpPr/>
          <p:nvPr/>
        </p:nvSpPr>
        <p:spPr>
          <a:xfrm>
            <a:off x="2091095" y="3702597"/>
            <a:ext cx="1682614" cy="338556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0" i="0" u="none" strike="noStrike" kern="0" cap="none" spc="0" baseline="0" dirty="0">
                <a:solidFill>
                  <a:srgbClr val="111A0B"/>
                </a:solidFill>
                <a:uFillTx/>
                <a:latin typeface="Raleway SemiBold" pitchFamily="34"/>
                <a:ea typeface="Arial"/>
                <a:cs typeface="B Nazanin" panose="00000700000000000000" pitchFamily="2" charset="-78"/>
              </a:rPr>
              <a:t>متن شما اینجاست</a:t>
            </a:r>
            <a:endParaRPr lang="en-US" sz="1600" b="0" i="0" u="none" strike="noStrike" kern="0" cap="none" spc="0" baseline="0" dirty="0">
              <a:solidFill>
                <a:srgbClr val="111A0B"/>
              </a:solidFill>
              <a:uFillTx/>
              <a:latin typeface="Raleway SemiBold" pitchFamily="34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Rectangle 9">
            <a:extLst>
              <a:ext uri="{FF2B5EF4-FFF2-40B4-BE49-F238E27FC236}">
                <a16:creationId xmlns:a16="http://schemas.microsoft.com/office/drawing/2014/main" id="{83517E30-3B71-8E50-9611-5A9B21FE022B}"/>
              </a:ext>
            </a:extLst>
          </p:cNvPr>
          <p:cNvSpPr/>
          <p:nvPr/>
        </p:nvSpPr>
        <p:spPr>
          <a:xfrm>
            <a:off x="2091095" y="4041154"/>
            <a:ext cx="2582503" cy="275075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00" b="0" i="0" u="none" strike="noStrike" kern="0" cap="none" spc="0" baseline="0" dirty="0">
                <a:solidFill>
                  <a:srgbClr val="000000"/>
                </a:solidFill>
                <a:uFillTx/>
                <a:latin typeface="Open Sans" pitchFamily="34"/>
                <a:ea typeface="Open Sans" pitchFamily="34"/>
                <a:cs typeface="B Nazanin" panose="00000700000000000000" pitchFamily="2" charset="-78"/>
              </a:rPr>
              <a:t>قالب پاورپوینت خانواده ویرایش می باشد</a:t>
            </a:r>
            <a:endParaRPr lang="en-US" sz="1000" b="0" i="0" u="none" strike="noStrike" kern="0" cap="none" spc="0" baseline="0" dirty="0">
              <a:solidFill>
                <a:srgbClr val="000000"/>
              </a:solidFill>
              <a:uFillTx/>
              <a:latin typeface="Open Sans" pitchFamily="34"/>
              <a:ea typeface="Open Sans" pitchFamily="34"/>
              <a:cs typeface="B Nazanin" panose="00000700000000000000" pitchFamily="2" charset="-78"/>
            </a:endParaRPr>
          </a:p>
        </p:txBody>
      </p:sp>
      <p:sp>
        <p:nvSpPr>
          <p:cNvPr id="7" name="Oval 11">
            <a:extLst>
              <a:ext uri="{FF2B5EF4-FFF2-40B4-BE49-F238E27FC236}">
                <a16:creationId xmlns:a16="http://schemas.microsoft.com/office/drawing/2014/main" id="{60D21D3D-0FF5-23E3-07E5-D0A2437F8A04}"/>
              </a:ext>
            </a:extLst>
          </p:cNvPr>
          <p:cNvSpPr/>
          <p:nvPr/>
        </p:nvSpPr>
        <p:spPr>
          <a:xfrm>
            <a:off x="972455" y="2482806"/>
            <a:ext cx="816531" cy="81653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" name="Freeform 58">
            <a:extLst>
              <a:ext uri="{FF2B5EF4-FFF2-40B4-BE49-F238E27FC236}">
                <a16:creationId xmlns:a16="http://schemas.microsoft.com/office/drawing/2014/main" id="{5758C195-A625-7DEB-C574-128566177D2E}"/>
              </a:ext>
            </a:extLst>
          </p:cNvPr>
          <p:cNvSpPr/>
          <p:nvPr/>
        </p:nvSpPr>
        <p:spPr>
          <a:xfrm>
            <a:off x="1173632" y="2685254"/>
            <a:ext cx="414186" cy="41162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2"/>
              <a:gd name="f7" fmla="val 161"/>
              <a:gd name="f8" fmla="val 155"/>
              <a:gd name="f9" fmla="val 79"/>
              <a:gd name="f10" fmla="val 150"/>
              <a:gd name="f11" fmla="val 76"/>
              <a:gd name="f12" fmla="val 142"/>
              <a:gd name="f13" fmla="val 74"/>
              <a:gd name="f14" fmla="val 135"/>
              <a:gd name="f15" fmla="val 81"/>
              <a:gd name="f16" fmla="val 122"/>
              <a:gd name="f17" fmla="val 96"/>
              <a:gd name="f18" fmla="val 120"/>
              <a:gd name="f19" fmla="val 90"/>
              <a:gd name="f20" fmla="val 115"/>
              <a:gd name="f21" fmla="val 86"/>
              <a:gd name="f22" fmla="val 109"/>
              <a:gd name="f23" fmla="val 85"/>
              <a:gd name="f24" fmla="val 82"/>
              <a:gd name="f25" fmla="val 83"/>
              <a:gd name="f26" fmla="val 67"/>
              <a:gd name="f27" fmla="val 73"/>
              <a:gd name="f28" fmla="val 48"/>
              <a:gd name="f29" fmla="val 35"/>
              <a:gd name="f30" fmla="val 27"/>
              <a:gd name="f31" fmla="val 91"/>
              <a:gd name="f32" fmla="val 23"/>
              <a:gd name="f33" fmla="val 18"/>
              <a:gd name="f34" fmla="val 13"/>
              <a:gd name="f35" fmla="val 3"/>
              <a:gd name="f36" fmla="val 2"/>
              <a:gd name="f37" fmla="val 100"/>
              <a:gd name="f38" fmla="val 103"/>
              <a:gd name="f39" fmla="val 30"/>
              <a:gd name="f40" fmla="val 158"/>
              <a:gd name="f41" fmla="val 160"/>
              <a:gd name="f42" fmla="val 33"/>
              <a:gd name="f43" fmla="val 47"/>
              <a:gd name="f44" fmla="val 52"/>
              <a:gd name="f45" fmla="val 153"/>
              <a:gd name="f46" fmla="val 53"/>
              <a:gd name="f47" fmla="val 148"/>
              <a:gd name="f48" fmla="val 141"/>
              <a:gd name="f49" fmla="val 119"/>
              <a:gd name="f50" fmla="val 129"/>
              <a:gd name="f51" fmla="val 138"/>
              <a:gd name="f52" fmla="val 130"/>
              <a:gd name="f53" fmla="val 157"/>
              <a:gd name="f54" fmla="val 93"/>
              <a:gd name="f55" fmla="val 84"/>
              <a:gd name="f56" fmla="val 42"/>
              <a:gd name="f57" fmla="val 146"/>
              <a:gd name="f58" fmla="val 12"/>
              <a:gd name="f59" fmla="val 20"/>
              <a:gd name="f60" fmla="val 98"/>
              <a:gd name="f61" fmla="val 25"/>
              <a:gd name="f62" fmla="val 101"/>
              <a:gd name="f63" fmla="val 43"/>
              <a:gd name="f64" fmla="val 140"/>
              <a:gd name="f65" fmla="val 45"/>
              <a:gd name="f66" fmla="val 143"/>
              <a:gd name="f67" fmla="val 127"/>
              <a:gd name="f68" fmla="val 123"/>
              <a:gd name="f69" fmla="val 124"/>
              <a:gd name="f70" fmla="val 117"/>
              <a:gd name="f71" fmla="val 133"/>
              <a:gd name="f72" fmla="val 50"/>
              <a:gd name="f73" fmla="val 64"/>
              <a:gd name="f74" fmla="val 95"/>
              <a:gd name="f75" fmla="val 112"/>
              <a:gd name="f76" fmla="val 114"/>
              <a:gd name="f77" fmla="val 105"/>
              <a:gd name="f78" fmla="val 80"/>
              <a:gd name="f79" fmla="val 106"/>
              <a:gd name="f80" fmla="val 110"/>
              <a:gd name="f81" fmla="val 111"/>
              <a:gd name="f82" fmla="val 113"/>
              <a:gd name="f83" fmla="val 144"/>
              <a:gd name="f84" fmla="val 88"/>
              <a:gd name="f85" fmla="val 145"/>
              <a:gd name="f86" fmla="val 147"/>
              <a:gd name="f87" fmla="val 149"/>
              <a:gd name="f88" fmla="val 152"/>
              <a:gd name="f89" fmla="val 62"/>
              <a:gd name="f90" fmla="val 68"/>
              <a:gd name="f91" fmla="val 108"/>
              <a:gd name="f92" fmla="val 66"/>
              <a:gd name="f93" fmla="val 63"/>
              <a:gd name="f94" fmla="val 58"/>
              <a:gd name="f95" fmla="val 38"/>
              <a:gd name="f96" fmla="val 32"/>
              <a:gd name="f97" fmla="val 102"/>
              <a:gd name="f98" fmla="val 29"/>
              <a:gd name="f99" fmla="val 26"/>
              <a:gd name="f100" fmla="val 21"/>
              <a:gd name="f101" fmla="val 9"/>
              <a:gd name="f102" fmla="val 75"/>
              <a:gd name="f103" fmla="val 72"/>
              <a:gd name="f104" fmla="val 57"/>
              <a:gd name="f105" fmla="val 60"/>
              <a:gd name="f106" fmla="val 11"/>
              <a:gd name="f107" fmla="val 16"/>
              <a:gd name="f108" fmla="val 39"/>
              <a:gd name="f109" fmla="+- 0 0 -90"/>
              <a:gd name="f110" fmla="*/ f3 1 162"/>
              <a:gd name="f111" fmla="*/ f4 1 161"/>
              <a:gd name="f112" fmla="val f5"/>
              <a:gd name="f113" fmla="val f6"/>
              <a:gd name="f114" fmla="val f7"/>
              <a:gd name="f115" fmla="*/ f109 f0 1"/>
              <a:gd name="f116" fmla="+- f114 0 f112"/>
              <a:gd name="f117" fmla="+- f113 0 f112"/>
              <a:gd name="f118" fmla="*/ f115 1 f2"/>
              <a:gd name="f119" fmla="*/ f117 1 162"/>
              <a:gd name="f120" fmla="*/ f116 1 161"/>
              <a:gd name="f121" fmla="*/ 135 f117 1"/>
              <a:gd name="f122" fmla="*/ 81 f116 1"/>
              <a:gd name="f123" fmla="*/ 109 f117 1"/>
              <a:gd name="f124" fmla="*/ 86 f116 1"/>
              <a:gd name="f125" fmla="*/ 79 f117 1"/>
              <a:gd name="f126" fmla="*/ 83 f116 1"/>
              <a:gd name="f127" fmla="*/ 27 f117 1"/>
              <a:gd name="f128" fmla="*/ 91 f116 1"/>
              <a:gd name="f129" fmla="*/ 3 f117 1"/>
              <a:gd name="f130" fmla="*/ 96 f116 1"/>
              <a:gd name="f131" fmla="*/ 30 f117 1"/>
              <a:gd name="f132" fmla="*/ 158 f116 1"/>
              <a:gd name="f133" fmla="*/ 47 f117 1"/>
              <a:gd name="f134" fmla="*/ 155 f116 1"/>
              <a:gd name="f135" fmla="*/ 141 f116 1"/>
              <a:gd name="f136" fmla="*/ 157 f117 1"/>
              <a:gd name="f137" fmla="*/ 100 f116 1"/>
              <a:gd name="f138" fmla="*/ 42 f117 1"/>
              <a:gd name="f139" fmla="*/ 146 f116 1"/>
              <a:gd name="f140" fmla="*/ 12 f117 1"/>
              <a:gd name="f141" fmla="*/ 103 f116 1"/>
              <a:gd name="f142" fmla="*/ 25 f117 1"/>
              <a:gd name="f143" fmla="*/ 101 f116 1"/>
              <a:gd name="f144" fmla="*/ 127 f117 1"/>
              <a:gd name="f145" fmla="*/ 123 f116 1"/>
              <a:gd name="f146" fmla="*/ 50 f117 1"/>
              <a:gd name="f147" fmla="*/ 133 f116 1"/>
              <a:gd name="f148" fmla="*/ 90 f116 1"/>
              <a:gd name="f149" fmla="*/ 85 f117 1"/>
              <a:gd name="f150" fmla="*/ 114 f117 1"/>
              <a:gd name="f151" fmla="*/ 105 f116 1"/>
              <a:gd name="f152" fmla="*/ 115 f116 1"/>
              <a:gd name="f153" fmla="*/ 122 f117 1"/>
              <a:gd name="f154" fmla="*/ 110 f116 1"/>
              <a:gd name="f155" fmla="*/ 149 f117 1"/>
              <a:gd name="f156" fmla="*/ 88 f116 1"/>
              <a:gd name="f157" fmla="*/ 62 f117 1"/>
              <a:gd name="f158" fmla="*/ 68 f116 1"/>
              <a:gd name="f159" fmla="*/ 113 f117 1"/>
              <a:gd name="f160" fmla="*/ 63 f116 1"/>
              <a:gd name="f161" fmla="*/ 98 f117 1"/>
              <a:gd name="f162" fmla="*/ 32 f116 1"/>
              <a:gd name="f163" fmla="*/ 0 f116 1"/>
              <a:gd name="f164" fmla="*/ 72 f117 1"/>
              <a:gd name="f165" fmla="*/ 57 f117 1"/>
              <a:gd name="f166" fmla="*/ 11 f116 1"/>
              <a:gd name="f167" fmla="*/ 29 f116 1"/>
              <a:gd name="f168" fmla="*/ 103 f117 1"/>
              <a:gd name="f169" fmla="*/ 58 f116 1"/>
              <a:gd name="f170" fmla="*/ 39 f116 1"/>
              <a:gd name="f171" fmla="+- f118 0 f1"/>
              <a:gd name="f172" fmla="*/ f121 1 162"/>
              <a:gd name="f173" fmla="*/ f122 1 161"/>
              <a:gd name="f174" fmla="*/ f123 1 162"/>
              <a:gd name="f175" fmla="*/ f124 1 161"/>
              <a:gd name="f176" fmla="*/ f125 1 162"/>
              <a:gd name="f177" fmla="*/ f126 1 161"/>
              <a:gd name="f178" fmla="*/ f127 1 162"/>
              <a:gd name="f179" fmla="*/ f128 1 161"/>
              <a:gd name="f180" fmla="*/ f129 1 162"/>
              <a:gd name="f181" fmla="*/ f130 1 161"/>
              <a:gd name="f182" fmla="*/ f131 1 162"/>
              <a:gd name="f183" fmla="*/ f132 1 161"/>
              <a:gd name="f184" fmla="*/ f133 1 162"/>
              <a:gd name="f185" fmla="*/ f134 1 161"/>
              <a:gd name="f186" fmla="*/ f135 1 161"/>
              <a:gd name="f187" fmla="*/ f136 1 162"/>
              <a:gd name="f188" fmla="*/ f137 1 161"/>
              <a:gd name="f189" fmla="*/ f138 1 162"/>
              <a:gd name="f190" fmla="*/ f139 1 161"/>
              <a:gd name="f191" fmla="*/ f140 1 162"/>
              <a:gd name="f192" fmla="*/ f141 1 161"/>
              <a:gd name="f193" fmla="*/ f142 1 162"/>
              <a:gd name="f194" fmla="*/ f143 1 161"/>
              <a:gd name="f195" fmla="*/ f144 1 162"/>
              <a:gd name="f196" fmla="*/ f145 1 161"/>
              <a:gd name="f197" fmla="*/ f146 1 162"/>
              <a:gd name="f198" fmla="*/ f147 1 161"/>
              <a:gd name="f199" fmla="*/ f148 1 161"/>
              <a:gd name="f200" fmla="*/ f149 1 162"/>
              <a:gd name="f201" fmla="*/ f150 1 162"/>
              <a:gd name="f202" fmla="*/ f151 1 161"/>
              <a:gd name="f203" fmla="*/ f152 1 161"/>
              <a:gd name="f204" fmla="*/ f153 1 162"/>
              <a:gd name="f205" fmla="*/ f154 1 161"/>
              <a:gd name="f206" fmla="*/ f155 1 162"/>
              <a:gd name="f207" fmla="*/ f156 1 161"/>
              <a:gd name="f208" fmla="*/ f157 1 162"/>
              <a:gd name="f209" fmla="*/ f158 1 161"/>
              <a:gd name="f210" fmla="*/ f159 1 162"/>
              <a:gd name="f211" fmla="*/ f160 1 161"/>
              <a:gd name="f212" fmla="*/ f161 1 162"/>
              <a:gd name="f213" fmla="*/ f162 1 161"/>
              <a:gd name="f214" fmla="*/ f163 1 161"/>
              <a:gd name="f215" fmla="*/ f164 1 162"/>
              <a:gd name="f216" fmla="*/ f165 1 162"/>
              <a:gd name="f217" fmla="*/ f166 1 161"/>
              <a:gd name="f218" fmla="*/ f167 1 161"/>
              <a:gd name="f219" fmla="*/ f168 1 162"/>
              <a:gd name="f220" fmla="*/ f169 1 161"/>
              <a:gd name="f221" fmla="*/ f170 1 161"/>
              <a:gd name="f222" fmla="*/ 0 1 f119"/>
              <a:gd name="f223" fmla="*/ f113 1 f119"/>
              <a:gd name="f224" fmla="*/ 0 1 f120"/>
              <a:gd name="f225" fmla="*/ f114 1 f120"/>
              <a:gd name="f226" fmla="*/ f172 1 f119"/>
              <a:gd name="f227" fmla="*/ f173 1 f120"/>
              <a:gd name="f228" fmla="*/ f174 1 f119"/>
              <a:gd name="f229" fmla="*/ f175 1 f120"/>
              <a:gd name="f230" fmla="*/ f176 1 f119"/>
              <a:gd name="f231" fmla="*/ f177 1 f120"/>
              <a:gd name="f232" fmla="*/ f178 1 f119"/>
              <a:gd name="f233" fmla="*/ f179 1 f120"/>
              <a:gd name="f234" fmla="*/ f180 1 f119"/>
              <a:gd name="f235" fmla="*/ f181 1 f120"/>
              <a:gd name="f236" fmla="*/ f182 1 f119"/>
              <a:gd name="f237" fmla="*/ f183 1 f120"/>
              <a:gd name="f238" fmla="*/ f184 1 f119"/>
              <a:gd name="f239" fmla="*/ f185 1 f120"/>
              <a:gd name="f240" fmla="*/ f186 1 f120"/>
              <a:gd name="f241" fmla="*/ f187 1 f119"/>
              <a:gd name="f242" fmla="*/ f188 1 f120"/>
              <a:gd name="f243" fmla="*/ f189 1 f119"/>
              <a:gd name="f244" fmla="*/ f190 1 f120"/>
              <a:gd name="f245" fmla="*/ f191 1 f119"/>
              <a:gd name="f246" fmla="*/ f192 1 f120"/>
              <a:gd name="f247" fmla="*/ f193 1 f119"/>
              <a:gd name="f248" fmla="*/ f194 1 f120"/>
              <a:gd name="f249" fmla="*/ f195 1 f119"/>
              <a:gd name="f250" fmla="*/ f196 1 f120"/>
              <a:gd name="f251" fmla="*/ f197 1 f119"/>
              <a:gd name="f252" fmla="*/ f198 1 f120"/>
              <a:gd name="f253" fmla="*/ f199 1 f120"/>
              <a:gd name="f254" fmla="*/ f200 1 f119"/>
              <a:gd name="f255" fmla="*/ f201 1 f119"/>
              <a:gd name="f256" fmla="*/ f202 1 f120"/>
              <a:gd name="f257" fmla="*/ f203 1 f120"/>
              <a:gd name="f258" fmla="*/ f204 1 f119"/>
              <a:gd name="f259" fmla="*/ f205 1 f120"/>
              <a:gd name="f260" fmla="*/ f206 1 f119"/>
              <a:gd name="f261" fmla="*/ f207 1 f120"/>
              <a:gd name="f262" fmla="*/ f208 1 f119"/>
              <a:gd name="f263" fmla="*/ f209 1 f120"/>
              <a:gd name="f264" fmla="*/ f210 1 f119"/>
              <a:gd name="f265" fmla="*/ f211 1 f120"/>
              <a:gd name="f266" fmla="*/ f212 1 f119"/>
              <a:gd name="f267" fmla="*/ f213 1 f120"/>
              <a:gd name="f268" fmla="*/ f214 1 f120"/>
              <a:gd name="f269" fmla="*/ f215 1 f119"/>
              <a:gd name="f270" fmla="*/ f216 1 f119"/>
              <a:gd name="f271" fmla="*/ f217 1 f120"/>
              <a:gd name="f272" fmla="*/ f218 1 f120"/>
              <a:gd name="f273" fmla="*/ f219 1 f119"/>
              <a:gd name="f274" fmla="*/ f220 1 f120"/>
              <a:gd name="f275" fmla="*/ f221 1 f120"/>
              <a:gd name="f276" fmla="*/ f222 f110 1"/>
              <a:gd name="f277" fmla="*/ f223 f110 1"/>
              <a:gd name="f278" fmla="*/ f225 f111 1"/>
              <a:gd name="f279" fmla="*/ f224 f111 1"/>
              <a:gd name="f280" fmla="*/ f226 f110 1"/>
              <a:gd name="f281" fmla="*/ f227 f111 1"/>
              <a:gd name="f282" fmla="*/ f228 f110 1"/>
              <a:gd name="f283" fmla="*/ f229 f111 1"/>
              <a:gd name="f284" fmla="*/ f230 f110 1"/>
              <a:gd name="f285" fmla="*/ f231 f111 1"/>
              <a:gd name="f286" fmla="*/ f232 f110 1"/>
              <a:gd name="f287" fmla="*/ f233 f111 1"/>
              <a:gd name="f288" fmla="*/ f234 f110 1"/>
              <a:gd name="f289" fmla="*/ f235 f111 1"/>
              <a:gd name="f290" fmla="*/ f236 f110 1"/>
              <a:gd name="f291" fmla="*/ f237 f111 1"/>
              <a:gd name="f292" fmla="*/ f238 f110 1"/>
              <a:gd name="f293" fmla="*/ f239 f111 1"/>
              <a:gd name="f294" fmla="*/ f240 f111 1"/>
              <a:gd name="f295" fmla="*/ f241 f110 1"/>
              <a:gd name="f296" fmla="*/ f242 f111 1"/>
              <a:gd name="f297" fmla="*/ f243 f110 1"/>
              <a:gd name="f298" fmla="*/ f244 f111 1"/>
              <a:gd name="f299" fmla="*/ f245 f110 1"/>
              <a:gd name="f300" fmla="*/ f246 f111 1"/>
              <a:gd name="f301" fmla="*/ f247 f110 1"/>
              <a:gd name="f302" fmla="*/ f248 f111 1"/>
              <a:gd name="f303" fmla="*/ f249 f110 1"/>
              <a:gd name="f304" fmla="*/ f250 f111 1"/>
              <a:gd name="f305" fmla="*/ f251 f110 1"/>
              <a:gd name="f306" fmla="*/ f252 f111 1"/>
              <a:gd name="f307" fmla="*/ f253 f111 1"/>
              <a:gd name="f308" fmla="*/ f254 f110 1"/>
              <a:gd name="f309" fmla="*/ f255 f110 1"/>
              <a:gd name="f310" fmla="*/ f256 f111 1"/>
              <a:gd name="f311" fmla="*/ f257 f111 1"/>
              <a:gd name="f312" fmla="*/ f258 f110 1"/>
              <a:gd name="f313" fmla="*/ f259 f111 1"/>
              <a:gd name="f314" fmla="*/ f260 f110 1"/>
              <a:gd name="f315" fmla="*/ f261 f111 1"/>
              <a:gd name="f316" fmla="*/ f262 f110 1"/>
              <a:gd name="f317" fmla="*/ f263 f111 1"/>
              <a:gd name="f318" fmla="*/ f264 f110 1"/>
              <a:gd name="f319" fmla="*/ f265 f111 1"/>
              <a:gd name="f320" fmla="*/ f266 f110 1"/>
              <a:gd name="f321" fmla="*/ f267 f111 1"/>
              <a:gd name="f322" fmla="*/ f268 f111 1"/>
              <a:gd name="f323" fmla="*/ f269 f110 1"/>
              <a:gd name="f324" fmla="*/ f270 f110 1"/>
              <a:gd name="f325" fmla="*/ f271 f111 1"/>
              <a:gd name="f326" fmla="*/ f272 f111 1"/>
              <a:gd name="f327" fmla="*/ f273 f110 1"/>
              <a:gd name="f328" fmla="*/ f274 f111 1"/>
              <a:gd name="f329" fmla="*/ f275 f1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1">
                <a:pos x="f280" y="f281"/>
              </a:cxn>
              <a:cxn ang="f171">
                <a:pos x="f282" y="f283"/>
              </a:cxn>
              <a:cxn ang="f171">
                <a:pos x="f284" y="f285"/>
              </a:cxn>
              <a:cxn ang="f171">
                <a:pos x="f286" y="f287"/>
              </a:cxn>
              <a:cxn ang="f171">
                <a:pos x="f288" y="f289"/>
              </a:cxn>
              <a:cxn ang="f171">
                <a:pos x="f290" y="f291"/>
              </a:cxn>
              <a:cxn ang="f171">
                <a:pos x="f292" y="f293"/>
              </a:cxn>
              <a:cxn ang="f171">
                <a:pos x="f282" y="f294"/>
              </a:cxn>
              <a:cxn ang="f171">
                <a:pos x="f295" y="f296"/>
              </a:cxn>
              <a:cxn ang="f171">
                <a:pos x="f297" y="f298"/>
              </a:cxn>
              <a:cxn ang="f171">
                <a:pos x="f299" y="f300"/>
              </a:cxn>
              <a:cxn ang="f171">
                <a:pos x="f301" y="f302"/>
              </a:cxn>
              <a:cxn ang="f171">
                <a:pos x="f297" y="f298"/>
              </a:cxn>
              <a:cxn ang="f171">
                <a:pos x="f303" y="f304"/>
              </a:cxn>
              <a:cxn ang="f171">
                <a:pos x="f305" y="f306"/>
              </a:cxn>
              <a:cxn ang="f171">
                <a:pos x="f297" y="f307"/>
              </a:cxn>
              <a:cxn ang="f171">
                <a:pos x="f308" y="f289"/>
              </a:cxn>
              <a:cxn ang="f171">
                <a:pos x="f309" y="f296"/>
              </a:cxn>
              <a:cxn ang="f171">
                <a:pos x="f308" y="f310"/>
              </a:cxn>
              <a:cxn ang="f171">
                <a:pos x="f308" y="f311"/>
              </a:cxn>
              <a:cxn ang="f171">
                <a:pos x="f312" y="f313"/>
              </a:cxn>
              <a:cxn ang="f171">
                <a:pos x="f314" y="f315"/>
              </a:cxn>
              <a:cxn ang="f171">
                <a:pos x="f316" y="f317"/>
              </a:cxn>
              <a:cxn ang="f171">
                <a:pos x="f318" y="f319"/>
              </a:cxn>
              <a:cxn ang="f171">
                <a:pos x="f320" y="f321"/>
              </a:cxn>
              <a:cxn ang="f171">
                <a:pos x="f308" y="f322"/>
              </a:cxn>
              <a:cxn ang="f171">
                <a:pos x="f323" y="f321"/>
              </a:cxn>
              <a:cxn ang="f171">
                <a:pos x="f324" y="f319"/>
              </a:cxn>
              <a:cxn ang="f171">
                <a:pos x="f308" y="f325"/>
              </a:cxn>
              <a:cxn ang="f171">
                <a:pos x="f308" y="f326"/>
              </a:cxn>
              <a:cxn ang="f171">
                <a:pos x="f308" y="f325"/>
              </a:cxn>
              <a:cxn ang="f171">
                <a:pos x="f327" y="f328"/>
              </a:cxn>
              <a:cxn ang="f171">
                <a:pos x="f308" y="f329"/>
              </a:cxn>
            </a:cxnLst>
            <a:rect l="f276" t="f279" r="f277" b="f278"/>
            <a:pathLst>
              <a:path w="162" h="161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6" y="f17"/>
                  <a:pt x="f16" y="f17"/>
                </a:cubicBezTo>
                <a:cubicBezTo>
                  <a:pt x="f18" y="f19"/>
                  <a:pt x="f20" y="f21"/>
                  <a:pt x="f22" y="f21"/>
                </a:cubicBezTo>
                <a:cubicBezTo>
                  <a:pt x="f23" y="f21"/>
                  <a:pt x="f23" y="f21"/>
                  <a:pt x="f23" y="f21"/>
                </a:cubicBezTo>
                <a:cubicBezTo>
                  <a:pt x="f24" y="f21"/>
                  <a:pt x="f24" y="f21"/>
                  <a:pt x="f9" y="f25"/>
                </a:cubicBezTo>
                <a:cubicBezTo>
                  <a:pt x="f26" y="f27"/>
                  <a:pt x="f28" y="f27"/>
                  <a:pt x="f29" y="f25"/>
                </a:cubicBezTo>
                <a:cubicBezTo>
                  <a:pt x="f30" y="f31"/>
                  <a:pt x="f30" y="f31"/>
                  <a:pt x="f30" y="f31"/>
                </a:cubicBezTo>
                <a:cubicBezTo>
                  <a:pt x="f32" y="f19"/>
                  <a:pt x="f33" y="f19"/>
                  <a:pt x="f34" y="f31"/>
                </a:cubicBezTo>
                <a:cubicBezTo>
                  <a:pt x="f35" y="f17"/>
                  <a:pt x="f35" y="f17"/>
                  <a:pt x="f35" y="f17"/>
                </a:cubicBezTo>
                <a:cubicBezTo>
                  <a:pt x="f36" y="f17"/>
                  <a:pt x="f5" y="f37"/>
                  <a:pt x="f36" y="f38"/>
                </a:cubicBezTo>
                <a:cubicBezTo>
                  <a:pt x="f39" y="f40"/>
                  <a:pt x="f39" y="f40"/>
                  <a:pt x="f39" y="f40"/>
                </a:cubicBezTo>
                <a:cubicBezTo>
                  <a:pt x="f39" y="f41"/>
                  <a:pt x="f42" y="f7"/>
                  <a:pt x="f29" y="f41"/>
                </a:cubicBezTo>
                <a:cubicBezTo>
                  <a:pt x="f43" y="f8"/>
                  <a:pt x="f43" y="f8"/>
                  <a:pt x="f43" y="f8"/>
                </a:cubicBezTo>
                <a:cubicBezTo>
                  <a:pt x="f44" y="f45"/>
                  <a:pt x="f46" y="f47"/>
                  <a:pt x="f46" y="f48"/>
                </a:cubicBezTo>
                <a:cubicBezTo>
                  <a:pt x="f22" y="f48"/>
                  <a:pt x="f22" y="f48"/>
                  <a:pt x="f22" y="f48"/>
                </a:cubicBezTo>
                <a:cubicBezTo>
                  <a:pt x="f49" y="f48"/>
                  <a:pt x="f50" y="f51"/>
                  <a:pt x="f14" y="f52"/>
                </a:cubicBezTo>
                <a:cubicBezTo>
                  <a:pt x="f53" y="f37"/>
                  <a:pt x="f53" y="f37"/>
                  <a:pt x="f53" y="f37"/>
                </a:cubicBezTo>
                <a:cubicBezTo>
                  <a:pt x="f6" y="f54"/>
                  <a:pt x="f41" y="f55"/>
                  <a:pt x="f8" y="f9"/>
                </a:cubicBezTo>
                <a:close/>
                <a:moveTo>
                  <a:pt x="f56" y="f57"/>
                </a:moveTo>
                <a:cubicBezTo>
                  <a:pt x="f29" y="f10"/>
                  <a:pt x="f29" y="f10"/>
                  <a:pt x="f29" y="f10"/>
                </a:cubicBezTo>
                <a:cubicBezTo>
                  <a:pt x="f58" y="f38"/>
                  <a:pt x="f58" y="f38"/>
                  <a:pt x="f58" y="f38"/>
                </a:cubicBezTo>
                <a:cubicBezTo>
                  <a:pt x="f33" y="f37"/>
                  <a:pt x="f33" y="f37"/>
                  <a:pt x="f33" y="f37"/>
                </a:cubicBezTo>
                <a:cubicBezTo>
                  <a:pt x="f59" y="f60"/>
                  <a:pt x="f32" y="f37"/>
                  <a:pt x="f61" y="f62"/>
                </a:cubicBezTo>
                <a:cubicBezTo>
                  <a:pt x="f63" y="f64"/>
                  <a:pt x="f63" y="f64"/>
                  <a:pt x="f63" y="f64"/>
                </a:cubicBezTo>
                <a:cubicBezTo>
                  <a:pt x="f65" y="f66"/>
                  <a:pt x="f63" y="f57"/>
                  <a:pt x="f56" y="f57"/>
                </a:cubicBezTo>
                <a:close/>
                <a:moveTo>
                  <a:pt x="f10" y="f54"/>
                </a:moveTo>
                <a:cubicBezTo>
                  <a:pt x="f67" y="f68"/>
                  <a:pt x="f67" y="f68"/>
                  <a:pt x="f67" y="f68"/>
                </a:cubicBezTo>
                <a:cubicBezTo>
                  <a:pt x="f69" y="f52"/>
                  <a:pt x="f70" y="f71"/>
                  <a:pt x="f22" y="f71"/>
                </a:cubicBezTo>
                <a:cubicBezTo>
                  <a:pt x="f72" y="f71"/>
                  <a:pt x="f72" y="f71"/>
                  <a:pt x="f72" y="f71"/>
                </a:cubicBezTo>
                <a:cubicBezTo>
                  <a:pt x="f42" y="f60"/>
                  <a:pt x="f42" y="f60"/>
                  <a:pt x="f42" y="f60"/>
                </a:cubicBezTo>
                <a:cubicBezTo>
                  <a:pt x="f56" y="f19"/>
                  <a:pt x="f56" y="f19"/>
                  <a:pt x="f56" y="f19"/>
                </a:cubicBezTo>
                <a:cubicBezTo>
                  <a:pt x="f72" y="f25"/>
                  <a:pt x="f73" y="f25"/>
                  <a:pt x="f13" y="f19"/>
                </a:cubicBezTo>
                <a:cubicBezTo>
                  <a:pt x="f9" y="f74"/>
                  <a:pt x="f24" y="f17"/>
                  <a:pt x="f23" y="f17"/>
                </a:cubicBezTo>
                <a:cubicBezTo>
                  <a:pt x="f22" y="f17"/>
                  <a:pt x="f22" y="f17"/>
                  <a:pt x="f22" y="f17"/>
                </a:cubicBezTo>
                <a:cubicBezTo>
                  <a:pt x="f75" y="f17"/>
                  <a:pt x="f76" y="f60"/>
                  <a:pt x="f76" y="f37"/>
                </a:cubicBezTo>
                <a:cubicBezTo>
                  <a:pt x="f76" y="f38"/>
                  <a:pt x="f75" y="f77"/>
                  <a:pt x="f22" y="f77"/>
                </a:cubicBezTo>
                <a:cubicBezTo>
                  <a:pt x="f23" y="f77"/>
                  <a:pt x="f23" y="f77"/>
                  <a:pt x="f23" y="f77"/>
                </a:cubicBezTo>
                <a:cubicBezTo>
                  <a:pt x="f24" y="f77"/>
                  <a:pt x="f78" y="f79"/>
                  <a:pt x="f78" y="f80"/>
                </a:cubicBezTo>
                <a:cubicBezTo>
                  <a:pt x="f78" y="f81"/>
                  <a:pt x="f24" y="f20"/>
                  <a:pt x="f23" y="f20"/>
                </a:cubicBezTo>
                <a:cubicBezTo>
                  <a:pt x="f75" y="f20"/>
                  <a:pt x="f75" y="f20"/>
                  <a:pt x="f75" y="f20"/>
                </a:cubicBezTo>
                <a:cubicBezTo>
                  <a:pt x="f20" y="f20"/>
                  <a:pt x="f18" y="f82"/>
                  <a:pt x="f16" y="f80"/>
                </a:cubicBezTo>
                <a:cubicBezTo>
                  <a:pt x="f83" y="f84"/>
                  <a:pt x="f83" y="f84"/>
                  <a:pt x="f83" y="f84"/>
                </a:cubicBezTo>
                <a:cubicBezTo>
                  <a:pt x="f85" y="f21"/>
                  <a:pt x="f86" y="f21"/>
                  <a:pt x="f87" y="f84"/>
                </a:cubicBezTo>
                <a:cubicBezTo>
                  <a:pt x="f88" y="f19"/>
                  <a:pt x="f88" y="f31"/>
                  <a:pt x="f10" y="f54"/>
                </a:cubicBezTo>
                <a:close/>
                <a:moveTo>
                  <a:pt x="f89" y="f90"/>
                </a:moveTo>
                <a:cubicBezTo>
                  <a:pt x="f91" y="f90"/>
                  <a:pt x="f91" y="f90"/>
                  <a:pt x="f91" y="f90"/>
                </a:cubicBezTo>
                <a:cubicBezTo>
                  <a:pt x="f81" y="f90"/>
                  <a:pt x="f82" y="f92"/>
                  <a:pt x="f82" y="f93"/>
                </a:cubicBezTo>
                <a:cubicBezTo>
                  <a:pt x="f82" y="f94"/>
                  <a:pt x="f82" y="f94"/>
                  <a:pt x="f82" y="f94"/>
                </a:cubicBezTo>
                <a:cubicBezTo>
                  <a:pt x="f82" y="f28"/>
                  <a:pt x="f91" y="f95"/>
                  <a:pt x="f60" y="f96"/>
                </a:cubicBezTo>
                <a:cubicBezTo>
                  <a:pt x="f97" y="f98"/>
                  <a:pt x="f38" y="f99"/>
                  <a:pt x="f38" y="f100"/>
                </a:cubicBezTo>
                <a:cubicBezTo>
                  <a:pt x="f38" y="f101"/>
                  <a:pt x="f74" y="f5"/>
                  <a:pt x="f23" y="f5"/>
                </a:cubicBezTo>
                <a:cubicBezTo>
                  <a:pt x="f102" y="f5"/>
                  <a:pt x="f26" y="f101"/>
                  <a:pt x="f26" y="f100"/>
                </a:cubicBezTo>
                <a:cubicBezTo>
                  <a:pt x="f26" y="f99"/>
                  <a:pt x="f90" y="f98"/>
                  <a:pt x="f103" y="f96"/>
                </a:cubicBezTo>
                <a:cubicBezTo>
                  <a:pt x="f93" y="f95"/>
                  <a:pt x="f104" y="f28"/>
                  <a:pt x="f104" y="f94"/>
                </a:cubicBezTo>
                <a:cubicBezTo>
                  <a:pt x="f104" y="f93"/>
                  <a:pt x="f104" y="f93"/>
                  <a:pt x="f104" y="f93"/>
                </a:cubicBezTo>
                <a:cubicBezTo>
                  <a:pt x="f104" y="f92"/>
                  <a:pt x="f105" y="f90"/>
                  <a:pt x="f89" y="f90"/>
                </a:cubicBezTo>
                <a:close/>
                <a:moveTo>
                  <a:pt x="f23" y="f106"/>
                </a:moveTo>
                <a:cubicBezTo>
                  <a:pt x="f19" y="f106"/>
                  <a:pt x="f74" y="f107"/>
                  <a:pt x="f74" y="f100"/>
                </a:cubicBezTo>
                <a:cubicBezTo>
                  <a:pt x="f74" y="f99"/>
                  <a:pt x="f19" y="f98"/>
                  <a:pt x="f23" y="f98"/>
                </a:cubicBezTo>
                <a:cubicBezTo>
                  <a:pt x="f78" y="f98"/>
                  <a:pt x="f102" y="f99"/>
                  <a:pt x="f102" y="f100"/>
                </a:cubicBezTo>
                <a:cubicBezTo>
                  <a:pt x="f102" y="f107"/>
                  <a:pt x="f78" y="f106"/>
                  <a:pt x="f23" y="f106"/>
                </a:cubicBezTo>
                <a:close/>
                <a:moveTo>
                  <a:pt x="f23" y="f108"/>
                </a:moveTo>
                <a:cubicBezTo>
                  <a:pt x="f74" y="f108"/>
                  <a:pt x="f38" y="f28"/>
                  <a:pt x="f38" y="f94"/>
                </a:cubicBezTo>
                <a:cubicBezTo>
                  <a:pt x="f26" y="f94"/>
                  <a:pt x="f26" y="f94"/>
                  <a:pt x="f26" y="f94"/>
                </a:cubicBezTo>
                <a:cubicBezTo>
                  <a:pt x="f26" y="f28"/>
                  <a:pt x="f102" y="f108"/>
                  <a:pt x="f23" y="f108"/>
                </a:cubicBezTo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" name="Oval 12">
            <a:extLst>
              <a:ext uri="{FF2B5EF4-FFF2-40B4-BE49-F238E27FC236}">
                <a16:creationId xmlns:a16="http://schemas.microsoft.com/office/drawing/2014/main" id="{CBE58255-A338-8FD6-D035-6B6F12D98412}"/>
              </a:ext>
            </a:extLst>
          </p:cNvPr>
          <p:cNvSpPr/>
          <p:nvPr/>
        </p:nvSpPr>
        <p:spPr>
          <a:xfrm>
            <a:off x="972455" y="3790818"/>
            <a:ext cx="816531" cy="81653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" name="Freeform 19">
            <a:extLst>
              <a:ext uri="{FF2B5EF4-FFF2-40B4-BE49-F238E27FC236}">
                <a16:creationId xmlns:a16="http://schemas.microsoft.com/office/drawing/2014/main" id="{CABA5C0D-8D06-5610-98BB-92D4506F2E88}"/>
              </a:ext>
            </a:extLst>
          </p:cNvPr>
          <p:cNvSpPr/>
          <p:nvPr/>
        </p:nvSpPr>
        <p:spPr>
          <a:xfrm>
            <a:off x="1186415" y="3994547"/>
            <a:ext cx="388620" cy="4090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2"/>
              <a:gd name="f7" fmla="val 160"/>
              <a:gd name="f8" fmla="val 148"/>
              <a:gd name="f9" fmla="val 153"/>
              <a:gd name="f10" fmla="val 142"/>
              <a:gd name="f11" fmla="val 54"/>
              <a:gd name="f12" fmla="val 49"/>
              <a:gd name="f13" fmla="val 138"/>
              <a:gd name="f14" fmla="val 46"/>
              <a:gd name="f15" fmla="val 133"/>
              <a:gd name="f16" fmla="val 118"/>
              <a:gd name="f17" fmla="val 113"/>
              <a:gd name="f18" fmla="val 110"/>
              <a:gd name="f19" fmla="val 92"/>
              <a:gd name="f20" fmla="val 98"/>
              <a:gd name="f21" fmla="val 94"/>
              <a:gd name="f22" fmla="val 89"/>
              <a:gd name="f23" fmla="val 90"/>
              <a:gd name="f24" fmla="val 84"/>
              <a:gd name="f25" fmla="val 68"/>
              <a:gd name="f26" fmla="val 64"/>
              <a:gd name="f27" fmla="val 60"/>
              <a:gd name="f28" fmla="val 42"/>
              <a:gd name="f29" fmla="val 125"/>
              <a:gd name="f30" fmla="val 120"/>
              <a:gd name="f31" fmla="val 39"/>
              <a:gd name="f32" fmla="val 117"/>
              <a:gd name="f33" fmla="val 34"/>
              <a:gd name="f34" fmla="val 19"/>
              <a:gd name="f35" fmla="val 15"/>
              <a:gd name="f36" fmla="val 10"/>
              <a:gd name="f37" fmla="val 3"/>
              <a:gd name="f38" fmla="val 1"/>
              <a:gd name="f39" fmla="val 155"/>
              <a:gd name="f40" fmla="val 156"/>
              <a:gd name="f41" fmla="val 158"/>
              <a:gd name="f42" fmla="val 150"/>
              <a:gd name="f43" fmla="val 36"/>
              <a:gd name="f44" fmla="val 17"/>
              <a:gd name="f45" fmla="val 124"/>
              <a:gd name="f46" fmla="val 18"/>
              <a:gd name="f47" fmla="val 123"/>
              <a:gd name="f48" fmla="val 86"/>
              <a:gd name="f49" fmla="val 66"/>
              <a:gd name="f50" fmla="val 97"/>
              <a:gd name="f51" fmla="val 85"/>
              <a:gd name="f52" fmla="val 136"/>
              <a:gd name="f53" fmla="val 116"/>
              <a:gd name="f54" fmla="val 52"/>
              <a:gd name="f55" fmla="val 51"/>
              <a:gd name="f56" fmla="val 135"/>
              <a:gd name="f57" fmla="val 30"/>
              <a:gd name="f58" fmla="val 87"/>
              <a:gd name="f59" fmla="val 31"/>
              <a:gd name="f60" fmla="val 32"/>
              <a:gd name="f61" fmla="val 33"/>
              <a:gd name="f62" fmla="val 43"/>
              <a:gd name="f63" fmla="val 100"/>
              <a:gd name="f64" fmla="val 45"/>
              <a:gd name="f65" fmla="val 102"/>
              <a:gd name="f66" fmla="val 103"/>
              <a:gd name="f67" fmla="val 11"/>
              <a:gd name="f68" fmla="val 21"/>
              <a:gd name="f69" fmla="val 22"/>
              <a:gd name="f70" fmla="val 137"/>
              <a:gd name="f71" fmla="val 24"/>
              <a:gd name="f72" fmla="val 139"/>
              <a:gd name="f73" fmla="val 141"/>
              <a:gd name="f74" fmla="val 2"/>
              <a:gd name="f75" fmla="val 140"/>
              <a:gd name="f76" fmla="val 119"/>
              <a:gd name="f77" fmla="val 5"/>
              <a:gd name="f78" fmla="val 6"/>
              <a:gd name="f79" fmla="val 131"/>
              <a:gd name="f80" fmla="val 101"/>
              <a:gd name="f81" fmla="val 37"/>
              <a:gd name="f82" fmla="val 25"/>
              <a:gd name="f83" fmla="val 88"/>
              <a:gd name="f84" fmla="val 28"/>
              <a:gd name="f85" fmla="val 81"/>
              <a:gd name="f86" fmla="val 27"/>
              <a:gd name="f87" fmla="val 83"/>
              <a:gd name="f88" fmla="val 29"/>
              <a:gd name="f89" fmla="val 20"/>
              <a:gd name="f90" fmla="val 23"/>
              <a:gd name="f91" fmla="val 96"/>
              <a:gd name="f92" fmla="val 95"/>
              <a:gd name="f93" fmla="val 93"/>
              <a:gd name="f94" fmla="val 91"/>
              <a:gd name="f95" fmla="val 16"/>
              <a:gd name="f96" fmla="+- 0 0 -90"/>
              <a:gd name="f97" fmla="*/ f3 1 152"/>
              <a:gd name="f98" fmla="*/ f4 1 160"/>
              <a:gd name="f99" fmla="val f5"/>
              <a:gd name="f100" fmla="val f6"/>
              <a:gd name="f101" fmla="val f7"/>
              <a:gd name="f102" fmla="*/ f96 f0 1"/>
              <a:gd name="f103" fmla="+- f101 0 f99"/>
              <a:gd name="f104" fmla="+- f100 0 f99"/>
              <a:gd name="f105" fmla="*/ f102 1 f2"/>
              <a:gd name="f106" fmla="*/ f104 1 152"/>
              <a:gd name="f107" fmla="*/ f103 1 160"/>
              <a:gd name="f108" fmla="*/ 142 f104 1"/>
              <a:gd name="f109" fmla="*/ 153 f103 1"/>
              <a:gd name="f110" fmla="*/ 133 f104 1"/>
              <a:gd name="f111" fmla="*/ 46 f103 1"/>
              <a:gd name="f112" fmla="*/ 110 f104 1"/>
              <a:gd name="f113" fmla="*/ 54 f103 1"/>
              <a:gd name="f114" fmla="*/ 92 f104 1"/>
              <a:gd name="f115" fmla="*/ 84 f104 1"/>
              <a:gd name="f116" fmla="*/ 90 f103 1"/>
              <a:gd name="f117" fmla="*/ 60 f104 1"/>
              <a:gd name="f118" fmla="*/ 98 f103 1"/>
              <a:gd name="f119" fmla="*/ 42 f104 1"/>
              <a:gd name="f120" fmla="*/ 34 f104 1"/>
              <a:gd name="f121" fmla="*/ 117 f103 1"/>
              <a:gd name="f122" fmla="*/ 10 f104 1"/>
              <a:gd name="f123" fmla="*/ 125 f103 1"/>
              <a:gd name="f124" fmla="*/ 3 f104 1"/>
              <a:gd name="f125" fmla="*/ 160 f103 1"/>
              <a:gd name="f126" fmla="*/ 152 f104 1"/>
              <a:gd name="f127" fmla="*/ 156 f103 1"/>
              <a:gd name="f128" fmla="*/ 36 f104 1"/>
              <a:gd name="f129" fmla="*/ 17 f104 1"/>
              <a:gd name="f130" fmla="*/ 123 f103 1"/>
              <a:gd name="f131" fmla="*/ 66 f104 1"/>
              <a:gd name="f132" fmla="*/ 68 f104 1"/>
              <a:gd name="f133" fmla="*/ 97 f103 1"/>
              <a:gd name="f134" fmla="*/ 86 f104 1"/>
              <a:gd name="f135" fmla="*/ 136 f104 1"/>
              <a:gd name="f136" fmla="*/ 116 f104 1"/>
              <a:gd name="f137" fmla="*/ 51 f103 1"/>
              <a:gd name="f138" fmla="*/ 33 f104 1"/>
              <a:gd name="f139" fmla="*/ 86 f103 1"/>
              <a:gd name="f140" fmla="*/ 98 f104 1"/>
              <a:gd name="f141" fmla="*/ 43 f103 1"/>
              <a:gd name="f142" fmla="*/ 11 f103 1"/>
              <a:gd name="f143" fmla="*/ 139 f104 1"/>
              <a:gd name="f144" fmla="*/ 24 f103 1"/>
              <a:gd name="f145" fmla="*/ 3 f103 1"/>
              <a:gd name="f146" fmla="*/ 0 f103 1"/>
              <a:gd name="f147" fmla="*/ 117 f104 1"/>
              <a:gd name="f148" fmla="*/ 131 f104 1"/>
              <a:gd name="f149" fmla="*/ 6 f103 1"/>
              <a:gd name="f150" fmla="*/ 89 f104 1"/>
              <a:gd name="f151" fmla="*/ 25 f103 1"/>
              <a:gd name="f152" fmla="*/ 85 f104 1"/>
              <a:gd name="f153" fmla="*/ 28 f104 1"/>
              <a:gd name="f154" fmla="*/ 20 f104 1"/>
              <a:gd name="f155" fmla="*/ 91 f103 1"/>
              <a:gd name="f156" fmla="+- f105 0 f1"/>
              <a:gd name="f157" fmla="*/ f108 1 152"/>
              <a:gd name="f158" fmla="*/ f109 1 160"/>
              <a:gd name="f159" fmla="*/ f110 1 152"/>
              <a:gd name="f160" fmla="*/ f111 1 160"/>
              <a:gd name="f161" fmla="*/ f112 1 152"/>
              <a:gd name="f162" fmla="*/ f113 1 160"/>
              <a:gd name="f163" fmla="*/ f114 1 152"/>
              <a:gd name="f164" fmla="*/ f115 1 152"/>
              <a:gd name="f165" fmla="*/ f116 1 160"/>
              <a:gd name="f166" fmla="*/ f117 1 152"/>
              <a:gd name="f167" fmla="*/ f118 1 160"/>
              <a:gd name="f168" fmla="*/ f119 1 152"/>
              <a:gd name="f169" fmla="*/ f120 1 152"/>
              <a:gd name="f170" fmla="*/ f121 1 160"/>
              <a:gd name="f171" fmla="*/ f122 1 152"/>
              <a:gd name="f172" fmla="*/ f123 1 160"/>
              <a:gd name="f173" fmla="*/ f124 1 152"/>
              <a:gd name="f174" fmla="*/ f125 1 160"/>
              <a:gd name="f175" fmla="*/ f126 1 152"/>
              <a:gd name="f176" fmla="*/ f127 1 160"/>
              <a:gd name="f177" fmla="*/ f128 1 152"/>
              <a:gd name="f178" fmla="*/ f129 1 152"/>
              <a:gd name="f179" fmla="*/ f130 1 160"/>
              <a:gd name="f180" fmla="*/ f131 1 152"/>
              <a:gd name="f181" fmla="*/ f132 1 152"/>
              <a:gd name="f182" fmla="*/ f133 1 160"/>
              <a:gd name="f183" fmla="*/ f134 1 152"/>
              <a:gd name="f184" fmla="*/ f135 1 152"/>
              <a:gd name="f185" fmla="*/ f136 1 152"/>
              <a:gd name="f186" fmla="*/ f137 1 160"/>
              <a:gd name="f187" fmla="*/ f138 1 152"/>
              <a:gd name="f188" fmla="*/ f139 1 160"/>
              <a:gd name="f189" fmla="*/ f140 1 152"/>
              <a:gd name="f190" fmla="*/ f141 1 160"/>
              <a:gd name="f191" fmla="*/ f142 1 160"/>
              <a:gd name="f192" fmla="*/ f143 1 152"/>
              <a:gd name="f193" fmla="*/ f144 1 160"/>
              <a:gd name="f194" fmla="*/ f145 1 160"/>
              <a:gd name="f195" fmla="*/ f146 1 160"/>
              <a:gd name="f196" fmla="*/ f147 1 152"/>
              <a:gd name="f197" fmla="*/ f148 1 152"/>
              <a:gd name="f198" fmla="*/ f149 1 160"/>
              <a:gd name="f199" fmla="*/ f150 1 152"/>
              <a:gd name="f200" fmla="*/ f151 1 160"/>
              <a:gd name="f201" fmla="*/ f152 1 152"/>
              <a:gd name="f202" fmla="*/ f153 1 152"/>
              <a:gd name="f203" fmla="*/ f154 1 152"/>
              <a:gd name="f204" fmla="*/ f155 1 160"/>
              <a:gd name="f205" fmla="*/ 0 1 f106"/>
              <a:gd name="f206" fmla="*/ f100 1 f106"/>
              <a:gd name="f207" fmla="*/ 0 1 f107"/>
              <a:gd name="f208" fmla="*/ f101 1 f107"/>
              <a:gd name="f209" fmla="*/ f157 1 f106"/>
              <a:gd name="f210" fmla="*/ f158 1 f107"/>
              <a:gd name="f211" fmla="*/ f159 1 f106"/>
              <a:gd name="f212" fmla="*/ f160 1 f107"/>
              <a:gd name="f213" fmla="*/ f161 1 f106"/>
              <a:gd name="f214" fmla="*/ f162 1 f107"/>
              <a:gd name="f215" fmla="*/ f163 1 f106"/>
              <a:gd name="f216" fmla="*/ f164 1 f106"/>
              <a:gd name="f217" fmla="*/ f165 1 f107"/>
              <a:gd name="f218" fmla="*/ f166 1 f106"/>
              <a:gd name="f219" fmla="*/ f167 1 f107"/>
              <a:gd name="f220" fmla="*/ f168 1 f106"/>
              <a:gd name="f221" fmla="*/ f169 1 f106"/>
              <a:gd name="f222" fmla="*/ f170 1 f107"/>
              <a:gd name="f223" fmla="*/ f171 1 f106"/>
              <a:gd name="f224" fmla="*/ f172 1 f107"/>
              <a:gd name="f225" fmla="*/ f173 1 f106"/>
              <a:gd name="f226" fmla="*/ f174 1 f107"/>
              <a:gd name="f227" fmla="*/ f175 1 f106"/>
              <a:gd name="f228" fmla="*/ f176 1 f107"/>
              <a:gd name="f229" fmla="*/ f177 1 f106"/>
              <a:gd name="f230" fmla="*/ f178 1 f106"/>
              <a:gd name="f231" fmla="*/ f179 1 f107"/>
              <a:gd name="f232" fmla="*/ f180 1 f106"/>
              <a:gd name="f233" fmla="*/ f181 1 f106"/>
              <a:gd name="f234" fmla="*/ f182 1 f107"/>
              <a:gd name="f235" fmla="*/ f183 1 f106"/>
              <a:gd name="f236" fmla="*/ f184 1 f106"/>
              <a:gd name="f237" fmla="*/ f185 1 f106"/>
              <a:gd name="f238" fmla="*/ f186 1 f107"/>
              <a:gd name="f239" fmla="*/ f187 1 f106"/>
              <a:gd name="f240" fmla="*/ f188 1 f107"/>
              <a:gd name="f241" fmla="*/ f189 1 f106"/>
              <a:gd name="f242" fmla="*/ f190 1 f107"/>
              <a:gd name="f243" fmla="*/ f191 1 f107"/>
              <a:gd name="f244" fmla="*/ f192 1 f106"/>
              <a:gd name="f245" fmla="*/ f193 1 f107"/>
              <a:gd name="f246" fmla="*/ f194 1 f107"/>
              <a:gd name="f247" fmla="*/ f195 1 f107"/>
              <a:gd name="f248" fmla="*/ f196 1 f106"/>
              <a:gd name="f249" fmla="*/ f197 1 f106"/>
              <a:gd name="f250" fmla="*/ f198 1 f107"/>
              <a:gd name="f251" fmla="*/ f199 1 f106"/>
              <a:gd name="f252" fmla="*/ f200 1 f107"/>
              <a:gd name="f253" fmla="*/ f201 1 f106"/>
              <a:gd name="f254" fmla="*/ f202 1 f106"/>
              <a:gd name="f255" fmla="*/ f203 1 f106"/>
              <a:gd name="f256" fmla="*/ f204 1 f107"/>
              <a:gd name="f257" fmla="*/ f205 f97 1"/>
              <a:gd name="f258" fmla="*/ f206 f97 1"/>
              <a:gd name="f259" fmla="*/ f208 f98 1"/>
              <a:gd name="f260" fmla="*/ f207 f98 1"/>
              <a:gd name="f261" fmla="*/ f209 f97 1"/>
              <a:gd name="f262" fmla="*/ f210 f98 1"/>
              <a:gd name="f263" fmla="*/ f211 f97 1"/>
              <a:gd name="f264" fmla="*/ f212 f98 1"/>
              <a:gd name="f265" fmla="*/ f213 f97 1"/>
              <a:gd name="f266" fmla="*/ f214 f98 1"/>
              <a:gd name="f267" fmla="*/ f215 f97 1"/>
              <a:gd name="f268" fmla="*/ f216 f97 1"/>
              <a:gd name="f269" fmla="*/ f217 f98 1"/>
              <a:gd name="f270" fmla="*/ f218 f97 1"/>
              <a:gd name="f271" fmla="*/ f219 f98 1"/>
              <a:gd name="f272" fmla="*/ f220 f97 1"/>
              <a:gd name="f273" fmla="*/ f221 f97 1"/>
              <a:gd name="f274" fmla="*/ f222 f98 1"/>
              <a:gd name="f275" fmla="*/ f223 f97 1"/>
              <a:gd name="f276" fmla="*/ f224 f98 1"/>
              <a:gd name="f277" fmla="*/ f225 f97 1"/>
              <a:gd name="f278" fmla="*/ f226 f98 1"/>
              <a:gd name="f279" fmla="*/ f227 f97 1"/>
              <a:gd name="f280" fmla="*/ f228 f98 1"/>
              <a:gd name="f281" fmla="*/ f229 f97 1"/>
              <a:gd name="f282" fmla="*/ f230 f97 1"/>
              <a:gd name="f283" fmla="*/ f231 f98 1"/>
              <a:gd name="f284" fmla="*/ f232 f97 1"/>
              <a:gd name="f285" fmla="*/ f233 f97 1"/>
              <a:gd name="f286" fmla="*/ f234 f98 1"/>
              <a:gd name="f287" fmla="*/ f235 f97 1"/>
              <a:gd name="f288" fmla="*/ f236 f97 1"/>
              <a:gd name="f289" fmla="*/ f237 f97 1"/>
              <a:gd name="f290" fmla="*/ f238 f98 1"/>
              <a:gd name="f291" fmla="*/ f239 f97 1"/>
              <a:gd name="f292" fmla="*/ f240 f98 1"/>
              <a:gd name="f293" fmla="*/ f241 f97 1"/>
              <a:gd name="f294" fmla="*/ f242 f98 1"/>
              <a:gd name="f295" fmla="*/ f243 f98 1"/>
              <a:gd name="f296" fmla="*/ f244 f97 1"/>
              <a:gd name="f297" fmla="*/ f245 f98 1"/>
              <a:gd name="f298" fmla="*/ f246 f98 1"/>
              <a:gd name="f299" fmla="*/ f247 f98 1"/>
              <a:gd name="f300" fmla="*/ f248 f97 1"/>
              <a:gd name="f301" fmla="*/ f249 f97 1"/>
              <a:gd name="f302" fmla="*/ f250 f98 1"/>
              <a:gd name="f303" fmla="*/ f251 f97 1"/>
              <a:gd name="f304" fmla="*/ f252 f98 1"/>
              <a:gd name="f305" fmla="*/ f253 f97 1"/>
              <a:gd name="f306" fmla="*/ f254 f97 1"/>
              <a:gd name="f307" fmla="*/ f255 f97 1"/>
              <a:gd name="f308" fmla="*/ f256 f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56">
                <a:pos x="f261" y="f262"/>
              </a:cxn>
              <a:cxn ang="f156">
                <a:pos x="f263" y="f264"/>
              </a:cxn>
              <a:cxn ang="f156">
                <a:pos x="f265" y="f266"/>
              </a:cxn>
              <a:cxn ang="f156">
                <a:pos x="f267" y="f262"/>
              </a:cxn>
              <a:cxn ang="f156">
                <a:pos x="f268" y="f269"/>
              </a:cxn>
              <a:cxn ang="f156">
                <a:pos x="f270" y="f271"/>
              </a:cxn>
              <a:cxn ang="f156">
                <a:pos x="f272" y="f262"/>
              </a:cxn>
              <a:cxn ang="f156">
                <a:pos x="f273" y="f274"/>
              </a:cxn>
              <a:cxn ang="f156">
                <a:pos x="f275" y="f276"/>
              </a:cxn>
              <a:cxn ang="f156">
                <a:pos x="f277" y="f262"/>
              </a:cxn>
              <a:cxn ang="f156">
                <a:pos x="f277" y="f278"/>
              </a:cxn>
              <a:cxn ang="f156">
                <a:pos x="f279" y="f280"/>
              </a:cxn>
              <a:cxn ang="f156">
                <a:pos x="f281" y="f262"/>
              </a:cxn>
              <a:cxn ang="f156">
                <a:pos x="f282" y="f276"/>
              </a:cxn>
              <a:cxn ang="f156">
                <a:pos x="f273" y="f283"/>
              </a:cxn>
              <a:cxn ang="f156">
                <a:pos x="f281" y="f262"/>
              </a:cxn>
              <a:cxn ang="f156">
                <a:pos x="f284" y="f262"/>
              </a:cxn>
              <a:cxn ang="f156">
                <a:pos x="f285" y="f286"/>
              </a:cxn>
              <a:cxn ang="f156">
                <a:pos x="f287" y="f271"/>
              </a:cxn>
              <a:cxn ang="f156">
                <a:pos x="f288" y="f262"/>
              </a:cxn>
              <a:cxn ang="f156">
                <a:pos x="f289" y="f266"/>
              </a:cxn>
              <a:cxn ang="f156">
                <a:pos x="f263" y="f290"/>
              </a:cxn>
              <a:cxn ang="f156">
                <a:pos x="f288" y="f262"/>
              </a:cxn>
              <a:cxn ang="f156">
                <a:pos x="f291" y="f292"/>
              </a:cxn>
              <a:cxn ang="f156">
                <a:pos x="f293" y="f294"/>
              </a:cxn>
              <a:cxn ang="f156">
                <a:pos x="f288" y="f295"/>
              </a:cxn>
              <a:cxn ang="f156">
                <a:pos x="f296" y="f297"/>
              </a:cxn>
              <a:cxn ang="f156">
                <a:pos x="f261" y="f298"/>
              </a:cxn>
              <a:cxn ang="f156">
                <a:pos x="f296" y="f299"/>
              </a:cxn>
              <a:cxn ang="f156">
                <a:pos x="f300" y="f298"/>
              </a:cxn>
              <a:cxn ang="f156">
                <a:pos x="f301" y="f302"/>
              </a:cxn>
              <a:cxn ang="f156">
                <a:pos x="f303" y="f304"/>
              </a:cxn>
              <a:cxn ang="f156">
                <a:pos x="f305" y="f304"/>
              </a:cxn>
              <a:cxn ang="f156">
                <a:pos x="f306" y="f292"/>
              </a:cxn>
              <a:cxn ang="f156">
                <a:pos x="f307" y="f271"/>
              </a:cxn>
              <a:cxn ang="f156">
                <a:pos x="f307" y="f308"/>
              </a:cxn>
              <a:cxn ang="f156">
                <a:pos x="f307" y="f271"/>
              </a:cxn>
            </a:cxnLst>
            <a:rect l="f257" t="f260" r="f258" b="f259"/>
            <a:pathLst>
              <a:path w="152" h="160">
                <a:moveTo>
                  <a:pt x="f8" y="f9"/>
                </a:moveTo>
                <a:cubicBezTo>
                  <a:pt x="f10" y="f9"/>
                  <a:pt x="f10" y="f9"/>
                  <a:pt x="f10" y="f9"/>
                </a:cubicBezTo>
                <a:cubicBezTo>
                  <a:pt x="f10" y="f11"/>
                  <a:pt x="f10" y="f11"/>
                  <a:pt x="f10" y="f11"/>
                </a:cubicBezTo>
                <a:cubicBezTo>
                  <a:pt x="f10" y="f12"/>
                  <a:pt x="f13" y="f14"/>
                  <a:pt x="f15" y="f14"/>
                </a:cubicBezTo>
                <a:cubicBezTo>
                  <a:pt x="f16" y="f14"/>
                  <a:pt x="f16" y="f14"/>
                  <a:pt x="f16" y="f14"/>
                </a:cubicBezTo>
                <a:cubicBezTo>
                  <a:pt x="f17" y="f14"/>
                  <a:pt x="f18" y="f12"/>
                  <a:pt x="f18" y="f11"/>
                </a:cubicBezTo>
                <a:cubicBezTo>
                  <a:pt x="f18" y="f9"/>
                  <a:pt x="f18" y="f9"/>
                  <a:pt x="f18" y="f9"/>
                </a:cubicBezTo>
                <a:cubicBezTo>
                  <a:pt x="f19" y="f9"/>
                  <a:pt x="f19" y="f9"/>
                  <a:pt x="f19" y="f9"/>
                </a:cubicBezTo>
                <a:cubicBezTo>
                  <a:pt x="f19" y="f20"/>
                  <a:pt x="f19" y="f20"/>
                  <a:pt x="f19" y="f20"/>
                </a:cubicBezTo>
                <a:cubicBezTo>
                  <a:pt x="f19" y="f21"/>
                  <a:pt x="f22" y="f23"/>
                  <a:pt x="f24" y="f23"/>
                </a:cubicBezTo>
                <a:cubicBezTo>
                  <a:pt x="f25" y="f23"/>
                  <a:pt x="f25" y="f23"/>
                  <a:pt x="f25" y="f23"/>
                </a:cubicBezTo>
                <a:cubicBezTo>
                  <a:pt x="f26" y="f23"/>
                  <a:pt x="f27" y="f21"/>
                  <a:pt x="f27" y="f20"/>
                </a:cubicBezTo>
                <a:cubicBezTo>
                  <a:pt x="f27" y="f9"/>
                  <a:pt x="f27" y="f9"/>
                  <a:pt x="f27" y="f9"/>
                </a:cubicBezTo>
                <a:cubicBezTo>
                  <a:pt x="f28" y="f9"/>
                  <a:pt x="f28" y="f9"/>
                  <a:pt x="f28" y="f9"/>
                </a:cubicBezTo>
                <a:cubicBezTo>
                  <a:pt x="f28" y="f29"/>
                  <a:pt x="f28" y="f29"/>
                  <a:pt x="f28" y="f29"/>
                </a:cubicBezTo>
                <a:cubicBezTo>
                  <a:pt x="f28" y="f30"/>
                  <a:pt x="f31" y="f32"/>
                  <a:pt x="f33" y="f32"/>
                </a:cubicBezTo>
                <a:cubicBezTo>
                  <a:pt x="f34" y="f32"/>
                  <a:pt x="f34" y="f32"/>
                  <a:pt x="f34" y="f32"/>
                </a:cubicBezTo>
                <a:cubicBezTo>
                  <a:pt x="f35" y="f32"/>
                  <a:pt x="f36" y="f30"/>
                  <a:pt x="f36" y="f29"/>
                </a:cubicBezTo>
                <a:cubicBezTo>
                  <a:pt x="f36" y="f9"/>
                  <a:pt x="f36" y="f9"/>
                  <a:pt x="f36" y="f9"/>
                </a:cubicBezTo>
                <a:cubicBezTo>
                  <a:pt x="f37" y="f9"/>
                  <a:pt x="f37" y="f9"/>
                  <a:pt x="f37" y="f9"/>
                </a:cubicBezTo>
                <a:cubicBezTo>
                  <a:pt x="f38" y="f9"/>
                  <a:pt x="f5" y="f39"/>
                  <a:pt x="f5" y="f40"/>
                </a:cubicBezTo>
                <a:cubicBezTo>
                  <a:pt x="f5" y="f41"/>
                  <a:pt x="f38" y="f7"/>
                  <a:pt x="f37" y="f7"/>
                </a:cubicBezTo>
                <a:cubicBezTo>
                  <a:pt x="f8" y="f7"/>
                  <a:pt x="f8" y="f7"/>
                  <a:pt x="f8" y="f7"/>
                </a:cubicBezTo>
                <a:cubicBezTo>
                  <a:pt x="f42" y="f7"/>
                  <a:pt x="f6" y="f41"/>
                  <a:pt x="f6" y="f40"/>
                </a:cubicBezTo>
                <a:cubicBezTo>
                  <a:pt x="f6" y="f39"/>
                  <a:pt x="f42" y="f9"/>
                  <a:pt x="f8" y="f9"/>
                </a:cubicBezTo>
                <a:close/>
                <a:moveTo>
                  <a:pt x="f43" y="f9"/>
                </a:moveTo>
                <a:cubicBezTo>
                  <a:pt x="f44" y="f9"/>
                  <a:pt x="f44" y="f9"/>
                  <a:pt x="f44" y="f9"/>
                </a:cubicBezTo>
                <a:cubicBezTo>
                  <a:pt x="f44" y="f29"/>
                  <a:pt x="f44" y="f29"/>
                  <a:pt x="f44" y="f29"/>
                </a:cubicBezTo>
                <a:cubicBezTo>
                  <a:pt x="f44" y="f45"/>
                  <a:pt x="f46" y="f47"/>
                  <a:pt x="f34" y="f47"/>
                </a:cubicBezTo>
                <a:cubicBezTo>
                  <a:pt x="f33" y="f47"/>
                  <a:pt x="f33" y="f47"/>
                  <a:pt x="f33" y="f47"/>
                </a:cubicBezTo>
                <a:cubicBezTo>
                  <a:pt x="f43" y="f47"/>
                  <a:pt x="f43" y="f45"/>
                  <a:pt x="f43" y="f29"/>
                </a:cubicBezTo>
                <a:lnTo>
                  <a:pt x="f43" y="f9"/>
                </a:lnTo>
                <a:close/>
                <a:moveTo>
                  <a:pt x="f48" y="f9"/>
                </a:moveTo>
                <a:cubicBezTo>
                  <a:pt x="f49" y="f9"/>
                  <a:pt x="f49" y="f9"/>
                  <a:pt x="f49" y="f9"/>
                </a:cubicBezTo>
                <a:cubicBezTo>
                  <a:pt x="f49" y="f20"/>
                  <a:pt x="f49" y="f20"/>
                  <a:pt x="f49" y="f20"/>
                </a:cubicBezTo>
                <a:cubicBezTo>
                  <a:pt x="f49" y="f20"/>
                  <a:pt x="f25" y="f50"/>
                  <a:pt x="f25" y="f50"/>
                </a:cubicBezTo>
                <a:cubicBezTo>
                  <a:pt x="f24" y="f50"/>
                  <a:pt x="f24" y="f50"/>
                  <a:pt x="f24" y="f50"/>
                </a:cubicBezTo>
                <a:cubicBezTo>
                  <a:pt x="f51" y="f50"/>
                  <a:pt x="f48" y="f20"/>
                  <a:pt x="f48" y="f20"/>
                </a:cubicBezTo>
                <a:lnTo>
                  <a:pt x="f48" y="f9"/>
                </a:lnTo>
                <a:close/>
                <a:moveTo>
                  <a:pt x="f52" y="f9"/>
                </a:moveTo>
                <a:cubicBezTo>
                  <a:pt x="f53" y="f9"/>
                  <a:pt x="f53" y="f9"/>
                  <a:pt x="f53" y="f9"/>
                </a:cubicBezTo>
                <a:cubicBezTo>
                  <a:pt x="f53" y="f11"/>
                  <a:pt x="f53" y="f11"/>
                  <a:pt x="f53" y="f11"/>
                </a:cubicBezTo>
                <a:cubicBezTo>
                  <a:pt x="f53" y="f54"/>
                  <a:pt x="f32" y="f55"/>
                  <a:pt x="f16" y="f55"/>
                </a:cubicBezTo>
                <a:cubicBezTo>
                  <a:pt x="f15" y="f55"/>
                  <a:pt x="f15" y="f55"/>
                  <a:pt x="f15" y="f55"/>
                </a:cubicBezTo>
                <a:cubicBezTo>
                  <a:pt x="f56" y="f55"/>
                  <a:pt x="f52" y="f54"/>
                  <a:pt x="f52" y="f11"/>
                </a:cubicBezTo>
                <a:lnTo>
                  <a:pt x="f52" y="f9"/>
                </a:lnTo>
                <a:close/>
                <a:moveTo>
                  <a:pt x="f57" y="f58"/>
                </a:moveTo>
                <a:cubicBezTo>
                  <a:pt x="f59" y="f58"/>
                  <a:pt x="f60" y="f48"/>
                  <a:pt x="f61" y="f48"/>
                </a:cubicBezTo>
                <a:cubicBezTo>
                  <a:pt x="f58" y="f60"/>
                  <a:pt x="f58" y="f60"/>
                  <a:pt x="f58" y="f60"/>
                </a:cubicBezTo>
                <a:cubicBezTo>
                  <a:pt x="f20" y="f62"/>
                  <a:pt x="f20" y="f62"/>
                  <a:pt x="f20" y="f62"/>
                </a:cubicBezTo>
                <a:cubicBezTo>
                  <a:pt x="f63" y="f64"/>
                  <a:pt x="f65" y="f64"/>
                  <a:pt x="f66" y="f62"/>
                </a:cubicBezTo>
                <a:cubicBezTo>
                  <a:pt x="f52" y="f67"/>
                  <a:pt x="f52" y="f67"/>
                  <a:pt x="f52" y="f67"/>
                </a:cubicBezTo>
                <a:cubicBezTo>
                  <a:pt x="f52" y="f68"/>
                  <a:pt x="f52" y="f68"/>
                  <a:pt x="f52" y="f68"/>
                </a:cubicBezTo>
                <a:cubicBezTo>
                  <a:pt x="f52" y="f69"/>
                  <a:pt x="f70" y="f71"/>
                  <a:pt x="f72" y="f71"/>
                </a:cubicBezTo>
                <a:cubicBezTo>
                  <a:pt x="f73" y="f71"/>
                  <a:pt x="f10" y="f69"/>
                  <a:pt x="f10" y="f68"/>
                </a:cubicBezTo>
                <a:cubicBezTo>
                  <a:pt x="f10" y="f37"/>
                  <a:pt x="f10" y="f37"/>
                  <a:pt x="f10" y="f37"/>
                </a:cubicBezTo>
                <a:cubicBezTo>
                  <a:pt x="f10" y="f74"/>
                  <a:pt x="f10" y="f38"/>
                  <a:pt x="f73" y="f38"/>
                </a:cubicBezTo>
                <a:cubicBezTo>
                  <a:pt x="f75" y="f5"/>
                  <a:pt x="f75" y="f5"/>
                  <a:pt x="f72" y="f5"/>
                </a:cubicBezTo>
                <a:cubicBezTo>
                  <a:pt x="f30" y="f5"/>
                  <a:pt x="f30" y="f5"/>
                  <a:pt x="f30" y="f5"/>
                </a:cubicBezTo>
                <a:cubicBezTo>
                  <a:pt x="f76" y="f5"/>
                  <a:pt x="f32" y="f38"/>
                  <a:pt x="f32" y="f37"/>
                </a:cubicBezTo>
                <a:cubicBezTo>
                  <a:pt x="f32" y="f77"/>
                  <a:pt x="f76" y="f78"/>
                  <a:pt x="f30" y="f78"/>
                </a:cubicBezTo>
                <a:cubicBezTo>
                  <a:pt x="f79" y="f78"/>
                  <a:pt x="f79" y="f78"/>
                  <a:pt x="f79" y="f78"/>
                </a:cubicBezTo>
                <a:cubicBezTo>
                  <a:pt x="f80" y="f81"/>
                  <a:pt x="f80" y="f81"/>
                  <a:pt x="f80" y="f81"/>
                </a:cubicBezTo>
                <a:cubicBezTo>
                  <a:pt x="f22" y="f82"/>
                  <a:pt x="f22" y="f82"/>
                  <a:pt x="f22" y="f82"/>
                </a:cubicBezTo>
                <a:cubicBezTo>
                  <a:pt x="f83" y="f82"/>
                  <a:pt x="f58" y="f71"/>
                  <a:pt x="f58" y="f71"/>
                </a:cubicBezTo>
                <a:cubicBezTo>
                  <a:pt x="f48" y="f71"/>
                  <a:pt x="f51" y="f82"/>
                  <a:pt x="f51" y="f82"/>
                </a:cubicBezTo>
                <a:cubicBezTo>
                  <a:pt x="f84" y="f85"/>
                  <a:pt x="f84" y="f85"/>
                  <a:pt x="f84" y="f85"/>
                </a:cubicBezTo>
                <a:cubicBezTo>
                  <a:pt x="f86" y="f87"/>
                  <a:pt x="f86" y="f24"/>
                  <a:pt x="f84" y="f48"/>
                </a:cubicBezTo>
                <a:cubicBezTo>
                  <a:pt x="f84" y="f48"/>
                  <a:pt x="f88" y="f58"/>
                  <a:pt x="f57" y="f58"/>
                </a:cubicBezTo>
                <a:close/>
                <a:moveTo>
                  <a:pt x="f89" y="f20"/>
                </a:moveTo>
                <a:cubicBezTo>
                  <a:pt x="f69" y="f20"/>
                  <a:pt x="f90" y="f91"/>
                  <a:pt x="f90" y="f92"/>
                </a:cubicBezTo>
                <a:cubicBezTo>
                  <a:pt x="f90" y="f93"/>
                  <a:pt x="f69" y="f94"/>
                  <a:pt x="f89" y="f94"/>
                </a:cubicBezTo>
                <a:cubicBezTo>
                  <a:pt x="f46" y="f94"/>
                  <a:pt x="f95" y="f93"/>
                  <a:pt x="f95" y="f92"/>
                </a:cubicBezTo>
                <a:cubicBezTo>
                  <a:pt x="f95" y="f91"/>
                  <a:pt x="f46" y="f20"/>
                  <a:pt x="f89" y="f20"/>
                </a:cubicBez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" name="Rectangle 8">
            <a:extLst>
              <a:ext uri="{FF2B5EF4-FFF2-40B4-BE49-F238E27FC236}">
                <a16:creationId xmlns:a16="http://schemas.microsoft.com/office/drawing/2014/main" id="{86625152-BF3E-D899-8C29-19CF742F9CB6}"/>
              </a:ext>
            </a:extLst>
          </p:cNvPr>
          <p:cNvSpPr/>
          <p:nvPr/>
        </p:nvSpPr>
        <p:spPr>
          <a:xfrm>
            <a:off x="2091095" y="1174802"/>
            <a:ext cx="1682614" cy="338556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0" i="0" u="none" strike="noStrike" kern="0" cap="none" spc="0" baseline="0" dirty="0">
                <a:solidFill>
                  <a:srgbClr val="111A0B"/>
                </a:solidFill>
                <a:uFillTx/>
                <a:latin typeface="Raleway SemiBold" pitchFamily="34"/>
                <a:ea typeface="Arial"/>
                <a:cs typeface="B Nazanin" panose="00000700000000000000" pitchFamily="2" charset="-78"/>
              </a:rPr>
              <a:t>متن شما اینجاست</a:t>
            </a:r>
            <a:endParaRPr lang="en-US" sz="1600" b="0" i="0" u="none" strike="noStrike" kern="0" cap="none" spc="0" baseline="0" dirty="0">
              <a:solidFill>
                <a:srgbClr val="111A0B"/>
              </a:solidFill>
              <a:uFillTx/>
              <a:latin typeface="Raleway SemiBold" pitchFamily="34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" name="Rectangle 9">
            <a:extLst>
              <a:ext uri="{FF2B5EF4-FFF2-40B4-BE49-F238E27FC236}">
                <a16:creationId xmlns:a16="http://schemas.microsoft.com/office/drawing/2014/main" id="{3E315A35-50C7-C2A2-2A92-EEB5D9BCA659}"/>
              </a:ext>
            </a:extLst>
          </p:cNvPr>
          <p:cNvSpPr/>
          <p:nvPr/>
        </p:nvSpPr>
        <p:spPr>
          <a:xfrm>
            <a:off x="2091095" y="1513359"/>
            <a:ext cx="2582503" cy="275075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00" b="0" i="0" u="none" strike="noStrike" kern="0" cap="none" spc="0" baseline="0" dirty="0">
                <a:solidFill>
                  <a:srgbClr val="000000"/>
                </a:solidFill>
                <a:uFillTx/>
                <a:latin typeface="Open Sans" pitchFamily="34"/>
                <a:ea typeface="Open Sans" pitchFamily="34"/>
                <a:cs typeface="B Nazanin" panose="00000700000000000000" pitchFamily="2" charset="-78"/>
              </a:rPr>
              <a:t>قالب پاورپوینت خانواده ویرایش می باشد</a:t>
            </a:r>
            <a:endParaRPr lang="en-US" sz="1000" b="0" i="0" u="none" strike="noStrike" kern="0" cap="none" spc="0" baseline="0" dirty="0">
              <a:solidFill>
                <a:srgbClr val="000000"/>
              </a:solidFill>
              <a:uFillTx/>
              <a:latin typeface="Open Sans" pitchFamily="34"/>
              <a:ea typeface="Open Sans" pitchFamily="34"/>
              <a:cs typeface="B Nazanin" panose="00000700000000000000" pitchFamily="2" charset="-78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BD7181D4-BEF7-AE99-F5D1-F8152660DC2A}"/>
              </a:ext>
            </a:extLst>
          </p:cNvPr>
          <p:cNvSpPr/>
          <p:nvPr/>
        </p:nvSpPr>
        <p:spPr>
          <a:xfrm>
            <a:off x="972455" y="1263015"/>
            <a:ext cx="816531" cy="81653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" name="Freeform 19">
            <a:extLst>
              <a:ext uri="{FF2B5EF4-FFF2-40B4-BE49-F238E27FC236}">
                <a16:creationId xmlns:a16="http://schemas.microsoft.com/office/drawing/2014/main" id="{C049F75C-3FF7-B5EE-BFED-C16AA5A31478}"/>
              </a:ext>
            </a:extLst>
          </p:cNvPr>
          <p:cNvSpPr/>
          <p:nvPr/>
        </p:nvSpPr>
        <p:spPr>
          <a:xfrm>
            <a:off x="1186415" y="1466752"/>
            <a:ext cx="388620" cy="4090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2"/>
              <a:gd name="f7" fmla="val 160"/>
              <a:gd name="f8" fmla="val 148"/>
              <a:gd name="f9" fmla="val 153"/>
              <a:gd name="f10" fmla="val 142"/>
              <a:gd name="f11" fmla="val 54"/>
              <a:gd name="f12" fmla="val 49"/>
              <a:gd name="f13" fmla="val 138"/>
              <a:gd name="f14" fmla="val 46"/>
              <a:gd name="f15" fmla="val 133"/>
              <a:gd name="f16" fmla="val 118"/>
              <a:gd name="f17" fmla="val 113"/>
              <a:gd name="f18" fmla="val 110"/>
              <a:gd name="f19" fmla="val 92"/>
              <a:gd name="f20" fmla="val 98"/>
              <a:gd name="f21" fmla="val 94"/>
              <a:gd name="f22" fmla="val 89"/>
              <a:gd name="f23" fmla="val 90"/>
              <a:gd name="f24" fmla="val 84"/>
              <a:gd name="f25" fmla="val 68"/>
              <a:gd name="f26" fmla="val 64"/>
              <a:gd name="f27" fmla="val 60"/>
              <a:gd name="f28" fmla="val 42"/>
              <a:gd name="f29" fmla="val 125"/>
              <a:gd name="f30" fmla="val 120"/>
              <a:gd name="f31" fmla="val 39"/>
              <a:gd name="f32" fmla="val 117"/>
              <a:gd name="f33" fmla="val 34"/>
              <a:gd name="f34" fmla="val 19"/>
              <a:gd name="f35" fmla="val 15"/>
              <a:gd name="f36" fmla="val 10"/>
              <a:gd name="f37" fmla="val 3"/>
              <a:gd name="f38" fmla="val 1"/>
              <a:gd name="f39" fmla="val 155"/>
              <a:gd name="f40" fmla="val 156"/>
              <a:gd name="f41" fmla="val 158"/>
              <a:gd name="f42" fmla="val 150"/>
              <a:gd name="f43" fmla="val 36"/>
              <a:gd name="f44" fmla="val 17"/>
              <a:gd name="f45" fmla="val 124"/>
              <a:gd name="f46" fmla="val 18"/>
              <a:gd name="f47" fmla="val 123"/>
              <a:gd name="f48" fmla="val 86"/>
              <a:gd name="f49" fmla="val 66"/>
              <a:gd name="f50" fmla="val 97"/>
              <a:gd name="f51" fmla="val 85"/>
              <a:gd name="f52" fmla="val 136"/>
              <a:gd name="f53" fmla="val 116"/>
              <a:gd name="f54" fmla="val 52"/>
              <a:gd name="f55" fmla="val 51"/>
              <a:gd name="f56" fmla="val 135"/>
              <a:gd name="f57" fmla="val 30"/>
              <a:gd name="f58" fmla="val 87"/>
              <a:gd name="f59" fmla="val 31"/>
              <a:gd name="f60" fmla="val 32"/>
              <a:gd name="f61" fmla="val 33"/>
              <a:gd name="f62" fmla="val 43"/>
              <a:gd name="f63" fmla="val 100"/>
              <a:gd name="f64" fmla="val 45"/>
              <a:gd name="f65" fmla="val 102"/>
              <a:gd name="f66" fmla="val 103"/>
              <a:gd name="f67" fmla="val 11"/>
              <a:gd name="f68" fmla="val 21"/>
              <a:gd name="f69" fmla="val 22"/>
              <a:gd name="f70" fmla="val 137"/>
              <a:gd name="f71" fmla="val 24"/>
              <a:gd name="f72" fmla="val 139"/>
              <a:gd name="f73" fmla="val 141"/>
              <a:gd name="f74" fmla="val 2"/>
              <a:gd name="f75" fmla="val 140"/>
              <a:gd name="f76" fmla="val 119"/>
              <a:gd name="f77" fmla="val 5"/>
              <a:gd name="f78" fmla="val 6"/>
              <a:gd name="f79" fmla="val 131"/>
              <a:gd name="f80" fmla="val 101"/>
              <a:gd name="f81" fmla="val 37"/>
              <a:gd name="f82" fmla="val 25"/>
              <a:gd name="f83" fmla="val 88"/>
              <a:gd name="f84" fmla="val 28"/>
              <a:gd name="f85" fmla="val 81"/>
              <a:gd name="f86" fmla="val 27"/>
              <a:gd name="f87" fmla="val 83"/>
              <a:gd name="f88" fmla="val 29"/>
              <a:gd name="f89" fmla="val 20"/>
              <a:gd name="f90" fmla="val 23"/>
              <a:gd name="f91" fmla="val 96"/>
              <a:gd name="f92" fmla="val 95"/>
              <a:gd name="f93" fmla="val 93"/>
              <a:gd name="f94" fmla="val 91"/>
              <a:gd name="f95" fmla="val 16"/>
              <a:gd name="f96" fmla="+- 0 0 -90"/>
              <a:gd name="f97" fmla="*/ f3 1 152"/>
              <a:gd name="f98" fmla="*/ f4 1 160"/>
              <a:gd name="f99" fmla="val f5"/>
              <a:gd name="f100" fmla="val f6"/>
              <a:gd name="f101" fmla="val f7"/>
              <a:gd name="f102" fmla="*/ f96 f0 1"/>
              <a:gd name="f103" fmla="+- f101 0 f99"/>
              <a:gd name="f104" fmla="+- f100 0 f99"/>
              <a:gd name="f105" fmla="*/ f102 1 f2"/>
              <a:gd name="f106" fmla="*/ f104 1 152"/>
              <a:gd name="f107" fmla="*/ f103 1 160"/>
              <a:gd name="f108" fmla="*/ 142 f104 1"/>
              <a:gd name="f109" fmla="*/ 153 f103 1"/>
              <a:gd name="f110" fmla="*/ 133 f104 1"/>
              <a:gd name="f111" fmla="*/ 46 f103 1"/>
              <a:gd name="f112" fmla="*/ 110 f104 1"/>
              <a:gd name="f113" fmla="*/ 54 f103 1"/>
              <a:gd name="f114" fmla="*/ 92 f104 1"/>
              <a:gd name="f115" fmla="*/ 84 f104 1"/>
              <a:gd name="f116" fmla="*/ 90 f103 1"/>
              <a:gd name="f117" fmla="*/ 60 f104 1"/>
              <a:gd name="f118" fmla="*/ 98 f103 1"/>
              <a:gd name="f119" fmla="*/ 42 f104 1"/>
              <a:gd name="f120" fmla="*/ 34 f104 1"/>
              <a:gd name="f121" fmla="*/ 117 f103 1"/>
              <a:gd name="f122" fmla="*/ 10 f104 1"/>
              <a:gd name="f123" fmla="*/ 125 f103 1"/>
              <a:gd name="f124" fmla="*/ 3 f104 1"/>
              <a:gd name="f125" fmla="*/ 160 f103 1"/>
              <a:gd name="f126" fmla="*/ 152 f104 1"/>
              <a:gd name="f127" fmla="*/ 156 f103 1"/>
              <a:gd name="f128" fmla="*/ 36 f104 1"/>
              <a:gd name="f129" fmla="*/ 17 f104 1"/>
              <a:gd name="f130" fmla="*/ 123 f103 1"/>
              <a:gd name="f131" fmla="*/ 66 f104 1"/>
              <a:gd name="f132" fmla="*/ 68 f104 1"/>
              <a:gd name="f133" fmla="*/ 97 f103 1"/>
              <a:gd name="f134" fmla="*/ 86 f104 1"/>
              <a:gd name="f135" fmla="*/ 136 f104 1"/>
              <a:gd name="f136" fmla="*/ 116 f104 1"/>
              <a:gd name="f137" fmla="*/ 51 f103 1"/>
              <a:gd name="f138" fmla="*/ 33 f104 1"/>
              <a:gd name="f139" fmla="*/ 86 f103 1"/>
              <a:gd name="f140" fmla="*/ 98 f104 1"/>
              <a:gd name="f141" fmla="*/ 43 f103 1"/>
              <a:gd name="f142" fmla="*/ 11 f103 1"/>
              <a:gd name="f143" fmla="*/ 139 f104 1"/>
              <a:gd name="f144" fmla="*/ 24 f103 1"/>
              <a:gd name="f145" fmla="*/ 3 f103 1"/>
              <a:gd name="f146" fmla="*/ 0 f103 1"/>
              <a:gd name="f147" fmla="*/ 117 f104 1"/>
              <a:gd name="f148" fmla="*/ 131 f104 1"/>
              <a:gd name="f149" fmla="*/ 6 f103 1"/>
              <a:gd name="f150" fmla="*/ 89 f104 1"/>
              <a:gd name="f151" fmla="*/ 25 f103 1"/>
              <a:gd name="f152" fmla="*/ 85 f104 1"/>
              <a:gd name="f153" fmla="*/ 28 f104 1"/>
              <a:gd name="f154" fmla="*/ 20 f104 1"/>
              <a:gd name="f155" fmla="*/ 91 f103 1"/>
              <a:gd name="f156" fmla="+- f105 0 f1"/>
              <a:gd name="f157" fmla="*/ f108 1 152"/>
              <a:gd name="f158" fmla="*/ f109 1 160"/>
              <a:gd name="f159" fmla="*/ f110 1 152"/>
              <a:gd name="f160" fmla="*/ f111 1 160"/>
              <a:gd name="f161" fmla="*/ f112 1 152"/>
              <a:gd name="f162" fmla="*/ f113 1 160"/>
              <a:gd name="f163" fmla="*/ f114 1 152"/>
              <a:gd name="f164" fmla="*/ f115 1 152"/>
              <a:gd name="f165" fmla="*/ f116 1 160"/>
              <a:gd name="f166" fmla="*/ f117 1 152"/>
              <a:gd name="f167" fmla="*/ f118 1 160"/>
              <a:gd name="f168" fmla="*/ f119 1 152"/>
              <a:gd name="f169" fmla="*/ f120 1 152"/>
              <a:gd name="f170" fmla="*/ f121 1 160"/>
              <a:gd name="f171" fmla="*/ f122 1 152"/>
              <a:gd name="f172" fmla="*/ f123 1 160"/>
              <a:gd name="f173" fmla="*/ f124 1 152"/>
              <a:gd name="f174" fmla="*/ f125 1 160"/>
              <a:gd name="f175" fmla="*/ f126 1 152"/>
              <a:gd name="f176" fmla="*/ f127 1 160"/>
              <a:gd name="f177" fmla="*/ f128 1 152"/>
              <a:gd name="f178" fmla="*/ f129 1 152"/>
              <a:gd name="f179" fmla="*/ f130 1 160"/>
              <a:gd name="f180" fmla="*/ f131 1 152"/>
              <a:gd name="f181" fmla="*/ f132 1 152"/>
              <a:gd name="f182" fmla="*/ f133 1 160"/>
              <a:gd name="f183" fmla="*/ f134 1 152"/>
              <a:gd name="f184" fmla="*/ f135 1 152"/>
              <a:gd name="f185" fmla="*/ f136 1 152"/>
              <a:gd name="f186" fmla="*/ f137 1 160"/>
              <a:gd name="f187" fmla="*/ f138 1 152"/>
              <a:gd name="f188" fmla="*/ f139 1 160"/>
              <a:gd name="f189" fmla="*/ f140 1 152"/>
              <a:gd name="f190" fmla="*/ f141 1 160"/>
              <a:gd name="f191" fmla="*/ f142 1 160"/>
              <a:gd name="f192" fmla="*/ f143 1 152"/>
              <a:gd name="f193" fmla="*/ f144 1 160"/>
              <a:gd name="f194" fmla="*/ f145 1 160"/>
              <a:gd name="f195" fmla="*/ f146 1 160"/>
              <a:gd name="f196" fmla="*/ f147 1 152"/>
              <a:gd name="f197" fmla="*/ f148 1 152"/>
              <a:gd name="f198" fmla="*/ f149 1 160"/>
              <a:gd name="f199" fmla="*/ f150 1 152"/>
              <a:gd name="f200" fmla="*/ f151 1 160"/>
              <a:gd name="f201" fmla="*/ f152 1 152"/>
              <a:gd name="f202" fmla="*/ f153 1 152"/>
              <a:gd name="f203" fmla="*/ f154 1 152"/>
              <a:gd name="f204" fmla="*/ f155 1 160"/>
              <a:gd name="f205" fmla="*/ 0 1 f106"/>
              <a:gd name="f206" fmla="*/ f100 1 f106"/>
              <a:gd name="f207" fmla="*/ 0 1 f107"/>
              <a:gd name="f208" fmla="*/ f101 1 f107"/>
              <a:gd name="f209" fmla="*/ f157 1 f106"/>
              <a:gd name="f210" fmla="*/ f158 1 f107"/>
              <a:gd name="f211" fmla="*/ f159 1 f106"/>
              <a:gd name="f212" fmla="*/ f160 1 f107"/>
              <a:gd name="f213" fmla="*/ f161 1 f106"/>
              <a:gd name="f214" fmla="*/ f162 1 f107"/>
              <a:gd name="f215" fmla="*/ f163 1 f106"/>
              <a:gd name="f216" fmla="*/ f164 1 f106"/>
              <a:gd name="f217" fmla="*/ f165 1 f107"/>
              <a:gd name="f218" fmla="*/ f166 1 f106"/>
              <a:gd name="f219" fmla="*/ f167 1 f107"/>
              <a:gd name="f220" fmla="*/ f168 1 f106"/>
              <a:gd name="f221" fmla="*/ f169 1 f106"/>
              <a:gd name="f222" fmla="*/ f170 1 f107"/>
              <a:gd name="f223" fmla="*/ f171 1 f106"/>
              <a:gd name="f224" fmla="*/ f172 1 f107"/>
              <a:gd name="f225" fmla="*/ f173 1 f106"/>
              <a:gd name="f226" fmla="*/ f174 1 f107"/>
              <a:gd name="f227" fmla="*/ f175 1 f106"/>
              <a:gd name="f228" fmla="*/ f176 1 f107"/>
              <a:gd name="f229" fmla="*/ f177 1 f106"/>
              <a:gd name="f230" fmla="*/ f178 1 f106"/>
              <a:gd name="f231" fmla="*/ f179 1 f107"/>
              <a:gd name="f232" fmla="*/ f180 1 f106"/>
              <a:gd name="f233" fmla="*/ f181 1 f106"/>
              <a:gd name="f234" fmla="*/ f182 1 f107"/>
              <a:gd name="f235" fmla="*/ f183 1 f106"/>
              <a:gd name="f236" fmla="*/ f184 1 f106"/>
              <a:gd name="f237" fmla="*/ f185 1 f106"/>
              <a:gd name="f238" fmla="*/ f186 1 f107"/>
              <a:gd name="f239" fmla="*/ f187 1 f106"/>
              <a:gd name="f240" fmla="*/ f188 1 f107"/>
              <a:gd name="f241" fmla="*/ f189 1 f106"/>
              <a:gd name="f242" fmla="*/ f190 1 f107"/>
              <a:gd name="f243" fmla="*/ f191 1 f107"/>
              <a:gd name="f244" fmla="*/ f192 1 f106"/>
              <a:gd name="f245" fmla="*/ f193 1 f107"/>
              <a:gd name="f246" fmla="*/ f194 1 f107"/>
              <a:gd name="f247" fmla="*/ f195 1 f107"/>
              <a:gd name="f248" fmla="*/ f196 1 f106"/>
              <a:gd name="f249" fmla="*/ f197 1 f106"/>
              <a:gd name="f250" fmla="*/ f198 1 f107"/>
              <a:gd name="f251" fmla="*/ f199 1 f106"/>
              <a:gd name="f252" fmla="*/ f200 1 f107"/>
              <a:gd name="f253" fmla="*/ f201 1 f106"/>
              <a:gd name="f254" fmla="*/ f202 1 f106"/>
              <a:gd name="f255" fmla="*/ f203 1 f106"/>
              <a:gd name="f256" fmla="*/ f204 1 f107"/>
              <a:gd name="f257" fmla="*/ f205 f97 1"/>
              <a:gd name="f258" fmla="*/ f206 f97 1"/>
              <a:gd name="f259" fmla="*/ f208 f98 1"/>
              <a:gd name="f260" fmla="*/ f207 f98 1"/>
              <a:gd name="f261" fmla="*/ f209 f97 1"/>
              <a:gd name="f262" fmla="*/ f210 f98 1"/>
              <a:gd name="f263" fmla="*/ f211 f97 1"/>
              <a:gd name="f264" fmla="*/ f212 f98 1"/>
              <a:gd name="f265" fmla="*/ f213 f97 1"/>
              <a:gd name="f266" fmla="*/ f214 f98 1"/>
              <a:gd name="f267" fmla="*/ f215 f97 1"/>
              <a:gd name="f268" fmla="*/ f216 f97 1"/>
              <a:gd name="f269" fmla="*/ f217 f98 1"/>
              <a:gd name="f270" fmla="*/ f218 f97 1"/>
              <a:gd name="f271" fmla="*/ f219 f98 1"/>
              <a:gd name="f272" fmla="*/ f220 f97 1"/>
              <a:gd name="f273" fmla="*/ f221 f97 1"/>
              <a:gd name="f274" fmla="*/ f222 f98 1"/>
              <a:gd name="f275" fmla="*/ f223 f97 1"/>
              <a:gd name="f276" fmla="*/ f224 f98 1"/>
              <a:gd name="f277" fmla="*/ f225 f97 1"/>
              <a:gd name="f278" fmla="*/ f226 f98 1"/>
              <a:gd name="f279" fmla="*/ f227 f97 1"/>
              <a:gd name="f280" fmla="*/ f228 f98 1"/>
              <a:gd name="f281" fmla="*/ f229 f97 1"/>
              <a:gd name="f282" fmla="*/ f230 f97 1"/>
              <a:gd name="f283" fmla="*/ f231 f98 1"/>
              <a:gd name="f284" fmla="*/ f232 f97 1"/>
              <a:gd name="f285" fmla="*/ f233 f97 1"/>
              <a:gd name="f286" fmla="*/ f234 f98 1"/>
              <a:gd name="f287" fmla="*/ f235 f97 1"/>
              <a:gd name="f288" fmla="*/ f236 f97 1"/>
              <a:gd name="f289" fmla="*/ f237 f97 1"/>
              <a:gd name="f290" fmla="*/ f238 f98 1"/>
              <a:gd name="f291" fmla="*/ f239 f97 1"/>
              <a:gd name="f292" fmla="*/ f240 f98 1"/>
              <a:gd name="f293" fmla="*/ f241 f97 1"/>
              <a:gd name="f294" fmla="*/ f242 f98 1"/>
              <a:gd name="f295" fmla="*/ f243 f98 1"/>
              <a:gd name="f296" fmla="*/ f244 f97 1"/>
              <a:gd name="f297" fmla="*/ f245 f98 1"/>
              <a:gd name="f298" fmla="*/ f246 f98 1"/>
              <a:gd name="f299" fmla="*/ f247 f98 1"/>
              <a:gd name="f300" fmla="*/ f248 f97 1"/>
              <a:gd name="f301" fmla="*/ f249 f97 1"/>
              <a:gd name="f302" fmla="*/ f250 f98 1"/>
              <a:gd name="f303" fmla="*/ f251 f97 1"/>
              <a:gd name="f304" fmla="*/ f252 f98 1"/>
              <a:gd name="f305" fmla="*/ f253 f97 1"/>
              <a:gd name="f306" fmla="*/ f254 f97 1"/>
              <a:gd name="f307" fmla="*/ f255 f97 1"/>
              <a:gd name="f308" fmla="*/ f256 f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56">
                <a:pos x="f261" y="f262"/>
              </a:cxn>
              <a:cxn ang="f156">
                <a:pos x="f263" y="f264"/>
              </a:cxn>
              <a:cxn ang="f156">
                <a:pos x="f265" y="f266"/>
              </a:cxn>
              <a:cxn ang="f156">
                <a:pos x="f267" y="f262"/>
              </a:cxn>
              <a:cxn ang="f156">
                <a:pos x="f268" y="f269"/>
              </a:cxn>
              <a:cxn ang="f156">
                <a:pos x="f270" y="f271"/>
              </a:cxn>
              <a:cxn ang="f156">
                <a:pos x="f272" y="f262"/>
              </a:cxn>
              <a:cxn ang="f156">
                <a:pos x="f273" y="f274"/>
              </a:cxn>
              <a:cxn ang="f156">
                <a:pos x="f275" y="f276"/>
              </a:cxn>
              <a:cxn ang="f156">
                <a:pos x="f277" y="f262"/>
              </a:cxn>
              <a:cxn ang="f156">
                <a:pos x="f277" y="f278"/>
              </a:cxn>
              <a:cxn ang="f156">
                <a:pos x="f279" y="f280"/>
              </a:cxn>
              <a:cxn ang="f156">
                <a:pos x="f281" y="f262"/>
              </a:cxn>
              <a:cxn ang="f156">
                <a:pos x="f282" y="f276"/>
              </a:cxn>
              <a:cxn ang="f156">
                <a:pos x="f273" y="f283"/>
              </a:cxn>
              <a:cxn ang="f156">
                <a:pos x="f281" y="f262"/>
              </a:cxn>
              <a:cxn ang="f156">
                <a:pos x="f284" y="f262"/>
              </a:cxn>
              <a:cxn ang="f156">
                <a:pos x="f285" y="f286"/>
              </a:cxn>
              <a:cxn ang="f156">
                <a:pos x="f287" y="f271"/>
              </a:cxn>
              <a:cxn ang="f156">
                <a:pos x="f288" y="f262"/>
              </a:cxn>
              <a:cxn ang="f156">
                <a:pos x="f289" y="f266"/>
              </a:cxn>
              <a:cxn ang="f156">
                <a:pos x="f263" y="f290"/>
              </a:cxn>
              <a:cxn ang="f156">
                <a:pos x="f288" y="f262"/>
              </a:cxn>
              <a:cxn ang="f156">
                <a:pos x="f291" y="f292"/>
              </a:cxn>
              <a:cxn ang="f156">
                <a:pos x="f293" y="f294"/>
              </a:cxn>
              <a:cxn ang="f156">
                <a:pos x="f288" y="f295"/>
              </a:cxn>
              <a:cxn ang="f156">
                <a:pos x="f296" y="f297"/>
              </a:cxn>
              <a:cxn ang="f156">
                <a:pos x="f261" y="f298"/>
              </a:cxn>
              <a:cxn ang="f156">
                <a:pos x="f296" y="f299"/>
              </a:cxn>
              <a:cxn ang="f156">
                <a:pos x="f300" y="f298"/>
              </a:cxn>
              <a:cxn ang="f156">
                <a:pos x="f301" y="f302"/>
              </a:cxn>
              <a:cxn ang="f156">
                <a:pos x="f303" y="f304"/>
              </a:cxn>
              <a:cxn ang="f156">
                <a:pos x="f305" y="f304"/>
              </a:cxn>
              <a:cxn ang="f156">
                <a:pos x="f306" y="f292"/>
              </a:cxn>
              <a:cxn ang="f156">
                <a:pos x="f307" y="f271"/>
              </a:cxn>
              <a:cxn ang="f156">
                <a:pos x="f307" y="f308"/>
              </a:cxn>
              <a:cxn ang="f156">
                <a:pos x="f307" y="f271"/>
              </a:cxn>
            </a:cxnLst>
            <a:rect l="f257" t="f260" r="f258" b="f259"/>
            <a:pathLst>
              <a:path w="152" h="160">
                <a:moveTo>
                  <a:pt x="f8" y="f9"/>
                </a:moveTo>
                <a:cubicBezTo>
                  <a:pt x="f10" y="f9"/>
                  <a:pt x="f10" y="f9"/>
                  <a:pt x="f10" y="f9"/>
                </a:cubicBezTo>
                <a:cubicBezTo>
                  <a:pt x="f10" y="f11"/>
                  <a:pt x="f10" y="f11"/>
                  <a:pt x="f10" y="f11"/>
                </a:cubicBezTo>
                <a:cubicBezTo>
                  <a:pt x="f10" y="f12"/>
                  <a:pt x="f13" y="f14"/>
                  <a:pt x="f15" y="f14"/>
                </a:cubicBezTo>
                <a:cubicBezTo>
                  <a:pt x="f16" y="f14"/>
                  <a:pt x="f16" y="f14"/>
                  <a:pt x="f16" y="f14"/>
                </a:cubicBezTo>
                <a:cubicBezTo>
                  <a:pt x="f17" y="f14"/>
                  <a:pt x="f18" y="f12"/>
                  <a:pt x="f18" y="f11"/>
                </a:cubicBezTo>
                <a:cubicBezTo>
                  <a:pt x="f18" y="f9"/>
                  <a:pt x="f18" y="f9"/>
                  <a:pt x="f18" y="f9"/>
                </a:cubicBezTo>
                <a:cubicBezTo>
                  <a:pt x="f19" y="f9"/>
                  <a:pt x="f19" y="f9"/>
                  <a:pt x="f19" y="f9"/>
                </a:cubicBezTo>
                <a:cubicBezTo>
                  <a:pt x="f19" y="f20"/>
                  <a:pt x="f19" y="f20"/>
                  <a:pt x="f19" y="f20"/>
                </a:cubicBezTo>
                <a:cubicBezTo>
                  <a:pt x="f19" y="f21"/>
                  <a:pt x="f22" y="f23"/>
                  <a:pt x="f24" y="f23"/>
                </a:cubicBezTo>
                <a:cubicBezTo>
                  <a:pt x="f25" y="f23"/>
                  <a:pt x="f25" y="f23"/>
                  <a:pt x="f25" y="f23"/>
                </a:cubicBezTo>
                <a:cubicBezTo>
                  <a:pt x="f26" y="f23"/>
                  <a:pt x="f27" y="f21"/>
                  <a:pt x="f27" y="f20"/>
                </a:cubicBezTo>
                <a:cubicBezTo>
                  <a:pt x="f27" y="f9"/>
                  <a:pt x="f27" y="f9"/>
                  <a:pt x="f27" y="f9"/>
                </a:cubicBezTo>
                <a:cubicBezTo>
                  <a:pt x="f28" y="f9"/>
                  <a:pt x="f28" y="f9"/>
                  <a:pt x="f28" y="f9"/>
                </a:cubicBezTo>
                <a:cubicBezTo>
                  <a:pt x="f28" y="f29"/>
                  <a:pt x="f28" y="f29"/>
                  <a:pt x="f28" y="f29"/>
                </a:cubicBezTo>
                <a:cubicBezTo>
                  <a:pt x="f28" y="f30"/>
                  <a:pt x="f31" y="f32"/>
                  <a:pt x="f33" y="f32"/>
                </a:cubicBezTo>
                <a:cubicBezTo>
                  <a:pt x="f34" y="f32"/>
                  <a:pt x="f34" y="f32"/>
                  <a:pt x="f34" y="f32"/>
                </a:cubicBezTo>
                <a:cubicBezTo>
                  <a:pt x="f35" y="f32"/>
                  <a:pt x="f36" y="f30"/>
                  <a:pt x="f36" y="f29"/>
                </a:cubicBezTo>
                <a:cubicBezTo>
                  <a:pt x="f36" y="f9"/>
                  <a:pt x="f36" y="f9"/>
                  <a:pt x="f36" y="f9"/>
                </a:cubicBezTo>
                <a:cubicBezTo>
                  <a:pt x="f37" y="f9"/>
                  <a:pt x="f37" y="f9"/>
                  <a:pt x="f37" y="f9"/>
                </a:cubicBezTo>
                <a:cubicBezTo>
                  <a:pt x="f38" y="f9"/>
                  <a:pt x="f5" y="f39"/>
                  <a:pt x="f5" y="f40"/>
                </a:cubicBezTo>
                <a:cubicBezTo>
                  <a:pt x="f5" y="f41"/>
                  <a:pt x="f38" y="f7"/>
                  <a:pt x="f37" y="f7"/>
                </a:cubicBezTo>
                <a:cubicBezTo>
                  <a:pt x="f8" y="f7"/>
                  <a:pt x="f8" y="f7"/>
                  <a:pt x="f8" y="f7"/>
                </a:cubicBezTo>
                <a:cubicBezTo>
                  <a:pt x="f42" y="f7"/>
                  <a:pt x="f6" y="f41"/>
                  <a:pt x="f6" y="f40"/>
                </a:cubicBezTo>
                <a:cubicBezTo>
                  <a:pt x="f6" y="f39"/>
                  <a:pt x="f42" y="f9"/>
                  <a:pt x="f8" y="f9"/>
                </a:cubicBezTo>
                <a:close/>
                <a:moveTo>
                  <a:pt x="f43" y="f9"/>
                </a:moveTo>
                <a:cubicBezTo>
                  <a:pt x="f44" y="f9"/>
                  <a:pt x="f44" y="f9"/>
                  <a:pt x="f44" y="f9"/>
                </a:cubicBezTo>
                <a:cubicBezTo>
                  <a:pt x="f44" y="f29"/>
                  <a:pt x="f44" y="f29"/>
                  <a:pt x="f44" y="f29"/>
                </a:cubicBezTo>
                <a:cubicBezTo>
                  <a:pt x="f44" y="f45"/>
                  <a:pt x="f46" y="f47"/>
                  <a:pt x="f34" y="f47"/>
                </a:cubicBezTo>
                <a:cubicBezTo>
                  <a:pt x="f33" y="f47"/>
                  <a:pt x="f33" y="f47"/>
                  <a:pt x="f33" y="f47"/>
                </a:cubicBezTo>
                <a:cubicBezTo>
                  <a:pt x="f43" y="f47"/>
                  <a:pt x="f43" y="f45"/>
                  <a:pt x="f43" y="f29"/>
                </a:cubicBezTo>
                <a:lnTo>
                  <a:pt x="f43" y="f9"/>
                </a:lnTo>
                <a:close/>
                <a:moveTo>
                  <a:pt x="f48" y="f9"/>
                </a:moveTo>
                <a:cubicBezTo>
                  <a:pt x="f49" y="f9"/>
                  <a:pt x="f49" y="f9"/>
                  <a:pt x="f49" y="f9"/>
                </a:cubicBezTo>
                <a:cubicBezTo>
                  <a:pt x="f49" y="f20"/>
                  <a:pt x="f49" y="f20"/>
                  <a:pt x="f49" y="f20"/>
                </a:cubicBezTo>
                <a:cubicBezTo>
                  <a:pt x="f49" y="f20"/>
                  <a:pt x="f25" y="f50"/>
                  <a:pt x="f25" y="f50"/>
                </a:cubicBezTo>
                <a:cubicBezTo>
                  <a:pt x="f24" y="f50"/>
                  <a:pt x="f24" y="f50"/>
                  <a:pt x="f24" y="f50"/>
                </a:cubicBezTo>
                <a:cubicBezTo>
                  <a:pt x="f51" y="f50"/>
                  <a:pt x="f48" y="f20"/>
                  <a:pt x="f48" y="f20"/>
                </a:cubicBezTo>
                <a:lnTo>
                  <a:pt x="f48" y="f9"/>
                </a:lnTo>
                <a:close/>
                <a:moveTo>
                  <a:pt x="f52" y="f9"/>
                </a:moveTo>
                <a:cubicBezTo>
                  <a:pt x="f53" y="f9"/>
                  <a:pt x="f53" y="f9"/>
                  <a:pt x="f53" y="f9"/>
                </a:cubicBezTo>
                <a:cubicBezTo>
                  <a:pt x="f53" y="f11"/>
                  <a:pt x="f53" y="f11"/>
                  <a:pt x="f53" y="f11"/>
                </a:cubicBezTo>
                <a:cubicBezTo>
                  <a:pt x="f53" y="f54"/>
                  <a:pt x="f32" y="f55"/>
                  <a:pt x="f16" y="f55"/>
                </a:cubicBezTo>
                <a:cubicBezTo>
                  <a:pt x="f15" y="f55"/>
                  <a:pt x="f15" y="f55"/>
                  <a:pt x="f15" y="f55"/>
                </a:cubicBezTo>
                <a:cubicBezTo>
                  <a:pt x="f56" y="f55"/>
                  <a:pt x="f52" y="f54"/>
                  <a:pt x="f52" y="f11"/>
                </a:cubicBezTo>
                <a:lnTo>
                  <a:pt x="f52" y="f9"/>
                </a:lnTo>
                <a:close/>
                <a:moveTo>
                  <a:pt x="f57" y="f58"/>
                </a:moveTo>
                <a:cubicBezTo>
                  <a:pt x="f59" y="f58"/>
                  <a:pt x="f60" y="f48"/>
                  <a:pt x="f61" y="f48"/>
                </a:cubicBezTo>
                <a:cubicBezTo>
                  <a:pt x="f58" y="f60"/>
                  <a:pt x="f58" y="f60"/>
                  <a:pt x="f58" y="f60"/>
                </a:cubicBezTo>
                <a:cubicBezTo>
                  <a:pt x="f20" y="f62"/>
                  <a:pt x="f20" y="f62"/>
                  <a:pt x="f20" y="f62"/>
                </a:cubicBezTo>
                <a:cubicBezTo>
                  <a:pt x="f63" y="f64"/>
                  <a:pt x="f65" y="f64"/>
                  <a:pt x="f66" y="f62"/>
                </a:cubicBezTo>
                <a:cubicBezTo>
                  <a:pt x="f52" y="f67"/>
                  <a:pt x="f52" y="f67"/>
                  <a:pt x="f52" y="f67"/>
                </a:cubicBezTo>
                <a:cubicBezTo>
                  <a:pt x="f52" y="f68"/>
                  <a:pt x="f52" y="f68"/>
                  <a:pt x="f52" y="f68"/>
                </a:cubicBezTo>
                <a:cubicBezTo>
                  <a:pt x="f52" y="f69"/>
                  <a:pt x="f70" y="f71"/>
                  <a:pt x="f72" y="f71"/>
                </a:cubicBezTo>
                <a:cubicBezTo>
                  <a:pt x="f73" y="f71"/>
                  <a:pt x="f10" y="f69"/>
                  <a:pt x="f10" y="f68"/>
                </a:cubicBezTo>
                <a:cubicBezTo>
                  <a:pt x="f10" y="f37"/>
                  <a:pt x="f10" y="f37"/>
                  <a:pt x="f10" y="f37"/>
                </a:cubicBezTo>
                <a:cubicBezTo>
                  <a:pt x="f10" y="f74"/>
                  <a:pt x="f10" y="f38"/>
                  <a:pt x="f73" y="f38"/>
                </a:cubicBezTo>
                <a:cubicBezTo>
                  <a:pt x="f75" y="f5"/>
                  <a:pt x="f75" y="f5"/>
                  <a:pt x="f72" y="f5"/>
                </a:cubicBezTo>
                <a:cubicBezTo>
                  <a:pt x="f30" y="f5"/>
                  <a:pt x="f30" y="f5"/>
                  <a:pt x="f30" y="f5"/>
                </a:cubicBezTo>
                <a:cubicBezTo>
                  <a:pt x="f76" y="f5"/>
                  <a:pt x="f32" y="f38"/>
                  <a:pt x="f32" y="f37"/>
                </a:cubicBezTo>
                <a:cubicBezTo>
                  <a:pt x="f32" y="f77"/>
                  <a:pt x="f76" y="f78"/>
                  <a:pt x="f30" y="f78"/>
                </a:cubicBezTo>
                <a:cubicBezTo>
                  <a:pt x="f79" y="f78"/>
                  <a:pt x="f79" y="f78"/>
                  <a:pt x="f79" y="f78"/>
                </a:cubicBezTo>
                <a:cubicBezTo>
                  <a:pt x="f80" y="f81"/>
                  <a:pt x="f80" y="f81"/>
                  <a:pt x="f80" y="f81"/>
                </a:cubicBezTo>
                <a:cubicBezTo>
                  <a:pt x="f22" y="f82"/>
                  <a:pt x="f22" y="f82"/>
                  <a:pt x="f22" y="f82"/>
                </a:cubicBezTo>
                <a:cubicBezTo>
                  <a:pt x="f83" y="f82"/>
                  <a:pt x="f58" y="f71"/>
                  <a:pt x="f58" y="f71"/>
                </a:cubicBezTo>
                <a:cubicBezTo>
                  <a:pt x="f48" y="f71"/>
                  <a:pt x="f51" y="f82"/>
                  <a:pt x="f51" y="f82"/>
                </a:cubicBezTo>
                <a:cubicBezTo>
                  <a:pt x="f84" y="f85"/>
                  <a:pt x="f84" y="f85"/>
                  <a:pt x="f84" y="f85"/>
                </a:cubicBezTo>
                <a:cubicBezTo>
                  <a:pt x="f86" y="f87"/>
                  <a:pt x="f86" y="f24"/>
                  <a:pt x="f84" y="f48"/>
                </a:cubicBezTo>
                <a:cubicBezTo>
                  <a:pt x="f84" y="f48"/>
                  <a:pt x="f88" y="f58"/>
                  <a:pt x="f57" y="f58"/>
                </a:cubicBezTo>
                <a:close/>
                <a:moveTo>
                  <a:pt x="f89" y="f20"/>
                </a:moveTo>
                <a:cubicBezTo>
                  <a:pt x="f69" y="f20"/>
                  <a:pt x="f90" y="f91"/>
                  <a:pt x="f90" y="f92"/>
                </a:cubicBezTo>
                <a:cubicBezTo>
                  <a:pt x="f90" y="f93"/>
                  <a:pt x="f69" y="f94"/>
                  <a:pt x="f89" y="f94"/>
                </a:cubicBezTo>
                <a:cubicBezTo>
                  <a:pt x="f46" y="f94"/>
                  <a:pt x="f95" y="f93"/>
                  <a:pt x="f95" y="f92"/>
                </a:cubicBezTo>
                <a:cubicBezTo>
                  <a:pt x="f95" y="f91"/>
                  <a:pt x="f46" y="f20"/>
                  <a:pt x="f89" y="f20"/>
                </a:cubicBez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" name="Flecha: pentágono 17">
            <a:extLst>
              <a:ext uri="{FF2B5EF4-FFF2-40B4-BE49-F238E27FC236}">
                <a16:creationId xmlns:a16="http://schemas.microsoft.com/office/drawing/2014/main" id="{5647F80B-285E-7AB7-57B3-F1132C7CF666}"/>
              </a:ext>
            </a:extLst>
          </p:cNvPr>
          <p:cNvSpPr/>
          <p:nvPr/>
        </p:nvSpPr>
        <p:spPr>
          <a:xfrm>
            <a:off x="0" y="202667"/>
            <a:ext cx="2641601" cy="643582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-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" name="Google Shape;382;p29">
            <a:extLst>
              <a:ext uri="{FF2B5EF4-FFF2-40B4-BE49-F238E27FC236}">
                <a16:creationId xmlns:a16="http://schemas.microsoft.com/office/drawing/2014/main" id="{1BDE8FD9-83D3-4E1E-655A-A803DF552E55}"/>
              </a:ext>
            </a:extLst>
          </p:cNvPr>
          <p:cNvSpPr txBox="1"/>
          <p:nvPr/>
        </p:nvSpPr>
        <p:spPr>
          <a:xfrm>
            <a:off x="109554" y="258866"/>
            <a:ext cx="6789301" cy="5726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400" b="1" i="0" u="none" strike="noStrike" kern="0" cap="none" spc="0" baseline="0" dirty="0">
                <a:solidFill>
                  <a:srgbClr val="FFFFFF"/>
                </a:solidFill>
                <a:uFillTx/>
                <a:latin typeface="Roboto Slab"/>
                <a:ea typeface="Roboto Slab"/>
                <a:cs typeface="B Nazanin" panose="00000700000000000000" pitchFamily="2" charset="-78"/>
              </a:rPr>
              <a:t>اعضا</a:t>
            </a:r>
            <a:endParaRPr lang="es-PE" sz="2400" b="1" i="0" u="none" strike="noStrike" kern="0" cap="none" spc="0" baseline="0" dirty="0">
              <a:solidFill>
                <a:srgbClr val="FFFFFF"/>
              </a:solidFill>
              <a:uFillTx/>
              <a:latin typeface="Roboto Slab"/>
              <a:ea typeface="Roboto Slab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668327FE-3DD6-E6E3-8061-47E3C6629090}"/>
              </a:ext>
            </a:extLst>
          </p:cNvPr>
          <p:cNvSpPr/>
          <p:nvPr/>
        </p:nvSpPr>
        <p:spPr>
          <a:xfrm flipV="1">
            <a:off x="0" y="3174449"/>
            <a:ext cx="9144000" cy="1969050"/>
          </a:xfrm>
          <a:prstGeom prst="rect">
            <a:avLst/>
          </a:prstGeom>
          <a:solidFill>
            <a:srgbClr val="FC4B22">
              <a:alpha val="85000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Rectangle 19">
            <a:extLst>
              <a:ext uri="{FF2B5EF4-FFF2-40B4-BE49-F238E27FC236}">
                <a16:creationId xmlns:a16="http://schemas.microsoft.com/office/drawing/2014/main" id="{C9E907C9-FBE7-7FE6-180D-8E8BF0891579}"/>
              </a:ext>
            </a:extLst>
          </p:cNvPr>
          <p:cNvSpPr/>
          <p:nvPr/>
        </p:nvSpPr>
        <p:spPr>
          <a:xfrm>
            <a:off x="554053" y="3392488"/>
            <a:ext cx="1927893" cy="1200329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FFFFFF"/>
                </a:solidFill>
                <a:uFillTx/>
                <a:latin typeface="Barlow Semi Condensed" pitchFamily="2"/>
                <a:ea typeface="Open Sans" pitchFamily="34"/>
                <a:cs typeface="B Nazanin" panose="00000700000000000000" pitchFamily="2" charset="-78"/>
              </a:rPr>
              <a:t>انواع مختلفی از معابر </a:t>
            </a:r>
            <a:r>
              <a:rPr lang="en-US" sz="1200" b="0" i="0" u="none" strike="noStrike" kern="0" cap="none" spc="0" baseline="0" dirty="0">
                <a:solidFill>
                  <a:srgbClr val="FFFFFF"/>
                </a:solidFill>
                <a:uFillTx/>
                <a:latin typeface="Barlow Semi Condensed" pitchFamily="2"/>
                <a:ea typeface="Open Sans" pitchFamily="34"/>
                <a:cs typeface="B Nazanin" panose="00000700000000000000" pitchFamily="2" charset="-78"/>
              </a:rPr>
              <a:t>Lorem Ipsum </a:t>
            </a:r>
            <a:r>
              <a:rPr lang="fa-IR" sz="1200" b="0" i="0" u="none" strike="noStrike" kern="0" cap="none" spc="0" baseline="0" dirty="0">
                <a:solidFill>
                  <a:srgbClr val="FFFFFF"/>
                </a:solidFill>
                <a:uFillTx/>
                <a:latin typeface="Barlow Semi Condensed" pitchFamily="2"/>
                <a:ea typeface="Open Sans" pitchFamily="34"/>
                <a:cs typeface="B Nazanin" panose="00000700000000000000" pitchFamily="2" charset="-78"/>
              </a:rPr>
              <a:t>در دسترس است، اما باورپذیر است. اگر می خواهید از گذرگاه لورم ایپسوم استفاده کنید، باید مطمئن شوید که هیچ چیز شرم آور وجود ندارد.</a:t>
            </a:r>
            <a:endParaRPr lang="en-US" sz="1200" b="0" i="0" u="none" strike="noStrike" kern="0" cap="none" spc="0" baseline="0" dirty="0">
              <a:solidFill>
                <a:srgbClr val="FFFFFF"/>
              </a:solidFill>
              <a:uFillTx/>
              <a:latin typeface="Barlow Semi Condensed" pitchFamily="2"/>
              <a:ea typeface="Open Sans" pitchFamily="34"/>
              <a:cs typeface="B Nazanin" panose="00000700000000000000" pitchFamily="2" charset="-78"/>
            </a:endParaRPr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0445977E-6CAF-D948-099A-B6A4FB2ACDE9}"/>
              </a:ext>
            </a:extLst>
          </p:cNvPr>
          <p:cNvSpPr/>
          <p:nvPr/>
        </p:nvSpPr>
        <p:spPr>
          <a:xfrm>
            <a:off x="7057586" y="3579208"/>
            <a:ext cx="1682614" cy="338556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FFE2B6"/>
                </a:solidFill>
                <a:uFillTx/>
                <a:latin typeface="Arial Black" pitchFamily="34"/>
                <a:ea typeface="Arial"/>
                <a:cs typeface="B Nazanin" panose="00000700000000000000" pitchFamily="2" charset="-78"/>
              </a:rPr>
              <a:t>عنوان را بنویس</a:t>
            </a:r>
            <a:endParaRPr lang="en-US" sz="1600" b="1" i="0" u="none" strike="noStrike" kern="0" cap="none" spc="0" baseline="0" dirty="0">
              <a:solidFill>
                <a:srgbClr val="FFE2B6"/>
              </a:solidFill>
              <a:uFillTx/>
              <a:latin typeface="Arial Black" pitchFamily="34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C9E81867-ADA3-F3FE-6A51-6A36788EA569}"/>
              </a:ext>
            </a:extLst>
          </p:cNvPr>
          <p:cNvSpPr/>
          <p:nvPr/>
        </p:nvSpPr>
        <p:spPr>
          <a:xfrm>
            <a:off x="7057586" y="3917755"/>
            <a:ext cx="2057902" cy="852156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00" b="0" i="0" u="none" strike="noStrike" kern="0" cap="none" spc="0" baseline="0" dirty="0">
                <a:solidFill>
                  <a:srgbClr val="383838"/>
                </a:solidFill>
                <a:uFillTx/>
                <a:latin typeface="Open Sans" pitchFamily="34"/>
                <a:ea typeface="Open Sans" pitchFamily="34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00" b="0" i="0" u="none" strike="noStrike" kern="0" cap="none" spc="0" baseline="0" dirty="0">
              <a:solidFill>
                <a:srgbClr val="383838"/>
              </a:solidFill>
              <a:uFillTx/>
              <a:latin typeface="Open Sans" pitchFamily="34"/>
              <a:ea typeface="Open Sans" pitchFamily="34"/>
              <a:cs typeface="B Nazanin" panose="00000700000000000000" pitchFamily="2" charset="-78"/>
            </a:endParaRPr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0CCBE1B7-3568-15D5-A4F0-8751463B0D08}"/>
              </a:ext>
            </a:extLst>
          </p:cNvPr>
          <p:cNvSpPr/>
          <p:nvPr/>
        </p:nvSpPr>
        <p:spPr>
          <a:xfrm>
            <a:off x="5031540" y="3579208"/>
            <a:ext cx="1682614" cy="338556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FFE2B6"/>
                </a:solidFill>
                <a:uFillTx/>
                <a:latin typeface="Arial Black" pitchFamily="34"/>
                <a:ea typeface="Arial"/>
                <a:cs typeface="B Nazanin" panose="00000700000000000000" pitchFamily="2" charset="-78"/>
              </a:rPr>
              <a:t>عنوان را بنویس</a:t>
            </a:r>
            <a:endParaRPr lang="en-US" sz="1600" b="1" i="0" u="none" strike="noStrike" kern="0" cap="none" spc="0" baseline="0" dirty="0">
              <a:solidFill>
                <a:srgbClr val="FFE2B6"/>
              </a:solidFill>
              <a:uFillTx/>
              <a:latin typeface="Arial Black" pitchFamily="34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" name="Rectangle 9">
            <a:extLst>
              <a:ext uri="{FF2B5EF4-FFF2-40B4-BE49-F238E27FC236}">
                <a16:creationId xmlns:a16="http://schemas.microsoft.com/office/drawing/2014/main" id="{A88CC96B-F6D6-DFC5-B7A5-5C4FA0D8878C}"/>
              </a:ext>
            </a:extLst>
          </p:cNvPr>
          <p:cNvSpPr/>
          <p:nvPr/>
        </p:nvSpPr>
        <p:spPr>
          <a:xfrm>
            <a:off x="5031540" y="3917755"/>
            <a:ext cx="2057902" cy="852156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00" b="0" i="0" u="none" strike="noStrike" kern="0" cap="none" spc="0" baseline="0" dirty="0">
                <a:solidFill>
                  <a:srgbClr val="383838"/>
                </a:solidFill>
                <a:uFillTx/>
                <a:latin typeface="Open Sans" pitchFamily="34"/>
                <a:ea typeface="Open Sans" pitchFamily="34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00" b="0" i="0" u="none" strike="noStrike" kern="0" cap="none" spc="0" baseline="0" dirty="0">
              <a:solidFill>
                <a:srgbClr val="383838"/>
              </a:solidFill>
              <a:uFillTx/>
              <a:latin typeface="Open Sans" pitchFamily="34"/>
              <a:ea typeface="Open Sans" pitchFamily="34"/>
              <a:cs typeface="B Nazanin" panose="00000700000000000000" pitchFamily="2" charset="-78"/>
            </a:endParaRPr>
          </a:p>
        </p:txBody>
      </p:sp>
      <p:sp>
        <p:nvSpPr>
          <p:cNvPr id="8" name="Rectangle 10">
            <a:extLst>
              <a:ext uri="{FF2B5EF4-FFF2-40B4-BE49-F238E27FC236}">
                <a16:creationId xmlns:a16="http://schemas.microsoft.com/office/drawing/2014/main" id="{206934F1-E0E0-9D1D-8BEC-5A9AFEA8FD19}"/>
              </a:ext>
            </a:extLst>
          </p:cNvPr>
          <p:cNvSpPr/>
          <p:nvPr/>
        </p:nvSpPr>
        <p:spPr>
          <a:xfrm>
            <a:off x="2889385" y="3579208"/>
            <a:ext cx="1682614" cy="338556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FFE2B6"/>
                </a:solidFill>
                <a:uFillTx/>
                <a:latin typeface="Arial Black" pitchFamily="34"/>
                <a:ea typeface="Arial"/>
                <a:cs typeface="B Nazanin" panose="00000700000000000000" pitchFamily="2" charset="-78"/>
              </a:rPr>
              <a:t>عنوان را بنویس</a:t>
            </a:r>
            <a:endParaRPr lang="en-US" sz="1600" b="1" i="0" u="none" strike="noStrike" kern="0" cap="none" spc="0" baseline="0" dirty="0">
              <a:solidFill>
                <a:srgbClr val="FFE2B6"/>
              </a:solidFill>
              <a:uFillTx/>
              <a:latin typeface="Arial Black" pitchFamily="34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" name="Rectangle 11">
            <a:extLst>
              <a:ext uri="{FF2B5EF4-FFF2-40B4-BE49-F238E27FC236}">
                <a16:creationId xmlns:a16="http://schemas.microsoft.com/office/drawing/2014/main" id="{58E6FE00-00D4-20BF-9F94-6FC5C4984030}"/>
              </a:ext>
            </a:extLst>
          </p:cNvPr>
          <p:cNvSpPr/>
          <p:nvPr/>
        </p:nvSpPr>
        <p:spPr>
          <a:xfrm>
            <a:off x="2889385" y="3917755"/>
            <a:ext cx="2057902" cy="852156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00" b="0" i="0" u="none" strike="noStrike" kern="0" cap="none" spc="0" baseline="0" dirty="0">
                <a:solidFill>
                  <a:srgbClr val="383838"/>
                </a:solidFill>
                <a:uFillTx/>
                <a:latin typeface="Open Sans" pitchFamily="34"/>
                <a:ea typeface="Open Sans" pitchFamily="34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00" b="0" i="0" u="none" strike="noStrike" kern="0" cap="none" spc="0" baseline="0" dirty="0">
              <a:solidFill>
                <a:srgbClr val="383838"/>
              </a:solidFill>
              <a:uFillTx/>
              <a:latin typeface="Open Sans" pitchFamily="34"/>
              <a:ea typeface="Open Sans" pitchFamily="34"/>
              <a:cs typeface="B Nazanin" panose="00000700000000000000" pitchFamily="2" charset="-78"/>
            </a:endParaRPr>
          </a:p>
        </p:txBody>
      </p:sp>
      <p:sp>
        <p:nvSpPr>
          <p:cNvPr id="10" name="Rectangle 23">
            <a:extLst>
              <a:ext uri="{FF2B5EF4-FFF2-40B4-BE49-F238E27FC236}">
                <a16:creationId xmlns:a16="http://schemas.microsoft.com/office/drawing/2014/main" id="{12165923-314F-BA71-9758-2061E8D2079B}"/>
              </a:ext>
            </a:extLst>
          </p:cNvPr>
          <p:cNvSpPr/>
          <p:nvPr/>
        </p:nvSpPr>
        <p:spPr>
          <a:xfrm>
            <a:off x="525020" y="348349"/>
            <a:ext cx="3859943" cy="804066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ts val="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6000" b="0" i="0" u="none" strike="noStrike" kern="0" cap="none" spc="0" baseline="0" dirty="0">
                <a:solidFill>
                  <a:srgbClr val="FC4B22"/>
                </a:solidFill>
                <a:uFillTx/>
                <a:latin typeface="Raleway SemiBold" pitchFamily="34"/>
                <a:ea typeface="Arial"/>
                <a:cs typeface="B Nazanin" panose="00000700000000000000" pitchFamily="2" charset="-78"/>
              </a:rPr>
              <a:t>ماموریت ما</a:t>
            </a:r>
            <a:endParaRPr lang="en-US" sz="6000" b="0" i="0" u="none" strike="noStrike" kern="0" cap="none" spc="0" baseline="0" dirty="0">
              <a:solidFill>
                <a:srgbClr val="FC4B22"/>
              </a:solidFill>
              <a:uFillTx/>
              <a:latin typeface="Raleway SemiBold" pitchFamily="34"/>
              <a:ea typeface="Arial"/>
              <a:cs typeface="B Nazanin" panose="00000700000000000000" pitchFamily="2" charset="-78"/>
            </a:endParaRPr>
          </a:p>
        </p:txBody>
      </p:sp>
      <p:pic>
        <p:nvPicPr>
          <p:cNvPr id="11" name="Imagen 17">
            <a:extLst>
              <a:ext uri="{FF2B5EF4-FFF2-40B4-BE49-F238E27FC236}">
                <a16:creationId xmlns:a16="http://schemas.microsoft.com/office/drawing/2014/main" id="{9FCF7FD9-53F9-E416-8CD3-CDBBD5D9CF5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77414" y="162402"/>
            <a:ext cx="4585990" cy="304515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2" name="CuadroTexto 18">
            <a:extLst>
              <a:ext uri="{FF2B5EF4-FFF2-40B4-BE49-F238E27FC236}">
                <a16:creationId xmlns:a16="http://schemas.microsoft.com/office/drawing/2014/main" id="{F513061D-6990-1940-42F6-C1877AA7B54C}"/>
              </a:ext>
            </a:extLst>
          </p:cNvPr>
          <p:cNvSpPr txBox="1"/>
          <p:nvPr/>
        </p:nvSpPr>
        <p:spPr>
          <a:xfrm>
            <a:off x="437448" y="1243224"/>
            <a:ext cx="3939966" cy="58477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200" b="0" i="0" u="none" strike="noStrike" kern="0" cap="none" spc="0" baseline="0" dirty="0">
                <a:solidFill>
                  <a:srgbClr val="FC4B22"/>
                </a:solidFill>
                <a:uFillTx/>
                <a:latin typeface="Raleway SemiBold" pitchFamily="2"/>
                <a:ea typeface="Arial"/>
                <a:cs typeface="B Nazanin" panose="00000700000000000000" pitchFamily="2" charset="-78"/>
              </a:rPr>
              <a:t>روز بین المللی خانواده ها</a:t>
            </a:r>
            <a:endParaRPr lang="es-PE" sz="3200" b="0" i="0" u="none" strike="noStrike" kern="0" cap="none" spc="0" baseline="0" dirty="0">
              <a:solidFill>
                <a:srgbClr val="FC4B22"/>
              </a:solidFill>
              <a:uFillTx/>
              <a:latin typeface="Raleway SemiBold" pitchFamily="2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Marcador de posición de imagen 3">
            <a:extLst>
              <a:ext uri="{FF2B5EF4-FFF2-40B4-BE49-F238E27FC236}">
                <a16:creationId xmlns:a16="http://schemas.microsoft.com/office/drawing/2014/main" id="{0910EAA3-5269-D666-11A2-D98DB8261C1A}"/>
              </a:ext>
            </a:extLst>
          </p:cNvPr>
          <p:cNvPicPr>
            <a:picLocks noGrp="1" noChangeAspect="1"/>
          </p:cNvPicPr>
          <p:nvPr>
            <p:ph type="pic" idx="4294967295"/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9144000" cy="5143499"/>
          </a:xfrm>
          <a:solidFill>
            <a:srgbClr val="FFE2B6"/>
          </a:solidFill>
        </p:spPr>
      </p:pic>
      <p:grpSp>
        <p:nvGrpSpPr>
          <p:cNvPr id="3" name="Group 5">
            <a:extLst>
              <a:ext uri="{FF2B5EF4-FFF2-40B4-BE49-F238E27FC236}">
                <a16:creationId xmlns:a16="http://schemas.microsoft.com/office/drawing/2014/main" id="{F509172B-FC00-8647-1DFC-D7AAECB5105E}"/>
              </a:ext>
            </a:extLst>
          </p:cNvPr>
          <p:cNvGrpSpPr/>
          <p:nvPr/>
        </p:nvGrpSpPr>
        <p:grpSpPr>
          <a:xfrm>
            <a:off x="2863132" y="3920791"/>
            <a:ext cx="3319948" cy="979733"/>
            <a:chOff x="2863132" y="3920791"/>
            <a:chExt cx="3319948" cy="979733"/>
          </a:xfrm>
        </p:grpSpPr>
        <p:sp>
          <p:nvSpPr>
            <p:cNvPr id="4" name="TextBox 7">
              <a:extLst>
                <a:ext uri="{FF2B5EF4-FFF2-40B4-BE49-F238E27FC236}">
                  <a16:creationId xmlns:a16="http://schemas.microsoft.com/office/drawing/2014/main" id="{5C17132C-669A-0714-BA7F-2F0DDB8D48C3}"/>
                </a:ext>
              </a:extLst>
            </p:cNvPr>
            <p:cNvSpPr txBox="1"/>
            <p:nvPr/>
          </p:nvSpPr>
          <p:spPr>
            <a:xfrm>
              <a:off x="2909227" y="3920791"/>
              <a:ext cx="3143231" cy="769440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4400" b="1" i="0" u="none" strike="noStrike" kern="0" cap="none" spc="0" baseline="0" dirty="0">
                  <a:solidFill>
                    <a:srgbClr val="FC4B22"/>
                  </a:solidFill>
                  <a:uFillTx/>
                  <a:latin typeface="Bahnschrift SemiBold Condensed" pitchFamily="34"/>
                  <a:ea typeface="Arial"/>
                  <a:cs typeface="B Nazanin" panose="00000700000000000000" pitchFamily="2" charset="-78"/>
                </a:rPr>
                <a:t>بخش شکست</a:t>
              </a:r>
              <a:endParaRPr lang="en-US" sz="4400" b="1" i="0" u="none" strike="noStrike" kern="0" cap="none" spc="0" baseline="0" dirty="0">
                <a:solidFill>
                  <a:srgbClr val="FC4B22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" name="TextBox 8">
              <a:extLst>
                <a:ext uri="{FF2B5EF4-FFF2-40B4-BE49-F238E27FC236}">
                  <a16:creationId xmlns:a16="http://schemas.microsoft.com/office/drawing/2014/main" id="{98BB2982-4517-CB9C-9F4B-85D174313257}"/>
                </a:ext>
              </a:extLst>
            </p:cNvPr>
            <p:cNvSpPr txBox="1"/>
            <p:nvPr/>
          </p:nvSpPr>
          <p:spPr>
            <a:xfrm>
              <a:off x="2863132" y="4592747"/>
              <a:ext cx="3319948" cy="30777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400" b="0" i="0" u="none" strike="noStrike" kern="0" cap="none" spc="0" baseline="0" dirty="0">
                  <a:solidFill>
                    <a:srgbClr val="3A0E23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زیرنویس ارائه خود را وارد کنید</a:t>
              </a:r>
              <a:endParaRPr lang="en-US" sz="1400" b="0" i="0" u="none" strike="noStrike" kern="0" cap="none" spc="0" baseline="0" dirty="0">
                <a:solidFill>
                  <a:srgbClr val="3A0E23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6" name="CuadroTexto 7">
            <a:extLst>
              <a:ext uri="{FF2B5EF4-FFF2-40B4-BE49-F238E27FC236}">
                <a16:creationId xmlns:a16="http://schemas.microsoft.com/office/drawing/2014/main" id="{80A61CE5-9622-421A-634A-143C50630A83}"/>
              </a:ext>
            </a:extLst>
          </p:cNvPr>
          <p:cNvSpPr txBox="1"/>
          <p:nvPr/>
        </p:nvSpPr>
        <p:spPr>
          <a:xfrm>
            <a:off x="781253" y="0"/>
            <a:ext cx="5401827" cy="646334"/>
          </a:xfrm>
          <a:prstGeom prst="rect">
            <a:avLst/>
          </a:prstGeom>
          <a:noFill/>
          <a:ln cap="flat">
            <a:noFill/>
          </a:ln>
          <a:effectLst>
            <a:outerShdw dist="38096" dir="2700000" algn="tl">
              <a:srgbClr val="000000">
                <a:alpha val="40000"/>
              </a:srgbClr>
            </a:outerShdw>
          </a:effectLst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600" b="0" i="0" u="none" strike="noStrike" kern="0" cap="none" spc="0" baseline="0" dirty="0">
                <a:solidFill>
                  <a:srgbClr val="F4F0E9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روز بین المللی </a:t>
            </a:r>
            <a:r>
              <a:rPr lang="fa-IR" sz="3600" b="0" i="0" u="none" strike="noStrike" kern="0" cap="none" spc="0" baseline="0" dirty="0">
                <a:solidFill>
                  <a:srgbClr val="FF0000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خانواده</a:t>
            </a:r>
            <a:endParaRPr lang="es-PE" sz="3600" b="0" i="0" u="none" strike="noStrike" kern="0" cap="none" spc="0" baseline="0" dirty="0">
              <a:solidFill>
                <a:srgbClr val="FF0000"/>
              </a:solidFill>
              <a:uFillTx/>
              <a:latin typeface="Bahnschrift SemiBold Condensed" pitchFamily="34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;p2">
            <a:extLst>
              <a:ext uri="{FF2B5EF4-FFF2-40B4-BE49-F238E27FC236}">
                <a16:creationId xmlns:a16="http://schemas.microsoft.com/office/drawing/2014/main" id="{AF1BF0BF-EAB7-47EF-E2BE-1AFBB31633DD}"/>
              </a:ext>
            </a:extLst>
          </p:cNvPr>
          <p:cNvSpPr/>
          <p:nvPr/>
        </p:nvSpPr>
        <p:spPr>
          <a:xfrm rot="10799991">
            <a:off x="4953451" y="952950"/>
            <a:ext cx="8381097" cy="8381097"/>
          </a:xfrm>
          <a:custGeom>
            <a:avLst>
              <a:gd name="f11" fmla="val 270"/>
              <a:gd name="f12" fmla="val 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*/ 5419351 1 1725033"/>
              <a:gd name="f10" fmla="+- 0 0 1"/>
              <a:gd name="f11" fmla="val 270"/>
              <a:gd name="f12" fmla="val 0"/>
              <a:gd name="f13" fmla="abs f5"/>
              <a:gd name="f14" fmla="abs f6"/>
              <a:gd name="f15" fmla="abs f7"/>
              <a:gd name="f16" fmla="val f8"/>
              <a:gd name="f17" fmla="+- 2700000 f3 0"/>
              <a:gd name="f18" fmla="+- 0 0 f11"/>
              <a:gd name="f19" fmla="+- 0 0 f12"/>
              <a:gd name="f20" fmla="?: f13 f5 1"/>
              <a:gd name="f21" fmla="?: f14 f6 1"/>
              <a:gd name="f22" fmla="?: f15 f7 1"/>
              <a:gd name="f23" fmla="*/ f17 f9 1"/>
              <a:gd name="f24" fmla="*/ f18 f2 1"/>
              <a:gd name="f25" fmla="*/ f19 f2 1"/>
              <a:gd name="f26" fmla="*/ f20 1 21600"/>
              <a:gd name="f27" fmla="*/ f21 1 21600"/>
              <a:gd name="f28" fmla="*/ 21600 f20 1"/>
              <a:gd name="f29" fmla="*/ 21600 f21 1"/>
              <a:gd name="f30" fmla="*/ f23 1 f2"/>
              <a:gd name="f31" fmla="*/ f24 1 f4"/>
              <a:gd name="f32" fmla="*/ f25 1 f4"/>
              <a:gd name="f33" fmla="min f27 f26"/>
              <a:gd name="f34" fmla="*/ f28 1 f22"/>
              <a:gd name="f35" fmla="*/ f29 1 f22"/>
              <a:gd name="f36" fmla="+- 0 0 f30"/>
              <a:gd name="f37" fmla="+- f31 0 f3"/>
              <a:gd name="f38" fmla="+- f32 0 f3"/>
              <a:gd name="f39" fmla="val f34"/>
              <a:gd name="f40" fmla="val f35"/>
              <a:gd name="f41" fmla="+- 0 0 f36"/>
              <a:gd name="f42" fmla="+- 0 0 f37"/>
              <a:gd name="f43" fmla="+- 0 0 f38"/>
              <a:gd name="f44" fmla="+- f40 0 f16"/>
              <a:gd name="f45" fmla="+- f39 0 f16"/>
              <a:gd name="f46" fmla="val f42"/>
              <a:gd name="f47" fmla="val f43"/>
              <a:gd name="f48" fmla="*/ f41 f2 1"/>
              <a:gd name="f49" fmla="*/ f44 1 2"/>
              <a:gd name="f50" fmla="*/ f45 1 2"/>
              <a:gd name="f51" fmla="+- f47 0 f46"/>
              <a:gd name="f52" fmla="+- f46 f3 0"/>
              <a:gd name="f53" fmla="*/ f48 1 f9"/>
              <a:gd name="f54" fmla="+- f16 f49 0"/>
              <a:gd name="f55" fmla="+- f16 f50 0"/>
              <a:gd name="f56" fmla="+- f51 21600000 0"/>
              <a:gd name="f57" fmla="*/ f52 f9 1"/>
              <a:gd name="f58" fmla="+- f53 0 f3"/>
              <a:gd name="f59" fmla="*/ f50 f33 1"/>
              <a:gd name="f60" fmla="*/ f49 f33 1"/>
              <a:gd name="f61" fmla="?: f51 f51 f56"/>
              <a:gd name="f62" fmla="*/ f57 1 f2"/>
              <a:gd name="f63" fmla="cos 1 f58"/>
              <a:gd name="f64" fmla="sin 1 f58"/>
              <a:gd name="f65" fmla="*/ f55 f33 1"/>
              <a:gd name="f66" fmla="*/ f54 f33 1"/>
              <a:gd name="f67" fmla="+- 0 0 f62"/>
              <a:gd name="f68" fmla="+- 0 0 f63"/>
              <a:gd name="f69" fmla="+- 0 0 f64"/>
              <a:gd name="f70" fmla="+- 0 0 f67"/>
              <a:gd name="f71" fmla="+- 0 0 f68"/>
              <a:gd name="f72" fmla="+- 0 0 f69"/>
              <a:gd name="f73" fmla="*/ f70 f2 1"/>
              <a:gd name="f74" fmla="*/ f71 f50 1"/>
              <a:gd name="f75" fmla="*/ f72 f49 1"/>
              <a:gd name="f76" fmla="*/ f73 1 f9"/>
              <a:gd name="f77" fmla="+- f55 0 f74"/>
              <a:gd name="f78" fmla="+- f55 f74 0"/>
              <a:gd name="f79" fmla="+- f54 0 f75"/>
              <a:gd name="f80" fmla="+- f54 f75 0"/>
              <a:gd name="f81" fmla="+- f76 0 f3"/>
              <a:gd name="f82" fmla="*/ f77 f33 1"/>
              <a:gd name="f83" fmla="*/ f79 f33 1"/>
              <a:gd name="f84" fmla="*/ f78 f33 1"/>
              <a:gd name="f85" fmla="*/ f80 f33 1"/>
              <a:gd name="f86" fmla="sin 1 f81"/>
              <a:gd name="f87" fmla="cos 1 f81"/>
              <a:gd name="f88" fmla="+- 0 0 f86"/>
              <a:gd name="f89" fmla="+- 0 0 f87"/>
              <a:gd name="f90" fmla="+- 0 0 f88"/>
              <a:gd name="f91" fmla="+- 0 0 f89"/>
              <a:gd name="f92" fmla="*/ f90 f50 1"/>
              <a:gd name="f93" fmla="*/ f91 f49 1"/>
              <a:gd name="f94" fmla="+- 0 0 f93"/>
              <a:gd name="f95" fmla="+- 0 0 f92"/>
              <a:gd name="f96" fmla="+- 0 0 f94"/>
              <a:gd name="f97" fmla="+- 0 0 f95"/>
              <a:gd name="f98" fmla="at2 f96 f97"/>
              <a:gd name="f99" fmla="+- f98 f3 0"/>
              <a:gd name="f100" fmla="*/ f99 f9 1"/>
              <a:gd name="f101" fmla="*/ f100 1 f2"/>
              <a:gd name="f102" fmla="+- 0 0 f101"/>
              <a:gd name="f103" fmla="val f102"/>
              <a:gd name="f104" fmla="+- 0 0 f103"/>
              <a:gd name="f105" fmla="*/ f104 f2 1"/>
              <a:gd name="f106" fmla="*/ f105 1 f9"/>
              <a:gd name="f107" fmla="+- f106 0 f3"/>
              <a:gd name="f108" fmla="cos 1 f107"/>
              <a:gd name="f109" fmla="sin 1 f107"/>
              <a:gd name="f110" fmla="+- 0 0 f108"/>
              <a:gd name="f111" fmla="+- 0 0 f109"/>
              <a:gd name="f112" fmla="*/ f10 f110 1"/>
              <a:gd name="f113" fmla="*/ f10 f111 1"/>
              <a:gd name="f114" fmla="*/ f112 f50 1"/>
              <a:gd name="f115" fmla="*/ f113 f49 1"/>
              <a:gd name="f116" fmla="+- f55 f114 0"/>
              <a:gd name="f117" fmla="+- f54 f115 0"/>
              <a:gd name="f118" fmla="*/ f116 f33 1"/>
              <a:gd name="f119" fmla="*/ f11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2" t="f83" r="f84" b="f85"/>
            <a:pathLst>
              <a:path>
                <a:moveTo>
                  <a:pt x="f118" y="f119"/>
                </a:moveTo>
                <a:arcTo wR="f59" hR="f60" stAng="f46" swAng="f61"/>
                <a:lnTo>
                  <a:pt x="f65" y="f66"/>
                </a:lnTo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Google Shape;19;p2">
            <a:extLst>
              <a:ext uri="{FF2B5EF4-FFF2-40B4-BE49-F238E27FC236}">
                <a16:creationId xmlns:a16="http://schemas.microsoft.com/office/drawing/2014/main" id="{3D0365CA-3C94-A93E-C14A-954DEB461DFC}"/>
              </a:ext>
            </a:extLst>
          </p:cNvPr>
          <p:cNvSpPr/>
          <p:nvPr/>
        </p:nvSpPr>
        <p:spPr>
          <a:xfrm>
            <a:off x="4824603" y="4914598"/>
            <a:ext cx="100199" cy="108301"/>
          </a:xfrm>
          <a:prstGeom prst="rect">
            <a:avLst/>
          </a:prstGeom>
          <a:solidFill>
            <a:srgbClr val="A64D79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pic>
        <p:nvPicPr>
          <p:cNvPr id="4" name="Imagen 2">
            <a:extLst>
              <a:ext uri="{FF2B5EF4-FFF2-40B4-BE49-F238E27FC236}">
                <a16:creationId xmlns:a16="http://schemas.microsoft.com/office/drawing/2014/main" id="{DA4425D0-87A8-B263-DE2E-8F88C71FBE8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5143499" cy="5143499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5" name="Google Shape;12;p2">
            <a:extLst>
              <a:ext uri="{FF2B5EF4-FFF2-40B4-BE49-F238E27FC236}">
                <a16:creationId xmlns:a16="http://schemas.microsoft.com/office/drawing/2014/main" id="{FDD6CF74-4ADB-736B-D686-1980A11F04DF}"/>
              </a:ext>
            </a:extLst>
          </p:cNvPr>
          <p:cNvSpPr/>
          <p:nvPr/>
        </p:nvSpPr>
        <p:spPr>
          <a:xfrm>
            <a:off x="-2173428" y="-2179774"/>
            <a:ext cx="4340400" cy="4340400"/>
          </a:xfrm>
          <a:custGeom>
            <a:avLst>
              <a:gd name="f11" fmla="val 270"/>
              <a:gd name="f12" fmla="val 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*/ 5419351 1 1725033"/>
              <a:gd name="f10" fmla="+- 0 0 1"/>
              <a:gd name="f11" fmla="val 270"/>
              <a:gd name="f12" fmla="val 0"/>
              <a:gd name="f13" fmla="abs f5"/>
              <a:gd name="f14" fmla="abs f6"/>
              <a:gd name="f15" fmla="abs f7"/>
              <a:gd name="f16" fmla="val f8"/>
              <a:gd name="f17" fmla="+- 2700000 f3 0"/>
              <a:gd name="f18" fmla="+- 0 0 f11"/>
              <a:gd name="f19" fmla="+- 0 0 f12"/>
              <a:gd name="f20" fmla="?: f13 f5 1"/>
              <a:gd name="f21" fmla="?: f14 f6 1"/>
              <a:gd name="f22" fmla="?: f15 f7 1"/>
              <a:gd name="f23" fmla="*/ f17 f9 1"/>
              <a:gd name="f24" fmla="*/ f18 f2 1"/>
              <a:gd name="f25" fmla="*/ f19 f2 1"/>
              <a:gd name="f26" fmla="*/ f20 1 21600"/>
              <a:gd name="f27" fmla="*/ f21 1 21600"/>
              <a:gd name="f28" fmla="*/ 21600 f20 1"/>
              <a:gd name="f29" fmla="*/ 21600 f21 1"/>
              <a:gd name="f30" fmla="*/ f23 1 f2"/>
              <a:gd name="f31" fmla="*/ f24 1 f4"/>
              <a:gd name="f32" fmla="*/ f25 1 f4"/>
              <a:gd name="f33" fmla="min f27 f26"/>
              <a:gd name="f34" fmla="*/ f28 1 f22"/>
              <a:gd name="f35" fmla="*/ f29 1 f22"/>
              <a:gd name="f36" fmla="+- 0 0 f30"/>
              <a:gd name="f37" fmla="+- f31 0 f3"/>
              <a:gd name="f38" fmla="+- f32 0 f3"/>
              <a:gd name="f39" fmla="val f34"/>
              <a:gd name="f40" fmla="val f35"/>
              <a:gd name="f41" fmla="+- 0 0 f36"/>
              <a:gd name="f42" fmla="+- 0 0 f37"/>
              <a:gd name="f43" fmla="+- 0 0 f38"/>
              <a:gd name="f44" fmla="+- f40 0 f16"/>
              <a:gd name="f45" fmla="+- f39 0 f16"/>
              <a:gd name="f46" fmla="val f42"/>
              <a:gd name="f47" fmla="val f43"/>
              <a:gd name="f48" fmla="*/ f41 f2 1"/>
              <a:gd name="f49" fmla="*/ f44 1 2"/>
              <a:gd name="f50" fmla="*/ f45 1 2"/>
              <a:gd name="f51" fmla="+- f47 0 f46"/>
              <a:gd name="f52" fmla="+- f46 f3 0"/>
              <a:gd name="f53" fmla="*/ f48 1 f9"/>
              <a:gd name="f54" fmla="+- f16 f49 0"/>
              <a:gd name="f55" fmla="+- f16 f50 0"/>
              <a:gd name="f56" fmla="+- f51 21600000 0"/>
              <a:gd name="f57" fmla="*/ f52 f9 1"/>
              <a:gd name="f58" fmla="+- f53 0 f3"/>
              <a:gd name="f59" fmla="*/ f50 f33 1"/>
              <a:gd name="f60" fmla="*/ f49 f33 1"/>
              <a:gd name="f61" fmla="?: f51 f51 f56"/>
              <a:gd name="f62" fmla="*/ f57 1 f2"/>
              <a:gd name="f63" fmla="cos 1 f58"/>
              <a:gd name="f64" fmla="sin 1 f58"/>
              <a:gd name="f65" fmla="*/ f55 f33 1"/>
              <a:gd name="f66" fmla="*/ f54 f33 1"/>
              <a:gd name="f67" fmla="+- 0 0 f62"/>
              <a:gd name="f68" fmla="+- 0 0 f63"/>
              <a:gd name="f69" fmla="+- 0 0 f64"/>
              <a:gd name="f70" fmla="+- 0 0 f67"/>
              <a:gd name="f71" fmla="+- 0 0 f68"/>
              <a:gd name="f72" fmla="+- 0 0 f69"/>
              <a:gd name="f73" fmla="*/ f70 f2 1"/>
              <a:gd name="f74" fmla="*/ f71 f50 1"/>
              <a:gd name="f75" fmla="*/ f72 f49 1"/>
              <a:gd name="f76" fmla="*/ f73 1 f9"/>
              <a:gd name="f77" fmla="+- f55 0 f74"/>
              <a:gd name="f78" fmla="+- f55 f74 0"/>
              <a:gd name="f79" fmla="+- f54 0 f75"/>
              <a:gd name="f80" fmla="+- f54 f75 0"/>
              <a:gd name="f81" fmla="+- f76 0 f3"/>
              <a:gd name="f82" fmla="*/ f77 f33 1"/>
              <a:gd name="f83" fmla="*/ f79 f33 1"/>
              <a:gd name="f84" fmla="*/ f78 f33 1"/>
              <a:gd name="f85" fmla="*/ f80 f33 1"/>
              <a:gd name="f86" fmla="sin 1 f81"/>
              <a:gd name="f87" fmla="cos 1 f81"/>
              <a:gd name="f88" fmla="+- 0 0 f86"/>
              <a:gd name="f89" fmla="+- 0 0 f87"/>
              <a:gd name="f90" fmla="+- 0 0 f88"/>
              <a:gd name="f91" fmla="+- 0 0 f89"/>
              <a:gd name="f92" fmla="*/ f90 f50 1"/>
              <a:gd name="f93" fmla="*/ f91 f49 1"/>
              <a:gd name="f94" fmla="+- 0 0 f93"/>
              <a:gd name="f95" fmla="+- 0 0 f92"/>
              <a:gd name="f96" fmla="+- 0 0 f94"/>
              <a:gd name="f97" fmla="+- 0 0 f95"/>
              <a:gd name="f98" fmla="at2 f96 f97"/>
              <a:gd name="f99" fmla="+- f98 f3 0"/>
              <a:gd name="f100" fmla="*/ f99 f9 1"/>
              <a:gd name="f101" fmla="*/ f100 1 f2"/>
              <a:gd name="f102" fmla="+- 0 0 f101"/>
              <a:gd name="f103" fmla="val f102"/>
              <a:gd name="f104" fmla="+- 0 0 f103"/>
              <a:gd name="f105" fmla="*/ f104 f2 1"/>
              <a:gd name="f106" fmla="*/ f105 1 f9"/>
              <a:gd name="f107" fmla="+- f106 0 f3"/>
              <a:gd name="f108" fmla="cos 1 f107"/>
              <a:gd name="f109" fmla="sin 1 f107"/>
              <a:gd name="f110" fmla="+- 0 0 f108"/>
              <a:gd name="f111" fmla="+- 0 0 f109"/>
              <a:gd name="f112" fmla="*/ f10 f110 1"/>
              <a:gd name="f113" fmla="*/ f10 f111 1"/>
              <a:gd name="f114" fmla="*/ f112 f50 1"/>
              <a:gd name="f115" fmla="*/ f113 f49 1"/>
              <a:gd name="f116" fmla="+- f55 f114 0"/>
              <a:gd name="f117" fmla="+- f54 f115 0"/>
              <a:gd name="f118" fmla="*/ f116 f33 1"/>
              <a:gd name="f119" fmla="*/ f11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2" t="f83" r="f84" b="f85"/>
            <a:pathLst>
              <a:path>
                <a:moveTo>
                  <a:pt x="f118" y="f119"/>
                </a:moveTo>
                <a:arcTo wR="f59" hR="f60" stAng="f46" swAng="f61"/>
                <a:lnTo>
                  <a:pt x="f65" y="f66"/>
                </a:lnTo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CuadroTexto 4">
            <a:extLst>
              <a:ext uri="{FF2B5EF4-FFF2-40B4-BE49-F238E27FC236}">
                <a16:creationId xmlns:a16="http://schemas.microsoft.com/office/drawing/2014/main" id="{D7443A0F-199C-7F36-4771-E91AD8E714B8}"/>
              </a:ext>
            </a:extLst>
          </p:cNvPr>
          <p:cNvSpPr txBox="1"/>
          <p:nvPr/>
        </p:nvSpPr>
        <p:spPr>
          <a:xfrm>
            <a:off x="4572000" y="503011"/>
            <a:ext cx="4228688" cy="156966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600" b="0" i="0" u="none" strike="noStrike" kern="0" cap="none" spc="0" baseline="0" dirty="0">
                <a:solidFill>
                  <a:srgbClr val="FC4B22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متشکرم</a:t>
            </a:r>
            <a:endParaRPr lang="es-PE" sz="9600" b="0" i="0" u="none" strike="noStrike" kern="0" cap="none" spc="0" baseline="0" dirty="0">
              <a:solidFill>
                <a:srgbClr val="3A0E23"/>
              </a:solidFill>
              <a:uFillTx/>
              <a:latin typeface="Bahnschrift SemiBold Condensed" pitchFamily="34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" name="Google Shape;6325;p79">
            <a:extLst>
              <a:ext uri="{FF2B5EF4-FFF2-40B4-BE49-F238E27FC236}">
                <a16:creationId xmlns:a16="http://schemas.microsoft.com/office/drawing/2014/main" id="{DF094F11-0133-3C6A-8D5B-4733F807CD46}"/>
              </a:ext>
            </a:extLst>
          </p:cNvPr>
          <p:cNvSpPr txBox="1"/>
          <p:nvPr/>
        </p:nvSpPr>
        <p:spPr>
          <a:xfrm>
            <a:off x="5264840" y="3276981"/>
            <a:ext cx="3001554" cy="78552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98" tIns="121898" rIns="121898" bIns="121898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0" cap="none" spc="0" baseline="0" dirty="0">
                <a:solidFill>
                  <a:srgbClr val="383838"/>
                </a:solidFill>
                <a:uFillTx/>
                <a:latin typeface="Raleway"/>
                <a:ea typeface="Raleway"/>
                <a:cs typeface="B Nazanin" panose="00000700000000000000" pitchFamily="2" charset="-78"/>
              </a:rPr>
              <a:t>Please keep this slide for attribution</a:t>
            </a:r>
          </a:p>
        </p:txBody>
      </p:sp>
      <p:grpSp>
        <p:nvGrpSpPr>
          <p:cNvPr id="8" name="Grupo 6">
            <a:extLst>
              <a:ext uri="{FF2B5EF4-FFF2-40B4-BE49-F238E27FC236}">
                <a16:creationId xmlns:a16="http://schemas.microsoft.com/office/drawing/2014/main" id="{EDE15827-E8F7-B334-3200-ED4C75382ADE}"/>
              </a:ext>
            </a:extLst>
          </p:cNvPr>
          <p:cNvGrpSpPr/>
          <p:nvPr/>
        </p:nvGrpSpPr>
        <p:grpSpPr>
          <a:xfrm>
            <a:off x="5531553" y="4387053"/>
            <a:ext cx="2468130" cy="355390"/>
            <a:chOff x="5531553" y="4387053"/>
            <a:chExt cx="2468130" cy="355390"/>
          </a:xfrm>
        </p:grpSpPr>
        <p:sp>
          <p:nvSpPr>
            <p:cNvPr id="9" name="Rounded Rectangle 2">
              <a:extLst>
                <a:ext uri="{FF2B5EF4-FFF2-40B4-BE49-F238E27FC236}">
                  <a16:creationId xmlns:a16="http://schemas.microsoft.com/office/drawing/2014/main" id="{A739978A-036F-8DB2-1384-C9D7DA889135}"/>
                </a:ext>
              </a:extLst>
            </p:cNvPr>
            <p:cNvSpPr/>
            <p:nvPr/>
          </p:nvSpPr>
          <p:spPr>
            <a:xfrm>
              <a:off x="6064648" y="4394121"/>
              <a:ext cx="326815" cy="3483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60440"/>
                <a:gd name="f7" fmla="val 3960000"/>
                <a:gd name="f8" fmla="val 1979373"/>
                <a:gd name="f9" fmla="val 472350"/>
                <a:gd name="f10" fmla="val 1228307"/>
                <a:gd name="f11" fmla="val 485871"/>
                <a:gd name="f12" fmla="val 850011"/>
                <a:gd name="f13" fmla="val 1078219"/>
                <a:gd name="f14" fmla="val 813783"/>
                <a:gd name="f15" fmla="val 1434034"/>
                <a:gd name="f16" fmla="val 787561"/>
                <a:gd name="f17" fmla="val 1781828"/>
                <a:gd name="f18" fmla="val 889690"/>
                <a:gd name="f19" fmla="val 2005359"/>
                <a:gd name="f20" fmla="val 1119009"/>
                <a:gd name="f21" fmla="val 2222584"/>
                <a:gd name="f22" fmla="val 1178964"/>
                <a:gd name="f23" fmla="val 2123026"/>
                <a:gd name="f24" fmla="val 1260199"/>
                <a:gd name="f25" fmla="val 1908547"/>
                <a:gd name="f26" fmla="val 1328015"/>
                <a:gd name="f27" fmla="val 1812920"/>
                <a:gd name="f28" fmla="val 1222115"/>
                <a:gd name="f29" fmla="val 1647651"/>
                <a:gd name="f30" fmla="val 1255483"/>
                <a:gd name="f31" fmla="val 1756375"/>
                <a:gd name="f32" fmla="val 1234998"/>
                <a:gd name="f33" fmla="val 1431771"/>
                <a:gd name="f34" fmla="val 1331609"/>
                <a:gd name="f35" fmla="val 922504"/>
                <a:gd name="f36" fmla="val 1719145"/>
                <a:gd name="f37" fmla="val 812633"/>
                <a:gd name="f38" fmla="val 2217373"/>
                <a:gd name="f39" fmla="val 891303"/>
                <a:gd name="f40" fmla="val 2693518"/>
                <a:gd name="f41" fmla="val 1016895"/>
                <a:gd name="f42" fmla="val 2787642"/>
                <a:gd name="f43" fmla="val 1344599"/>
                <a:gd name="f44" fmla="val 2783502"/>
                <a:gd name="f45" fmla="val 1606823"/>
                <a:gd name="f46" fmla="val 2771081"/>
                <a:gd name="f47" fmla="val 1743454"/>
                <a:gd name="f48" fmla="val 2679609"/>
                <a:gd name="f49" fmla="val 2064482"/>
                <a:gd name="f50" fmla="val 2456028"/>
                <a:gd name="f51" fmla="val 2225955"/>
                <a:gd name="f52" fmla="val 2192422"/>
                <a:gd name="f53" fmla="val 2399851"/>
                <a:gd name="f54" fmla="val 2004893"/>
                <a:gd name="f55" fmla="val 2209395"/>
                <a:gd name="f56" fmla="val 2026974"/>
                <a:gd name="f57" fmla="val 2018938"/>
                <a:gd name="f58" fmla="val 2072519"/>
                <a:gd name="f59" fmla="val 1810540"/>
                <a:gd name="f60" fmla="val 2086043"/>
                <a:gd name="f61" fmla="val 1754994"/>
                <a:gd name="f62" fmla="val 2135727"/>
                <a:gd name="f63" fmla="val 1554876"/>
                <a:gd name="f64" fmla="val 2195073"/>
                <a:gd name="f65" fmla="val 1382360"/>
                <a:gd name="f66" fmla="val 2084273"/>
                <a:gd name="f67" fmla="val 1259912"/>
                <a:gd name="f68" fmla="val 1915898"/>
                <a:gd name="f69" fmla="val 1219889"/>
                <a:gd name="f70" fmla="val 1750283"/>
                <a:gd name="f71" fmla="val 1186766"/>
                <a:gd name="f72" fmla="val 1626460"/>
                <a:gd name="f73" fmla="val 1331294"/>
                <a:gd name="f74" fmla="val 1589196"/>
                <a:gd name="f75" fmla="val 1434803"/>
                <a:gd name="f76" fmla="val 1499489"/>
                <a:gd name="f77" fmla="val 1732912"/>
                <a:gd name="f78" fmla="val 1614533"/>
                <a:gd name="f79" fmla="val 1824000"/>
                <a:gd name="f80" fmla="val 1574511"/>
                <a:gd name="f81" fmla="val 1939931"/>
                <a:gd name="f82" fmla="val 1332991"/>
                <a:gd name="f83" fmla="val 2671400"/>
                <a:gd name="f84" fmla="val 1220920"/>
                <a:gd name="f85" fmla="val 3468343"/>
                <a:gd name="f86" fmla="val 1339611"/>
                <a:gd name="f87" fmla="val 3487664"/>
                <a:gd name="f88" fmla="val 1434840"/>
                <a:gd name="f89" fmla="val 3497327"/>
                <a:gd name="f90" fmla="val 1730357"/>
                <a:gd name="f91" fmla="val 3129057"/>
                <a:gd name="f92" fmla="val 1887692"/>
                <a:gd name="f93" fmla="val 2422431"/>
                <a:gd name="f94" fmla="val 1985681"/>
                <a:gd name="f95" fmla="val 2531460"/>
                <a:gd name="f96" fmla="val 2093439"/>
                <a:gd name="f97" fmla="val 2747804"/>
                <a:gd name="f98" fmla="val 2336342"/>
                <a:gd name="f99" fmla="val 2720202"/>
                <a:gd name="f100" fmla="val 2693796"/>
                <a:gd name="f101" fmla="val 2666377"/>
                <a:gd name="f102" fmla="val 3092265"/>
                <a:gd name="f103" fmla="val 2401394"/>
                <a:gd name="f104" fmla="val 3176454"/>
                <a:gd name="f105" fmla="val 1627140"/>
                <a:gd name="f106" fmla="val 3254038"/>
                <a:gd name="f107" fmla="val 999456"/>
                <a:gd name="f108" fmla="val 2816023"/>
                <a:gd name="f109" fmla="val 430731"/>
                <a:gd name="f110" fmla="val 436907"/>
                <a:gd name="f111" fmla="val 3523533"/>
                <a:gd name="f112" fmla="val 3764830"/>
                <a:gd name="f113" fmla="val 195610"/>
                <a:gd name="f114" fmla="val 3523093"/>
                <a:gd name="f115" fmla="val 3764390"/>
                <a:gd name="f116" fmla="+- 0 0 -90"/>
                <a:gd name="f117" fmla="*/ f3 1 3960440"/>
                <a:gd name="f118" fmla="*/ f4 1 3960000"/>
                <a:gd name="f119" fmla="val f5"/>
                <a:gd name="f120" fmla="val f6"/>
                <a:gd name="f121" fmla="val f7"/>
                <a:gd name="f122" fmla="*/ f116 f0 1"/>
                <a:gd name="f123" fmla="+- f121 0 f119"/>
                <a:gd name="f124" fmla="+- f120 0 f119"/>
                <a:gd name="f125" fmla="*/ f122 1 f2"/>
                <a:gd name="f126" fmla="*/ f124 1 3960440"/>
                <a:gd name="f127" fmla="*/ f123 1 3960000"/>
                <a:gd name="f128" fmla="*/ 1979373 f124 1"/>
                <a:gd name="f129" fmla="*/ 472350 f123 1"/>
                <a:gd name="f130" fmla="*/ 813783 f124 1"/>
                <a:gd name="f131" fmla="*/ 1434034 f123 1"/>
                <a:gd name="f132" fmla="*/ 1119009 f124 1"/>
                <a:gd name="f133" fmla="*/ 2222584 f123 1"/>
                <a:gd name="f134" fmla="*/ 1328015 f124 1"/>
                <a:gd name="f135" fmla="*/ 1812920 f123 1"/>
                <a:gd name="f136" fmla="*/ 1234998 f124 1"/>
                <a:gd name="f137" fmla="*/ 1431771 f123 1"/>
                <a:gd name="f138" fmla="*/ 2217373 f124 1"/>
                <a:gd name="f139" fmla="*/ 891303 f123 1"/>
                <a:gd name="f140" fmla="*/ 2783502 f124 1"/>
                <a:gd name="f141" fmla="*/ 1606823 f123 1"/>
                <a:gd name="f142" fmla="*/ 2456028 f124 1"/>
                <a:gd name="f143" fmla="*/ 2225955 f123 1"/>
                <a:gd name="f144" fmla="*/ 2026974 f124 1"/>
                <a:gd name="f145" fmla="*/ 2018938 f123 1"/>
                <a:gd name="f146" fmla="*/ 2135727 f124 1"/>
                <a:gd name="f147" fmla="*/ 1554876 f123 1"/>
                <a:gd name="f148" fmla="*/ 1915898 f124 1"/>
                <a:gd name="f149" fmla="*/ 1219889 f123 1"/>
                <a:gd name="f150" fmla="*/ 1589196 f124 1"/>
                <a:gd name="f151" fmla="*/ 1434803 f123 1"/>
                <a:gd name="f152" fmla="*/ 1574511 f124 1"/>
                <a:gd name="f153" fmla="*/ 1939931 f123 1"/>
                <a:gd name="f154" fmla="*/ 1339611 f124 1"/>
                <a:gd name="f155" fmla="*/ 3487664 f123 1"/>
                <a:gd name="f156" fmla="*/ 1887692 f124 1"/>
                <a:gd name="f157" fmla="*/ 2422431 f123 1"/>
                <a:gd name="f158" fmla="*/ 2336342 f124 1"/>
                <a:gd name="f159" fmla="*/ 2720202 f123 1"/>
                <a:gd name="f160" fmla="*/ 3176454 f124 1"/>
                <a:gd name="f161" fmla="*/ 1627140 f123 1"/>
                <a:gd name="f162" fmla="*/ 436907 f124 1"/>
                <a:gd name="f163" fmla="*/ 0 f123 1"/>
                <a:gd name="f164" fmla="*/ 3523533 f124 1"/>
                <a:gd name="f165" fmla="*/ 3960440 f124 1"/>
                <a:gd name="f166" fmla="*/ 436907 f123 1"/>
                <a:gd name="f167" fmla="*/ 3523093 f123 1"/>
                <a:gd name="f168" fmla="*/ 3960000 f123 1"/>
                <a:gd name="f169" fmla="*/ 0 f124 1"/>
                <a:gd name="f170" fmla="+- f125 0 f1"/>
                <a:gd name="f171" fmla="*/ f128 1 3960440"/>
                <a:gd name="f172" fmla="*/ f129 1 3960000"/>
                <a:gd name="f173" fmla="*/ f130 1 3960440"/>
                <a:gd name="f174" fmla="*/ f131 1 3960000"/>
                <a:gd name="f175" fmla="*/ f132 1 3960440"/>
                <a:gd name="f176" fmla="*/ f133 1 3960000"/>
                <a:gd name="f177" fmla="*/ f134 1 3960440"/>
                <a:gd name="f178" fmla="*/ f135 1 3960000"/>
                <a:gd name="f179" fmla="*/ f136 1 3960440"/>
                <a:gd name="f180" fmla="*/ f137 1 3960000"/>
                <a:gd name="f181" fmla="*/ f138 1 3960440"/>
                <a:gd name="f182" fmla="*/ f139 1 3960000"/>
                <a:gd name="f183" fmla="*/ f140 1 3960440"/>
                <a:gd name="f184" fmla="*/ f141 1 3960000"/>
                <a:gd name="f185" fmla="*/ f142 1 3960440"/>
                <a:gd name="f186" fmla="*/ f143 1 3960000"/>
                <a:gd name="f187" fmla="*/ f144 1 3960440"/>
                <a:gd name="f188" fmla="*/ f145 1 3960000"/>
                <a:gd name="f189" fmla="*/ f146 1 3960440"/>
                <a:gd name="f190" fmla="*/ f147 1 3960000"/>
                <a:gd name="f191" fmla="*/ f148 1 3960440"/>
                <a:gd name="f192" fmla="*/ f149 1 3960000"/>
                <a:gd name="f193" fmla="*/ f150 1 3960440"/>
                <a:gd name="f194" fmla="*/ f151 1 3960000"/>
                <a:gd name="f195" fmla="*/ f152 1 3960440"/>
                <a:gd name="f196" fmla="*/ f153 1 3960000"/>
                <a:gd name="f197" fmla="*/ f154 1 3960440"/>
                <a:gd name="f198" fmla="*/ f155 1 3960000"/>
                <a:gd name="f199" fmla="*/ f156 1 3960440"/>
                <a:gd name="f200" fmla="*/ f157 1 3960000"/>
                <a:gd name="f201" fmla="*/ f158 1 3960440"/>
                <a:gd name="f202" fmla="*/ f159 1 3960000"/>
                <a:gd name="f203" fmla="*/ f160 1 3960440"/>
                <a:gd name="f204" fmla="*/ f161 1 3960000"/>
                <a:gd name="f205" fmla="*/ f162 1 3960440"/>
                <a:gd name="f206" fmla="*/ f163 1 3960000"/>
                <a:gd name="f207" fmla="*/ f164 1 3960440"/>
                <a:gd name="f208" fmla="*/ f165 1 3960440"/>
                <a:gd name="f209" fmla="*/ f166 1 3960000"/>
                <a:gd name="f210" fmla="*/ f167 1 3960000"/>
                <a:gd name="f211" fmla="*/ f168 1 3960000"/>
                <a:gd name="f212" fmla="*/ f169 1 3960440"/>
                <a:gd name="f213" fmla="*/ f119 1 f126"/>
                <a:gd name="f214" fmla="*/ f120 1 f126"/>
                <a:gd name="f215" fmla="*/ f119 1 f127"/>
                <a:gd name="f216" fmla="*/ f121 1 f127"/>
                <a:gd name="f217" fmla="*/ f171 1 f126"/>
                <a:gd name="f218" fmla="*/ f172 1 f127"/>
                <a:gd name="f219" fmla="*/ f173 1 f126"/>
                <a:gd name="f220" fmla="*/ f174 1 f127"/>
                <a:gd name="f221" fmla="*/ f175 1 f126"/>
                <a:gd name="f222" fmla="*/ f176 1 f127"/>
                <a:gd name="f223" fmla="*/ f177 1 f126"/>
                <a:gd name="f224" fmla="*/ f178 1 f127"/>
                <a:gd name="f225" fmla="*/ f179 1 f126"/>
                <a:gd name="f226" fmla="*/ f180 1 f127"/>
                <a:gd name="f227" fmla="*/ f181 1 f126"/>
                <a:gd name="f228" fmla="*/ f182 1 f127"/>
                <a:gd name="f229" fmla="*/ f183 1 f126"/>
                <a:gd name="f230" fmla="*/ f184 1 f127"/>
                <a:gd name="f231" fmla="*/ f185 1 f126"/>
                <a:gd name="f232" fmla="*/ f186 1 f127"/>
                <a:gd name="f233" fmla="*/ f187 1 f126"/>
                <a:gd name="f234" fmla="*/ f188 1 f127"/>
                <a:gd name="f235" fmla="*/ f189 1 f126"/>
                <a:gd name="f236" fmla="*/ f190 1 f127"/>
                <a:gd name="f237" fmla="*/ f191 1 f126"/>
                <a:gd name="f238" fmla="*/ f192 1 f127"/>
                <a:gd name="f239" fmla="*/ f193 1 f126"/>
                <a:gd name="f240" fmla="*/ f194 1 f127"/>
                <a:gd name="f241" fmla="*/ f195 1 f126"/>
                <a:gd name="f242" fmla="*/ f196 1 f127"/>
                <a:gd name="f243" fmla="*/ f197 1 f126"/>
                <a:gd name="f244" fmla="*/ f198 1 f127"/>
                <a:gd name="f245" fmla="*/ f199 1 f126"/>
                <a:gd name="f246" fmla="*/ f200 1 f127"/>
                <a:gd name="f247" fmla="*/ f201 1 f126"/>
                <a:gd name="f248" fmla="*/ f202 1 f127"/>
                <a:gd name="f249" fmla="*/ f203 1 f126"/>
                <a:gd name="f250" fmla="*/ f204 1 f127"/>
                <a:gd name="f251" fmla="*/ f205 1 f126"/>
                <a:gd name="f252" fmla="*/ f206 1 f127"/>
                <a:gd name="f253" fmla="*/ f207 1 f126"/>
                <a:gd name="f254" fmla="*/ f208 1 f126"/>
                <a:gd name="f255" fmla="*/ f209 1 f127"/>
                <a:gd name="f256" fmla="*/ f210 1 f127"/>
                <a:gd name="f257" fmla="*/ f211 1 f127"/>
                <a:gd name="f258" fmla="*/ f212 1 f126"/>
                <a:gd name="f259" fmla="*/ f213 f117 1"/>
                <a:gd name="f260" fmla="*/ f214 f117 1"/>
                <a:gd name="f261" fmla="*/ f216 f118 1"/>
                <a:gd name="f262" fmla="*/ f215 f118 1"/>
                <a:gd name="f263" fmla="*/ f217 f117 1"/>
                <a:gd name="f264" fmla="*/ f218 f118 1"/>
                <a:gd name="f265" fmla="*/ f219 f117 1"/>
                <a:gd name="f266" fmla="*/ f220 f118 1"/>
                <a:gd name="f267" fmla="*/ f221 f117 1"/>
                <a:gd name="f268" fmla="*/ f222 f118 1"/>
                <a:gd name="f269" fmla="*/ f223 f117 1"/>
                <a:gd name="f270" fmla="*/ f224 f118 1"/>
                <a:gd name="f271" fmla="*/ f225 f117 1"/>
                <a:gd name="f272" fmla="*/ f226 f118 1"/>
                <a:gd name="f273" fmla="*/ f227 f117 1"/>
                <a:gd name="f274" fmla="*/ f228 f118 1"/>
                <a:gd name="f275" fmla="*/ f229 f117 1"/>
                <a:gd name="f276" fmla="*/ f230 f118 1"/>
                <a:gd name="f277" fmla="*/ f231 f117 1"/>
                <a:gd name="f278" fmla="*/ f232 f118 1"/>
                <a:gd name="f279" fmla="*/ f233 f117 1"/>
                <a:gd name="f280" fmla="*/ f234 f118 1"/>
                <a:gd name="f281" fmla="*/ f235 f117 1"/>
                <a:gd name="f282" fmla="*/ f236 f118 1"/>
                <a:gd name="f283" fmla="*/ f237 f117 1"/>
                <a:gd name="f284" fmla="*/ f238 f118 1"/>
                <a:gd name="f285" fmla="*/ f239 f117 1"/>
                <a:gd name="f286" fmla="*/ f240 f118 1"/>
                <a:gd name="f287" fmla="*/ f241 f117 1"/>
                <a:gd name="f288" fmla="*/ f242 f118 1"/>
                <a:gd name="f289" fmla="*/ f243 f117 1"/>
                <a:gd name="f290" fmla="*/ f244 f118 1"/>
                <a:gd name="f291" fmla="*/ f245 f117 1"/>
                <a:gd name="f292" fmla="*/ f246 f118 1"/>
                <a:gd name="f293" fmla="*/ f247 f117 1"/>
                <a:gd name="f294" fmla="*/ f248 f118 1"/>
                <a:gd name="f295" fmla="*/ f249 f117 1"/>
                <a:gd name="f296" fmla="*/ f250 f118 1"/>
                <a:gd name="f297" fmla="*/ f251 f117 1"/>
                <a:gd name="f298" fmla="*/ f252 f118 1"/>
                <a:gd name="f299" fmla="*/ f253 f117 1"/>
                <a:gd name="f300" fmla="*/ f254 f117 1"/>
                <a:gd name="f301" fmla="*/ f255 f118 1"/>
                <a:gd name="f302" fmla="*/ f256 f118 1"/>
                <a:gd name="f303" fmla="*/ f257 f118 1"/>
                <a:gd name="f304" fmla="*/ f258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0">
                  <a:pos x="f263" y="f264"/>
                </a:cxn>
                <a:cxn ang="f170">
                  <a:pos x="f265" y="f266"/>
                </a:cxn>
                <a:cxn ang="f170">
                  <a:pos x="f267" y="f268"/>
                </a:cxn>
                <a:cxn ang="f170">
                  <a:pos x="f269" y="f270"/>
                </a:cxn>
                <a:cxn ang="f170">
                  <a:pos x="f271" y="f272"/>
                </a:cxn>
                <a:cxn ang="f170">
                  <a:pos x="f273" y="f274"/>
                </a:cxn>
                <a:cxn ang="f170">
                  <a:pos x="f275" y="f276"/>
                </a:cxn>
                <a:cxn ang="f170">
                  <a:pos x="f277" y="f278"/>
                </a:cxn>
                <a:cxn ang="f170">
                  <a:pos x="f279" y="f280"/>
                </a:cxn>
                <a:cxn ang="f170">
                  <a:pos x="f281" y="f282"/>
                </a:cxn>
                <a:cxn ang="f170">
                  <a:pos x="f283" y="f284"/>
                </a:cxn>
                <a:cxn ang="f170">
                  <a:pos x="f285" y="f286"/>
                </a:cxn>
                <a:cxn ang="f170">
                  <a:pos x="f287" y="f288"/>
                </a:cxn>
                <a:cxn ang="f170">
                  <a:pos x="f289" y="f290"/>
                </a:cxn>
                <a:cxn ang="f170">
                  <a:pos x="f291" y="f292"/>
                </a:cxn>
                <a:cxn ang="f170">
                  <a:pos x="f293" y="f294"/>
                </a:cxn>
                <a:cxn ang="f170">
                  <a:pos x="f295" y="f296"/>
                </a:cxn>
                <a:cxn ang="f170">
                  <a:pos x="f263" y="f264"/>
                </a:cxn>
                <a:cxn ang="f170">
                  <a:pos x="f297" y="f298"/>
                </a:cxn>
                <a:cxn ang="f170">
                  <a:pos x="f299" y="f298"/>
                </a:cxn>
                <a:cxn ang="f170">
                  <a:pos x="f300" y="f301"/>
                </a:cxn>
                <a:cxn ang="f170">
                  <a:pos x="f300" y="f302"/>
                </a:cxn>
                <a:cxn ang="f170">
                  <a:pos x="f299" y="f303"/>
                </a:cxn>
                <a:cxn ang="f170">
                  <a:pos x="f297" y="f303"/>
                </a:cxn>
                <a:cxn ang="f170">
                  <a:pos x="f304" y="f302"/>
                </a:cxn>
                <a:cxn ang="f170">
                  <a:pos x="f304" y="f301"/>
                </a:cxn>
                <a:cxn ang="f170">
                  <a:pos x="f297" y="f298"/>
                </a:cxn>
              </a:cxnLst>
              <a:rect l="f259" t="f262" r="f260" b="f261"/>
              <a:pathLst>
                <a:path w="3960440" h="396000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8" y="f9"/>
                  </a:cubicBezTo>
                  <a:close/>
                  <a:moveTo>
                    <a:pt x="f110" y="f5"/>
                  </a:moveTo>
                  <a:lnTo>
                    <a:pt x="f111" y="f5"/>
                  </a:lnTo>
                  <a:cubicBezTo>
                    <a:pt x="f112" y="f5"/>
                    <a:pt x="f6" y="f113"/>
                    <a:pt x="f6" y="f110"/>
                  </a:cubicBezTo>
                  <a:lnTo>
                    <a:pt x="f6" y="f114"/>
                  </a:lnTo>
                  <a:cubicBezTo>
                    <a:pt x="f6" y="f115"/>
                    <a:pt x="f112" y="f7"/>
                    <a:pt x="f111" y="f7"/>
                  </a:cubicBezTo>
                  <a:lnTo>
                    <a:pt x="f110" y="f7"/>
                  </a:lnTo>
                  <a:cubicBezTo>
                    <a:pt x="f113" y="f7"/>
                    <a:pt x="f5" y="f115"/>
                    <a:pt x="f5" y="f114"/>
                  </a:cubicBezTo>
                  <a:lnTo>
                    <a:pt x="f5" y="f110"/>
                  </a:lnTo>
                  <a:cubicBezTo>
                    <a:pt x="f5" y="f113"/>
                    <a:pt x="f113" y="f5"/>
                    <a:pt x="f110" y="f5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D37424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10" name="Rounded Rectangle 8">
              <a:extLst>
                <a:ext uri="{FF2B5EF4-FFF2-40B4-BE49-F238E27FC236}">
                  <a16:creationId xmlns:a16="http://schemas.microsoft.com/office/drawing/2014/main" id="{FE6101D0-2C19-C939-ECB7-4ECF42D989DC}"/>
                </a:ext>
              </a:extLst>
            </p:cNvPr>
            <p:cNvSpPr/>
            <p:nvPr/>
          </p:nvSpPr>
          <p:spPr>
            <a:xfrm>
              <a:off x="5531553" y="4394121"/>
              <a:ext cx="326852" cy="3483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88432"/>
                <a:gd name="f7" fmla="val 3960440"/>
                <a:gd name="f8" fmla="val 554477"/>
                <a:gd name="f9" fmla="val 1512168"/>
                <a:gd name="f10" fmla="val 3312368"/>
                <a:gd name="f11" fmla="val 1201638"/>
                <a:gd name="f12" fmla="val 2840340"/>
                <a:gd name="f13" fmla="val 1479943"/>
                <a:gd name="f14" fmla="val 2293254"/>
                <a:gd name="f15" fmla="val 1484797"/>
                <a:gd name="f16" fmla="val 2254084"/>
                <a:gd name="f17" fmla="val 1780470"/>
                <a:gd name="f18" fmla="val 2136833"/>
                <a:gd name="f19" fmla="val 1785510"/>
                <a:gd name="f20" fmla="val 1510185"/>
                <a:gd name="f21" fmla="val 1489672"/>
                <a:gd name="f22" fmla="val 3310385"/>
                <a:gd name="f23" fmla="val 2140283"/>
                <a:gd name="f24" fmla="val 2925445"/>
                <a:gd name="f25" fmla="val 2133383"/>
                <a:gd name="f26" fmla="val 2560917"/>
                <a:gd name="f27" fmla="val 2147184"/>
                <a:gd name="f28" fmla="val 2155564"/>
                <a:gd name="f29" fmla="val 2187272"/>
                <a:gd name="f30" fmla="val 1842063"/>
                <a:gd name="f31" fmla="val 2668986"/>
                <a:gd name="f32" fmla="val 1938990"/>
                <a:gd name="f33" fmla="val 2673919"/>
                <a:gd name="f34" fmla="val 2138897"/>
                <a:gd name="f35" fmla="val 2679688"/>
                <a:gd name="f36" fmla="val 3312366"/>
                <a:gd name="f37" fmla="val 3326849"/>
                <a:gd name="f38" fmla="val 3329155"/>
                <a:gd name="f39" fmla="val 2917782"/>
                <a:gd name="f40" fmla="val 3331462"/>
                <a:gd name="f41" fmla="val 2523197"/>
                <a:gd name="f42" fmla="val 3333768"/>
                <a:gd name="f43" fmla="val 2128613"/>
                <a:gd name="f44" fmla="val 3339026"/>
                <a:gd name="f45" fmla="val 1942962"/>
                <a:gd name="f46" fmla="val 3184753"/>
                <a:gd name="f47" fmla="val 1475890"/>
                <a:gd name="f48" fmla="val 878058"/>
                <a:gd name="f49" fmla="val 648072"/>
                <a:gd name="f50" fmla="val 699349"/>
                <a:gd name="f51" fmla="val 792944"/>
                <a:gd name="f52" fmla="val 971653"/>
                <a:gd name="f53" fmla="val 1150362"/>
                <a:gd name="f54" fmla="val 1295234"/>
                <a:gd name="f55" fmla="val 1056767"/>
                <a:gd name="f56" fmla="val 1201639"/>
                <a:gd name="f57" fmla="val 333511"/>
                <a:gd name="f58" fmla="val 3554921"/>
                <a:gd name="f59" fmla="val 3739114"/>
                <a:gd name="f60" fmla="val 149318"/>
                <a:gd name="f61" fmla="val 3626929"/>
                <a:gd name="f62" fmla="val 3811122"/>
                <a:gd name="f63" fmla="+- 0 0 -90"/>
                <a:gd name="f64" fmla="*/ f3 1 3888432"/>
                <a:gd name="f65" fmla="*/ f4 1 3960440"/>
                <a:gd name="f66" fmla="val f5"/>
                <a:gd name="f67" fmla="val f6"/>
                <a:gd name="f68" fmla="val f7"/>
                <a:gd name="f69" fmla="*/ f63 f0 1"/>
                <a:gd name="f70" fmla="+- f68 0 f66"/>
                <a:gd name="f71" fmla="+- f67 0 f66"/>
                <a:gd name="f72" fmla="*/ f69 1 f2"/>
                <a:gd name="f73" fmla="*/ f71 1 3888432"/>
                <a:gd name="f74" fmla="*/ f70 1 3960440"/>
                <a:gd name="f75" fmla="*/ 554477 f71 1"/>
                <a:gd name="f76" fmla="*/ 1512168 f70 1"/>
                <a:gd name="f77" fmla="*/ 3312368 f70 1"/>
                <a:gd name="f78" fmla="*/ 1201638 f71 1"/>
                <a:gd name="f79" fmla="*/ 2840340 f71 1"/>
                <a:gd name="f80" fmla="*/ 1479943 f70 1"/>
                <a:gd name="f81" fmla="*/ 2136833 f71 1"/>
                <a:gd name="f82" fmla="*/ 1785510 f70 1"/>
                <a:gd name="f83" fmla="*/ 1510185 f70 1"/>
                <a:gd name="f84" fmla="*/ 1489672 f71 1"/>
                <a:gd name="f85" fmla="*/ 3310385 f70 1"/>
                <a:gd name="f86" fmla="*/ 2147184 f71 1"/>
                <a:gd name="f87" fmla="*/ 2155564 f70 1"/>
                <a:gd name="f88" fmla="*/ 2673919 f71 1"/>
                <a:gd name="f89" fmla="*/ 2138897 f70 1"/>
                <a:gd name="f90" fmla="*/ 2679688 f71 1"/>
                <a:gd name="f91" fmla="*/ 3312366 f70 1"/>
                <a:gd name="f92" fmla="*/ 3326849 f71 1"/>
                <a:gd name="f93" fmla="*/ 3333768 f71 1"/>
                <a:gd name="f94" fmla="*/ 2128613 f70 1"/>
                <a:gd name="f95" fmla="*/ 878058 f71 1"/>
                <a:gd name="f96" fmla="*/ 648072 f70 1"/>
                <a:gd name="f97" fmla="*/ 971653 f70 1"/>
                <a:gd name="f98" fmla="*/ 1295234 f70 1"/>
                <a:gd name="f99" fmla="*/ 1201639 f71 1"/>
                <a:gd name="f100" fmla="*/ 333511 f71 1"/>
                <a:gd name="f101" fmla="*/ 0 f70 1"/>
                <a:gd name="f102" fmla="*/ 3554921 f71 1"/>
                <a:gd name="f103" fmla="*/ 3888432 f71 1"/>
                <a:gd name="f104" fmla="*/ 333511 f70 1"/>
                <a:gd name="f105" fmla="*/ 3626929 f70 1"/>
                <a:gd name="f106" fmla="*/ 3960440 f70 1"/>
                <a:gd name="f107" fmla="*/ 0 f71 1"/>
                <a:gd name="f108" fmla="+- f72 0 f1"/>
                <a:gd name="f109" fmla="*/ f75 1 3888432"/>
                <a:gd name="f110" fmla="*/ f76 1 3960440"/>
                <a:gd name="f111" fmla="*/ f77 1 3960440"/>
                <a:gd name="f112" fmla="*/ f78 1 3888432"/>
                <a:gd name="f113" fmla="*/ f79 1 3888432"/>
                <a:gd name="f114" fmla="*/ f80 1 3960440"/>
                <a:gd name="f115" fmla="*/ f81 1 3888432"/>
                <a:gd name="f116" fmla="*/ f82 1 3960440"/>
                <a:gd name="f117" fmla="*/ f83 1 3960440"/>
                <a:gd name="f118" fmla="*/ f84 1 3888432"/>
                <a:gd name="f119" fmla="*/ f85 1 3960440"/>
                <a:gd name="f120" fmla="*/ f86 1 3888432"/>
                <a:gd name="f121" fmla="*/ f87 1 3960440"/>
                <a:gd name="f122" fmla="*/ f88 1 3888432"/>
                <a:gd name="f123" fmla="*/ f89 1 3960440"/>
                <a:gd name="f124" fmla="*/ f90 1 3888432"/>
                <a:gd name="f125" fmla="*/ f91 1 3960440"/>
                <a:gd name="f126" fmla="*/ f92 1 3888432"/>
                <a:gd name="f127" fmla="*/ f93 1 3888432"/>
                <a:gd name="f128" fmla="*/ f94 1 3960440"/>
                <a:gd name="f129" fmla="*/ f95 1 3888432"/>
                <a:gd name="f130" fmla="*/ f96 1 3960440"/>
                <a:gd name="f131" fmla="*/ f97 1 3960440"/>
                <a:gd name="f132" fmla="*/ f98 1 3960440"/>
                <a:gd name="f133" fmla="*/ f99 1 3888432"/>
                <a:gd name="f134" fmla="*/ f100 1 3888432"/>
                <a:gd name="f135" fmla="*/ f101 1 3960440"/>
                <a:gd name="f136" fmla="*/ f102 1 3888432"/>
                <a:gd name="f137" fmla="*/ f103 1 3888432"/>
                <a:gd name="f138" fmla="*/ f104 1 3960440"/>
                <a:gd name="f139" fmla="*/ f105 1 3960440"/>
                <a:gd name="f140" fmla="*/ f106 1 3960440"/>
                <a:gd name="f141" fmla="*/ f107 1 3888432"/>
                <a:gd name="f142" fmla="*/ f66 1 f73"/>
                <a:gd name="f143" fmla="*/ f67 1 f73"/>
                <a:gd name="f144" fmla="*/ f66 1 f74"/>
                <a:gd name="f145" fmla="*/ f68 1 f74"/>
                <a:gd name="f146" fmla="*/ f109 1 f73"/>
                <a:gd name="f147" fmla="*/ f110 1 f74"/>
                <a:gd name="f148" fmla="*/ f111 1 f74"/>
                <a:gd name="f149" fmla="*/ f112 1 f73"/>
                <a:gd name="f150" fmla="*/ f113 1 f73"/>
                <a:gd name="f151" fmla="*/ f114 1 f74"/>
                <a:gd name="f152" fmla="*/ f115 1 f73"/>
                <a:gd name="f153" fmla="*/ f116 1 f74"/>
                <a:gd name="f154" fmla="*/ f117 1 f74"/>
                <a:gd name="f155" fmla="*/ f118 1 f73"/>
                <a:gd name="f156" fmla="*/ f119 1 f74"/>
                <a:gd name="f157" fmla="*/ f120 1 f73"/>
                <a:gd name="f158" fmla="*/ f121 1 f74"/>
                <a:gd name="f159" fmla="*/ f122 1 f73"/>
                <a:gd name="f160" fmla="*/ f123 1 f74"/>
                <a:gd name="f161" fmla="*/ f124 1 f73"/>
                <a:gd name="f162" fmla="*/ f125 1 f74"/>
                <a:gd name="f163" fmla="*/ f126 1 f73"/>
                <a:gd name="f164" fmla="*/ f127 1 f73"/>
                <a:gd name="f165" fmla="*/ f128 1 f74"/>
                <a:gd name="f166" fmla="*/ f129 1 f73"/>
                <a:gd name="f167" fmla="*/ f130 1 f74"/>
                <a:gd name="f168" fmla="*/ f131 1 f74"/>
                <a:gd name="f169" fmla="*/ f132 1 f74"/>
                <a:gd name="f170" fmla="*/ f133 1 f73"/>
                <a:gd name="f171" fmla="*/ f134 1 f73"/>
                <a:gd name="f172" fmla="*/ f135 1 f74"/>
                <a:gd name="f173" fmla="*/ f136 1 f73"/>
                <a:gd name="f174" fmla="*/ f137 1 f73"/>
                <a:gd name="f175" fmla="*/ f138 1 f74"/>
                <a:gd name="f176" fmla="*/ f139 1 f74"/>
                <a:gd name="f177" fmla="*/ f140 1 f74"/>
                <a:gd name="f178" fmla="*/ f141 1 f73"/>
                <a:gd name="f179" fmla="*/ f142 f64 1"/>
                <a:gd name="f180" fmla="*/ f143 f64 1"/>
                <a:gd name="f181" fmla="*/ f145 f65 1"/>
                <a:gd name="f182" fmla="*/ f144 f65 1"/>
                <a:gd name="f183" fmla="*/ f146 f64 1"/>
                <a:gd name="f184" fmla="*/ f147 f65 1"/>
                <a:gd name="f185" fmla="*/ f148 f65 1"/>
                <a:gd name="f186" fmla="*/ f149 f64 1"/>
                <a:gd name="f187" fmla="*/ f150 f64 1"/>
                <a:gd name="f188" fmla="*/ f151 f65 1"/>
                <a:gd name="f189" fmla="*/ f152 f64 1"/>
                <a:gd name="f190" fmla="*/ f153 f65 1"/>
                <a:gd name="f191" fmla="*/ f154 f65 1"/>
                <a:gd name="f192" fmla="*/ f155 f64 1"/>
                <a:gd name="f193" fmla="*/ f156 f65 1"/>
                <a:gd name="f194" fmla="*/ f157 f64 1"/>
                <a:gd name="f195" fmla="*/ f158 f65 1"/>
                <a:gd name="f196" fmla="*/ f159 f64 1"/>
                <a:gd name="f197" fmla="*/ f160 f65 1"/>
                <a:gd name="f198" fmla="*/ f161 f64 1"/>
                <a:gd name="f199" fmla="*/ f162 f65 1"/>
                <a:gd name="f200" fmla="*/ f163 f64 1"/>
                <a:gd name="f201" fmla="*/ f164 f64 1"/>
                <a:gd name="f202" fmla="*/ f165 f65 1"/>
                <a:gd name="f203" fmla="*/ f166 f64 1"/>
                <a:gd name="f204" fmla="*/ f167 f65 1"/>
                <a:gd name="f205" fmla="*/ f168 f65 1"/>
                <a:gd name="f206" fmla="*/ f169 f65 1"/>
                <a:gd name="f207" fmla="*/ f170 f64 1"/>
                <a:gd name="f208" fmla="*/ f171 f64 1"/>
                <a:gd name="f209" fmla="*/ f172 f65 1"/>
                <a:gd name="f210" fmla="*/ f173 f64 1"/>
                <a:gd name="f211" fmla="*/ f174 f64 1"/>
                <a:gd name="f212" fmla="*/ f175 f65 1"/>
                <a:gd name="f213" fmla="*/ f176 f65 1"/>
                <a:gd name="f214" fmla="*/ f177 f65 1"/>
                <a:gd name="f215" fmla="*/ f178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8">
                  <a:pos x="f183" y="f184"/>
                </a:cxn>
                <a:cxn ang="f108">
                  <a:pos x="f183" y="f185"/>
                </a:cxn>
                <a:cxn ang="f108">
                  <a:pos x="f186" y="f185"/>
                </a:cxn>
                <a:cxn ang="f108">
                  <a:pos x="f186" y="f184"/>
                </a:cxn>
                <a:cxn ang="f108">
                  <a:pos x="f183" y="f184"/>
                </a:cxn>
                <a:cxn ang="f108">
                  <a:pos x="f187" y="f188"/>
                </a:cxn>
                <a:cxn ang="f108">
                  <a:pos x="f189" y="f190"/>
                </a:cxn>
                <a:cxn ang="f108">
                  <a:pos x="f189" y="f191"/>
                </a:cxn>
                <a:cxn ang="f108">
                  <a:pos x="f192" y="f191"/>
                </a:cxn>
                <a:cxn ang="f108">
                  <a:pos x="f192" y="f193"/>
                </a:cxn>
                <a:cxn ang="f108">
                  <a:pos x="f189" y="f193"/>
                </a:cxn>
                <a:cxn ang="f108">
                  <a:pos x="f194" y="f195"/>
                </a:cxn>
                <a:cxn ang="f108">
                  <a:pos x="f196" y="f197"/>
                </a:cxn>
                <a:cxn ang="f108">
                  <a:pos x="f198" y="f199"/>
                </a:cxn>
                <a:cxn ang="f108">
                  <a:pos x="f200" y="f199"/>
                </a:cxn>
                <a:cxn ang="f108">
                  <a:pos x="f201" y="f202"/>
                </a:cxn>
                <a:cxn ang="f108">
                  <a:pos x="f187" y="f188"/>
                </a:cxn>
                <a:cxn ang="f108">
                  <a:pos x="f203" y="f204"/>
                </a:cxn>
                <a:cxn ang="f108">
                  <a:pos x="f183" y="f205"/>
                </a:cxn>
                <a:cxn ang="f108">
                  <a:pos x="f203" y="f206"/>
                </a:cxn>
                <a:cxn ang="f108">
                  <a:pos x="f207" y="f205"/>
                </a:cxn>
                <a:cxn ang="f108">
                  <a:pos x="f203" y="f204"/>
                </a:cxn>
                <a:cxn ang="f108">
                  <a:pos x="f208" y="f209"/>
                </a:cxn>
                <a:cxn ang="f108">
                  <a:pos x="f210" y="f209"/>
                </a:cxn>
                <a:cxn ang="f108">
                  <a:pos x="f211" y="f212"/>
                </a:cxn>
                <a:cxn ang="f108">
                  <a:pos x="f211" y="f213"/>
                </a:cxn>
                <a:cxn ang="f108">
                  <a:pos x="f210" y="f214"/>
                </a:cxn>
                <a:cxn ang="f108">
                  <a:pos x="f208" y="f214"/>
                </a:cxn>
                <a:cxn ang="f108">
                  <a:pos x="f215" y="f213"/>
                </a:cxn>
                <a:cxn ang="f108">
                  <a:pos x="f215" y="f212"/>
                </a:cxn>
                <a:cxn ang="f108">
                  <a:pos x="f208" y="f209"/>
                </a:cxn>
              </a:cxnLst>
              <a:rect l="f179" t="f182" r="f180" b="f181"/>
              <a:pathLst>
                <a:path w="3888432" h="3960440">
                  <a:moveTo>
                    <a:pt x="f8" y="f9"/>
                  </a:moveTo>
                  <a:lnTo>
                    <a:pt x="f8" y="f10"/>
                  </a:lnTo>
                  <a:lnTo>
                    <a:pt x="f11" y="f10"/>
                  </a:lnTo>
                  <a:lnTo>
                    <a:pt x="f11" y="f9"/>
                  </a:lnTo>
                  <a:lnTo>
                    <a:pt x="f8" y="f9"/>
                  </a:lnTo>
                  <a:close/>
                  <a:moveTo>
                    <a:pt x="f12" y="f13"/>
                  </a:moveTo>
                  <a:cubicBezTo>
                    <a:pt x="f14" y="f15"/>
                    <a:pt x="f16" y="f17"/>
                    <a:pt x="f18" y="f19"/>
                  </a:cubicBezTo>
                  <a:lnTo>
                    <a:pt x="f18" y="f20"/>
                  </a:lnTo>
                  <a:lnTo>
                    <a:pt x="f21" y="f20"/>
                  </a:lnTo>
                  <a:lnTo>
                    <a:pt x="f21" y="f22"/>
                  </a:lnTo>
                  <a:lnTo>
                    <a:pt x="f18" y="f22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lnTo>
                    <a:pt x="f37" y="f36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12" y="f13"/>
                  </a:cubicBezTo>
                  <a:close/>
                  <a:moveTo>
                    <a:pt x="f48" y="f49"/>
                  </a:moveTo>
                  <a:cubicBezTo>
                    <a:pt x="f50" y="f49"/>
                    <a:pt x="f8" y="f51"/>
                    <a:pt x="f8" y="f52"/>
                  </a:cubicBezTo>
                  <a:cubicBezTo>
                    <a:pt x="f8" y="f53"/>
                    <a:pt x="f50" y="f54"/>
                    <a:pt x="f48" y="f54"/>
                  </a:cubicBezTo>
                  <a:cubicBezTo>
                    <a:pt x="f55" y="f54"/>
                    <a:pt x="f56" y="f53"/>
                    <a:pt x="f56" y="f52"/>
                  </a:cubicBezTo>
                  <a:cubicBezTo>
                    <a:pt x="f56" y="f51"/>
                    <a:pt x="f55" y="f49"/>
                    <a:pt x="f48" y="f49"/>
                  </a:cubicBezTo>
                  <a:close/>
                  <a:moveTo>
                    <a:pt x="f57" y="f5"/>
                  </a:moveTo>
                  <a:lnTo>
                    <a:pt x="f58" y="f5"/>
                  </a:lnTo>
                  <a:cubicBezTo>
                    <a:pt x="f59" y="f5"/>
                    <a:pt x="f6" y="f60"/>
                    <a:pt x="f6" y="f57"/>
                  </a:cubicBezTo>
                  <a:lnTo>
                    <a:pt x="f6" y="f61"/>
                  </a:lnTo>
                  <a:cubicBezTo>
                    <a:pt x="f6" y="f62"/>
                    <a:pt x="f59" y="f7"/>
                    <a:pt x="f58" y="f7"/>
                  </a:cubicBezTo>
                  <a:lnTo>
                    <a:pt x="f57" y="f7"/>
                  </a:lnTo>
                  <a:cubicBezTo>
                    <a:pt x="f60" y="f7"/>
                    <a:pt x="f5" y="f62"/>
                    <a:pt x="f5" y="f61"/>
                  </a:cubicBezTo>
                  <a:lnTo>
                    <a:pt x="f5" y="f57"/>
                  </a:lnTo>
                  <a:cubicBezTo>
                    <a:pt x="f5" y="f60"/>
                    <a:pt x="f60" y="f5"/>
                    <a:pt x="f57" y="f5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D37424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11" name="Rounded Rectangle 2">
              <a:extLst>
                <a:ext uri="{FF2B5EF4-FFF2-40B4-BE49-F238E27FC236}">
                  <a16:creationId xmlns:a16="http://schemas.microsoft.com/office/drawing/2014/main" id="{C1641418-8B9A-7FE2-0AFF-D533D47343C4}"/>
                </a:ext>
              </a:extLst>
            </p:cNvPr>
            <p:cNvSpPr/>
            <p:nvPr/>
          </p:nvSpPr>
          <p:spPr>
            <a:xfrm>
              <a:off x="7127034" y="4394121"/>
              <a:ext cx="326815" cy="3483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60000"/>
                <a:gd name="f7" fmla="val 3160999"/>
                <a:gd name="f8" fmla="val 1374274"/>
                <a:gd name="f9" fmla="val 3155132"/>
                <a:gd name="f10" fmla="val 1419362"/>
                <a:gd name="f11" fmla="val 2496208"/>
                <a:gd name="f12" fmla="val 770986"/>
                <a:gd name="f13" fmla="val 2113414"/>
                <a:gd name="f14" fmla="val 1929581"/>
                <a:gd name="f15" fmla="val 1106902"/>
                <a:gd name="f16" fmla="val 1921633"/>
                <a:gd name="f17" fmla="val 1292845"/>
                <a:gd name="f18" fmla="val 1914712"/>
                <a:gd name="f19" fmla="val 1454769"/>
                <a:gd name="f20" fmla="val 1928136"/>
                <a:gd name="f21" fmla="val 1522392"/>
                <a:gd name="f22" fmla="val 1942445"/>
                <a:gd name="f23" fmla="val 1570340"/>
                <a:gd name="f24" fmla="val 1547199"/>
                <a:gd name="f25" fmla="val 1510736"/>
                <a:gd name="f26" fmla="val 1237189"/>
                <a:gd name="f27" fmla="val 1330681"/>
                <a:gd name="f28" fmla="val 815277"/>
                <a:gd name="f29" fmla="val 836121"/>
                <a:gd name="f30" fmla="val 618819"/>
                <a:gd name="f31" fmla="val 1229038"/>
                <a:gd name="f32" fmla="val 733086"/>
                <a:gd name="f33" fmla="val 1558961"/>
                <a:gd name="f34" fmla="val 965659"/>
                <a:gd name="f35" fmla="val 1735195"/>
                <a:gd name="f36" fmla="val 864541"/>
                <a:gd name="f37" fmla="val 1716416"/>
                <a:gd name="f38" fmla="val 662904"/>
                <a:gd name="f39" fmla="val 1695759"/>
                <a:gd name="f40" fmla="val 570453"/>
                <a:gd name="f41" fmla="val 1629310"/>
                <a:gd name="f42" fmla="val 597898"/>
                <a:gd name="f43" fmla="val 2016450"/>
                <a:gd name="f44" fmla="val 990931"/>
                <a:gd name="f45" fmla="val 2177657"/>
                <a:gd name="f46" fmla="val 1196057"/>
                <a:gd name="f47" fmla="val 2257108"/>
                <a:gd name="f48" fmla="val 1113718"/>
                <a:gd name="f49" fmla="val 2275887"/>
                <a:gd name="f50" fmla="val 943857"/>
                <a:gd name="f51" fmla="val 2321380"/>
                <a:gd name="f52" fmla="val 813848"/>
                <a:gd name="f53" fmla="val 2296824"/>
                <a:gd name="f54" fmla="val 926523"/>
                <a:gd name="f55" fmla="val 2634848"/>
                <a:gd name="f56" fmla="val 1326064"/>
                <a:gd name="f57" fmla="val 2611755"/>
                <a:gd name="f58" fmla="val 1486410"/>
                <a:gd name="f59" fmla="val 2607420"/>
                <a:gd name="f60" fmla="val 1297174"/>
                <a:gd name="f61" fmla="val 2749708"/>
                <a:gd name="f62" fmla="val 1000058"/>
                <a:gd name="f63" fmla="val 2795794"/>
                <a:gd name="f64" fmla="val 489408"/>
                <a:gd name="f65" fmla="val 2829018"/>
                <a:gd name="f66" fmla="val 914827"/>
                <a:gd name="f67" fmla="val 3139596"/>
                <a:gd name="f68" fmla="val 1734874"/>
                <a:gd name="f69" fmla="val 3242281"/>
                <a:gd name="f70" fmla="val 2062787"/>
                <a:gd name="f71" fmla="val 3146219"/>
                <a:gd name="f72" fmla="val 2763394"/>
                <a:gd name="f73" fmla="val 2903535"/>
                <a:gd name="f74" fmla="val 2915370"/>
                <a:gd name="f75" fmla="val 2621267"/>
                <a:gd name="f76" fmla="val 3074271"/>
                <a:gd name="f77" fmla="val 2105563"/>
                <a:gd name="f78" fmla="val 3173740"/>
                <a:gd name="f79" fmla="val 1733406"/>
                <a:gd name="f80" fmla="val 3145310"/>
                <a:gd name="f81" fmla="val 1648999"/>
                <a:gd name="f82" fmla="val 3207849"/>
                <a:gd name="f83" fmla="val 1493166"/>
                <a:gd name="f84" fmla="val 3270388"/>
                <a:gd name="f85" fmla="val 1337333"/>
                <a:gd name="f86" fmla="val 3414210"/>
                <a:gd name="f87" fmla="val 1276468"/>
                <a:gd name="f88" fmla="val 3449507"/>
                <a:gd name="f89" fmla="val 1170564"/>
                <a:gd name="f90" fmla="val 3349883"/>
                <a:gd name="f91" fmla="val 1192977"/>
                <a:gd name="f92" fmla="val 3252716"/>
                <a:gd name="f93" fmla="val 1239516"/>
                <a:gd name="f94" fmla="val 3140091"/>
                <a:gd name="f95" fmla="val 1227260"/>
                <a:gd name="f96" fmla="val 3219995"/>
                <a:gd name="f97" fmla="val 1183499"/>
                <a:gd name="f98" fmla="val 3274317"/>
                <a:gd name="f99" fmla="val 996523"/>
                <a:gd name="f100" fmla="val 3324107"/>
                <a:gd name="f101" fmla="val 851504"/>
                <a:gd name="f102" fmla="val 3215037"/>
                <a:gd name="f103" fmla="val 921165"/>
                <a:gd name="f104" fmla="val 3152155"/>
                <a:gd name="f105" fmla="val 998691"/>
                <a:gd name="f106" fmla="val 2995677"/>
                <a:gd name="f107" fmla="val 1008938"/>
                <a:gd name="f108" fmla="val 2884471"/>
                <a:gd name="f109" fmla="val 881691"/>
                <a:gd name="f110" fmla="val 2678487"/>
                <a:gd name="f111" fmla="val 308009"/>
                <a:gd name="f112" fmla="val 3651991"/>
                <a:gd name="f113" fmla="val 3822100"/>
                <a:gd name="f114" fmla="val 137900"/>
                <a:gd name="f115" fmla="+- 0 0 -90"/>
                <a:gd name="f116" fmla="*/ f3 1 3960000"/>
                <a:gd name="f117" fmla="*/ f4 1 3960000"/>
                <a:gd name="f118" fmla="val f5"/>
                <a:gd name="f119" fmla="val f6"/>
                <a:gd name="f120" fmla="*/ f115 f0 1"/>
                <a:gd name="f121" fmla="+- f119 0 f118"/>
                <a:gd name="f122" fmla="*/ f120 1 f2"/>
                <a:gd name="f123" fmla="*/ f121 1 3960000"/>
                <a:gd name="f124" fmla="*/ 3160999 f121 1"/>
                <a:gd name="f125" fmla="*/ 1374274 f121 1"/>
                <a:gd name="f126" fmla="*/ 3155132 f121 1"/>
                <a:gd name="f127" fmla="*/ 1419362 f121 1"/>
                <a:gd name="f128" fmla="*/ 2496208 f121 1"/>
                <a:gd name="f129" fmla="*/ 770986 f121 1"/>
                <a:gd name="f130" fmla="*/ 1921633 f121 1"/>
                <a:gd name="f131" fmla="*/ 1292845 f121 1"/>
                <a:gd name="f132" fmla="*/ 1942445 f121 1"/>
                <a:gd name="f133" fmla="*/ 1570340 f121 1"/>
                <a:gd name="f134" fmla="*/ 815277 f121 1"/>
                <a:gd name="f135" fmla="*/ 836121 f121 1"/>
                <a:gd name="f136" fmla="*/ 965659 f121 1"/>
                <a:gd name="f137" fmla="*/ 1735195 f121 1"/>
                <a:gd name="f138" fmla="*/ 570453 f121 1"/>
                <a:gd name="f139" fmla="*/ 1629310 f121 1"/>
                <a:gd name="f140" fmla="*/ 1196057 f121 1"/>
                <a:gd name="f141" fmla="*/ 2257108 f121 1"/>
                <a:gd name="f142" fmla="*/ 813848 f121 1"/>
                <a:gd name="f143" fmla="*/ 2296824 f121 1"/>
                <a:gd name="f144" fmla="*/ 1486410 f121 1"/>
                <a:gd name="f145" fmla="*/ 2607420 f121 1"/>
                <a:gd name="f146" fmla="*/ 489408 f121 1"/>
                <a:gd name="f147" fmla="*/ 2829018 f121 1"/>
                <a:gd name="f148" fmla="*/ 2062787 f121 1"/>
                <a:gd name="f149" fmla="*/ 3146219 f121 1"/>
                <a:gd name="f150" fmla="*/ 3074271 f121 1"/>
                <a:gd name="f151" fmla="*/ 2105563 f121 1"/>
                <a:gd name="f152" fmla="*/ 3207849 f121 1"/>
                <a:gd name="f153" fmla="*/ 1493166 f121 1"/>
                <a:gd name="f154" fmla="*/ 3449507 f121 1"/>
                <a:gd name="f155" fmla="*/ 1170564 f121 1"/>
                <a:gd name="f156" fmla="*/ 3140091 f121 1"/>
                <a:gd name="f157" fmla="*/ 1227260 f121 1"/>
                <a:gd name="f158" fmla="*/ 3324107 f121 1"/>
                <a:gd name="f159" fmla="*/ 851504 f121 1"/>
                <a:gd name="f160" fmla="*/ 2995677 f121 1"/>
                <a:gd name="f161" fmla="*/ 1008938 f121 1"/>
                <a:gd name="f162" fmla="*/ 308009 f121 1"/>
                <a:gd name="f163" fmla="*/ 0 f121 1"/>
                <a:gd name="f164" fmla="*/ 3651991 f121 1"/>
                <a:gd name="f165" fmla="*/ 3960000 f121 1"/>
                <a:gd name="f166" fmla="+- f122 0 f1"/>
                <a:gd name="f167" fmla="*/ f124 1 3960000"/>
                <a:gd name="f168" fmla="*/ f125 1 3960000"/>
                <a:gd name="f169" fmla="*/ f126 1 3960000"/>
                <a:gd name="f170" fmla="*/ f127 1 3960000"/>
                <a:gd name="f171" fmla="*/ f128 1 3960000"/>
                <a:gd name="f172" fmla="*/ f129 1 3960000"/>
                <a:gd name="f173" fmla="*/ f130 1 3960000"/>
                <a:gd name="f174" fmla="*/ f131 1 3960000"/>
                <a:gd name="f175" fmla="*/ f132 1 3960000"/>
                <a:gd name="f176" fmla="*/ f133 1 3960000"/>
                <a:gd name="f177" fmla="*/ f134 1 3960000"/>
                <a:gd name="f178" fmla="*/ f135 1 3960000"/>
                <a:gd name="f179" fmla="*/ f136 1 3960000"/>
                <a:gd name="f180" fmla="*/ f137 1 3960000"/>
                <a:gd name="f181" fmla="*/ f138 1 3960000"/>
                <a:gd name="f182" fmla="*/ f139 1 3960000"/>
                <a:gd name="f183" fmla="*/ f140 1 3960000"/>
                <a:gd name="f184" fmla="*/ f141 1 3960000"/>
                <a:gd name="f185" fmla="*/ f142 1 3960000"/>
                <a:gd name="f186" fmla="*/ f143 1 3960000"/>
                <a:gd name="f187" fmla="*/ f144 1 3960000"/>
                <a:gd name="f188" fmla="*/ f145 1 3960000"/>
                <a:gd name="f189" fmla="*/ f146 1 3960000"/>
                <a:gd name="f190" fmla="*/ f147 1 3960000"/>
                <a:gd name="f191" fmla="*/ f148 1 3960000"/>
                <a:gd name="f192" fmla="*/ f149 1 3960000"/>
                <a:gd name="f193" fmla="*/ f150 1 3960000"/>
                <a:gd name="f194" fmla="*/ f151 1 3960000"/>
                <a:gd name="f195" fmla="*/ f152 1 3960000"/>
                <a:gd name="f196" fmla="*/ f153 1 3960000"/>
                <a:gd name="f197" fmla="*/ f154 1 3960000"/>
                <a:gd name="f198" fmla="*/ f155 1 3960000"/>
                <a:gd name="f199" fmla="*/ f156 1 3960000"/>
                <a:gd name="f200" fmla="*/ f157 1 3960000"/>
                <a:gd name="f201" fmla="*/ f158 1 3960000"/>
                <a:gd name="f202" fmla="*/ f159 1 3960000"/>
                <a:gd name="f203" fmla="*/ f160 1 3960000"/>
                <a:gd name="f204" fmla="*/ f161 1 3960000"/>
                <a:gd name="f205" fmla="*/ f162 1 3960000"/>
                <a:gd name="f206" fmla="*/ f163 1 3960000"/>
                <a:gd name="f207" fmla="*/ f164 1 3960000"/>
                <a:gd name="f208" fmla="*/ f165 1 3960000"/>
                <a:gd name="f209" fmla="*/ f118 1 f123"/>
                <a:gd name="f210" fmla="*/ f119 1 f123"/>
                <a:gd name="f211" fmla="*/ f167 1 f123"/>
                <a:gd name="f212" fmla="*/ f168 1 f123"/>
                <a:gd name="f213" fmla="*/ f169 1 f123"/>
                <a:gd name="f214" fmla="*/ f170 1 f123"/>
                <a:gd name="f215" fmla="*/ f171 1 f123"/>
                <a:gd name="f216" fmla="*/ f172 1 f123"/>
                <a:gd name="f217" fmla="*/ f173 1 f123"/>
                <a:gd name="f218" fmla="*/ f174 1 f123"/>
                <a:gd name="f219" fmla="*/ f175 1 f123"/>
                <a:gd name="f220" fmla="*/ f176 1 f123"/>
                <a:gd name="f221" fmla="*/ f177 1 f123"/>
                <a:gd name="f222" fmla="*/ f178 1 f123"/>
                <a:gd name="f223" fmla="*/ f179 1 f123"/>
                <a:gd name="f224" fmla="*/ f180 1 f123"/>
                <a:gd name="f225" fmla="*/ f181 1 f123"/>
                <a:gd name="f226" fmla="*/ f182 1 f123"/>
                <a:gd name="f227" fmla="*/ f183 1 f123"/>
                <a:gd name="f228" fmla="*/ f184 1 f123"/>
                <a:gd name="f229" fmla="*/ f185 1 f123"/>
                <a:gd name="f230" fmla="*/ f186 1 f123"/>
                <a:gd name="f231" fmla="*/ f187 1 f123"/>
                <a:gd name="f232" fmla="*/ f188 1 f123"/>
                <a:gd name="f233" fmla="*/ f189 1 f123"/>
                <a:gd name="f234" fmla="*/ f190 1 f123"/>
                <a:gd name="f235" fmla="*/ f191 1 f123"/>
                <a:gd name="f236" fmla="*/ f192 1 f123"/>
                <a:gd name="f237" fmla="*/ f193 1 f123"/>
                <a:gd name="f238" fmla="*/ f194 1 f123"/>
                <a:gd name="f239" fmla="*/ f195 1 f123"/>
                <a:gd name="f240" fmla="*/ f196 1 f123"/>
                <a:gd name="f241" fmla="*/ f197 1 f123"/>
                <a:gd name="f242" fmla="*/ f198 1 f123"/>
                <a:gd name="f243" fmla="*/ f199 1 f123"/>
                <a:gd name="f244" fmla="*/ f200 1 f123"/>
                <a:gd name="f245" fmla="*/ f201 1 f123"/>
                <a:gd name="f246" fmla="*/ f202 1 f123"/>
                <a:gd name="f247" fmla="*/ f203 1 f123"/>
                <a:gd name="f248" fmla="*/ f204 1 f123"/>
                <a:gd name="f249" fmla="*/ f205 1 f123"/>
                <a:gd name="f250" fmla="*/ f206 1 f123"/>
                <a:gd name="f251" fmla="*/ f207 1 f123"/>
                <a:gd name="f252" fmla="*/ f208 1 f123"/>
                <a:gd name="f253" fmla="*/ f209 f116 1"/>
                <a:gd name="f254" fmla="*/ f210 f116 1"/>
                <a:gd name="f255" fmla="*/ f210 f117 1"/>
                <a:gd name="f256" fmla="*/ f209 f117 1"/>
                <a:gd name="f257" fmla="*/ f211 f116 1"/>
                <a:gd name="f258" fmla="*/ f212 f117 1"/>
                <a:gd name="f259" fmla="*/ f213 f116 1"/>
                <a:gd name="f260" fmla="*/ f214 f117 1"/>
                <a:gd name="f261" fmla="*/ f215 f116 1"/>
                <a:gd name="f262" fmla="*/ f216 f117 1"/>
                <a:gd name="f263" fmla="*/ f217 f116 1"/>
                <a:gd name="f264" fmla="*/ f218 f117 1"/>
                <a:gd name="f265" fmla="*/ f219 f116 1"/>
                <a:gd name="f266" fmla="*/ f220 f117 1"/>
                <a:gd name="f267" fmla="*/ f221 f116 1"/>
                <a:gd name="f268" fmla="*/ f222 f117 1"/>
                <a:gd name="f269" fmla="*/ f223 f116 1"/>
                <a:gd name="f270" fmla="*/ f224 f117 1"/>
                <a:gd name="f271" fmla="*/ f225 f116 1"/>
                <a:gd name="f272" fmla="*/ f226 f117 1"/>
                <a:gd name="f273" fmla="*/ f227 f116 1"/>
                <a:gd name="f274" fmla="*/ f228 f117 1"/>
                <a:gd name="f275" fmla="*/ f229 f116 1"/>
                <a:gd name="f276" fmla="*/ f230 f117 1"/>
                <a:gd name="f277" fmla="*/ f231 f116 1"/>
                <a:gd name="f278" fmla="*/ f232 f117 1"/>
                <a:gd name="f279" fmla="*/ f233 f116 1"/>
                <a:gd name="f280" fmla="*/ f234 f117 1"/>
                <a:gd name="f281" fmla="*/ f235 f116 1"/>
                <a:gd name="f282" fmla="*/ f236 f117 1"/>
                <a:gd name="f283" fmla="*/ f237 f116 1"/>
                <a:gd name="f284" fmla="*/ f238 f117 1"/>
                <a:gd name="f285" fmla="*/ f239 f116 1"/>
                <a:gd name="f286" fmla="*/ f240 f117 1"/>
                <a:gd name="f287" fmla="*/ f241 f116 1"/>
                <a:gd name="f288" fmla="*/ f242 f117 1"/>
                <a:gd name="f289" fmla="*/ f243 f116 1"/>
                <a:gd name="f290" fmla="*/ f244 f117 1"/>
                <a:gd name="f291" fmla="*/ f245 f116 1"/>
                <a:gd name="f292" fmla="*/ f246 f117 1"/>
                <a:gd name="f293" fmla="*/ f247 f116 1"/>
                <a:gd name="f294" fmla="*/ f248 f117 1"/>
                <a:gd name="f295" fmla="*/ f249 f116 1"/>
                <a:gd name="f296" fmla="*/ f250 f117 1"/>
                <a:gd name="f297" fmla="*/ f251 f116 1"/>
                <a:gd name="f298" fmla="*/ f252 f116 1"/>
                <a:gd name="f299" fmla="*/ f249 f117 1"/>
                <a:gd name="f300" fmla="*/ f251 f117 1"/>
                <a:gd name="f301" fmla="*/ f252 f117 1"/>
                <a:gd name="f302" fmla="*/ f250 f1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6">
                  <a:pos x="f257" y="f258"/>
                </a:cxn>
                <a:cxn ang="f166">
                  <a:pos x="f259" y="f260"/>
                </a:cxn>
                <a:cxn ang="f166">
                  <a:pos x="f257" y="f258"/>
                </a:cxn>
                <a:cxn ang="f166">
                  <a:pos x="f261" y="f262"/>
                </a:cxn>
                <a:cxn ang="f166">
                  <a:pos x="f263" y="f264"/>
                </a:cxn>
                <a:cxn ang="f166">
                  <a:pos x="f265" y="f266"/>
                </a:cxn>
                <a:cxn ang="f166">
                  <a:pos x="f267" y="f268"/>
                </a:cxn>
                <a:cxn ang="f166">
                  <a:pos x="f269" y="f270"/>
                </a:cxn>
                <a:cxn ang="f166">
                  <a:pos x="f271" y="f272"/>
                </a:cxn>
                <a:cxn ang="f166">
                  <a:pos x="f273" y="f274"/>
                </a:cxn>
                <a:cxn ang="f166">
                  <a:pos x="f275" y="f276"/>
                </a:cxn>
                <a:cxn ang="f166">
                  <a:pos x="f277" y="f278"/>
                </a:cxn>
                <a:cxn ang="f166">
                  <a:pos x="f279" y="f280"/>
                </a:cxn>
                <a:cxn ang="f166">
                  <a:pos x="f281" y="f282"/>
                </a:cxn>
                <a:cxn ang="f166">
                  <a:pos x="f283" y="f284"/>
                </a:cxn>
                <a:cxn ang="f166">
                  <a:pos x="f285" y="f286"/>
                </a:cxn>
                <a:cxn ang="f166">
                  <a:pos x="f287" y="f288"/>
                </a:cxn>
                <a:cxn ang="f166">
                  <a:pos x="f289" y="f290"/>
                </a:cxn>
                <a:cxn ang="f166">
                  <a:pos x="f291" y="f292"/>
                </a:cxn>
                <a:cxn ang="f166">
                  <a:pos x="f293" y="f294"/>
                </a:cxn>
                <a:cxn ang="f166">
                  <a:pos x="f261" y="f262"/>
                </a:cxn>
                <a:cxn ang="f166">
                  <a:pos x="f295" y="f296"/>
                </a:cxn>
                <a:cxn ang="f166">
                  <a:pos x="f297" y="f296"/>
                </a:cxn>
                <a:cxn ang="f166">
                  <a:pos x="f298" y="f299"/>
                </a:cxn>
                <a:cxn ang="f166">
                  <a:pos x="f298" y="f300"/>
                </a:cxn>
                <a:cxn ang="f166">
                  <a:pos x="f297" y="f301"/>
                </a:cxn>
                <a:cxn ang="f166">
                  <a:pos x="f295" y="f301"/>
                </a:cxn>
                <a:cxn ang="f166">
                  <a:pos x="f302" y="f300"/>
                </a:cxn>
                <a:cxn ang="f166">
                  <a:pos x="f302" y="f299"/>
                </a:cxn>
                <a:cxn ang="f166">
                  <a:pos x="f295" y="f296"/>
                </a:cxn>
              </a:cxnLst>
              <a:rect l="f253" t="f256" r="f254" b="f255"/>
              <a:pathLst>
                <a:path w="3960000" h="3960000">
                  <a:moveTo>
                    <a:pt x="f7" y="f8"/>
                  </a:moveTo>
                  <a:lnTo>
                    <a:pt x="f9" y="f10"/>
                  </a:lnTo>
                  <a:lnTo>
                    <a:pt x="f7" y="f8"/>
                  </a:lnTo>
                  <a:close/>
                  <a:moveTo>
                    <a:pt x="f11" y="f12"/>
                  </a:moveTo>
                  <a:cubicBezTo>
                    <a:pt x="f13" y="f12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2"/>
                    <a:pt x="f11" y="f12"/>
                  </a:cubicBezTo>
                  <a:close/>
                  <a:moveTo>
                    <a:pt x="f111" y="f5"/>
                  </a:moveTo>
                  <a:lnTo>
                    <a:pt x="f112" y="f5"/>
                  </a:lnTo>
                  <a:cubicBezTo>
                    <a:pt x="f113" y="f5"/>
                    <a:pt x="f6" y="f114"/>
                    <a:pt x="f6" y="f111"/>
                  </a:cubicBezTo>
                  <a:lnTo>
                    <a:pt x="f6" y="f112"/>
                  </a:lnTo>
                  <a:cubicBezTo>
                    <a:pt x="f6" y="f113"/>
                    <a:pt x="f113" y="f6"/>
                    <a:pt x="f112" y="f6"/>
                  </a:cubicBezTo>
                  <a:lnTo>
                    <a:pt x="f111" y="f6"/>
                  </a:lnTo>
                  <a:cubicBezTo>
                    <a:pt x="f114" y="f6"/>
                    <a:pt x="f5" y="f113"/>
                    <a:pt x="f5" y="f112"/>
                  </a:cubicBezTo>
                  <a:lnTo>
                    <a:pt x="f5" y="f111"/>
                  </a:lnTo>
                  <a:cubicBezTo>
                    <a:pt x="f5" y="f114"/>
                    <a:pt x="f114" y="f5"/>
                    <a:pt x="f111" y="f5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D37424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12" name="Rounded Rectangle 3">
              <a:extLst>
                <a:ext uri="{FF2B5EF4-FFF2-40B4-BE49-F238E27FC236}">
                  <a16:creationId xmlns:a16="http://schemas.microsoft.com/office/drawing/2014/main" id="{76221CB6-9F7E-F999-EFAE-86A5CB410736}"/>
                </a:ext>
              </a:extLst>
            </p:cNvPr>
            <p:cNvSpPr/>
            <p:nvPr/>
          </p:nvSpPr>
          <p:spPr>
            <a:xfrm>
              <a:off x="6592065" y="4394121"/>
              <a:ext cx="326815" cy="3483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60000"/>
                <a:gd name="f7" fmla="val 2841893"/>
                <a:gd name="f8" fmla="val 181064"/>
                <a:gd name="f9" fmla="val 2485731"/>
                <a:gd name="f10" fmla="val 190239"/>
                <a:gd name="f11" fmla="val 2106781"/>
                <a:gd name="f12" fmla="val 339266"/>
                <a:gd name="f13" fmla="val 2105790"/>
                <a:gd name="f14" fmla="val 859562"/>
                <a:gd name="f15" fmla="val 2106860"/>
                <a:gd name="f16" fmla="val 863292"/>
                <a:gd name="f17" fmla="val 1248172"/>
                <a:gd name="f18" fmla="val 1691968"/>
                <a:gd name="f19" fmla="val 1824236"/>
                <a:gd name="f20" fmla="val 3779396"/>
                <a:gd name="f21" fmla="val 2754932"/>
                <a:gd name="f22" fmla="val 3305869"/>
                <a:gd name="f23" fmla="val 1813665"/>
                <a:gd name="f24" fmla="val 3348152"/>
                <a:gd name="f25" fmla="val 907124"/>
                <a:gd name="f26" fmla="val 2746287"/>
                <a:gd name="f27" fmla="val 682909"/>
                <a:gd name="f28" fmla="val 3126764"/>
                <a:gd name="f29" fmla="val 685506"/>
                <a:gd name="f30" fmla="val 3369037"/>
                <a:gd name="f31" fmla="val 704441"/>
                <a:gd name="f32" fmla="val 3391941"/>
                <a:gd name="f33" fmla="val 556446"/>
                <a:gd name="f34" fmla="val 3409927"/>
                <a:gd name="f35" fmla="val 381656"/>
                <a:gd name="f36" fmla="val 3410216"/>
                <a:gd name="f37" fmla="val 195189"/>
                <a:gd name="f38" fmla="val 3239930"/>
                <a:gd name="f39" fmla="val 163882"/>
                <a:gd name="f40" fmla="val 3118909"/>
                <a:gd name="f41" fmla="val 173928"/>
                <a:gd name="f42" fmla="val 308009"/>
                <a:gd name="f43" fmla="val 3651991"/>
                <a:gd name="f44" fmla="val 3822100"/>
                <a:gd name="f45" fmla="val 137900"/>
                <a:gd name="f46" fmla="+- 0 0 -90"/>
                <a:gd name="f47" fmla="*/ f3 1 3960000"/>
                <a:gd name="f48" fmla="*/ f4 1 3960000"/>
                <a:gd name="f49" fmla="val f5"/>
                <a:gd name="f50" fmla="val f6"/>
                <a:gd name="f51" fmla="*/ f46 f0 1"/>
                <a:gd name="f52" fmla="+- f50 0 f49"/>
                <a:gd name="f53" fmla="*/ f51 1 f2"/>
                <a:gd name="f54" fmla="*/ f52 1 3960000"/>
                <a:gd name="f55" fmla="*/ 2841893 f52 1"/>
                <a:gd name="f56" fmla="*/ 181064 f52 1"/>
                <a:gd name="f57" fmla="*/ 2105790 f52 1"/>
                <a:gd name="f58" fmla="*/ 859562 f52 1"/>
                <a:gd name="f59" fmla="*/ 2106860 f52 1"/>
                <a:gd name="f60" fmla="*/ 863292 f52 1"/>
                <a:gd name="f61" fmla="*/ 1248172 f52 1"/>
                <a:gd name="f62" fmla="*/ 1691968 f52 1"/>
                <a:gd name="f63" fmla="*/ 1824236 f52 1"/>
                <a:gd name="f64" fmla="*/ 3779396 f52 1"/>
                <a:gd name="f65" fmla="*/ 2754932 f52 1"/>
                <a:gd name="f66" fmla="*/ 3305869 f52 1"/>
                <a:gd name="f67" fmla="*/ 1813665 f52 1"/>
                <a:gd name="f68" fmla="*/ 3348152 f52 1"/>
                <a:gd name="f69" fmla="*/ 907124 f52 1"/>
                <a:gd name="f70" fmla="*/ 3369037 f52 1"/>
                <a:gd name="f71" fmla="*/ 704441 f52 1"/>
                <a:gd name="f72" fmla="*/ 3410216 f52 1"/>
                <a:gd name="f73" fmla="*/ 195189 f52 1"/>
                <a:gd name="f74" fmla="*/ 308009 f52 1"/>
                <a:gd name="f75" fmla="*/ 0 f52 1"/>
                <a:gd name="f76" fmla="*/ 3651991 f52 1"/>
                <a:gd name="f77" fmla="*/ 3960000 f52 1"/>
                <a:gd name="f78" fmla="+- f53 0 f1"/>
                <a:gd name="f79" fmla="*/ f55 1 3960000"/>
                <a:gd name="f80" fmla="*/ f56 1 3960000"/>
                <a:gd name="f81" fmla="*/ f57 1 3960000"/>
                <a:gd name="f82" fmla="*/ f58 1 3960000"/>
                <a:gd name="f83" fmla="*/ f59 1 3960000"/>
                <a:gd name="f84" fmla="*/ f60 1 3960000"/>
                <a:gd name="f85" fmla="*/ f61 1 3960000"/>
                <a:gd name="f86" fmla="*/ f62 1 3960000"/>
                <a:gd name="f87" fmla="*/ f63 1 3960000"/>
                <a:gd name="f88" fmla="*/ f64 1 3960000"/>
                <a:gd name="f89" fmla="*/ f65 1 3960000"/>
                <a:gd name="f90" fmla="*/ f66 1 3960000"/>
                <a:gd name="f91" fmla="*/ f67 1 3960000"/>
                <a:gd name="f92" fmla="*/ f68 1 3960000"/>
                <a:gd name="f93" fmla="*/ f69 1 3960000"/>
                <a:gd name="f94" fmla="*/ f70 1 3960000"/>
                <a:gd name="f95" fmla="*/ f71 1 3960000"/>
                <a:gd name="f96" fmla="*/ f72 1 3960000"/>
                <a:gd name="f97" fmla="*/ f73 1 3960000"/>
                <a:gd name="f98" fmla="*/ f74 1 3960000"/>
                <a:gd name="f99" fmla="*/ f75 1 3960000"/>
                <a:gd name="f100" fmla="*/ f76 1 3960000"/>
                <a:gd name="f101" fmla="*/ f77 1 3960000"/>
                <a:gd name="f102" fmla="*/ f49 1 f54"/>
                <a:gd name="f103" fmla="*/ f50 1 f54"/>
                <a:gd name="f104" fmla="*/ f79 1 f54"/>
                <a:gd name="f105" fmla="*/ f80 1 f54"/>
                <a:gd name="f106" fmla="*/ f81 1 f54"/>
                <a:gd name="f107" fmla="*/ f82 1 f54"/>
                <a:gd name="f108" fmla="*/ f83 1 f54"/>
                <a:gd name="f109" fmla="*/ f84 1 f54"/>
                <a:gd name="f110" fmla="*/ f85 1 f54"/>
                <a:gd name="f111" fmla="*/ f86 1 f54"/>
                <a:gd name="f112" fmla="*/ f87 1 f54"/>
                <a:gd name="f113" fmla="*/ f88 1 f54"/>
                <a:gd name="f114" fmla="*/ f89 1 f54"/>
                <a:gd name="f115" fmla="*/ f90 1 f54"/>
                <a:gd name="f116" fmla="*/ f91 1 f54"/>
                <a:gd name="f117" fmla="*/ f92 1 f54"/>
                <a:gd name="f118" fmla="*/ f93 1 f54"/>
                <a:gd name="f119" fmla="*/ f94 1 f54"/>
                <a:gd name="f120" fmla="*/ f95 1 f54"/>
                <a:gd name="f121" fmla="*/ f96 1 f54"/>
                <a:gd name="f122" fmla="*/ f97 1 f54"/>
                <a:gd name="f123" fmla="*/ f98 1 f54"/>
                <a:gd name="f124" fmla="*/ f99 1 f54"/>
                <a:gd name="f125" fmla="*/ f100 1 f54"/>
                <a:gd name="f126" fmla="*/ f101 1 f54"/>
                <a:gd name="f127" fmla="*/ f102 f47 1"/>
                <a:gd name="f128" fmla="*/ f103 f47 1"/>
                <a:gd name="f129" fmla="*/ f103 f48 1"/>
                <a:gd name="f130" fmla="*/ f102 f48 1"/>
                <a:gd name="f131" fmla="*/ f104 f47 1"/>
                <a:gd name="f132" fmla="*/ f105 f48 1"/>
                <a:gd name="f133" fmla="*/ f106 f47 1"/>
                <a:gd name="f134" fmla="*/ f107 f48 1"/>
                <a:gd name="f135" fmla="*/ f108 f47 1"/>
                <a:gd name="f136" fmla="*/ f109 f48 1"/>
                <a:gd name="f137" fmla="*/ f110 f48 1"/>
                <a:gd name="f138" fmla="*/ f111 f47 1"/>
                <a:gd name="f139" fmla="*/ f112 f48 1"/>
                <a:gd name="f140" fmla="*/ f113 f48 1"/>
                <a:gd name="f141" fmla="*/ f114 f47 1"/>
                <a:gd name="f142" fmla="*/ f115 f47 1"/>
                <a:gd name="f143" fmla="*/ f116 f48 1"/>
                <a:gd name="f144" fmla="*/ f117 f47 1"/>
                <a:gd name="f145" fmla="*/ f118 f48 1"/>
                <a:gd name="f146" fmla="*/ f119 f47 1"/>
                <a:gd name="f147" fmla="*/ f120 f48 1"/>
                <a:gd name="f148" fmla="*/ f121 f47 1"/>
                <a:gd name="f149" fmla="*/ f122 f48 1"/>
                <a:gd name="f150" fmla="*/ f123 f47 1"/>
                <a:gd name="f151" fmla="*/ f124 f48 1"/>
                <a:gd name="f152" fmla="*/ f125 f47 1"/>
                <a:gd name="f153" fmla="*/ f126 f47 1"/>
                <a:gd name="f154" fmla="*/ f123 f48 1"/>
                <a:gd name="f155" fmla="*/ f125 f48 1"/>
                <a:gd name="f156" fmla="*/ f126 f48 1"/>
                <a:gd name="f157" fmla="*/ f12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5" y="f137"/>
                </a:cxn>
                <a:cxn ang="f78">
                  <a:pos x="f138" y="f137"/>
                </a:cxn>
                <a:cxn ang="f78">
                  <a:pos x="f138" y="f139"/>
                </a:cxn>
                <a:cxn ang="f78">
                  <a:pos x="f135" y="f139"/>
                </a:cxn>
                <a:cxn ang="f78">
                  <a:pos x="f135" y="f140"/>
                </a:cxn>
                <a:cxn ang="f78">
                  <a:pos x="f141" y="f140"/>
                </a:cxn>
                <a:cxn ang="f78">
                  <a:pos x="f141" y="f139"/>
                </a:cxn>
                <a:cxn ang="f78">
                  <a:pos x="f142" y="f143"/>
                </a:cxn>
                <a:cxn ang="f78">
                  <a:pos x="f144" y="f137"/>
                </a:cxn>
                <a:cxn ang="f78">
                  <a:pos x="f141" y="f137"/>
                </a:cxn>
                <a:cxn ang="f78">
                  <a:pos x="f141" y="f145"/>
                </a:cxn>
                <a:cxn ang="f78">
                  <a:pos x="f146" y="f147"/>
                </a:cxn>
                <a:cxn ang="f78">
                  <a:pos x="f148" y="f149"/>
                </a:cxn>
                <a:cxn ang="f78">
                  <a:pos x="f131" y="f132"/>
                </a:cxn>
                <a:cxn ang="f78">
                  <a:pos x="f150" y="f151"/>
                </a:cxn>
                <a:cxn ang="f78">
                  <a:pos x="f152" y="f151"/>
                </a:cxn>
                <a:cxn ang="f78">
                  <a:pos x="f153" y="f154"/>
                </a:cxn>
                <a:cxn ang="f78">
                  <a:pos x="f153" y="f155"/>
                </a:cxn>
                <a:cxn ang="f78">
                  <a:pos x="f152" y="f156"/>
                </a:cxn>
                <a:cxn ang="f78">
                  <a:pos x="f150" y="f156"/>
                </a:cxn>
                <a:cxn ang="f78">
                  <a:pos x="f157" y="f155"/>
                </a:cxn>
                <a:cxn ang="f78">
                  <a:pos x="f157" y="f154"/>
                </a:cxn>
                <a:cxn ang="f78">
                  <a:pos x="f150" y="f151"/>
                </a:cxn>
              </a:cxnLst>
              <a:rect l="f127" t="f130" r="f128" b="f129"/>
              <a:pathLst>
                <a:path w="3960000" h="3960000">
                  <a:moveTo>
                    <a:pt x="f7" y="f8"/>
                  </a:moveTo>
                  <a:cubicBezTo>
                    <a:pt x="f9" y="f10"/>
                    <a:pt x="f11" y="f12"/>
                    <a:pt x="f13" y="f14"/>
                  </a:cubicBezTo>
                  <a:lnTo>
                    <a:pt x="f15" y="f16"/>
                  </a:lnTo>
                  <a:lnTo>
                    <a:pt x="f15" y="f17"/>
                  </a:lnTo>
                  <a:lnTo>
                    <a:pt x="f18" y="f17"/>
                  </a:lnTo>
                  <a:lnTo>
                    <a:pt x="f18" y="f19"/>
                  </a:lnTo>
                  <a:lnTo>
                    <a:pt x="f15" y="f19"/>
                  </a:lnTo>
                  <a:lnTo>
                    <a:pt x="f15" y="f20"/>
                  </a:lnTo>
                  <a:lnTo>
                    <a:pt x="f21" y="f20"/>
                  </a:lnTo>
                  <a:lnTo>
                    <a:pt x="f21" y="f19"/>
                  </a:lnTo>
                  <a:lnTo>
                    <a:pt x="f22" y="f23"/>
                  </a:lnTo>
                  <a:lnTo>
                    <a:pt x="f24" y="f17"/>
                  </a:lnTo>
                  <a:lnTo>
                    <a:pt x="f21" y="f17"/>
                  </a:lnTo>
                  <a:lnTo>
                    <a:pt x="f21" y="f25"/>
                  </a:ln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7" y="f8"/>
                  </a:cubicBezTo>
                  <a:close/>
                  <a:moveTo>
                    <a:pt x="f42" y="f5"/>
                  </a:moveTo>
                  <a:lnTo>
                    <a:pt x="f43" y="f5"/>
                  </a:lnTo>
                  <a:cubicBezTo>
                    <a:pt x="f44" y="f5"/>
                    <a:pt x="f6" y="f45"/>
                    <a:pt x="f6" y="f42"/>
                  </a:cubicBezTo>
                  <a:lnTo>
                    <a:pt x="f6" y="f43"/>
                  </a:lnTo>
                  <a:cubicBezTo>
                    <a:pt x="f6" y="f44"/>
                    <a:pt x="f44" y="f6"/>
                    <a:pt x="f43" y="f6"/>
                  </a:cubicBezTo>
                  <a:lnTo>
                    <a:pt x="f42" y="f6"/>
                  </a:lnTo>
                  <a:cubicBezTo>
                    <a:pt x="f45" y="f6"/>
                    <a:pt x="f5" y="f44"/>
                    <a:pt x="f5" y="f43"/>
                  </a:cubicBezTo>
                  <a:lnTo>
                    <a:pt x="f5" y="f42"/>
                  </a:lnTo>
                  <a:cubicBezTo>
                    <a:pt x="f5" y="f45"/>
                    <a:pt x="f45" y="f5"/>
                    <a:pt x="f42" y="f5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D37424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13" name="Rounded Rectangle 10">
              <a:extLst>
                <a:ext uri="{FF2B5EF4-FFF2-40B4-BE49-F238E27FC236}">
                  <a16:creationId xmlns:a16="http://schemas.microsoft.com/office/drawing/2014/main" id="{98A02837-4871-795D-5BF9-026043F59966}"/>
                </a:ext>
              </a:extLst>
            </p:cNvPr>
            <p:cNvSpPr/>
            <p:nvPr/>
          </p:nvSpPr>
          <p:spPr>
            <a:xfrm>
              <a:off x="7671697" y="4387053"/>
              <a:ext cx="327986" cy="355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6824"/>
                <a:gd name="f4" fmla="val 3240000"/>
                <a:gd name="f5" fmla="val 2141174"/>
                <a:gd name="f6" fmla="val 1384899"/>
                <a:gd name="f7" fmla="val 1528887"/>
                <a:gd name="f8" fmla="val 1997174"/>
                <a:gd name="f9" fmla="val 1744911"/>
                <a:gd name="f10" fmla="val 1888899"/>
                <a:gd name="f11" fmla="val 2357174"/>
                <a:gd name="f12" fmla="val 2501174"/>
                <a:gd name="f13" fmla="val 1286582"/>
                <a:gd name="f14" fmla="val 1008157"/>
                <a:gd name="f15" fmla="val 1148208"/>
                <a:gd name="f16" fmla="val 1006486"/>
                <a:gd name="f17" fmla="val 1009270"/>
                <a:gd name="f18" fmla="val 1051569"/>
                <a:gd name="f19" fmla="val 894997"/>
                <a:gd name="f20" fmla="val 1143711"/>
                <a:gd name="f21" fmla="val 666451"/>
                <a:gd name="f22" fmla="val 1327995"/>
                <a:gd name="f23" fmla="val 600947"/>
                <a:gd name="f24" fmla="val 1648602"/>
                <a:gd name="f25" fmla="val 738892"/>
                <a:gd name="f26" fmla="val 1907765"/>
                <a:gd name="f27" fmla="val 876837"/>
                <a:gd name="f28" fmla="val 2166928"/>
                <a:gd name="f29" fmla="val 1179371"/>
                <a:gd name="f30" fmla="val 2291639"/>
                <a:gd name="f31" fmla="val 1459875"/>
                <a:gd name="f32" fmla="val 2204971"/>
                <a:gd name="f33" fmla="val 1676459"/>
                <a:gd name="f34" fmla="val 2138053"/>
                <a:gd name="f35" fmla="val 1832801"/>
                <a:gd name="f36" fmla="val 1959669"/>
                <a:gd name="f37" fmla="val 1876637"/>
                <a:gd name="f38" fmla="val 1747242"/>
                <a:gd name="f39" fmla="val 1879565"/>
                <a:gd name="f40" fmla="val 1728291"/>
                <a:gd name="f41" fmla="val 1891883"/>
                <a:gd name="f42" fmla="val 1671800"/>
                <a:gd name="f43" fmla="val 1894168"/>
                <a:gd name="f44" fmla="val 1612713"/>
                <a:gd name="f45" fmla="val 1887545"/>
                <a:gd name="f46" fmla="val 1552862"/>
                <a:gd name="f47" fmla="val 1553745"/>
                <a:gd name="f48" fmla="val 1531218"/>
                <a:gd name="f49" fmla="val 1231565"/>
                <a:gd name="f50" fmla="val 1565835"/>
                <a:gd name="f51" fmla="val 1530201"/>
                <a:gd name="f52" fmla="val 1827940"/>
                <a:gd name="f53" fmla="val 1460959"/>
                <a:gd name="f54" fmla="val 1892348"/>
                <a:gd name="f55" fmla="val 1371795"/>
                <a:gd name="f56" fmla="val 1919897"/>
                <a:gd name="f57" fmla="val 1228031"/>
                <a:gd name="f58" fmla="val 1964316"/>
                <a:gd name="f59" fmla="val 1072976"/>
                <a:gd name="f60" fmla="val 1900399"/>
                <a:gd name="f61" fmla="val 1002277"/>
                <a:gd name="f62" fmla="val 1767573"/>
                <a:gd name="f63" fmla="val 931578"/>
                <a:gd name="f64" fmla="val 1634747"/>
                <a:gd name="f65" fmla="val 965150"/>
                <a:gd name="f66" fmla="val 1470429"/>
                <a:gd name="f67" fmla="val 1082284"/>
                <a:gd name="f68" fmla="val 1375980"/>
                <a:gd name="f69" fmla="val 1199418"/>
                <a:gd name="f70" fmla="val 1281531"/>
                <a:gd name="f71" fmla="val 1367118"/>
                <a:gd name="f72" fmla="val 1283556"/>
                <a:gd name="f73" fmla="val 1481937"/>
                <a:gd name="f74" fmla="val 1380807"/>
                <a:gd name="f75" fmla="val 1674778"/>
                <a:gd name="f76" fmla="val 1153129"/>
                <a:gd name="f77" fmla="val 1562764"/>
                <a:gd name="f78" fmla="val 1058254"/>
                <a:gd name="f79" fmla="val 1424955"/>
                <a:gd name="f80" fmla="val 1009828"/>
                <a:gd name="f81" fmla="val 293028"/>
                <a:gd name="f82" fmla="val 2893796"/>
                <a:gd name="f83" fmla="val 3055631"/>
                <a:gd name="f84" fmla="val 131193"/>
                <a:gd name="f85" fmla="val 2946972"/>
                <a:gd name="f86" fmla="val 3108807"/>
                <a:gd name="f87" fmla="*/ f0 1 3186824"/>
                <a:gd name="f88" fmla="*/ f1 1 3240000"/>
                <a:gd name="f89" fmla="val f2"/>
                <a:gd name="f90" fmla="val f3"/>
                <a:gd name="f91" fmla="val f4"/>
                <a:gd name="f92" fmla="+- f91 0 f89"/>
                <a:gd name="f93" fmla="+- f90 0 f89"/>
                <a:gd name="f94" fmla="*/ f93 1 3186824"/>
                <a:gd name="f95" fmla="*/ f92 1 3240000"/>
                <a:gd name="f96" fmla="*/ f89 1 f94"/>
                <a:gd name="f97" fmla="*/ f90 1 f94"/>
                <a:gd name="f98" fmla="*/ f89 1 f95"/>
                <a:gd name="f99" fmla="*/ f91 1 f95"/>
                <a:gd name="f100" fmla="*/ f96 f87 1"/>
                <a:gd name="f101" fmla="*/ f97 f87 1"/>
                <a:gd name="f102" fmla="*/ f99 f88 1"/>
                <a:gd name="f103" fmla="*/ f98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3186824" h="3240000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lnTo>
                    <a:pt x="f5" y="f9"/>
                  </a:lnTo>
                  <a:lnTo>
                    <a:pt x="f5" y="f10"/>
                  </a:lnTo>
                  <a:lnTo>
                    <a:pt x="f11" y="f10"/>
                  </a:lnTo>
                  <a:lnTo>
                    <a:pt x="f11" y="f9"/>
                  </a:lnTo>
                  <a:lnTo>
                    <a:pt x="f12" y="f9"/>
                  </a:lnTo>
                  <a:lnTo>
                    <a:pt x="f12" y="f7"/>
                  </a:lnTo>
                  <a:lnTo>
                    <a:pt x="f11" y="f7"/>
                  </a:lnTo>
                  <a:lnTo>
                    <a:pt x="f11" y="f6"/>
                  </a:lnTo>
                  <a:close/>
                  <a:moveTo>
                    <a:pt x="f13" y="f14"/>
                  </a:move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lnTo>
                    <a:pt x="f39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lnTo>
                    <a:pt x="f39" y="f47"/>
                  </a:lnTo>
                  <a:lnTo>
                    <a:pt x="f39" y="f48"/>
                  </a:lnTo>
                  <a:lnTo>
                    <a:pt x="f49" y="f48"/>
                  </a:lnTo>
                  <a:lnTo>
                    <a:pt x="f49" y="f38"/>
                  </a:lnTo>
                  <a:lnTo>
                    <a:pt x="f50" y="f38"/>
                  </a:ln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lnTo>
                    <a:pt x="f75" y="f76"/>
                  </a:lnTo>
                  <a:cubicBezTo>
                    <a:pt x="f77" y="f78"/>
                    <a:pt x="f79" y="f80"/>
                    <a:pt x="f13" y="f14"/>
                  </a:cubicBezTo>
                  <a:close/>
                  <a:moveTo>
                    <a:pt x="f81" y="f2"/>
                  </a:moveTo>
                  <a:lnTo>
                    <a:pt x="f82" y="f2"/>
                  </a:lnTo>
                  <a:cubicBezTo>
                    <a:pt x="f83" y="f2"/>
                    <a:pt x="f3" y="f84"/>
                    <a:pt x="f3" y="f81"/>
                  </a:cubicBezTo>
                  <a:lnTo>
                    <a:pt x="f3" y="f85"/>
                  </a:lnTo>
                  <a:cubicBezTo>
                    <a:pt x="f3" y="f86"/>
                    <a:pt x="f83" y="f4"/>
                    <a:pt x="f82" y="f4"/>
                  </a:cubicBezTo>
                  <a:lnTo>
                    <a:pt x="f81" y="f4"/>
                  </a:lnTo>
                  <a:cubicBezTo>
                    <a:pt x="f84" y="f4"/>
                    <a:pt x="f2" y="f86"/>
                    <a:pt x="f2" y="f85"/>
                  </a:cubicBezTo>
                  <a:lnTo>
                    <a:pt x="f2" y="f81"/>
                  </a:lnTo>
                  <a:cubicBezTo>
                    <a:pt x="f2" y="f84"/>
                    <a:pt x="f84" y="f2"/>
                    <a:pt x="f81" y="f2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D37424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14" name="TextBox 59">
            <a:extLst>
              <a:ext uri="{FF2B5EF4-FFF2-40B4-BE49-F238E27FC236}">
                <a16:creationId xmlns:a16="http://schemas.microsoft.com/office/drawing/2014/main" id="{DD8328EB-E25C-CF59-35A1-CBA318E9CD3F}"/>
              </a:ext>
            </a:extLst>
          </p:cNvPr>
          <p:cNvSpPr txBox="1"/>
          <p:nvPr/>
        </p:nvSpPr>
        <p:spPr>
          <a:xfrm>
            <a:off x="5643219" y="4078224"/>
            <a:ext cx="2231995" cy="2769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0" cap="none" spc="600" baseline="0" dirty="0">
                <a:solidFill>
                  <a:srgbClr val="383838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20begir.com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">
            <a:extLst>
              <a:ext uri="{FF2B5EF4-FFF2-40B4-BE49-F238E27FC236}">
                <a16:creationId xmlns:a16="http://schemas.microsoft.com/office/drawing/2014/main" id="{6B7D4DD9-D424-D1D8-DB79-7C8040B1B26C}"/>
              </a:ext>
            </a:extLst>
          </p:cNvPr>
          <p:cNvSpPr txBox="1"/>
          <p:nvPr/>
        </p:nvSpPr>
        <p:spPr>
          <a:xfrm>
            <a:off x="1812724" y="369701"/>
            <a:ext cx="5518541" cy="64633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600" b="0" i="0" u="none" strike="noStrike" kern="1200" cap="none" spc="0" baseline="0" dirty="0">
                <a:solidFill>
                  <a:srgbClr val="383838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دستورالعمل استفاده</a:t>
            </a:r>
            <a:endParaRPr lang="en-GB" sz="3600" b="0" i="0" u="none" strike="noStrike" kern="1200" cap="none" spc="0" baseline="0" dirty="0">
              <a:solidFill>
                <a:srgbClr val="383838"/>
              </a:solidFill>
              <a:uFillTx/>
              <a:latin typeface="Roboto" pitchFamily="2"/>
              <a:ea typeface="Roboto" pitchFamily="2"/>
              <a:cs typeface="B Nazanin" panose="00000700000000000000" pitchFamily="2" charset="-78"/>
            </a:endParaRPr>
          </a:p>
        </p:txBody>
      </p:sp>
      <p:sp>
        <p:nvSpPr>
          <p:cNvPr id="3" name="TextBox 5">
            <a:extLst>
              <a:ext uri="{FF2B5EF4-FFF2-40B4-BE49-F238E27FC236}">
                <a16:creationId xmlns:a16="http://schemas.microsoft.com/office/drawing/2014/main" id="{6F03DD5A-6B84-69E4-BFEC-C515DE2A82EC}"/>
              </a:ext>
            </a:extLst>
          </p:cNvPr>
          <p:cNvSpPr txBox="1"/>
          <p:nvPr/>
        </p:nvSpPr>
        <p:spPr>
          <a:xfrm>
            <a:off x="2943417" y="1464969"/>
            <a:ext cx="3257165" cy="30777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1200" cap="none" spc="0" baseline="0">
                <a:solidFill>
                  <a:srgbClr val="383838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What you are allowed to do :</a:t>
            </a:r>
            <a:endParaRPr lang="en-GB" sz="1400" b="1" i="0" u="none" strike="noStrike" kern="1200" cap="none" spc="0" baseline="0">
              <a:solidFill>
                <a:srgbClr val="383838"/>
              </a:solidFill>
              <a:uFillTx/>
              <a:latin typeface="Roboto" pitchFamily="2"/>
              <a:ea typeface="Roboto" pitchFamily="2"/>
              <a:cs typeface="B Nazanin" panose="00000700000000000000" pitchFamily="2" charset="-78"/>
            </a:endParaRPr>
          </a:p>
        </p:txBody>
      </p:sp>
      <p:sp>
        <p:nvSpPr>
          <p:cNvPr id="4" name="TextBox 6">
            <a:extLst>
              <a:ext uri="{FF2B5EF4-FFF2-40B4-BE49-F238E27FC236}">
                <a16:creationId xmlns:a16="http://schemas.microsoft.com/office/drawing/2014/main" id="{2478FC8B-AC20-C086-45B1-80A6F1FE8BCB}"/>
              </a:ext>
            </a:extLst>
          </p:cNvPr>
          <p:cNvSpPr txBox="1"/>
          <p:nvPr/>
        </p:nvSpPr>
        <p:spPr>
          <a:xfrm>
            <a:off x="1982227" y="1715569"/>
            <a:ext cx="5179545" cy="82586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100" b="0" i="0" u="none" strike="noStrike" kern="1200" cap="none" spc="0" baseline="0">
                <a:solidFill>
                  <a:srgbClr val="11080C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Use our templates for personal or educational presentations or printouts.</a:t>
            </a:r>
          </a:p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100" b="0" i="0" u="none" strike="noStrike" kern="1200" cap="none" spc="0" baseline="0">
                <a:solidFill>
                  <a:srgbClr val="11080C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Edit and customize our templates for your own needs.</a:t>
            </a:r>
          </a:p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100" b="0" i="0" u="none" strike="noStrike" kern="1200" cap="none" spc="0" baseline="0">
                <a:solidFill>
                  <a:srgbClr val="11080C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Link a page to a presentation template on your website or blog.</a:t>
            </a:r>
            <a:endParaRPr lang="en-GB" sz="1100" b="0" i="0" u="none" strike="noStrike" kern="1200" cap="none" spc="0" baseline="0">
              <a:solidFill>
                <a:srgbClr val="11080C"/>
              </a:solidFill>
              <a:uFillTx/>
              <a:latin typeface="Roboto" pitchFamily="2"/>
              <a:ea typeface="Roboto" pitchFamily="2"/>
              <a:cs typeface="B Nazanin" panose="00000700000000000000" pitchFamily="2" charset="-78"/>
            </a:endParaRPr>
          </a:p>
        </p:txBody>
      </p:sp>
      <p:sp>
        <p:nvSpPr>
          <p:cNvPr id="5" name="TextBox 10">
            <a:extLst>
              <a:ext uri="{FF2B5EF4-FFF2-40B4-BE49-F238E27FC236}">
                <a16:creationId xmlns:a16="http://schemas.microsoft.com/office/drawing/2014/main" id="{31A82BA2-B8B8-2BC1-B8DE-0009DD065D42}"/>
              </a:ext>
            </a:extLst>
          </p:cNvPr>
          <p:cNvSpPr txBox="1"/>
          <p:nvPr/>
        </p:nvSpPr>
        <p:spPr>
          <a:xfrm>
            <a:off x="1994928" y="927174"/>
            <a:ext cx="5179545" cy="5232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383838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In order to use this template, you must credit Slidesppt by keeping the thank you slide.</a:t>
            </a:r>
            <a:endParaRPr lang="en-GB" sz="1400" b="0" i="0" u="none" strike="noStrike" kern="1200" cap="none" spc="0" baseline="0">
              <a:solidFill>
                <a:srgbClr val="383838"/>
              </a:solidFill>
              <a:uFillTx/>
              <a:latin typeface="Roboto" pitchFamily="2"/>
              <a:ea typeface="Roboto" pitchFamily="2"/>
              <a:cs typeface="B Nazanin" panose="00000700000000000000" pitchFamily="2" charset="-78"/>
            </a:endParaRPr>
          </a:p>
        </p:txBody>
      </p:sp>
      <p:sp>
        <p:nvSpPr>
          <p:cNvPr id="6" name="TextBox 11">
            <a:extLst>
              <a:ext uri="{FF2B5EF4-FFF2-40B4-BE49-F238E27FC236}">
                <a16:creationId xmlns:a16="http://schemas.microsoft.com/office/drawing/2014/main" id="{4E7825BB-F916-51B8-5FC7-83CA4CD5A351}"/>
              </a:ext>
            </a:extLst>
          </p:cNvPr>
          <p:cNvSpPr txBox="1"/>
          <p:nvPr/>
        </p:nvSpPr>
        <p:spPr>
          <a:xfrm>
            <a:off x="2889732" y="2569976"/>
            <a:ext cx="3364525" cy="33855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1" i="0" u="none" strike="noStrike" kern="1200" cap="none" spc="0" baseline="0">
                <a:solidFill>
                  <a:srgbClr val="F4F0E9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What you are not allowed to do :</a:t>
            </a:r>
            <a:endParaRPr lang="en-GB" sz="1600" b="1" i="0" u="none" strike="noStrike" kern="1200" cap="none" spc="0" baseline="0">
              <a:solidFill>
                <a:srgbClr val="F4F0E9"/>
              </a:solidFill>
              <a:uFillTx/>
              <a:latin typeface="Roboto" pitchFamily="2"/>
              <a:ea typeface="Roboto" pitchFamily="2"/>
              <a:cs typeface="B Nazanin" panose="00000700000000000000" pitchFamily="2" charset="-78"/>
            </a:endParaRPr>
          </a:p>
        </p:txBody>
      </p:sp>
      <p:sp>
        <p:nvSpPr>
          <p:cNvPr id="7" name="TextBox 12">
            <a:extLst>
              <a:ext uri="{FF2B5EF4-FFF2-40B4-BE49-F238E27FC236}">
                <a16:creationId xmlns:a16="http://schemas.microsoft.com/office/drawing/2014/main" id="{BFC434D7-E9F0-B44B-630A-98C6291D90B9}"/>
              </a:ext>
            </a:extLst>
          </p:cNvPr>
          <p:cNvSpPr txBox="1"/>
          <p:nvPr/>
        </p:nvSpPr>
        <p:spPr>
          <a:xfrm>
            <a:off x="1536704" y="2525847"/>
            <a:ext cx="6045198" cy="107978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100" b="0" i="0" u="none" strike="noStrike" kern="1200" cap="none" spc="0" baseline="0">
                <a:solidFill>
                  <a:srgbClr val="11080C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Republish or redistribute our presentation templates, offline or online and even for free.</a:t>
            </a:r>
          </a:p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100" b="0" i="0" u="none" strike="noStrike" kern="1200" cap="none" spc="0" baseline="0">
                <a:solidFill>
                  <a:srgbClr val="11080C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Offer Slidesppt templates (or a modified version of this Slidesppt Template) or include it in a database or any other product or service that offers downloadable images, icons or templates that may be subject to distribution or resale.</a:t>
            </a:r>
          </a:p>
        </p:txBody>
      </p:sp>
      <p:sp>
        <p:nvSpPr>
          <p:cNvPr id="8" name="TextBox 11">
            <a:extLst>
              <a:ext uri="{FF2B5EF4-FFF2-40B4-BE49-F238E27FC236}">
                <a16:creationId xmlns:a16="http://schemas.microsoft.com/office/drawing/2014/main" id="{E4B7A81D-0687-1153-E182-09DF5A08F031}"/>
              </a:ext>
            </a:extLst>
          </p:cNvPr>
          <p:cNvSpPr txBox="1"/>
          <p:nvPr/>
        </p:nvSpPr>
        <p:spPr>
          <a:xfrm>
            <a:off x="2889732" y="3633404"/>
            <a:ext cx="3364525" cy="30777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1200" cap="none" spc="0" baseline="0">
                <a:solidFill>
                  <a:srgbClr val="383838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Useful links :</a:t>
            </a:r>
            <a:endParaRPr lang="en-GB" sz="1400" b="1" i="0" u="none" strike="noStrike" kern="1200" cap="none" spc="0" baseline="0">
              <a:solidFill>
                <a:srgbClr val="383838"/>
              </a:solidFill>
              <a:uFillTx/>
              <a:latin typeface="Roboto" pitchFamily="2"/>
              <a:ea typeface="Roboto" pitchFamily="2"/>
              <a:cs typeface="B Nazanin" panose="00000700000000000000" pitchFamily="2" charset="-78"/>
            </a:endParaRPr>
          </a:p>
        </p:txBody>
      </p:sp>
      <p:sp>
        <p:nvSpPr>
          <p:cNvPr id="9" name="TextBox 12">
            <a:extLst>
              <a:ext uri="{FF2B5EF4-FFF2-40B4-BE49-F238E27FC236}">
                <a16:creationId xmlns:a16="http://schemas.microsoft.com/office/drawing/2014/main" id="{15CFDA60-2459-32AF-D502-6C90E492137E}"/>
              </a:ext>
            </a:extLst>
          </p:cNvPr>
          <p:cNvSpPr txBox="1"/>
          <p:nvPr/>
        </p:nvSpPr>
        <p:spPr>
          <a:xfrm>
            <a:off x="409696" y="3898215"/>
            <a:ext cx="8721602" cy="82586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100" b="0" i="0" u="none" strike="noStrike" kern="1200" cap="none" spc="0" baseline="0">
                <a:solidFill>
                  <a:srgbClr val="11080C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What you are allowed and not allowed to do</a:t>
            </a:r>
            <a:r>
              <a:rPr lang="en-US" sz="1100" b="0" i="0" u="none" strike="noStrike" kern="1200" cap="none" spc="0" baseline="0">
                <a:solidFill>
                  <a:srgbClr val="0070C0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: </a:t>
            </a:r>
            <a:r>
              <a:rPr lang="en-US" sz="1100" b="0" i="0" u="none" strike="noStrike" kern="1200" cap="none" spc="0" baseline="0">
                <a:solidFill>
                  <a:srgbClr val="0070C0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  <a:hlinkClick r:id="rId3"/>
              </a:rPr>
              <a:t>https://www.slidesppt.net/what-you-can-and-cannot-do-with-our-templates/</a:t>
            </a:r>
            <a:r>
              <a:rPr lang="en-US" sz="1100" b="0" i="0" u="none" strike="noStrike" kern="1200" cap="none" spc="0" baseline="0">
                <a:solidFill>
                  <a:srgbClr val="0070C0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 </a:t>
            </a:r>
          </a:p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100" b="0" i="0" u="none" strike="noStrike" kern="1200" cap="none" spc="0" baseline="0">
                <a:solidFill>
                  <a:srgbClr val="383838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Frequently Asked Questions</a:t>
            </a:r>
            <a:r>
              <a:rPr lang="en-US" sz="1100" b="0" i="0" u="none" strike="noStrike" kern="1200" cap="none" spc="0" baseline="0">
                <a:solidFill>
                  <a:srgbClr val="F4F0E9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: </a:t>
            </a:r>
            <a:r>
              <a:rPr lang="en-US" sz="1100" b="0" i="0" u="none" strike="noStrike" kern="1200" cap="none" spc="0" baseline="0">
                <a:solidFill>
                  <a:srgbClr val="0070C0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  <a:hlinkClick r:id="rId4"/>
              </a:rPr>
              <a:t>https://www.slidesppt.net/frequently-asked-questions/</a:t>
            </a:r>
            <a:r>
              <a:rPr lang="en-US" sz="1100" b="0" i="0" u="none" strike="noStrike" kern="1200" cap="none" spc="0" baseline="0">
                <a:solidFill>
                  <a:srgbClr val="0070C0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 </a:t>
            </a:r>
          </a:p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100" b="0" i="0" u="none" strike="noStrike" kern="1200" cap="none" spc="0" baseline="0">
                <a:solidFill>
                  <a:srgbClr val="383838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Tutorials and Tips</a:t>
            </a:r>
            <a:r>
              <a:rPr lang="en-US" sz="1100" b="0" i="0" u="none" strike="noStrike" kern="1200" cap="none" spc="0" baseline="0">
                <a:solidFill>
                  <a:srgbClr val="F4F0E9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: </a:t>
            </a:r>
            <a:r>
              <a:rPr lang="en-US" sz="1100" b="0" i="0" u="none" strike="noStrike" kern="1200" cap="none" spc="0" baseline="0">
                <a:solidFill>
                  <a:srgbClr val="0070C0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  <a:hlinkClick r:id="rId5"/>
              </a:rPr>
              <a:t>https://www.slidesppt.net/tutorials-and-tips/</a:t>
            </a:r>
            <a:r>
              <a:rPr lang="en-US" sz="1100" b="0" i="0" u="none" strike="noStrike" kern="1200" cap="none" spc="0" baseline="0">
                <a:solidFill>
                  <a:srgbClr val="0070C0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 </a:t>
            </a:r>
          </a:p>
        </p:txBody>
      </p:sp>
      <p:sp>
        <p:nvSpPr>
          <p:cNvPr id="10" name="Rectángulo 9">
            <a:extLst>
              <a:ext uri="{FF2B5EF4-FFF2-40B4-BE49-F238E27FC236}">
                <a16:creationId xmlns:a16="http://schemas.microsoft.com/office/drawing/2014/main" id="{2A915FA1-EF8C-5A85-24A3-6C80DF9F0266}"/>
              </a:ext>
            </a:extLst>
          </p:cNvPr>
          <p:cNvSpPr/>
          <p:nvPr/>
        </p:nvSpPr>
        <p:spPr>
          <a:xfrm>
            <a:off x="270461" y="215898"/>
            <a:ext cx="8603077" cy="4711702"/>
          </a:xfrm>
          <a:prstGeom prst="rect">
            <a:avLst/>
          </a:prstGeom>
          <a:noFill/>
          <a:ln w="57150" cap="flat">
            <a:solidFill>
              <a:srgbClr val="FC4B22"/>
            </a:solidFill>
            <a:custDash>
              <a:ds d="300000" sp="300000"/>
            </a:custDash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>
            <a:extLst>
              <a:ext uri="{FF2B5EF4-FFF2-40B4-BE49-F238E27FC236}">
                <a16:creationId xmlns:a16="http://schemas.microsoft.com/office/drawing/2014/main" id="{EC3C3ECD-DEF5-6596-C885-B5204E7F7E73}"/>
              </a:ext>
            </a:extLst>
          </p:cNvPr>
          <p:cNvSpPr/>
          <p:nvPr/>
        </p:nvSpPr>
        <p:spPr>
          <a:xfrm>
            <a:off x="-2173428" y="-2179774"/>
            <a:ext cx="4340400" cy="4340400"/>
          </a:xfrm>
          <a:custGeom>
            <a:avLst>
              <a:gd name="f11" fmla="val 270"/>
              <a:gd name="f12" fmla="val 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*/ 5419351 1 1725033"/>
              <a:gd name="f10" fmla="+- 0 0 1"/>
              <a:gd name="f11" fmla="val 270"/>
              <a:gd name="f12" fmla="val 0"/>
              <a:gd name="f13" fmla="abs f5"/>
              <a:gd name="f14" fmla="abs f6"/>
              <a:gd name="f15" fmla="abs f7"/>
              <a:gd name="f16" fmla="val f8"/>
              <a:gd name="f17" fmla="+- 2700000 f3 0"/>
              <a:gd name="f18" fmla="+- 0 0 f11"/>
              <a:gd name="f19" fmla="+- 0 0 f12"/>
              <a:gd name="f20" fmla="?: f13 f5 1"/>
              <a:gd name="f21" fmla="?: f14 f6 1"/>
              <a:gd name="f22" fmla="?: f15 f7 1"/>
              <a:gd name="f23" fmla="*/ f17 f9 1"/>
              <a:gd name="f24" fmla="*/ f18 f2 1"/>
              <a:gd name="f25" fmla="*/ f19 f2 1"/>
              <a:gd name="f26" fmla="*/ f20 1 21600"/>
              <a:gd name="f27" fmla="*/ f21 1 21600"/>
              <a:gd name="f28" fmla="*/ 21600 f20 1"/>
              <a:gd name="f29" fmla="*/ 21600 f21 1"/>
              <a:gd name="f30" fmla="*/ f23 1 f2"/>
              <a:gd name="f31" fmla="*/ f24 1 f4"/>
              <a:gd name="f32" fmla="*/ f25 1 f4"/>
              <a:gd name="f33" fmla="min f27 f26"/>
              <a:gd name="f34" fmla="*/ f28 1 f22"/>
              <a:gd name="f35" fmla="*/ f29 1 f22"/>
              <a:gd name="f36" fmla="+- 0 0 f30"/>
              <a:gd name="f37" fmla="+- f31 0 f3"/>
              <a:gd name="f38" fmla="+- f32 0 f3"/>
              <a:gd name="f39" fmla="val f34"/>
              <a:gd name="f40" fmla="val f35"/>
              <a:gd name="f41" fmla="+- 0 0 f36"/>
              <a:gd name="f42" fmla="+- 0 0 f37"/>
              <a:gd name="f43" fmla="+- 0 0 f38"/>
              <a:gd name="f44" fmla="+- f40 0 f16"/>
              <a:gd name="f45" fmla="+- f39 0 f16"/>
              <a:gd name="f46" fmla="val f42"/>
              <a:gd name="f47" fmla="val f43"/>
              <a:gd name="f48" fmla="*/ f41 f2 1"/>
              <a:gd name="f49" fmla="*/ f44 1 2"/>
              <a:gd name="f50" fmla="*/ f45 1 2"/>
              <a:gd name="f51" fmla="+- f47 0 f46"/>
              <a:gd name="f52" fmla="+- f46 f3 0"/>
              <a:gd name="f53" fmla="*/ f48 1 f9"/>
              <a:gd name="f54" fmla="+- f16 f49 0"/>
              <a:gd name="f55" fmla="+- f16 f50 0"/>
              <a:gd name="f56" fmla="+- f51 21600000 0"/>
              <a:gd name="f57" fmla="*/ f52 f9 1"/>
              <a:gd name="f58" fmla="+- f53 0 f3"/>
              <a:gd name="f59" fmla="*/ f50 f33 1"/>
              <a:gd name="f60" fmla="*/ f49 f33 1"/>
              <a:gd name="f61" fmla="?: f51 f51 f56"/>
              <a:gd name="f62" fmla="*/ f57 1 f2"/>
              <a:gd name="f63" fmla="cos 1 f58"/>
              <a:gd name="f64" fmla="sin 1 f58"/>
              <a:gd name="f65" fmla="*/ f55 f33 1"/>
              <a:gd name="f66" fmla="*/ f54 f33 1"/>
              <a:gd name="f67" fmla="+- 0 0 f62"/>
              <a:gd name="f68" fmla="+- 0 0 f63"/>
              <a:gd name="f69" fmla="+- 0 0 f64"/>
              <a:gd name="f70" fmla="+- 0 0 f67"/>
              <a:gd name="f71" fmla="+- 0 0 f68"/>
              <a:gd name="f72" fmla="+- 0 0 f69"/>
              <a:gd name="f73" fmla="*/ f70 f2 1"/>
              <a:gd name="f74" fmla="*/ f71 f50 1"/>
              <a:gd name="f75" fmla="*/ f72 f49 1"/>
              <a:gd name="f76" fmla="*/ f73 1 f9"/>
              <a:gd name="f77" fmla="+- f55 0 f74"/>
              <a:gd name="f78" fmla="+- f55 f74 0"/>
              <a:gd name="f79" fmla="+- f54 0 f75"/>
              <a:gd name="f80" fmla="+- f54 f75 0"/>
              <a:gd name="f81" fmla="+- f76 0 f3"/>
              <a:gd name="f82" fmla="*/ f77 f33 1"/>
              <a:gd name="f83" fmla="*/ f79 f33 1"/>
              <a:gd name="f84" fmla="*/ f78 f33 1"/>
              <a:gd name="f85" fmla="*/ f80 f33 1"/>
              <a:gd name="f86" fmla="sin 1 f81"/>
              <a:gd name="f87" fmla="cos 1 f81"/>
              <a:gd name="f88" fmla="+- 0 0 f86"/>
              <a:gd name="f89" fmla="+- 0 0 f87"/>
              <a:gd name="f90" fmla="+- 0 0 f88"/>
              <a:gd name="f91" fmla="+- 0 0 f89"/>
              <a:gd name="f92" fmla="*/ f90 f50 1"/>
              <a:gd name="f93" fmla="*/ f91 f49 1"/>
              <a:gd name="f94" fmla="+- 0 0 f93"/>
              <a:gd name="f95" fmla="+- 0 0 f92"/>
              <a:gd name="f96" fmla="+- 0 0 f94"/>
              <a:gd name="f97" fmla="+- 0 0 f95"/>
              <a:gd name="f98" fmla="at2 f96 f97"/>
              <a:gd name="f99" fmla="+- f98 f3 0"/>
              <a:gd name="f100" fmla="*/ f99 f9 1"/>
              <a:gd name="f101" fmla="*/ f100 1 f2"/>
              <a:gd name="f102" fmla="+- 0 0 f101"/>
              <a:gd name="f103" fmla="val f102"/>
              <a:gd name="f104" fmla="+- 0 0 f103"/>
              <a:gd name="f105" fmla="*/ f104 f2 1"/>
              <a:gd name="f106" fmla="*/ f105 1 f9"/>
              <a:gd name="f107" fmla="+- f106 0 f3"/>
              <a:gd name="f108" fmla="cos 1 f107"/>
              <a:gd name="f109" fmla="sin 1 f107"/>
              <a:gd name="f110" fmla="+- 0 0 f108"/>
              <a:gd name="f111" fmla="+- 0 0 f109"/>
              <a:gd name="f112" fmla="*/ f10 f110 1"/>
              <a:gd name="f113" fmla="*/ f10 f111 1"/>
              <a:gd name="f114" fmla="*/ f112 f50 1"/>
              <a:gd name="f115" fmla="*/ f113 f49 1"/>
              <a:gd name="f116" fmla="+- f55 f114 0"/>
              <a:gd name="f117" fmla="+- f54 f115 0"/>
              <a:gd name="f118" fmla="*/ f116 f33 1"/>
              <a:gd name="f119" fmla="*/ f11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2" t="f83" r="f84" b="f85"/>
            <a:pathLst>
              <a:path>
                <a:moveTo>
                  <a:pt x="f118" y="f119"/>
                </a:moveTo>
                <a:arcTo wR="f59" hR="f60" stAng="f46" swAng="f61"/>
                <a:lnTo>
                  <a:pt x="f65" y="f66"/>
                </a:lnTo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Google Shape;263;p42">
            <a:extLst>
              <a:ext uri="{FF2B5EF4-FFF2-40B4-BE49-F238E27FC236}">
                <a16:creationId xmlns:a16="http://schemas.microsoft.com/office/drawing/2014/main" id="{85A6792B-D80E-D1A6-9315-7A6030A6BE46}"/>
              </a:ext>
            </a:extLst>
          </p:cNvPr>
          <p:cNvSpPr txBox="1"/>
          <p:nvPr/>
        </p:nvSpPr>
        <p:spPr>
          <a:xfrm>
            <a:off x="177795" y="276441"/>
            <a:ext cx="3531120" cy="103137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80" tIns="121880" rIns="121880" bIns="121880" anchor="t" anchorCtr="1" compatLnSpc="1">
            <a:noAutofit/>
          </a:bodyPr>
          <a:lstStyle/>
          <a:p>
            <a:pPr marL="0" marR="0" lvl="0" indent="0" algn="ctr" defTabSz="1219169" rtl="0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5400" b="1" i="0" u="none" strike="noStrike" kern="0" cap="none" spc="0" baseline="0" dirty="0">
                <a:solidFill>
                  <a:srgbClr val="FC4B22"/>
                </a:solidFill>
                <a:uFillTx/>
                <a:latin typeface="Roboto Slab" pitchFamily="2"/>
                <a:ea typeface="Roboto Slab" pitchFamily="2"/>
                <a:cs typeface="B Nazanin" panose="00000700000000000000" pitchFamily="2" charset="-78"/>
              </a:rPr>
              <a:t>فوئنته</a:t>
            </a:r>
            <a:endParaRPr lang="es-PE" sz="5400" b="1" i="0" u="none" strike="noStrike" kern="0" cap="none" spc="0" baseline="0" dirty="0">
              <a:solidFill>
                <a:srgbClr val="FC4B22"/>
              </a:solidFill>
              <a:uFillTx/>
              <a:latin typeface="Roboto Slab" pitchFamily="2"/>
              <a:ea typeface="Roboto Slab" pitchFamily="2"/>
              <a:cs typeface="B Nazanin" panose="00000700000000000000" pitchFamily="2" charset="-78"/>
            </a:endParaRPr>
          </a:p>
        </p:txBody>
      </p:sp>
      <p:sp>
        <p:nvSpPr>
          <p:cNvPr id="5" name="Google Shape;270;p42">
            <a:extLst>
              <a:ext uri="{FF2B5EF4-FFF2-40B4-BE49-F238E27FC236}">
                <a16:creationId xmlns:a16="http://schemas.microsoft.com/office/drawing/2014/main" id="{6CF62C2C-6289-0C96-7B89-70ACAB9324FD}"/>
              </a:ext>
            </a:extLst>
          </p:cNvPr>
          <p:cNvSpPr txBox="1"/>
          <p:nvPr/>
        </p:nvSpPr>
        <p:spPr>
          <a:xfrm>
            <a:off x="776618" y="1381548"/>
            <a:ext cx="5543065" cy="56535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80" tIns="121880" rIns="121880" bIns="121880" anchor="t" anchorCtr="0" compatLnSpc="1">
            <a:noAutofit/>
          </a:bodyPr>
          <a:lstStyle/>
          <a:p>
            <a:pPr marL="0" marR="0" lvl="0" indent="0" algn="l" defTabSz="121916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600" b="0" i="0" u="none" strike="noStrike" kern="0" cap="none" spc="0" baseline="0">
                <a:solidFill>
                  <a:srgbClr val="E80B0D"/>
                </a:solidFill>
                <a:uFillTx/>
                <a:latin typeface="Source Sans Pro" pitchFamily="34"/>
                <a:ea typeface="Rubik"/>
                <a:cs typeface="B Nazanin" panose="00000700000000000000" pitchFamily="2" charset="-78"/>
              </a:rPr>
              <a:t>ELABORADO POR  </a:t>
            </a:r>
            <a:r>
              <a:rPr lang="es-PE" sz="1600" b="0" i="0" u="none" strike="noStrike" kern="0" cap="none" spc="0" baseline="0">
                <a:solidFill>
                  <a:srgbClr val="E80B0D"/>
                </a:solidFill>
                <a:uFillTx/>
                <a:latin typeface="Source Sans Pro" pitchFamily="34"/>
                <a:ea typeface="Montserrat"/>
                <a:cs typeface="B Nazanin" panose="00000700000000000000" pitchFamily="2" charset="-78"/>
              </a:rPr>
              <a:t>: </a:t>
            </a:r>
            <a:r>
              <a:rPr lang="es-PE" sz="1600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B Nazanin" panose="00000700000000000000" pitchFamily="2" charset="-78"/>
              </a:rPr>
              <a:t>slidesppt.net</a:t>
            </a:r>
          </a:p>
          <a:p>
            <a:pPr marL="0" marR="0" lvl="0" indent="0" algn="l" defTabSz="121916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600" b="1" i="0" u="none" strike="noStrike" kern="0" cap="none" spc="0" baseline="0">
              <a:solidFill>
                <a:srgbClr val="02FFB3"/>
              </a:solidFill>
              <a:uFillTx/>
              <a:latin typeface="Source Sans Pro" pitchFamily="34"/>
              <a:ea typeface="Rubik"/>
              <a:cs typeface="B Nazanin" panose="00000700000000000000" pitchFamily="2" charset="-78"/>
            </a:endParaRPr>
          </a:p>
        </p:txBody>
      </p:sp>
      <p:grpSp>
        <p:nvGrpSpPr>
          <p:cNvPr id="6" name="Grupo 3">
            <a:extLst>
              <a:ext uri="{FF2B5EF4-FFF2-40B4-BE49-F238E27FC236}">
                <a16:creationId xmlns:a16="http://schemas.microsoft.com/office/drawing/2014/main" id="{3DA262D9-9D25-20A1-3E1D-7C93F7AB6933}"/>
              </a:ext>
            </a:extLst>
          </p:cNvPr>
          <p:cNvGrpSpPr/>
          <p:nvPr/>
        </p:nvGrpSpPr>
        <p:grpSpPr>
          <a:xfrm>
            <a:off x="776618" y="1980901"/>
            <a:ext cx="3985238" cy="2125897"/>
            <a:chOff x="776618" y="1980901"/>
            <a:chExt cx="3985238" cy="2125897"/>
          </a:xfrm>
        </p:grpSpPr>
        <p:sp>
          <p:nvSpPr>
            <p:cNvPr id="7" name="Google Shape;272;p42">
              <a:extLst>
                <a:ext uri="{FF2B5EF4-FFF2-40B4-BE49-F238E27FC236}">
                  <a16:creationId xmlns:a16="http://schemas.microsoft.com/office/drawing/2014/main" id="{59FB2BDB-6E9A-7643-3460-3943BA11E90A}"/>
                </a:ext>
              </a:extLst>
            </p:cNvPr>
            <p:cNvSpPr txBox="1"/>
            <p:nvPr/>
          </p:nvSpPr>
          <p:spPr>
            <a:xfrm>
              <a:off x="776618" y="1980901"/>
              <a:ext cx="2822560" cy="41156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121880" tIns="121880" rIns="121880" bIns="121880" anchor="t" anchorCtr="0" compatLnSpc="1">
              <a:noAutofit/>
            </a:bodyPr>
            <a:lstStyle/>
            <a:p>
              <a:pPr marL="0" marR="0" lvl="0" indent="0" algn="r" defTabSz="1219169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800" b="0" i="0" u="none" strike="noStrike" kern="0" cap="none" spc="0" baseline="0" dirty="0">
                  <a:solidFill>
                    <a:srgbClr val="E80B0D"/>
                  </a:solidFill>
                  <a:uFillTx/>
                  <a:latin typeface="Source Sans Pro" pitchFamily="34"/>
                  <a:ea typeface="Rubik"/>
                  <a:cs typeface="B Nazanin" panose="00000700000000000000" pitchFamily="2" charset="-78"/>
                </a:rPr>
                <a:t>تصاویر</a:t>
              </a:r>
              <a:r>
                <a:rPr lang="es-PE" sz="1800" b="0" i="0" u="none" strike="noStrike" kern="0" cap="none" spc="0" baseline="0" dirty="0">
                  <a:solidFill>
                    <a:srgbClr val="E80B0D"/>
                  </a:solidFill>
                  <a:uFillTx/>
                  <a:latin typeface="Source Sans Pro" pitchFamily="34"/>
                  <a:ea typeface="Rubik"/>
                  <a:cs typeface="B Nazanin" panose="00000700000000000000" pitchFamily="2" charset="-78"/>
                </a:rPr>
                <a:t> :</a:t>
              </a:r>
            </a:p>
          </p:txBody>
        </p:sp>
        <p:sp>
          <p:nvSpPr>
            <p:cNvPr id="8" name="Google Shape;273;p42">
              <a:extLst>
                <a:ext uri="{FF2B5EF4-FFF2-40B4-BE49-F238E27FC236}">
                  <a16:creationId xmlns:a16="http://schemas.microsoft.com/office/drawing/2014/main" id="{AADC4968-0E17-953F-5002-203E15954314}"/>
                </a:ext>
              </a:extLst>
            </p:cNvPr>
            <p:cNvSpPr txBox="1"/>
            <p:nvPr/>
          </p:nvSpPr>
          <p:spPr>
            <a:xfrm>
              <a:off x="776618" y="2392372"/>
              <a:ext cx="3985238" cy="1714426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121880" tIns="121880" rIns="121880" bIns="121880" anchor="t" anchorCtr="0" compatLnSpc="1">
              <a:noAutofit/>
            </a:bodyPr>
            <a:lstStyle/>
            <a:p>
              <a:pPr marL="380939" marR="0" lvl="0" indent="-380939" algn="l" defTabSz="1219169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 typeface="Arial" pitchFamily="34"/>
                <a:buChar char="•"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1600" b="0" i="0" u="none" strike="noStrike" kern="0" cap="none" spc="0" baseline="0">
                  <a:solidFill>
                    <a:srgbClr val="000000"/>
                  </a:solidFill>
                  <a:uFillTx/>
                  <a:latin typeface="Source Sans Pro" pitchFamily="34"/>
                  <a:ea typeface="Montserrat"/>
                  <a:cs typeface="B Nazanin" panose="00000700000000000000" pitchFamily="2" charset="-78"/>
                </a:rPr>
                <a:t>Pixabay.com</a:t>
              </a:r>
            </a:p>
            <a:p>
              <a:pPr marL="380939" marR="0" lvl="0" indent="-380939" algn="l" defTabSz="1219169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 typeface="Arial" pitchFamily="34"/>
                <a:buChar char="•"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1600" b="0" i="0" u="none" strike="noStrike" kern="0" cap="none" spc="0" baseline="0">
                  <a:solidFill>
                    <a:srgbClr val="000000"/>
                  </a:solidFill>
                  <a:uFillTx/>
                  <a:latin typeface="Source Sans Pro" pitchFamily="34"/>
                  <a:ea typeface="Montserrat"/>
                  <a:cs typeface="B Nazanin" panose="00000700000000000000" pitchFamily="2" charset="-78"/>
                </a:rPr>
                <a:t>Freepik.es</a:t>
              </a:r>
            </a:p>
            <a:p>
              <a:pPr marL="380993" marR="0" lvl="0" indent="-380993" algn="l" defTabSz="1219169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 typeface="Arial" pitchFamily="34"/>
                <a:buChar char="•"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1600" b="0" i="0" u="none" strike="noStrike" kern="0" cap="none" spc="0" baseline="0">
                  <a:solidFill>
                    <a:srgbClr val="000000"/>
                  </a:solidFill>
                  <a:uFillTx/>
                  <a:latin typeface="Source Sans Pro" pitchFamily="34"/>
                  <a:ea typeface="Montserrat"/>
                  <a:cs typeface="B Nazanin" panose="00000700000000000000" pitchFamily="2" charset="-78"/>
                </a:rPr>
                <a:t>pngegg.com</a:t>
              </a:r>
            </a:p>
          </p:txBody>
        </p:sp>
      </p:grpSp>
      <p:sp>
        <p:nvSpPr>
          <p:cNvPr id="9" name="Google Shape;274;p42">
            <a:extLst>
              <a:ext uri="{FF2B5EF4-FFF2-40B4-BE49-F238E27FC236}">
                <a16:creationId xmlns:a16="http://schemas.microsoft.com/office/drawing/2014/main" id="{641EC64B-7D81-6EA0-4A8F-FE2AF7A48BD8}"/>
              </a:ext>
            </a:extLst>
          </p:cNvPr>
          <p:cNvSpPr txBox="1"/>
          <p:nvPr/>
        </p:nvSpPr>
        <p:spPr>
          <a:xfrm>
            <a:off x="776618" y="3403982"/>
            <a:ext cx="2822560" cy="41156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80" tIns="121880" rIns="121880" bIns="121880" anchor="t" anchorCtr="0" compatLnSpc="1">
            <a:noAutofit/>
          </a:bodyPr>
          <a:lstStyle/>
          <a:p>
            <a:pPr marL="0" marR="0" lvl="0" indent="0" algn="r" defTabSz="1219169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800" b="0" i="0" u="none" strike="noStrike" kern="0" cap="none" spc="0" baseline="0" dirty="0">
                <a:solidFill>
                  <a:srgbClr val="E80B0D"/>
                </a:solidFill>
                <a:uFillTx/>
                <a:latin typeface="Source Sans Pro" pitchFamily="34"/>
                <a:ea typeface="Rubik"/>
                <a:cs typeface="B Nazanin" panose="00000700000000000000" pitchFamily="2" charset="-78"/>
              </a:rPr>
              <a:t>فونت ها</a:t>
            </a:r>
            <a:r>
              <a:rPr lang="en-US" sz="1800" b="0" i="0" u="none" strike="noStrike" kern="0" cap="none" spc="0" baseline="0" dirty="0">
                <a:solidFill>
                  <a:srgbClr val="E80B0D"/>
                </a:solidFill>
                <a:uFillTx/>
                <a:latin typeface="Source Sans Pro" pitchFamily="34"/>
                <a:ea typeface="Rubik"/>
                <a:cs typeface="B Nazanin" panose="00000700000000000000" pitchFamily="2" charset="-78"/>
              </a:rPr>
              <a:t> :</a:t>
            </a:r>
          </a:p>
        </p:txBody>
      </p:sp>
      <p:sp>
        <p:nvSpPr>
          <p:cNvPr id="10" name="Google Shape;275;p42">
            <a:extLst>
              <a:ext uri="{FF2B5EF4-FFF2-40B4-BE49-F238E27FC236}">
                <a16:creationId xmlns:a16="http://schemas.microsoft.com/office/drawing/2014/main" id="{6C0A78DB-2BB8-4FA4-A75C-E4FE3F8205BD}"/>
              </a:ext>
            </a:extLst>
          </p:cNvPr>
          <p:cNvSpPr txBox="1"/>
          <p:nvPr/>
        </p:nvSpPr>
        <p:spPr>
          <a:xfrm>
            <a:off x="776618" y="3840854"/>
            <a:ext cx="3526868" cy="91271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80" tIns="121880" rIns="121880" bIns="121880" anchor="t" anchorCtr="0" compatLnSpc="1">
            <a:noAutofit/>
          </a:bodyPr>
          <a:lstStyle/>
          <a:p>
            <a:pPr marL="380939" marR="0" lvl="0" indent="-380939" algn="l" defTabSz="121916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600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B Nazanin" panose="00000700000000000000" pitchFamily="2" charset="-78"/>
              </a:rPr>
              <a:t>Roboto Slab</a:t>
            </a:r>
          </a:p>
          <a:p>
            <a:pPr marL="380939" marR="0" lvl="0" indent="-380939" algn="l" defTabSz="121916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600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B Nazanin" panose="00000700000000000000" pitchFamily="2" charset="-78"/>
              </a:rPr>
              <a:t>Barlow Semi Condensed</a:t>
            </a:r>
          </a:p>
        </p:txBody>
      </p:sp>
      <p:pic>
        <p:nvPicPr>
          <p:cNvPr id="15" name="Imagen 16">
            <a:extLst>
              <a:ext uri="{FF2B5EF4-FFF2-40B4-BE49-F238E27FC236}">
                <a16:creationId xmlns:a16="http://schemas.microsoft.com/office/drawing/2014/main" id="{48806994-2404-A646-BEFA-91245ABAE08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75661" y="2697"/>
            <a:ext cx="2792925" cy="5143499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">
            <a:extLst>
              <a:ext uri="{FF2B5EF4-FFF2-40B4-BE49-F238E27FC236}">
                <a16:creationId xmlns:a16="http://schemas.microsoft.com/office/drawing/2014/main" id="{0703C7CC-0826-C046-3527-0D9AEBE41E85}"/>
              </a:ext>
            </a:extLst>
          </p:cNvPr>
          <p:cNvGrpSpPr/>
          <p:nvPr/>
        </p:nvGrpSpPr>
        <p:grpSpPr>
          <a:xfrm>
            <a:off x="246888" y="2307771"/>
            <a:ext cx="2883953" cy="2835728"/>
            <a:chOff x="246888" y="2307771"/>
            <a:chExt cx="2883953" cy="2835728"/>
          </a:xfrm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F27065CE-E15B-9E09-57DB-2329505FB3E9}"/>
                </a:ext>
              </a:extLst>
            </p:cNvPr>
            <p:cNvSpPr/>
            <p:nvPr/>
          </p:nvSpPr>
          <p:spPr>
            <a:xfrm>
              <a:off x="246888" y="2431014"/>
              <a:ext cx="2883953" cy="26964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9"/>
                <a:gd name="f7" fmla="val 502"/>
                <a:gd name="f8" fmla="val 304"/>
                <a:gd name="f9" fmla="val 3"/>
                <a:gd name="f10" fmla="val 322"/>
                <a:gd name="f11" fmla="val 6"/>
                <a:gd name="f12" fmla="val 339"/>
                <a:gd name="f13" fmla="val 11"/>
                <a:gd name="f14" fmla="val 354"/>
                <a:gd name="f15" fmla="val 21"/>
                <a:gd name="f16" fmla="val 366"/>
                <a:gd name="f17" fmla="val 29"/>
                <a:gd name="f18" fmla="val 371"/>
                <a:gd name="f19" fmla="val 43"/>
                <a:gd name="f20" fmla="val 375"/>
                <a:gd name="f21" fmla="val 56"/>
                <a:gd name="f22" fmla="val 381"/>
                <a:gd name="f23" fmla="val 78"/>
                <a:gd name="f24" fmla="val 380"/>
                <a:gd name="f25" fmla="val 100"/>
                <a:gd name="f26" fmla="val 383"/>
                <a:gd name="f27" fmla="val 122"/>
                <a:gd name="f28" fmla="val 385"/>
                <a:gd name="f29" fmla="val 137"/>
                <a:gd name="f30" fmla="val 389"/>
                <a:gd name="f31" fmla="val 152"/>
                <a:gd name="f32" fmla="val 395"/>
                <a:gd name="f33" fmla="val 166"/>
                <a:gd name="f34" fmla="val 397"/>
                <a:gd name="f35" fmla="val 172"/>
                <a:gd name="f36" fmla="val 406"/>
                <a:gd name="f37" fmla="val 413"/>
                <a:gd name="f38" fmla="val 171"/>
                <a:gd name="f39" fmla="val 433"/>
                <a:gd name="f40" fmla="val 168"/>
                <a:gd name="f41" fmla="val 452"/>
                <a:gd name="f42" fmla="val 160"/>
                <a:gd name="f43" fmla="val 472"/>
                <a:gd name="f44" fmla="val 155"/>
                <a:gd name="f45" fmla="val 490"/>
                <a:gd name="f46" fmla="val 151"/>
                <a:gd name="f47" fmla="val 507"/>
                <a:gd name="f48" fmla="val 519"/>
                <a:gd name="f49" fmla="val 534"/>
                <a:gd name="f50" fmla="val 184"/>
                <a:gd name="f51" fmla="val 203"/>
                <a:gd name="f52" fmla="val 530"/>
                <a:gd name="f53" fmla="val 223"/>
                <a:gd name="f54" fmla="val 521"/>
                <a:gd name="f55" fmla="val 243"/>
                <a:gd name="f56" fmla="val 506"/>
                <a:gd name="f57" fmla="val 258"/>
                <a:gd name="f58" fmla="val 489"/>
                <a:gd name="f59" fmla="val 272"/>
                <a:gd name="f60" fmla="val 473"/>
                <a:gd name="f61" fmla="val 284"/>
                <a:gd name="f62" fmla="val 459"/>
                <a:gd name="f63" fmla="val 299"/>
                <a:gd name="f64" fmla="val 441"/>
                <a:gd name="f65" fmla="val 308"/>
                <a:gd name="f66" fmla="val 420"/>
                <a:gd name="f67" fmla="val 318"/>
                <a:gd name="f68" fmla="val 335"/>
                <a:gd name="f69" fmla="val 388"/>
                <a:gd name="f70" fmla="val 348"/>
                <a:gd name="f71" fmla="val 376"/>
                <a:gd name="f72" fmla="val 358"/>
                <a:gd name="f73" fmla="val 362"/>
                <a:gd name="f74" fmla="val 382"/>
                <a:gd name="f75" fmla="val 344"/>
                <a:gd name="f76" fmla="val 325"/>
                <a:gd name="f77" fmla="val 427"/>
                <a:gd name="f78" fmla="val 442"/>
                <a:gd name="f79" fmla="val 289"/>
                <a:gd name="f80" fmla="val 449"/>
                <a:gd name="f81" fmla="val 278"/>
                <a:gd name="f82" fmla="val 455"/>
                <a:gd name="f83" fmla="val 267"/>
                <a:gd name="f84" fmla="val 462"/>
                <a:gd name="f85" fmla="val 254"/>
                <a:gd name="f86" fmla="val 237"/>
                <a:gd name="f87" fmla="val 475"/>
                <a:gd name="f88" fmla="val 222"/>
                <a:gd name="f89" fmla="val 481"/>
                <a:gd name="f90" fmla="val 206"/>
                <a:gd name="f91" fmla="val 487"/>
                <a:gd name="f92" fmla="val 191"/>
                <a:gd name="f93" fmla="val 495"/>
                <a:gd name="f94" fmla="val 175"/>
                <a:gd name="f95" fmla="val 497"/>
                <a:gd name="f96" fmla="val 154"/>
                <a:gd name="f97" fmla="val 501"/>
                <a:gd name="f98" fmla="val 132"/>
                <a:gd name="f99" fmla="val 504"/>
                <a:gd name="f100" fmla="val 109"/>
                <a:gd name="f101" fmla="val 499"/>
                <a:gd name="f102" fmla="val 70"/>
                <a:gd name="f103" fmla="val 492"/>
                <a:gd name="f104" fmla="val 470"/>
                <a:gd name="f105" fmla="val 20"/>
                <a:gd name="f106" fmla="val 440"/>
                <a:gd name="f107" fmla="val 414"/>
                <a:gd name="f108" fmla="val 384"/>
                <a:gd name="f109" fmla="val 26"/>
                <a:gd name="f110" fmla="val 361"/>
                <a:gd name="f111" fmla="val 41"/>
                <a:gd name="f112" fmla="val 345"/>
                <a:gd name="f113" fmla="val 57"/>
                <a:gd name="f114" fmla="val 332"/>
                <a:gd name="f115" fmla="val 73"/>
                <a:gd name="f116" fmla="val 317"/>
                <a:gd name="f117" fmla="val 91"/>
                <a:gd name="f118" fmla="val 301"/>
                <a:gd name="f119" fmla="val 110"/>
                <a:gd name="f120" fmla="val 286"/>
                <a:gd name="f121" fmla="val 124"/>
                <a:gd name="f122" fmla="val 130"/>
                <a:gd name="f123" fmla="val 259"/>
                <a:gd name="f124" fmla="val 139"/>
                <a:gd name="f125" fmla="val 255"/>
                <a:gd name="f126" fmla="val 142"/>
                <a:gd name="f127" fmla="val 245"/>
                <a:gd name="f128" fmla="val 144"/>
                <a:gd name="f129" fmla="val 147"/>
                <a:gd name="f130" fmla="val 229"/>
                <a:gd name="f131" fmla="val 138"/>
                <a:gd name="f132" fmla="val 221"/>
                <a:gd name="f133" fmla="val 220"/>
                <a:gd name="f134" fmla="val 193"/>
                <a:gd name="f135" fmla="val 113"/>
                <a:gd name="f136" fmla="val 170"/>
                <a:gd name="f137" fmla="val 106"/>
                <a:gd name="f138" fmla="val 99"/>
                <a:gd name="f139" fmla="val 118"/>
                <a:gd name="f140" fmla="val 102"/>
                <a:gd name="f141" fmla="val 94"/>
                <a:gd name="f142" fmla="val 119"/>
                <a:gd name="f143" fmla="val 75"/>
                <a:gd name="f144" fmla="val 59"/>
                <a:gd name="f145" fmla="val 150"/>
                <a:gd name="f146" fmla="val 49"/>
                <a:gd name="f147" fmla="val 38"/>
                <a:gd name="f148" fmla="val 190"/>
                <a:gd name="f149" fmla="val 22"/>
                <a:gd name="f150" fmla="val 218"/>
                <a:gd name="f151" fmla="val 15"/>
                <a:gd name="f152" fmla="val 251"/>
                <a:gd name="f153" fmla="val 4"/>
                <a:gd name="f154" fmla="val 265"/>
                <a:gd name="f155" fmla="val 273"/>
                <a:gd name="f156" fmla="val 2"/>
                <a:gd name="f157" fmla="val 271"/>
                <a:gd name="f158" fmla="val 7"/>
                <a:gd name="f159" fmla="val 270"/>
                <a:gd name="f160" fmla="val 269"/>
                <a:gd name="f161" fmla="val 17"/>
                <a:gd name="f162" fmla="val 264"/>
                <a:gd name="f163" fmla="val 257"/>
                <a:gd name="f164" fmla="val 248"/>
                <a:gd name="f165" fmla="val 88"/>
                <a:gd name="f166" fmla="val 120"/>
                <a:gd name="f167" fmla="val 256"/>
                <a:gd name="f168" fmla="val 129"/>
                <a:gd name="f169" fmla="val 148"/>
                <a:gd name="f170" fmla="val 185"/>
                <a:gd name="f171" fmla="val 253"/>
                <a:gd name="f172" fmla="val 232"/>
                <a:gd name="f173" fmla="val 247"/>
                <a:gd name="f174" fmla="val 235"/>
                <a:gd name="f175" fmla="val 281"/>
                <a:gd name="f176" fmla="val 293"/>
                <a:gd name="f177" fmla="val 210"/>
                <a:gd name="f178" fmla="val 197"/>
                <a:gd name="f179" fmla="val 313"/>
                <a:gd name="f180" fmla="val 186"/>
                <a:gd name="f181" fmla="val 323"/>
                <a:gd name="f182" fmla="val 146"/>
                <a:gd name="f183" fmla="val 143"/>
                <a:gd name="f184" fmla="val 404"/>
                <a:gd name="f185" fmla="val 163"/>
                <a:gd name="f186" fmla="val 446"/>
                <a:gd name="f187" fmla="val 448"/>
                <a:gd name="f188" fmla="val 164"/>
                <a:gd name="f189" fmla="val 165"/>
                <a:gd name="f190" fmla="val 451"/>
                <a:gd name="f191" fmla="val 167"/>
                <a:gd name="f192" fmla="val 453"/>
                <a:gd name="f193" fmla="val 169"/>
                <a:gd name="f194" fmla="val 457"/>
                <a:gd name="f195" fmla="val 173"/>
                <a:gd name="f196" fmla="val 177"/>
                <a:gd name="f197" fmla="val 454"/>
                <a:gd name="f198" fmla="val 450"/>
                <a:gd name="f199" fmla="val 174"/>
                <a:gd name="f200" fmla="val 447"/>
                <a:gd name="f201" fmla="val 429"/>
                <a:gd name="f202" fmla="val 412"/>
                <a:gd name="f203" fmla="val 394"/>
                <a:gd name="f204" fmla="val 374"/>
                <a:gd name="f205" fmla="val 176"/>
                <a:gd name="f206" fmla="val 355"/>
                <a:gd name="f207" fmla="val 340"/>
                <a:gd name="f208" fmla="val 207"/>
                <a:gd name="f209" fmla="val 224"/>
                <a:gd name="f210" fmla="val 240"/>
                <a:gd name="f211" fmla="val 262"/>
                <a:gd name="f212" fmla="val 279"/>
                <a:gd name="f213" fmla="val 274"/>
                <a:gd name="f214" fmla="val 226"/>
                <a:gd name="f215" fmla="val 134"/>
                <a:gd name="f216" fmla="val 87"/>
                <a:gd name="f217" fmla="val 280"/>
                <a:gd name="f218" fmla="val 33"/>
                <a:gd name="f219" fmla="val 8"/>
                <a:gd name="f220" fmla="val 295"/>
                <a:gd name="f221" fmla="val 298"/>
                <a:gd name="f222" fmla="+- 0 0 -90"/>
                <a:gd name="f223" fmla="*/ f3 1 539"/>
                <a:gd name="f224" fmla="*/ f4 1 502"/>
                <a:gd name="f225" fmla="val f5"/>
                <a:gd name="f226" fmla="val f6"/>
                <a:gd name="f227" fmla="val f7"/>
                <a:gd name="f228" fmla="*/ f222 f0 1"/>
                <a:gd name="f229" fmla="+- f227 0 f225"/>
                <a:gd name="f230" fmla="+- f226 0 f225"/>
                <a:gd name="f231" fmla="*/ f228 1 f2"/>
                <a:gd name="f232" fmla="*/ f230 1 539"/>
                <a:gd name="f233" fmla="*/ f229 1 502"/>
                <a:gd name="f234" fmla="*/ 304 f230 1"/>
                <a:gd name="f235" fmla="*/ 3 f229 1"/>
                <a:gd name="f236" fmla="*/ 354 f230 1"/>
                <a:gd name="f237" fmla="*/ 21 f229 1"/>
                <a:gd name="f238" fmla="*/ 375 f230 1"/>
                <a:gd name="f239" fmla="*/ 56 f229 1"/>
                <a:gd name="f240" fmla="*/ 383 f230 1"/>
                <a:gd name="f241" fmla="*/ 122 f229 1"/>
                <a:gd name="f242" fmla="*/ 395 f230 1"/>
                <a:gd name="f243" fmla="*/ 166 f229 1"/>
                <a:gd name="f244" fmla="*/ 413 f230 1"/>
                <a:gd name="f245" fmla="*/ 171 f229 1"/>
                <a:gd name="f246" fmla="*/ 472 f230 1"/>
                <a:gd name="f247" fmla="*/ 155 f229 1"/>
                <a:gd name="f248" fmla="*/ 519 f230 1"/>
                <a:gd name="f249" fmla="*/ 168 f229 1"/>
                <a:gd name="f250" fmla="*/ 530 f230 1"/>
                <a:gd name="f251" fmla="*/ 223 f229 1"/>
                <a:gd name="f252" fmla="*/ 489 f230 1"/>
                <a:gd name="f253" fmla="*/ 272 f229 1"/>
                <a:gd name="f254" fmla="*/ 441 f230 1"/>
                <a:gd name="f255" fmla="*/ 308 f229 1"/>
                <a:gd name="f256" fmla="*/ 388 f230 1"/>
                <a:gd name="f257" fmla="*/ 348 f229 1"/>
                <a:gd name="f258" fmla="*/ 362 f230 1"/>
                <a:gd name="f259" fmla="*/ 382 f229 1"/>
                <a:gd name="f260" fmla="*/ 299 f230 1"/>
                <a:gd name="f261" fmla="*/ 442 f229 1"/>
                <a:gd name="f262" fmla="*/ 267 f230 1"/>
                <a:gd name="f263" fmla="*/ 462 f229 1"/>
                <a:gd name="f264" fmla="*/ 222 f230 1"/>
                <a:gd name="f265" fmla="*/ 481 f229 1"/>
                <a:gd name="f266" fmla="*/ 175 f230 1"/>
                <a:gd name="f267" fmla="*/ 497 f229 1"/>
                <a:gd name="f268" fmla="*/ 109 f230 1"/>
                <a:gd name="f269" fmla="*/ 499 f229 1"/>
                <a:gd name="f270" fmla="*/ 20 f230 1"/>
                <a:gd name="f271" fmla="*/ 440 f229 1"/>
                <a:gd name="f272" fmla="*/ 26 f230 1"/>
                <a:gd name="f273" fmla="*/ 361 f229 1"/>
                <a:gd name="f274" fmla="*/ 73 f230 1"/>
                <a:gd name="f275" fmla="*/ 317 f229 1"/>
                <a:gd name="f276" fmla="*/ 124 f230 1"/>
                <a:gd name="f277" fmla="*/ 267 f229 1"/>
                <a:gd name="f278" fmla="*/ 142 f230 1"/>
                <a:gd name="f279" fmla="*/ 245 f229 1"/>
                <a:gd name="f280" fmla="*/ 139 f230 1"/>
                <a:gd name="f281" fmla="*/ 222 f229 1"/>
                <a:gd name="f282" fmla="*/ 138 f230 1"/>
                <a:gd name="f283" fmla="*/ 220 f229 1"/>
                <a:gd name="f284" fmla="*/ 106 f230 1"/>
                <a:gd name="f285" fmla="*/ 144 f229 1"/>
                <a:gd name="f286" fmla="*/ 119 f230 1"/>
                <a:gd name="f287" fmla="*/ 75 f229 1"/>
                <a:gd name="f288" fmla="*/ 166 f230 1"/>
                <a:gd name="f289" fmla="*/ 38 f229 1"/>
                <a:gd name="f290" fmla="*/ 245 f230 1"/>
                <a:gd name="f291" fmla="*/ 6 f229 1"/>
                <a:gd name="f292" fmla="*/ 265 f230 1"/>
                <a:gd name="f293" fmla="*/ 270 f230 1"/>
                <a:gd name="f294" fmla="*/ 11 f229 1"/>
                <a:gd name="f295" fmla="*/ 264 f230 1"/>
                <a:gd name="f296" fmla="*/ 26 f229 1"/>
                <a:gd name="f297" fmla="*/ 255 f230 1"/>
                <a:gd name="f298" fmla="*/ 120 f229 1"/>
                <a:gd name="f299" fmla="*/ 148 f229 1"/>
                <a:gd name="f300" fmla="*/ 256 f230 1"/>
                <a:gd name="f301" fmla="*/ 203 f229 1"/>
                <a:gd name="f302" fmla="*/ 251 f230 1"/>
                <a:gd name="f303" fmla="*/ 247 f229 1"/>
                <a:gd name="f304" fmla="*/ 221 f230 1"/>
                <a:gd name="f305" fmla="*/ 293 f229 1"/>
                <a:gd name="f306" fmla="*/ 186 f230 1"/>
                <a:gd name="f307" fmla="*/ 323 f229 1"/>
                <a:gd name="f308" fmla="*/ 163 f230 1"/>
                <a:gd name="f309" fmla="*/ 446 f229 1"/>
                <a:gd name="f310" fmla="*/ 165 f230 1"/>
                <a:gd name="f311" fmla="*/ 451 f229 1"/>
                <a:gd name="f312" fmla="*/ 173 f230 1"/>
                <a:gd name="f313" fmla="*/ 455 f229 1"/>
                <a:gd name="f314" fmla="*/ 174 f230 1"/>
                <a:gd name="f315" fmla="*/ 447 f229 1"/>
                <a:gd name="f316" fmla="*/ 168 f230 1"/>
                <a:gd name="f317" fmla="*/ 394 f229 1"/>
                <a:gd name="f318" fmla="*/ 191 f230 1"/>
                <a:gd name="f319" fmla="*/ 340 f229 1"/>
                <a:gd name="f320" fmla="*/ 240 f230 1"/>
                <a:gd name="f321" fmla="*/ 299 f229 1"/>
                <a:gd name="f322" fmla="*/ 274 f230 1"/>
                <a:gd name="f323" fmla="*/ 226 f229 1"/>
                <a:gd name="f324" fmla="*/ 272 f230 1"/>
                <a:gd name="f325" fmla="*/ 87 f229 1"/>
                <a:gd name="f326" fmla="*/ 293 f230 1"/>
                <a:gd name="f327" fmla="*/ 8 f229 1"/>
                <a:gd name="f328" fmla="+- f231 0 f1"/>
                <a:gd name="f329" fmla="*/ f234 1 539"/>
                <a:gd name="f330" fmla="*/ f235 1 504"/>
                <a:gd name="f331" fmla="*/ f236 1 539"/>
                <a:gd name="f332" fmla="*/ f237 1 504"/>
                <a:gd name="f333" fmla="*/ f238 1 539"/>
                <a:gd name="f334" fmla="*/ f239 1 504"/>
                <a:gd name="f335" fmla="*/ f240 1 539"/>
                <a:gd name="f336" fmla="*/ f241 1 504"/>
                <a:gd name="f337" fmla="*/ f242 1 539"/>
                <a:gd name="f338" fmla="*/ f243 1 504"/>
                <a:gd name="f339" fmla="*/ f244 1 539"/>
                <a:gd name="f340" fmla="*/ f245 1 504"/>
                <a:gd name="f341" fmla="*/ f246 1 539"/>
                <a:gd name="f342" fmla="*/ f247 1 504"/>
                <a:gd name="f343" fmla="*/ f248 1 539"/>
                <a:gd name="f344" fmla="*/ f249 1 504"/>
                <a:gd name="f345" fmla="*/ f250 1 539"/>
                <a:gd name="f346" fmla="*/ f251 1 504"/>
                <a:gd name="f347" fmla="*/ f252 1 539"/>
                <a:gd name="f348" fmla="*/ f253 1 504"/>
                <a:gd name="f349" fmla="*/ f254 1 539"/>
                <a:gd name="f350" fmla="*/ f255 1 504"/>
                <a:gd name="f351" fmla="*/ f256 1 539"/>
                <a:gd name="f352" fmla="*/ f257 1 504"/>
                <a:gd name="f353" fmla="*/ f258 1 539"/>
                <a:gd name="f354" fmla="*/ f259 1 504"/>
                <a:gd name="f355" fmla="*/ f260 1 539"/>
                <a:gd name="f356" fmla="*/ f261 1 504"/>
                <a:gd name="f357" fmla="*/ f262 1 539"/>
                <a:gd name="f358" fmla="*/ f263 1 504"/>
                <a:gd name="f359" fmla="*/ f264 1 539"/>
                <a:gd name="f360" fmla="*/ f265 1 504"/>
                <a:gd name="f361" fmla="*/ f266 1 539"/>
                <a:gd name="f362" fmla="*/ f267 1 504"/>
                <a:gd name="f363" fmla="*/ f268 1 539"/>
                <a:gd name="f364" fmla="*/ f269 1 504"/>
                <a:gd name="f365" fmla="*/ f270 1 539"/>
                <a:gd name="f366" fmla="*/ f271 1 504"/>
                <a:gd name="f367" fmla="*/ f272 1 539"/>
                <a:gd name="f368" fmla="*/ f273 1 504"/>
                <a:gd name="f369" fmla="*/ f274 1 539"/>
                <a:gd name="f370" fmla="*/ f275 1 504"/>
                <a:gd name="f371" fmla="*/ f276 1 539"/>
                <a:gd name="f372" fmla="*/ f277 1 504"/>
                <a:gd name="f373" fmla="*/ f278 1 539"/>
                <a:gd name="f374" fmla="*/ f279 1 504"/>
                <a:gd name="f375" fmla="*/ f280 1 539"/>
                <a:gd name="f376" fmla="*/ f281 1 504"/>
                <a:gd name="f377" fmla="*/ f282 1 539"/>
                <a:gd name="f378" fmla="*/ f283 1 504"/>
                <a:gd name="f379" fmla="*/ f284 1 539"/>
                <a:gd name="f380" fmla="*/ f285 1 504"/>
                <a:gd name="f381" fmla="*/ f286 1 539"/>
                <a:gd name="f382" fmla="*/ f287 1 504"/>
                <a:gd name="f383" fmla="*/ f288 1 539"/>
                <a:gd name="f384" fmla="*/ f289 1 504"/>
                <a:gd name="f385" fmla="*/ f290 1 539"/>
                <a:gd name="f386" fmla="*/ f291 1 504"/>
                <a:gd name="f387" fmla="*/ f292 1 539"/>
                <a:gd name="f388" fmla="*/ f293 1 539"/>
                <a:gd name="f389" fmla="*/ f294 1 504"/>
                <a:gd name="f390" fmla="*/ f295 1 539"/>
                <a:gd name="f391" fmla="*/ f296 1 504"/>
                <a:gd name="f392" fmla="*/ f297 1 539"/>
                <a:gd name="f393" fmla="*/ f298 1 504"/>
                <a:gd name="f394" fmla="*/ f299 1 504"/>
                <a:gd name="f395" fmla="*/ f300 1 539"/>
                <a:gd name="f396" fmla="*/ f301 1 504"/>
                <a:gd name="f397" fmla="*/ f302 1 539"/>
                <a:gd name="f398" fmla="*/ f303 1 504"/>
                <a:gd name="f399" fmla="*/ f304 1 539"/>
                <a:gd name="f400" fmla="*/ f305 1 504"/>
                <a:gd name="f401" fmla="*/ f306 1 539"/>
                <a:gd name="f402" fmla="*/ f307 1 504"/>
                <a:gd name="f403" fmla="*/ f308 1 539"/>
                <a:gd name="f404" fmla="*/ f309 1 504"/>
                <a:gd name="f405" fmla="*/ f310 1 539"/>
                <a:gd name="f406" fmla="*/ f311 1 504"/>
                <a:gd name="f407" fmla="*/ f312 1 539"/>
                <a:gd name="f408" fmla="*/ f313 1 504"/>
                <a:gd name="f409" fmla="*/ f314 1 539"/>
                <a:gd name="f410" fmla="*/ f315 1 504"/>
                <a:gd name="f411" fmla="*/ f316 1 539"/>
                <a:gd name="f412" fmla="*/ f317 1 504"/>
                <a:gd name="f413" fmla="*/ f318 1 539"/>
                <a:gd name="f414" fmla="*/ f319 1 504"/>
                <a:gd name="f415" fmla="*/ f320 1 539"/>
                <a:gd name="f416" fmla="*/ f321 1 504"/>
                <a:gd name="f417" fmla="*/ f322 1 539"/>
                <a:gd name="f418" fmla="*/ f323 1 504"/>
                <a:gd name="f419" fmla="*/ f324 1 539"/>
                <a:gd name="f420" fmla="*/ f325 1 504"/>
                <a:gd name="f421" fmla="*/ f326 1 539"/>
                <a:gd name="f422" fmla="*/ f327 1 504"/>
                <a:gd name="f423" fmla="*/ 0 1 f232"/>
                <a:gd name="f424" fmla="*/ f226 1 f232"/>
                <a:gd name="f425" fmla="*/ 0 1 f233"/>
                <a:gd name="f426" fmla="*/ f227 1 f233"/>
                <a:gd name="f427" fmla="*/ f329 1 f232"/>
                <a:gd name="f428" fmla="*/ f330 1 f233"/>
                <a:gd name="f429" fmla="*/ f331 1 f232"/>
                <a:gd name="f430" fmla="*/ f332 1 f233"/>
                <a:gd name="f431" fmla="*/ f333 1 f232"/>
                <a:gd name="f432" fmla="*/ f334 1 f233"/>
                <a:gd name="f433" fmla="*/ f335 1 f232"/>
                <a:gd name="f434" fmla="*/ f336 1 f233"/>
                <a:gd name="f435" fmla="*/ f337 1 f232"/>
                <a:gd name="f436" fmla="*/ f338 1 f233"/>
                <a:gd name="f437" fmla="*/ f339 1 f232"/>
                <a:gd name="f438" fmla="*/ f340 1 f233"/>
                <a:gd name="f439" fmla="*/ f341 1 f232"/>
                <a:gd name="f440" fmla="*/ f342 1 f233"/>
                <a:gd name="f441" fmla="*/ f343 1 f232"/>
                <a:gd name="f442" fmla="*/ f344 1 f233"/>
                <a:gd name="f443" fmla="*/ f345 1 f232"/>
                <a:gd name="f444" fmla="*/ f346 1 f233"/>
                <a:gd name="f445" fmla="*/ f347 1 f232"/>
                <a:gd name="f446" fmla="*/ f348 1 f233"/>
                <a:gd name="f447" fmla="*/ f349 1 f232"/>
                <a:gd name="f448" fmla="*/ f350 1 f233"/>
                <a:gd name="f449" fmla="*/ f351 1 f232"/>
                <a:gd name="f450" fmla="*/ f352 1 f233"/>
                <a:gd name="f451" fmla="*/ f353 1 f232"/>
                <a:gd name="f452" fmla="*/ f354 1 f233"/>
                <a:gd name="f453" fmla="*/ f355 1 f232"/>
                <a:gd name="f454" fmla="*/ f356 1 f233"/>
                <a:gd name="f455" fmla="*/ f357 1 f232"/>
                <a:gd name="f456" fmla="*/ f358 1 f233"/>
                <a:gd name="f457" fmla="*/ f359 1 f232"/>
                <a:gd name="f458" fmla="*/ f360 1 f233"/>
                <a:gd name="f459" fmla="*/ f361 1 f232"/>
                <a:gd name="f460" fmla="*/ f362 1 f233"/>
                <a:gd name="f461" fmla="*/ f363 1 f232"/>
                <a:gd name="f462" fmla="*/ f364 1 f233"/>
                <a:gd name="f463" fmla="*/ f365 1 f232"/>
                <a:gd name="f464" fmla="*/ f366 1 f233"/>
                <a:gd name="f465" fmla="*/ f367 1 f232"/>
                <a:gd name="f466" fmla="*/ f368 1 f233"/>
                <a:gd name="f467" fmla="*/ f369 1 f232"/>
                <a:gd name="f468" fmla="*/ f370 1 f233"/>
                <a:gd name="f469" fmla="*/ f371 1 f232"/>
                <a:gd name="f470" fmla="*/ f372 1 f233"/>
                <a:gd name="f471" fmla="*/ f373 1 f232"/>
                <a:gd name="f472" fmla="*/ f374 1 f233"/>
                <a:gd name="f473" fmla="*/ f375 1 f232"/>
                <a:gd name="f474" fmla="*/ f376 1 f233"/>
                <a:gd name="f475" fmla="*/ f377 1 f232"/>
                <a:gd name="f476" fmla="*/ f378 1 f233"/>
                <a:gd name="f477" fmla="*/ f379 1 f232"/>
                <a:gd name="f478" fmla="*/ f380 1 f233"/>
                <a:gd name="f479" fmla="*/ f381 1 f232"/>
                <a:gd name="f480" fmla="*/ f382 1 f233"/>
                <a:gd name="f481" fmla="*/ f383 1 f232"/>
                <a:gd name="f482" fmla="*/ f384 1 f233"/>
                <a:gd name="f483" fmla="*/ f385 1 f232"/>
                <a:gd name="f484" fmla="*/ f386 1 f233"/>
                <a:gd name="f485" fmla="*/ f387 1 f232"/>
                <a:gd name="f486" fmla="*/ f388 1 f232"/>
                <a:gd name="f487" fmla="*/ f389 1 f233"/>
                <a:gd name="f488" fmla="*/ f390 1 f232"/>
                <a:gd name="f489" fmla="*/ f391 1 f233"/>
                <a:gd name="f490" fmla="*/ f392 1 f232"/>
                <a:gd name="f491" fmla="*/ f393 1 f233"/>
                <a:gd name="f492" fmla="*/ f394 1 f233"/>
                <a:gd name="f493" fmla="*/ f395 1 f232"/>
                <a:gd name="f494" fmla="*/ f396 1 f233"/>
                <a:gd name="f495" fmla="*/ f397 1 f232"/>
                <a:gd name="f496" fmla="*/ f398 1 f233"/>
                <a:gd name="f497" fmla="*/ f399 1 f232"/>
                <a:gd name="f498" fmla="*/ f400 1 f233"/>
                <a:gd name="f499" fmla="*/ f401 1 f232"/>
                <a:gd name="f500" fmla="*/ f402 1 f233"/>
                <a:gd name="f501" fmla="*/ f403 1 f232"/>
                <a:gd name="f502" fmla="*/ f404 1 f233"/>
                <a:gd name="f503" fmla="*/ f405 1 f232"/>
                <a:gd name="f504" fmla="*/ f406 1 f233"/>
                <a:gd name="f505" fmla="*/ f407 1 f232"/>
                <a:gd name="f506" fmla="*/ f408 1 f233"/>
                <a:gd name="f507" fmla="*/ f409 1 f232"/>
                <a:gd name="f508" fmla="*/ f410 1 f233"/>
                <a:gd name="f509" fmla="*/ f411 1 f232"/>
                <a:gd name="f510" fmla="*/ f412 1 f233"/>
                <a:gd name="f511" fmla="*/ f413 1 f232"/>
                <a:gd name="f512" fmla="*/ f414 1 f233"/>
                <a:gd name="f513" fmla="*/ f415 1 f232"/>
                <a:gd name="f514" fmla="*/ f416 1 f233"/>
                <a:gd name="f515" fmla="*/ f417 1 f232"/>
                <a:gd name="f516" fmla="*/ f418 1 f233"/>
                <a:gd name="f517" fmla="*/ f419 1 f232"/>
                <a:gd name="f518" fmla="*/ f420 1 f233"/>
                <a:gd name="f519" fmla="*/ f421 1 f232"/>
                <a:gd name="f520" fmla="*/ f422 1 f233"/>
                <a:gd name="f521" fmla="*/ f423 f223 1"/>
                <a:gd name="f522" fmla="*/ f424 f223 1"/>
                <a:gd name="f523" fmla="*/ f426 f224 1"/>
                <a:gd name="f524" fmla="*/ f425 f224 1"/>
                <a:gd name="f525" fmla="*/ f427 f223 1"/>
                <a:gd name="f526" fmla="*/ f428 f224 1"/>
                <a:gd name="f527" fmla="*/ f429 f223 1"/>
                <a:gd name="f528" fmla="*/ f430 f224 1"/>
                <a:gd name="f529" fmla="*/ f431 f223 1"/>
                <a:gd name="f530" fmla="*/ f432 f224 1"/>
                <a:gd name="f531" fmla="*/ f433 f223 1"/>
                <a:gd name="f532" fmla="*/ f434 f224 1"/>
                <a:gd name="f533" fmla="*/ f435 f223 1"/>
                <a:gd name="f534" fmla="*/ f436 f224 1"/>
                <a:gd name="f535" fmla="*/ f437 f223 1"/>
                <a:gd name="f536" fmla="*/ f438 f224 1"/>
                <a:gd name="f537" fmla="*/ f439 f223 1"/>
                <a:gd name="f538" fmla="*/ f440 f224 1"/>
                <a:gd name="f539" fmla="*/ f441 f223 1"/>
                <a:gd name="f540" fmla="*/ f442 f224 1"/>
                <a:gd name="f541" fmla="*/ f443 f223 1"/>
                <a:gd name="f542" fmla="*/ f444 f224 1"/>
                <a:gd name="f543" fmla="*/ f445 f223 1"/>
                <a:gd name="f544" fmla="*/ f446 f224 1"/>
                <a:gd name="f545" fmla="*/ f447 f223 1"/>
                <a:gd name="f546" fmla="*/ f448 f224 1"/>
                <a:gd name="f547" fmla="*/ f449 f223 1"/>
                <a:gd name="f548" fmla="*/ f450 f224 1"/>
                <a:gd name="f549" fmla="*/ f451 f223 1"/>
                <a:gd name="f550" fmla="*/ f452 f224 1"/>
                <a:gd name="f551" fmla="*/ f453 f223 1"/>
                <a:gd name="f552" fmla="*/ f454 f224 1"/>
                <a:gd name="f553" fmla="*/ f455 f223 1"/>
                <a:gd name="f554" fmla="*/ f456 f224 1"/>
                <a:gd name="f555" fmla="*/ f457 f223 1"/>
                <a:gd name="f556" fmla="*/ f458 f224 1"/>
                <a:gd name="f557" fmla="*/ f459 f223 1"/>
                <a:gd name="f558" fmla="*/ f460 f224 1"/>
                <a:gd name="f559" fmla="*/ f461 f223 1"/>
                <a:gd name="f560" fmla="*/ f462 f224 1"/>
                <a:gd name="f561" fmla="*/ f463 f223 1"/>
                <a:gd name="f562" fmla="*/ f464 f224 1"/>
                <a:gd name="f563" fmla="*/ f465 f223 1"/>
                <a:gd name="f564" fmla="*/ f466 f224 1"/>
                <a:gd name="f565" fmla="*/ f467 f223 1"/>
                <a:gd name="f566" fmla="*/ f468 f224 1"/>
                <a:gd name="f567" fmla="*/ f469 f223 1"/>
                <a:gd name="f568" fmla="*/ f470 f224 1"/>
                <a:gd name="f569" fmla="*/ f471 f223 1"/>
                <a:gd name="f570" fmla="*/ f472 f224 1"/>
                <a:gd name="f571" fmla="*/ f473 f223 1"/>
                <a:gd name="f572" fmla="*/ f474 f224 1"/>
                <a:gd name="f573" fmla="*/ f475 f223 1"/>
                <a:gd name="f574" fmla="*/ f476 f224 1"/>
                <a:gd name="f575" fmla="*/ f477 f223 1"/>
                <a:gd name="f576" fmla="*/ f478 f224 1"/>
                <a:gd name="f577" fmla="*/ f479 f223 1"/>
                <a:gd name="f578" fmla="*/ f480 f224 1"/>
                <a:gd name="f579" fmla="*/ f481 f223 1"/>
                <a:gd name="f580" fmla="*/ f482 f224 1"/>
                <a:gd name="f581" fmla="*/ f483 f223 1"/>
                <a:gd name="f582" fmla="*/ f484 f224 1"/>
                <a:gd name="f583" fmla="*/ f485 f223 1"/>
                <a:gd name="f584" fmla="*/ f486 f223 1"/>
                <a:gd name="f585" fmla="*/ f487 f224 1"/>
                <a:gd name="f586" fmla="*/ f488 f223 1"/>
                <a:gd name="f587" fmla="*/ f489 f224 1"/>
                <a:gd name="f588" fmla="*/ f490 f223 1"/>
                <a:gd name="f589" fmla="*/ f491 f224 1"/>
                <a:gd name="f590" fmla="*/ f492 f224 1"/>
                <a:gd name="f591" fmla="*/ f493 f223 1"/>
                <a:gd name="f592" fmla="*/ f494 f224 1"/>
                <a:gd name="f593" fmla="*/ f495 f223 1"/>
                <a:gd name="f594" fmla="*/ f496 f224 1"/>
                <a:gd name="f595" fmla="*/ f497 f223 1"/>
                <a:gd name="f596" fmla="*/ f498 f224 1"/>
                <a:gd name="f597" fmla="*/ f499 f223 1"/>
                <a:gd name="f598" fmla="*/ f500 f224 1"/>
                <a:gd name="f599" fmla="*/ f501 f223 1"/>
                <a:gd name="f600" fmla="*/ f502 f224 1"/>
                <a:gd name="f601" fmla="*/ f503 f223 1"/>
                <a:gd name="f602" fmla="*/ f504 f224 1"/>
                <a:gd name="f603" fmla="*/ f505 f223 1"/>
                <a:gd name="f604" fmla="*/ f506 f224 1"/>
                <a:gd name="f605" fmla="*/ f507 f223 1"/>
                <a:gd name="f606" fmla="*/ f508 f224 1"/>
                <a:gd name="f607" fmla="*/ f509 f223 1"/>
                <a:gd name="f608" fmla="*/ f510 f224 1"/>
                <a:gd name="f609" fmla="*/ f511 f223 1"/>
                <a:gd name="f610" fmla="*/ f512 f224 1"/>
                <a:gd name="f611" fmla="*/ f513 f223 1"/>
                <a:gd name="f612" fmla="*/ f514 f224 1"/>
                <a:gd name="f613" fmla="*/ f515 f223 1"/>
                <a:gd name="f614" fmla="*/ f516 f224 1"/>
                <a:gd name="f615" fmla="*/ f517 f223 1"/>
                <a:gd name="f616" fmla="*/ f518 f224 1"/>
                <a:gd name="f617" fmla="*/ f519 f223 1"/>
                <a:gd name="f618" fmla="*/ f520 f2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8">
                  <a:pos x="f525" y="f526"/>
                </a:cxn>
                <a:cxn ang="f328">
                  <a:pos x="f527" y="f528"/>
                </a:cxn>
                <a:cxn ang="f328">
                  <a:pos x="f529" y="f530"/>
                </a:cxn>
                <a:cxn ang="f328">
                  <a:pos x="f531" y="f532"/>
                </a:cxn>
                <a:cxn ang="f328">
                  <a:pos x="f533" y="f534"/>
                </a:cxn>
                <a:cxn ang="f328">
                  <a:pos x="f535" y="f536"/>
                </a:cxn>
                <a:cxn ang="f328">
                  <a:pos x="f537" y="f538"/>
                </a:cxn>
                <a:cxn ang="f328">
                  <a:pos x="f539" y="f540"/>
                </a:cxn>
                <a:cxn ang="f328">
                  <a:pos x="f541" y="f542"/>
                </a:cxn>
                <a:cxn ang="f328">
                  <a:pos x="f543" y="f544"/>
                </a:cxn>
                <a:cxn ang="f328">
                  <a:pos x="f545" y="f546"/>
                </a:cxn>
                <a:cxn ang="f328">
                  <a:pos x="f547" y="f548"/>
                </a:cxn>
                <a:cxn ang="f328">
                  <a:pos x="f549" y="f550"/>
                </a:cxn>
                <a:cxn ang="f328">
                  <a:pos x="f551" y="f552"/>
                </a:cxn>
                <a:cxn ang="f328">
                  <a:pos x="f553" y="f554"/>
                </a:cxn>
                <a:cxn ang="f328">
                  <a:pos x="f555" y="f556"/>
                </a:cxn>
                <a:cxn ang="f328">
                  <a:pos x="f557" y="f558"/>
                </a:cxn>
                <a:cxn ang="f328">
                  <a:pos x="f559" y="f560"/>
                </a:cxn>
                <a:cxn ang="f328">
                  <a:pos x="f561" y="f562"/>
                </a:cxn>
                <a:cxn ang="f328">
                  <a:pos x="f563" y="f564"/>
                </a:cxn>
                <a:cxn ang="f328">
                  <a:pos x="f565" y="f566"/>
                </a:cxn>
                <a:cxn ang="f328">
                  <a:pos x="f567" y="f568"/>
                </a:cxn>
                <a:cxn ang="f328">
                  <a:pos x="f569" y="f570"/>
                </a:cxn>
                <a:cxn ang="f328">
                  <a:pos x="f571" y="f572"/>
                </a:cxn>
                <a:cxn ang="f328">
                  <a:pos x="f573" y="f574"/>
                </a:cxn>
                <a:cxn ang="f328">
                  <a:pos x="f575" y="f576"/>
                </a:cxn>
                <a:cxn ang="f328">
                  <a:pos x="f577" y="f578"/>
                </a:cxn>
                <a:cxn ang="f328">
                  <a:pos x="f579" y="f580"/>
                </a:cxn>
                <a:cxn ang="f328">
                  <a:pos x="f581" y="f582"/>
                </a:cxn>
                <a:cxn ang="f328">
                  <a:pos x="f583" y="f526"/>
                </a:cxn>
                <a:cxn ang="f328">
                  <a:pos x="f584" y="f585"/>
                </a:cxn>
                <a:cxn ang="f328">
                  <a:pos x="f586" y="f587"/>
                </a:cxn>
                <a:cxn ang="f328">
                  <a:pos x="f588" y="f589"/>
                </a:cxn>
                <a:cxn ang="f328">
                  <a:pos x="f588" y="f590"/>
                </a:cxn>
                <a:cxn ang="f328">
                  <a:pos x="f591" y="f592"/>
                </a:cxn>
                <a:cxn ang="f328">
                  <a:pos x="f593" y="f594"/>
                </a:cxn>
                <a:cxn ang="f328">
                  <a:pos x="f595" y="f596"/>
                </a:cxn>
                <a:cxn ang="f328">
                  <a:pos x="f597" y="f598"/>
                </a:cxn>
                <a:cxn ang="f328">
                  <a:pos x="f599" y="f600"/>
                </a:cxn>
                <a:cxn ang="f328">
                  <a:pos x="f601" y="f602"/>
                </a:cxn>
                <a:cxn ang="f328">
                  <a:pos x="f603" y="f604"/>
                </a:cxn>
                <a:cxn ang="f328">
                  <a:pos x="f605" y="f606"/>
                </a:cxn>
                <a:cxn ang="f328">
                  <a:pos x="f607" y="f608"/>
                </a:cxn>
                <a:cxn ang="f328">
                  <a:pos x="f609" y="f610"/>
                </a:cxn>
                <a:cxn ang="f328">
                  <a:pos x="f611" y="f612"/>
                </a:cxn>
                <a:cxn ang="f328">
                  <a:pos x="f613" y="f614"/>
                </a:cxn>
                <a:cxn ang="f328">
                  <a:pos x="f615" y="f616"/>
                </a:cxn>
                <a:cxn ang="f328">
                  <a:pos x="f617" y="f618"/>
                </a:cxn>
                <a:cxn ang="f328">
                  <a:pos x="f525" y="f526"/>
                </a:cxn>
              </a:cxnLst>
              <a:rect l="f521" t="f524" r="f522" b="f523"/>
              <a:pathLst>
                <a:path w="539" h="502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5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4"/>
                    <a:pt x="f48" y="f40"/>
                  </a:cubicBezTo>
                  <a:cubicBezTo>
                    <a:pt x="f49" y="f50"/>
                    <a:pt x="f6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36" y="f68"/>
                    <a:pt x="f69" y="f70"/>
                  </a:cubicBezTo>
                  <a:cubicBezTo>
                    <a:pt x="f71" y="f72"/>
                    <a:pt x="f18" y="f18"/>
                    <a:pt x="f73" y="f74"/>
                  </a:cubicBezTo>
                  <a:cubicBezTo>
                    <a:pt x="f75" y="f36"/>
                    <a:pt x="f76" y="f77"/>
                    <a:pt x="f63" y="f78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43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9" y="f104"/>
                    <a:pt x="f105" y="f106"/>
                  </a:cubicBezTo>
                  <a:cubicBezTo>
                    <a:pt x="f5" y="f107"/>
                    <a:pt x="f11" y="f108"/>
                    <a:pt x="f109" y="f110"/>
                  </a:cubicBezTo>
                  <a:cubicBezTo>
                    <a:pt x="f111" y="f112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83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86"/>
                    <a:pt x="f129" y="f130"/>
                    <a:pt x="f124" y="f88"/>
                  </a:cubicBezTo>
                  <a:cubicBezTo>
                    <a:pt x="f131" y="f132"/>
                    <a:pt x="f131" y="f132"/>
                    <a:pt x="f131" y="f133"/>
                  </a:cubicBezTo>
                  <a:cubicBezTo>
                    <a:pt x="f98" y="f134"/>
                    <a:pt x="f135" y="f136"/>
                    <a:pt x="f137" y="f128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98" y="f144"/>
                    <a:pt x="f145" y="f146"/>
                    <a:pt x="f33" y="f147"/>
                  </a:cubicBezTo>
                  <a:cubicBezTo>
                    <a:pt x="f148" y="f149"/>
                    <a:pt x="f150" y="f151"/>
                    <a:pt x="f127" y="f11"/>
                  </a:cubicBezTo>
                  <a:cubicBezTo>
                    <a:pt x="f152" y="f153"/>
                    <a:pt x="f57" y="f153"/>
                    <a:pt x="f154" y="f9"/>
                  </a:cubicBezTo>
                  <a:cubicBezTo>
                    <a:pt x="f155" y="f156"/>
                    <a:pt x="f157" y="f158"/>
                    <a:pt x="f159" y="f13"/>
                  </a:cubicBezTo>
                  <a:cubicBezTo>
                    <a:pt x="f160" y="f161"/>
                    <a:pt x="f154" y="f15"/>
                    <a:pt x="f162" y="f109"/>
                  </a:cubicBezTo>
                  <a:cubicBezTo>
                    <a:pt x="f163" y="f113"/>
                    <a:pt x="f164" y="f165"/>
                    <a:pt x="f125" y="f166"/>
                  </a:cubicBezTo>
                  <a:cubicBezTo>
                    <a:pt x="f167" y="f168"/>
                    <a:pt x="f125" y="f124"/>
                    <a:pt x="f125" y="f169"/>
                  </a:cubicBezTo>
                  <a:cubicBezTo>
                    <a:pt x="f85" y="f33"/>
                    <a:pt x="f163" y="f170"/>
                    <a:pt x="f167" y="f51"/>
                  </a:cubicBezTo>
                  <a:cubicBezTo>
                    <a:pt x="f167" y="f150"/>
                    <a:pt x="f171" y="f172"/>
                    <a:pt x="f152" y="f173"/>
                  </a:cubicBezTo>
                  <a:cubicBezTo>
                    <a:pt x="f173" y="f83"/>
                    <a:pt x="f174" y="f175"/>
                    <a:pt x="f132" y="f176"/>
                  </a:cubicBezTo>
                  <a:cubicBezTo>
                    <a:pt x="f177" y="f8"/>
                    <a:pt x="f178" y="f179"/>
                    <a:pt x="f180" y="f181"/>
                  </a:cubicBezTo>
                  <a:cubicBezTo>
                    <a:pt x="f182" y="f72"/>
                    <a:pt x="f183" y="f184"/>
                    <a:pt x="f185" y="f186"/>
                  </a:cubicBezTo>
                  <a:cubicBezTo>
                    <a:pt x="f185" y="f187"/>
                    <a:pt x="f188" y="f80"/>
                    <a:pt x="f189" y="f190"/>
                  </a:cubicBezTo>
                  <a:cubicBezTo>
                    <a:pt x="f191" y="f192"/>
                    <a:pt x="f193" y="f194"/>
                    <a:pt x="f195" y="f82"/>
                  </a:cubicBezTo>
                  <a:cubicBezTo>
                    <a:pt x="f196" y="f197"/>
                    <a:pt x="f94" y="f198"/>
                    <a:pt x="f199" y="f200"/>
                  </a:cubicBezTo>
                  <a:cubicBezTo>
                    <a:pt x="f193" y="f201"/>
                    <a:pt x="f189" y="f202"/>
                    <a:pt x="f40" y="f203"/>
                  </a:cubicBezTo>
                  <a:cubicBezTo>
                    <a:pt x="f38" y="f204"/>
                    <a:pt x="f205" y="f206"/>
                    <a:pt x="f92" y="f207"/>
                  </a:cubicBezTo>
                  <a:cubicBezTo>
                    <a:pt x="f208" y="f76"/>
                    <a:pt x="f209" y="f179"/>
                    <a:pt x="f210" y="f63"/>
                  </a:cubicBezTo>
                  <a:cubicBezTo>
                    <a:pt x="f211" y="f212"/>
                    <a:pt x="f155" y="f85"/>
                    <a:pt x="f213" y="f214"/>
                  </a:cubicBezTo>
                  <a:cubicBezTo>
                    <a:pt x="f213" y="f2"/>
                    <a:pt x="f157" y="f215"/>
                    <a:pt x="f59" y="f216"/>
                  </a:cubicBezTo>
                  <a:cubicBezTo>
                    <a:pt x="f155" y="f144"/>
                    <a:pt x="f217" y="f218"/>
                    <a:pt x="f176" y="f219"/>
                  </a:cubicBezTo>
                  <a:cubicBezTo>
                    <a:pt x="f220" y="f153"/>
                    <a:pt x="f221" y="f5"/>
                    <a:pt x="f8" y="f9"/>
                  </a:cubicBezTo>
                  <a:close/>
                </a:path>
              </a:pathLst>
            </a:custGeom>
            <a:solidFill>
              <a:srgbClr val="FFE2B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1F5EFE34-2DF2-FC55-9E05-45469848D0C0}"/>
                </a:ext>
              </a:extLst>
            </p:cNvPr>
            <p:cNvSpPr/>
            <p:nvPr/>
          </p:nvSpPr>
          <p:spPr>
            <a:xfrm>
              <a:off x="1172836" y="3634538"/>
              <a:ext cx="1326766" cy="15089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8"/>
                <a:gd name="f7" fmla="val 282"/>
                <a:gd name="f8" fmla="val 167"/>
                <a:gd name="f9" fmla="val 170"/>
                <a:gd name="f10" fmla="val 174"/>
                <a:gd name="f11" fmla="val 1"/>
                <a:gd name="f12" fmla="val 177"/>
                <a:gd name="f13" fmla="val 2"/>
                <a:gd name="f14" fmla="val 186"/>
                <a:gd name="f15" fmla="val 6"/>
                <a:gd name="f16" fmla="val 196"/>
                <a:gd name="f17" fmla="val 205"/>
                <a:gd name="f18" fmla="val 8"/>
                <a:gd name="f19" fmla="val 219"/>
                <a:gd name="f20" fmla="val 12"/>
                <a:gd name="f21" fmla="val 228"/>
                <a:gd name="f22" fmla="val 21"/>
                <a:gd name="f23" fmla="val 233"/>
                <a:gd name="f24" fmla="val 34"/>
                <a:gd name="f25" fmla="val 238"/>
                <a:gd name="f26" fmla="val 46"/>
                <a:gd name="f27" fmla="val 235"/>
                <a:gd name="f28" fmla="val 58"/>
                <a:gd name="f29" fmla="val 234"/>
                <a:gd name="f30" fmla="val 70"/>
                <a:gd name="f31" fmla="val 80"/>
                <a:gd name="f32" fmla="val 231"/>
                <a:gd name="f33" fmla="val 90"/>
                <a:gd name="f34" fmla="val 101"/>
                <a:gd name="f35" fmla="val 230"/>
                <a:gd name="f36" fmla="val 102"/>
                <a:gd name="f37" fmla="val 229"/>
                <a:gd name="f38" fmla="val 103"/>
                <a:gd name="f39" fmla="val 222"/>
                <a:gd name="f40" fmla="val 104"/>
                <a:gd name="f41" fmla="val 216"/>
                <a:gd name="f42" fmla="val 109"/>
                <a:gd name="f43" fmla="val 210"/>
                <a:gd name="f44" fmla="val 112"/>
                <a:gd name="f45" fmla="val 207"/>
                <a:gd name="f46" fmla="val 114"/>
                <a:gd name="f47" fmla="val 116"/>
                <a:gd name="f48" fmla="val 204"/>
                <a:gd name="f49" fmla="val 119"/>
                <a:gd name="f50" fmla="val 133"/>
                <a:gd name="f51" fmla="val 187"/>
                <a:gd name="f52" fmla="val 146"/>
                <a:gd name="f53" fmla="val 178"/>
                <a:gd name="f54" fmla="val 159"/>
                <a:gd name="f55" fmla="val 160"/>
                <a:gd name="f56" fmla="val 161"/>
                <a:gd name="f57" fmla="val 181"/>
                <a:gd name="f58" fmla="val 184"/>
                <a:gd name="f59" fmla="val 158"/>
                <a:gd name="f60" fmla="val 157"/>
                <a:gd name="f61" fmla="val 191"/>
                <a:gd name="f62" fmla="val 153"/>
                <a:gd name="f63" fmla="val 151"/>
                <a:gd name="f64" fmla="val 203"/>
                <a:gd name="f65" fmla="val 208"/>
                <a:gd name="f66" fmla="val 212"/>
                <a:gd name="f67" fmla="val 149"/>
                <a:gd name="f68" fmla="val 217"/>
                <a:gd name="f69" fmla="val 147"/>
                <a:gd name="f70" fmla="val 220"/>
                <a:gd name="f71" fmla="val 145"/>
                <a:gd name="f72" fmla="val 224"/>
                <a:gd name="f73" fmla="val 225"/>
                <a:gd name="f74" fmla="val 154"/>
                <a:gd name="f75" fmla="val 223"/>
                <a:gd name="f76" fmla="val 162"/>
                <a:gd name="f77" fmla="val 227"/>
                <a:gd name="f78" fmla="val 200"/>
                <a:gd name="f79" fmla="val 239"/>
                <a:gd name="f80" fmla="val 242"/>
                <a:gd name="f81" fmla="val 236"/>
                <a:gd name="f82" fmla="val 246"/>
                <a:gd name="f83" fmla="val 251"/>
                <a:gd name="f84" fmla="val 266"/>
                <a:gd name="f85" fmla="val 247"/>
                <a:gd name="f86" fmla="val 199"/>
                <a:gd name="f87" fmla="val 173"/>
                <a:gd name="f88" fmla="val 281"/>
                <a:gd name="f89" fmla="val 280"/>
                <a:gd name="f90" fmla="val 279"/>
                <a:gd name="f91" fmla="val 169"/>
                <a:gd name="f92" fmla="val 164"/>
                <a:gd name="f93" fmla="val 163"/>
                <a:gd name="f94" fmla="val 182"/>
                <a:gd name="f95" fmla="val 148"/>
                <a:gd name="f96" fmla="val 194"/>
                <a:gd name="f97" fmla="val 134"/>
                <a:gd name="f98" fmla="val 120"/>
                <a:gd name="f99" fmla="val 213"/>
                <a:gd name="f100" fmla="val 118"/>
                <a:gd name="f101" fmla="val 214"/>
                <a:gd name="f102" fmla="val 215"/>
                <a:gd name="f103" fmla="val 115"/>
                <a:gd name="f104" fmla="val 221"/>
                <a:gd name="f105" fmla="val 77"/>
                <a:gd name="f106" fmla="val 75"/>
                <a:gd name="f107" fmla="val 72"/>
                <a:gd name="f108" fmla="val 237"/>
                <a:gd name="f109" fmla="val 69"/>
                <a:gd name="f110" fmla="val 60"/>
                <a:gd name="f111" fmla="val 51"/>
                <a:gd name="f112" fmla="val 43"/>
                <a:gd name="f113" fmla="val 37"/>
                <a:gd name="f114" fmla="val 254"/>
                <a:gd name="f115" fmla="val 35"/>
                <a:gd name="f116" fmla="val 33"/>
                <a:gd name="f117" fmla="val 30"/>
                <a:gd name="f118" fmla="val 241"/>
                <a:gd name="f119" fmla="val 28"/>
                <a:gd name="f120" fmla="val 22"/>
                <a:gd name="f121" fmla="val 19"/>
                <a:gd name="f122" fmla="val 16"/>
                <a:gd name="f123" fmla="val 13"/>
                <a:gd name="f124" fmla="val 9"/>
                <a:gd name="f125" fmla="val 206"/>
                <a:gd name="f126" fmla="val 4"/>
                <a:gd name="f127" fmla="val 202"/>
                <a:gd name="f128" fmla="val 197"/>
                <a:gd name="f129" fmla="val 195"/>
                <a:gd name="f130" fmla="val 193"/>
                <a:gd name="f131" fmla="val 183"/>
                <a:gd name="f132" fmla="val 50"/>
                <a:gd name="f133" fmla="val 71"/>
                <a:gd name="f134" fmla="val 76"/>
                <a:gd name="f135" fmla="val 81"/>
                <a:gd name="f136" fmla="val 85"/>
                <a:gd name="f137" fmla="val 87"/>
                <a:gd name="f138" fmla="val 156"/>
                <a:gd name="f139" fmla="val 92"/>
                <a:gd name="f140" fmla="val 155"/>
                <a:gd name="f141" fmla="val 98"/>
                <a:gd name="f142" fmla="val 152"/>
                <a:gd name="f143" fmla="val 107"/>
                <a:gd name="f144" fmla="val 141"/>
                <a:gd name="f145" fmla="val 131"/>
                <a:gd name="f146" fmla="val 124"/>
                <a:gd name="f147" fmla="val 121"/>
                <a:gd name="f148" fmla="val 130"/>
                <a:gd name="f149" fmla="val 110"/>
                <a:gd name="f150" fmla="val 105"/>
                <a:gd name="f151" fmla="val 135"/>
                <a:gd name="f152" fmla="val 138"/>
                <a:gd name="f153" fmla="val 97"/>
                <a:gd name="f154" fmla="val 142"/>
                <a:gd name="f155" fmla="val 88"/>
                <a:gd name="f156" fmla="val 83"/>
                <a:gd name="f157" fmla="val 56"/>
                <a:gd name="f158" fmla="val 41"/>
                <a:gd name="f159" fmla="val 38"/>
                <a:gd name="f160" fmla="val 36"/>
                <a:gd name="f161" fmla="val 136"/>
                <a:gd name="f162" fmla="val 137"/>
                <a:gd name="f163" fmla="val 32"/>
                <a:gd name="f164" fmla="val 31"/>
                <a:gd name="f165" fmla="val 143"/>
                <a:gd name="f166" fmla="val 29"/>
                <a:gd name="f167" fmla="val 26"/>
                <a:gd name="f168" fmla="val 3"/>
                <a:gd name="f169" fmla="val 165"/>
                <a:gd name="f170" fmla="+- 0 0 -90"/>
                <a:gd name="f171" fmla="*/ f3 1 248"/>
                <a:gd name="f172" fmla="*/ f4 1 282"/>
                <a:gd name="f173" fmla="val f5"/>
                <a:gd name="f174" fmla="val f6"/>
                <a:gd name="f175" fmla="val f7"/>
                <a:gd name="f176" fmla="*/ f170 f0 1"/>
                <a:gd name="f177" fmla="+- f175 0 f173"/>
                <a:gd name="f178" fmla="+- f174 0 f173"/>
                <a:gd name="f179" fmla="*/ f176 1 f2"/>
                <a:gd name="f180" fmla="*/ f178 1 248"/>
                <a:gd name="f181" fmla="*/ f177 1 282"/>
                <a:gd name="f182" fmla="*/ 167 f178 1"/>
                <a:gd name="f183" fmla="*/ 0 f177 1"/>
                <a:gd name="f184" fmla="*/ 177 f178 1"/>
                <a:gd name="f185" fmla="*/ 2 f177 1"/>
                <a:gd name="f186" fmla="*/ 205 f178 1"/>
                <a:gd name="f187" fmla="*/ 8 f177 1"/>
                <a:gd name="f188" fmla="*/ 233 f178 1"/>
                <a:gd name="f189" fmla="*/ 34 f177 1"/>
                <a:gd name="f190" fmla="*/ 234 f178 1"/>
                <a:gd name="f191" fmla="*/ 70 f177 1"/>
                <a:gd name="f192" fmla="*/ 231 f178 1"/>
                <a:gd name="f193" fmla="*/ 101 f177 1"/>
                <a:gd name="f194" fmla="*/ 229 f178 1"/>
                <a:gd name="f195" fmla="*/ 103 f177 1"/>
                <a:gd name="f196" fmla="*/ 210 f178 1"/>
                <a:gd name="f197" fmla="*/ 112 f177 1"/>
                <a:gd name="f198" fmla="*/ 204 f178 1"/>
                <a:gd name="f199" fmla="*/ 119 f177 1"/>
                <a:gd name="f200" fmla="*/ 178 f178 1"/>
                <a:gd name="f201" fmla="*/ 159 f177 1"/>
                <a:gd name="f202" fmla="*/ 161 f177 1"/>
                <a:gd name="f203" fmla="*/ 186 f178 1"/>
                <a:gd name="f204" fmla="*/ 157 f177 1"/>
                <a:gd name="f205" fmla="*/ 203 f178 1"/>
                <a:gd name="f206" fmla="*/ 151 f177 1"/>
                <a:gd name="f207" fmla="*/ 217 f178 1"/>
                <a:gd name="f208" fmla="*/ 147 f177 1"/>
                <a:gd name="f209" fmla="*/ 222 f178 1"/>
                <a:gd name="f210" fmla="*/ 145 f177 1"/>
                <a:gd name="f211" fmla="*/ 225 f178 1"/>
                <a:gd name="f212" fmla="*/ 149 f177 1"/>
                <a:gd name="f213" fmla="*/ 223 f178 1"/>
                <a:gd name="f214" fmla="*/ 162 f177 1"/>
                <a:gd name="f215" fmla="*/ 227 f178 1"/>
                <a:gd name="f216" fmla="*/ 186 f177 1"/>
                <a:gd name="f217" fmla="*/ 200 f177 1"/>
                <a:gd name="f218" fmla="*/ 242 f178 1"/>
                <a:gd name="f219" fmla="*/ 236 f177 1"/>
                <a:gd name="f220" fmla="*/ 247 f178 1"/>
                <a:gd name="f221" fmla="*/ 282 f177 1"/>
                <a:gd name="f222" fmla="*/ 174 f178 1"/>
                <a:gd name="f223" fmla="*/ 173 f178 1"/>
                <a:gd name="f224" fmla="*/ 279 f177 1"/>
                <a:gd name="f225" fmla="*/ 164 f178 1"/>
                <a:gd name="f226" fmla="*/ 163 f178 1"/>
                <a:gd name="f227" fmla="*/ 180 f177 1"/>
                <a:gd name="f228" fmla="*/ 160 f178 1"/>
                <a:gd name="f229" fmla="*/ 182 f177 1"/>
                <a:gd name="f230" fmla="*/ 120 f178 1"/>
                <a:gd name="f231" fmla="*/ 213 f177 1"/>
                <a:gd name="f232" fmla="*/ 115 f178 1"/>
                <a:gd name="f233" fmla="*/ 217 f177 1"/>
                <a:gd name="f234" fmla="*/ 77 f178 1"/>
                <a:gd name="f235" fmla="*/ 234 f177 1"/>
                <a:gd name="f236" fmla="*/ 69 f178 1"/>
                <a:gd name="f237" fmla="*/ 238 f177 1"/>
                <a:gd name="f238" fmla="*/ 43 f178 1"/>
                <a:gd name="f239" fmla="*/ 251 f177 1"/>
                <a:gd name="f240" fmla="*/ 33 f178 1"/>
                <a:gd name="f241" fmla="*/ 247 f177 1"/>
                <a:gd name="f242" fmla="*/ 22 f178 1"/>
                <a:gd name="f243" fmla="*/ 229 f177 1"/>
                <a:gd name="f244" fmla="*/ 16 f178 1"/>
                <a:gd name="f245" fmla="*/ 4 f178 1"/>
                <a:gd name="f246" fmla="*/ 202 f177 1"/>
                <a:gd name="f247" fmla="*/ 6 f178 1"/>
                <a:gd name="f248" fmla="*/ 193 f177 1"/>
                <a:gd name="f249" fmla="*/ 71 f178 1"/>
                <a:gd name="f250" fmla="*/ 164 f177 1"/>
                <a:gd name="f251" fmla="*/ 85 f178 1"/>
                <a:gd name="f252" fmla="*/ 158 f177 1"/>
                <a:gd name="f253" fmla="*/ 92 f178 1"/>
                <a:gd name="f254" fmla="*/ 155 f177 1"/>
                <a:gd name="f255" fmla="*/ 107 f178 1"/>
                <a:gd name="f256" fmla="*/ 141 f177 1"/>
                <a:gd name="f257" fmla="*/ 130 f178 1"/>
                <a:gd name="f258" fmla="*/ 110 f177 1"/>
                <a:gd name="f259" fmla="*/ 138 f178 1"/>
                <a:gd name="f260" fmla="*/ 97 f177 1"/>
                <a:gd name="f261" fmla="*/ 141 f178 1"/>
                <a:gd name="f262" fmla="*/ 83 f177 1"/>
                <a:gd name="f263" fmla="*/ 134 f178 1"/>
                <a:gd name="f264" fmla="*/ 43 f177 1"/>
                <a:gd name="f265" fmla="*/ 36 f177 1"/>
                <a:gd name="f266" fmla="*/ 137 f178 1"/>
                <a:gd name="f267" fmla="*/ 32 f177 1"/>
                <a:gd name="f268" fmla="*/ 145 f178 1"/>
                <a:gd name="f269" fmla="*/ 26 f177 1"/>
                <a:gd name="f270" fmla="*/ 3 f177 1"/>
                <a:gd name="f271" fmla="+- f179 0 f1"/>
                <a:gd name="f272" fmla="*/ f182 1 248"/>
                <a:gd name="f273" fmla="*/ f183 1 282"/>
                <a:gd name="f274" fmla="*/ f184 1 248"/>
                <a:gd name="f275" fmla="*/ f185 1 282"/>
                <a:gd name="f276" fmla="*/ f186 1 248"/>
                <a:gd name="f277" fmla="*/ f187 1 282"/>
                <a:gd name="f278" fmla="*/ f188 1 248"/>
                <a:gd name="f279" fmla="*/ f189 1 282"/>
                <a:gd name="f280" fmla="*/ f190 1 248"/>
                <a:gd name="f281" fmla="*/ f191 1 282"/>
                <a:gd name="f282" fmla="*/ f192 1 248"/>
                <a:gd name="f283" fmla="*/ f193 1 282"/>
                <a:gd name="f284" fmla="*/ f194 1 248"/>
                <a:gd name="f285" fmla="*/ f195 1 282"/>
                <a:gd name="f286" fmla="*/ f196 1 248"/>
                <a:gd name="f287" fmla="*/ f197 1 282"/>
                <a:gd name="f288" fmla="*/ f198 1 248"/>
                <a:gd name="f289" fmla="*/ f199 1 282"/>
                <a:gd name="f290" fmla="*/ f200 1 248"/>
                <a:gd name="f291" fmla="*/ f201 1 282"/>
                <a:gd name="f292" fmla="*/ f202 1 282"/>
                <a:gd name="f293" fmla="*/ f203 1 248"/>
                <a:gd name="f294" fmla="*/ f204 1 282"/>
                <a:gd name="f295" fmla="*/ f205 1 248"/>
                <a:gd name="f296" fmla="*/ f206 1 282"/>
                <a:gd name="f297" fmla="*/ f207 1 248"/>
                <a:gd name="f298" fmla="*/ f208 1 282"/>
                <a:gd name="f299" fmla="*/ f209 1 248"/>
                <a:gd name="f300" fmla="*/ f210 1 282"/>
                <a:gd name="f301" fmla="*/ f211 1 248"/>
                <a:gd name="f302" fmla="*/ f212 1 282"/>
                <a:gd name="f303" fmla="*/ f213 1 248"/>
                <a:gd name="f304" fmla="*/ f214 1 282"/>
                <a:gd name="f305" fmla="*/ f215 1 248"/>
                <a:gd name="f306" fmla="*/ f216 1 282"/>
                <a:gd name="f307" fmla="*/ f217 1 282"/>
                <a:gd name="f308" fmla="*/ f218 1 248"/>
                <a:gd name="f309" fmla="*/ f219 1 282"/>
                <a:gd name="f310" fmla="*/ f220 1 248"/>
                <a:gd name="f311" fmla="*/ f221 1 282"/>
                <a:gd name="f312" fmla="*/ f222 1 248"/>
                <a:gd name="f313" fmla="*/ f223 1 248"/>
                <a:gd name="f314" fmla="*/ f224 1 282"/>
                <a:gd name="f315" fmla="*/ f225 1 248"/>
                <a:gd name="f316" fmla="*/ f226 1 248"/>
                <a:gd name="f317" fmla="*/ f227 1 282"/>
                <a:gd name="f318" fmla="*/ f228 1 248"/>
                <a:gd name="f319" fmla="*/ f229 1 282"/>
                <a:gd name="f320" fmla="*/ f230 1 248"/>
                <a:gd name="f321" fmla="*/ f231 1 282"/>
                <a:gd name="f322" fmla="*/ f232 1 248"/>
                <a:gd name="f323" fmla="*/ f233 1 282"/>
                <a:gd name="f324" fmla="*/ f234 1 248"/>
                <a:gd name="f325" fmla="*/ f235 1 282"/>
                <a:gd name="f326" fmla="*/ f236 1 248"/>
                <a:gd name="f327" fmla="*/ f237 1 282"/>
                <a:gd name="f328" fmla="*/ f238 1 248"/>
                <a:gd name="f329" fmla="*/ f239 1 282"/>
                <a:gd name="f330" fmla="*/ f240 1 248"/>
                <a:gd name="f331" fmla="*/ f241 1 282"/>
                <a:gd name="f332" fmla="*/ f242 1 248"/>
                <a:gd name="f333" fmla="*/ f243 1 282"/>
                <a:gd name="f334" fmla="*/ f244 1 248"/>
                <a:gd name="f335" fmla="*/ f245 1 248"/>
                <a:gd name="f336" fmla="*/ f246 1 282"/>
                <a:gd name="f337" fmla="*/ f247 1 248"/>
                <a:gd name="f338" fmla="*/ f248 1 282"/>
                <a:gd name="f339" fmla="*/ f249 1 248"/>
                <a:gd name="f340" fmla="*/ f250 1 282"/>
                <a:gd name="f341" fmla="*/ f251 1 248"/>
                <a:gd name="f342" fmla="*/ f252 1 282"/>
                <a:gd name="f343" fmla="*/ f253 1 248"/>
                <a:gd name="f344" fmla="*/ f254 1 282"/>
                <a:gd name="f345" fmla="*/ f255 1 248"/>
                <a:gd name="f346" fmla="*/ f256 1 282"/>
                <a:gd name="f347" fmla="*/ f257 1 248"/>
                <a:gd name="f348" fmla="*/ f258 1 282"/>
                <a:gd name="f349" fmla="*/ f259 1 248"/>
                <a:gd name="f350" fmla="*/ f260 1 282"/>
                <a:gd name="f351" fmla="*/ f261 1 248"/>
                <a:gd name="f352" fmla="*/ f262 1 282"/>
                <a:gd name="f353" fmla="*/ f263 1 248"/>
                <a:gd name="f354" fmla="*/ f264 1 282"/>
                <a:gd name="f355" fmla="*/ f265 1 282"/>
                <a:gd name="f356" fmla="*/ f266 1 248"/>
                <a:gd name="f357" fmla="*/ f267 1 282"/>
                <a:gd name="f358" fmla="*/ f268 1 248"/>
                <a:gd name="f359" fmla="*/ f269 1 282"/>
                <a:gd name="f360" fmla="*/ f270 1 282"/>
                <a:gd name="f361" fmla="*/ 0 1 f180"/>
                <a:gd name="f362" fmla="*/ f174 1 f180"/>
                <a:gd name="f363" fmla="*/ 0 1 f181"/>
                <a:gd name="f364" fmla="*/ f175 1 f181"/>
                <a:gd name="f365" fmla="*/ f272 1 f180"/>
                <a:gd name="f366" fmla="*/ f273 1 f181"/>
                <a:gd name="f367" fmla="*/ f274 1 f180"/>
                <a:gd name="f368" fmla="*/ f275 1 f181"/>
                <a:gd name="f369" fmla="*/ f276 1 f180"/>
                <a:gd name="f370" fmla="*/ f277 1 f181"/>
                <a:gd name="f371" fmla="*/ f278 1 f180"/>
                <a:gd name="f372" fmla="*/ f279 1 f181"/>
                <a:gd name="f373" fmla="*/ f280 1 f180"/>
                <a:gd name="f374" fmla="*/ f281 1 f181"/>
                <a:gd name="f375" fmla="*/ f282 1 f180"/>
                <a:gd name="f376" fmla="*/ f283 1 f181"/>
                <a:gd name="f377" fmla="*/ f284 1 f180"/>
                <a:gd name="f378" fmla="*/ f285 1 f181"/>
                <a:gd name="f379" fmla="*/ f286 1 f180"/>
                <a:gd name="f380" fmla="*/ f287 1 f181"/>
                <a:gd name="f381" fmla="*/ f288 1 f180"/>
                <a:gd name="f382" fmla="*/ f289 1 f181"/>
                <a:gd name="f383" fmla="*/ f290 1 f180"/>
                <a:gd name="f384" fmla="*/ f291 1 f181"/>
                <a:gd name="f385" fmla="*/ f292 1 f181"/>
                <a:gd name="f386" fmla="*/ f293 1 f180"/>
                <a:gd name="f387" fmla="*/ f294 1 f181"/>
                <a:gd name="f388" fmla="*/ f295 1 f180"/>
                <a:gd name="f389" fmla="*/ f296 1 f181"/>
                <a:gd name="f390" fmla="*/ f297 1 f180"/>
                <a:gd name="f391" fmla="*/ f298 1 f181"/>
                <a:gd name="f392" fmla="*/ f299 1 f180"/>
                <a:gd name="f393" fmla="*/ f300 1 f181"/>
                <a:gd name="f394" fmla="*/ f301 1 f180"/>
                <a:gd name="f395" fmla="*/ f302 1 f181"/>
                <a:gd name="f396" fmla="*/ f303 1 f180"/>
                <a:gd name="f397" fmla="*/ f304 1 f181"/>
                <a:gd name="f398" fmla="*/ f305 1 f180"/>
                <a:gd name="f399" fmla="*/ f306 1 f181"/>
                <a:gd name="f400" fmla="*/ f307 1 f181"/>
                <a:gd name="f401" fmla="*/ f308 1 f180"/>
                <a:gd name="f402" fmla="*/ f309 1 f181"/>
                <a:gd name="f403" fmla="*/ f310 1 f180"/>
                <a:gd name="f404" fmla="*/ f311 1 f181"/>
                <a:gd name="f405" fmla="*/ f312 1 f180"/>
                <a:gd name="f406" fmla="*/ f313 1 f180"/>
                <a:gd name="f407" fmla="*/ f314 1 f181"/>
                <a:gd name="f408" fmla="*/ f315 1 f180"/>
                <a:gd name="f409" fmla="*/ f316 1 f180"/>
                <a:gd name="f410" fmla="*/ f317 1 f181"/>
                <a:gd name="f411" fmla="*/ f318 1 f180"/>
                <a:gd name="f412" fmla="*/ f319 1 f181"/>
                <a:gd name="f413" fmla="*/ f320 1 f180"/>
                <a:gd name="f414" fmla="*/ f321 1 f181"/>
                <a:gd name="f415" fmla="*/ f322 1 f180"/>
                <a:gd name="f416" fmla="*/ f323 1 f181"/>
                <a:gd name="f417" fmla="*/ f324 1 f180"/>
                <a:gd name="f418" fmla="*/ f325 1 f181"/>
                <a:gd name="f419" fmla="*/ f326 1 f180"/>
                <a:gd name="f420" fmla="*/ f327 1 f181"/>
                <a:gd name="f421" fmla="*/ f328 1 f180"/>
                <a:gd name="f422" fmla="*/ f329 1 f181"/>
                <a:gd name="f423" fmla="*/ f330 1 f180"/>
                <a:gd name="f424" fmla="*/ f331 1 f181"/>
                <a:gd name="f425" fmla="*/ f332 1 f180"/>
                <a:gd name="f426" fmla="*/ f333 1 f181"/>
                <a:gd name="f427" fmla="*/ f334 1 f180"/>
                <a:gd name="f428" fmla="*/ f335 1 f180"/>
                <a:gd name="f429" fmla="*/ f336 1 f181"/>
                <a:gd name="f430" fmla="*/ f337 1 f180"/>
                <a:gd name="f431" fmla="*/ f338 1 f181"/>
                <a:gd name="f432" fmla="*/ f339 1 f180"/>
                <a:gd name="f433" fmla="*/ f340 1 f181"/>
                <a:gd name="f434" fmla="*/ f341 1 f180"/>
                <a:gd name="f435" fmla="*/ f342 1 f181"/>
                <a:gd name="f436" fmla="*/ f343 1 f180"/>
                <a:gd name="f437" fmla="*/ f344 1 f181"/>
                <a:gd name="f438" fmla="*/ f345 1 f180"/>
                <a:gd name="f439" fmla="*/ f346 1 f181"/>
                <a:gd name="f440" fmla="*/ f347 1 f180"/>
                <a:gd name="f441" fmla="*/ f348 1 f181"/>
                <a:gd name="f442" fmla="*/ f349 1 f180"/>
                <a:gd name="f443" fmla="*/ f350 1 f181"/>
                <a:gd name="f444" fmla="*/ f351 1 f180"/>
                <a:gd name="f445" fmla="*/ f352 1 f181"/>
                <a:gd name="f446" fmla="*/ f353 1 f180"/>
                <a:gd name="f447" fmla="*/ f354 1 f181"/>
                <a:gd name="f448" fmla="*/ f355 1 f181"/>
                <a:gd name="f449" fmla="*/ f356 1 f180"/>
                <a:gd name="f450" fmla="*/ f357 1 f181"/>
                <a:gd name="f451" fmla="*/ f358 1 f180"/>
                <a:gd name="f452" fmla="*/ f359 1 f181"/>
                <a:gd name="f453" fmla="*/ f360 1 f181"/>
                <a:gd name="f454" fmla="*/ f361 f171 1"/>
                <a:gd name="f455" fmla="*/ f362 f171 1"/>
                <a:gd name="f456" fmla="*/ f364 f172 1"/>
                <a:gd name="f457" fmla="*/ f363 f172 1"/>
                <a:gd name="f458" fmla="*/ f365 f171 1"/>
                <a:gd name="f459" fmla="*/ f366 f172 1"/>
                <a:gd name="f460" fmla="*/ f367 f171 1"/>
                <a:gd name="f461" fmla="*/ f368 f172 1"/>
                <a:gd name="f462" fmla="*/ f369 f171 1"/>
                <a:gd name="f463" fmla="*/ f370 f172 1"/>
                <a:gd name="f464" fmla="*/ f371 f171 1"/>
                <a:gd name="f465" fmla="*/ f372 f172 1"/>
                <a:gd name="f466" fmla="*/ f373 f171 1"/>
                <a:gd name="f467" fmla="*/ f374 f172 1"/>
                <a:gd name="f468" fmla="*/ f375 f171 1"/>
                <a:gd name="f469" fmla="*/ f376 f172 1"/>
                <a:gd name="f470" fmla="*/ f377 f171 1"/>
                <a:gd name="f471" fmla="*/ f378 f172 1"/>
                <a:gd name="f472" fmla="*/ f379 f171 1"/>
                <a:gd name="f473" fmla="*/ f380 f172 1"/>
                <a:gd name="f474" fmla="*/ f381 f171 1"/>
                <a:gd name="f475" fmla="*/ f382 f172 1"/>
                <a:gd name="f476" fmla="*/ f383 f171 1"/>
                <a:gd name="f477" fmla="*/ f384 f172 1"/>
                <a:gd name="f478" fmla="*/ f385 f172 1"/>
                <a:gd name="f479" fmla="*/ f386 f171 1"/>
                <a:gd name="f480" fmla="*/ f387 f172 1"/>
                <a:gd name="f481" fmla="*/ f388 f171 1"/>
                <a:gd name="f482" fmla="*/ f389 f172 1"/>
                <a:gd name="f483" fmla="*/ f390 f171 1"/>
                <a:gd name="f484" fmla="*/ f391 f172 1"/>
                <a:gd name="f485" fmla="*/ f392 f171 1"/>
                <a:gd name="f486" fmla="*/ f393 f172 1"/>
                <a:gd name="f487" fmla="*/ f394 f171 1"/>
                <a:gd name="f488" fmla="*/ f395 f172 1"/>
                <a:gd name="f489" fmla="*/ f396 f171 1"/>
                <a:gd name="f490" fmla="*/ f397 f172 1"/>
                <a:gd name="f491" fmla="*/ f398 f171 1"/>
                <a:gd name="f492" fmla="*/ f399 f172 1"/>
                <a:gd name="f493" fmla="*/ f400 f172 1"/>
                <a:gd name="f494" fmla="*/ f401 f171 1"/>
                <a:gd name="f495" fmla="*/ f402 f172 1"/>
                <a:gd name="f496" fmla="*/ f403 f171 1"/>
                <a:gd name="f497" fmla="*/ f404 f172 1"/>
                <a:gd name="f498" fmla="*/ f405 f171 1"/>
                <a:gd name="f499" fmla="*/ f406 f171 1"/>
                <a:gd name="f500" fmla="*/ f407 f172 1"/>
                <a:gd name="f501" fmla="*/ f408 f171 1"/>
                <a:gd name="f502" fmla="*/ f409 f171 1"/>
                <a:gd name="f503" fmla="*/ f410 f172 1"/>
                <a:gd name="f504" fmla="*/ f411 f171 1"/>
                <a:gd name="f505" fmla="*/ f412 f172 1"/>
                <a:gd name="f506" fmla="*/ f413 f171 1"/>
                <a:gd name="f507" fmla="*/ f414 f172 1"/>
                <a:gd name="f508" fmla="*/ f415 f171 1"/>
                <a:gd name="f509" fmla="*/ f416 f172 1"/>
                <a:gd name="f510" fmla="*/ f417 f171 1"/>
                <a:gd name="f511" fmla="*/ f418 f172 1"/>
                <a:gd name="f512" fmla="*/ f419 f171 1"/>
                <a:gd name="f513" fmla="*/ f420 f172 1"/>
                <a:gd name="f514" fmla="*/ f421 f171 1"/>
                <a:gd name="f515" fmla="*/ f422 f172 1"/>
                <a:gd name="f516" fmla="*/ f423 f171 1"/>
                <a:gd name="f517" fmla="*/ f424 f172 1"/>
                <a:gd name="f518" fmla="*/ f425 f171 1"/>
                <a:gd name="f519" fmla="*/ f426 f172 1"/>
                <a:gd name="f520" fmla="*/ f427 f171 1"/>
                <a:gd name="f521" fmla="*/ f428 f171 1"/>
                <a:gd name="f522" fmla="*/ f429 f172 1"/>
                <a:gd name="f523" fmla="*/ f430 f171 1"/>
                <a:gd name="f524" fmla="*/ f431 f172 1"/>
                <a:gd name="f525" fmla="*/ f432 f171 1"/>
                <a:gd name="f526" fmla="*/ f433 f172 1"/>
                <a:gd name="f527" fmla="*/ f434 f171 1"/>
                <a:gd name="f528" fmla="*/ f435 f172 1"/>
                <a:gd name="f529" fmla="*/ f436 f171 1"/>
                <a:gd name="f530" fmla="*/ f437 f172 1"/>
                <a:gd name="f531" fmla="*/ f438 f171 1"/>
                <a:gd name="f532" fmla="*/ f439 f172 1"/>
                <a:gd name="f533" fmla="*/ f440 f171 1"/>
                <a:gd name="f534" fmla="*/ f441 f172 1"/>
                <a:gd name="f535" fmla="*/ f442 f171 1"/>
                <a:gd name="f536" fmla="*/ f443 f172 1"/>
                <a:gd name="f537" fmla="*/ f444 f171 1"/>
                <a:gd name="f538" fmla="*/ f445 f172 1"/>
                <a:gd name="f539" fmla="*/ f446 f171 1"/>
                <a:gd name="f540" fmla="*/ f447 f172 1"/>
                <a:gd name="f541" fmla="*/ f448 f172 1"/>
                <a:gd name="f542" fmla="*/ f449 f171 1"/>
                <a:gd name="f543" fmla="*/ f450 f172 1"/>
                <a:gd name="f544" fmla="*/ f451 f171 1"/>
                <a:gd name="f545" fmla="*/ f452 f172 1"/>
                <a:gd name="f546" fmla="*/ f453 f1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1">
                  <a:pos x="f458" y="f459"/>
                </a:cxn>
                <a:cxn ang="f271">
                  <a:pos x="f460" y="f461"/>
                </a:cxn>
                <a:cxn ang="f271">
                  <a:pos x="f462" y="f463"/>
                </a:cxn>
                <a:cxn ang="f271">
                  <a:pos x="f464" y="f465"/>
                </a:cxn>
                <a:cxn ang="f271">
                  <a:pos x="f466" y="f467"/>
                </a:cxn>
                <a:cxn ang="f271">
                  <a:pos x="f468" y="f469"/>
                </a:cxn>
                <a:cxn ang="f271">
                  <a:pos x="f470" y="f471"/>
                </a:cxn>
                <a:cxn ang="f271">
                  <a:pos x="f472" y="f473"/>
                </a:cxn>
                <a:cxn ang="f271">
                  <a:pos x="f474" y="f475"/>
                </a:cxn>
                <a:cxn ang="f271">
                  <a:pos x="f476" y="f477"/>
                </a:cxn>
                <a:cxn ang="f271">
                  <a:pos x="f476" y="f478"/>
                </a:cxn>
                <a:cxn ang="f271">
                  <a:pos x="f479" y="f480"/>
                </a:cxn>
                <a:cxn ang="f271">
                  <a:pos x="f481" y="f482"/>
                </a:cxn>
                <a:cxn ang="f271">
                  <a:pos x="f483" y="f484"/>
                </a:cxn>
                <a:cxn ang="f271">
                  <a:pos x="f485" y="f486"/>
                </a:cxn>
                <a:cxn ang="f271">
                  <a:pos x="f487" y="f488"/>
                </a:cxn>
                <a:cxn ang="f271">
                  <a:pos x="f489" y="f490"/>
                </a:cxn>
                <a:cxn ang="f271">
                  <a:pos x="f491" y="f492"/>
                </a:cxn>
                <a:cxn ang="f271">
                  <a:pos x="f468" y="f493"/>
                </a:cxn>
                <a:cxn ang="f271">
                  <a:pos x="f494" y="f495"/>
                </a:cxn>
                <a:cxn ang="f271">
                  <a:pos x="f496" y="f497"/>
                </a:cxn>
                <a:cxn ang="f271">
                  <a:pos x="f498" y="f497"/>
                </a:cxn>
                <a:cxn ang="f271">
                  <a:pos x="f499" y="f500"/>
                </a:cxn>
                <a:cxn ang="f271">
                  <a:pos x="f501" y="f492"/>
                </a:cxn>
                <a:cxn ang="f271">
                  <a:pos x="f502" y="f503"/>
                </a:cxn>
                <a:cxn ang="f271">
                  <a:pos x="f504" y="f505"/>
                </a:cxn>
                <a:cxn ang="f271">
                  <a:pos x="f506" y="f507"/>
                </a:cxn>
                <a:cxn ang="f271">
                  <a:pos x="f508" y="f509"/>
                </a:cxn>
                <a:cxn ang="f271">
                  <a:pos x="f510" y="f511"/>
                </a:cxn>
                <a:cxn ang="f271">
                  <a:pos x="f512" y="f513"/>
                </a:cxn>
                <a:cxn ang="f271">
                  <a:pos x="f514" y="f515"/>
                </a:cxn>
                <a:cxn ang="f271">
                  <a:pos x="f516" y="f517"/>
                </a:cxn>
                <a:cxn ang="f271">
                  <a:pos x="f518" y="f519"/>
                </a:cxn>
                <a:cxn ang="f271">
                  <a:pos x="f520" y="f509"/>
                </a:cxn>
                <a:cxn ang="f271">
                  <a:pos x="f521" y="f522"/>
                </a:cxn>
                <a:cxn ang="f271">
                  <a:pos x="f523" y="f524"/>
                </a:cxn>
                <a:cxn ang="f271">
                  <a:pos x="f525" y="f526"/>
                </a:cxn>
                <a:cxn ang="f271">
                  <a:pos x="f527" y="f528"/>
                </a:cxn>
                <a:cxn ang="f271">
                  <a:pos x="f529" y="f530"/>
                </a:cxn>
                <a:cxn ang="f271">
                  <a:pos x="f531" y="f532"/>
                </a:cxn>
                <a:cxn ang="f271">
                  <a:pos x="f533" y="f534"/>
                </a:cxn>
                <a:cxn ang="f271">
                  <a:pos x="f535" y="f536"/>
                </a:cxn>
                <a:cxn ang="f271">
                  <a:pos x="f537" y="f538"/>
                </a:cxn>
                <a:cxn ang="f271">
                  <a:pos x="f539" y="f540"/>
                </a:cxn>
                <a:cxn ang="f271">
                  <a:pos x="f539" y="f541"/>
                </a:cxn>
                <a:cxn ang="f271">
                  <a:pos x="f542" y="f543"/>
                </a:cxn>
                <a:cxn ang="f271">
                  <a:pos x="f544" y="f545"/>
                </a:cxn>
                <a:cxn ang="f271">
                  <a:pos x="f501" y="f546"/>
                </a:cxn>
                <a:cxn ang="f271">
                  <a:pos x="f458" y="f459"/>
                </a:cxn>
              </a:cxnLst>
              <a:rect l="f454" t="f457" r="f455" b="f456"/>
              <a:pathLst>
                <a:path w="248" h="282">
                  <a:moveTo>
                    <a:pt x="f8" y="f5"/>
                  </a:moveTo>
                  <a:cubicBezTo>
                    <a:pt x="f9" y="f5"/>
                    <a:pt x="f10" y="f11"/>
                    <a:pt x="f12" y="f13"/>
                  </a:cubicBezTo>
                  <a:cubicBezTo>
                    <a:pt x="f14" y="f15"/>
                    <a:pt x="f16" y="f15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23" y="f31"/>
                    <a:pt x="f32" y="f33"/>
                    <a:pt x="f32" y="f34"/>
                  </a:cubicBezTo>
                  <a:cubicBezTo>
                    <a:pt x="f35" y="f36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17" y="f47"/>
                    <a:pt x="f48" y="f49"/>
                  </a:cubicBezTo>
                  <a:cubicBezTo>
                    <a:pt x="f16" y="f50"/>
                    <a:pt x="f51" y="f52"/>
                    <a:pt x="f53" y="f54"/>
                  </a:cubicBezTo>
                  <a:cubicBezTo>
                    <a:pt x="f53" y="f54"/>
                    <a:pt x="f53" y="f55"/>
                    <a:pt x="f53" y="f56"/>
                  </a:cubicBezTo>
                  <a:cubicBezTo>
                    <a:pt x="f57" y="f55"/>
                    <a:pt x="f58" y="f59"/>
                    <a:pt x="f14" y="f60"/>
                  </a:cubicBezTo>
                  <a:cubicBezTo>
                    <a:pt x="f61" y="f62"/>
                    <a:pt x="f16" y="f63"/>
                    <a:pt x="f64" y="f63"/>
                  </a:cubicBezTo>
                  <a:cubicBezTo>
                    <a:pt x="f65" y="f63"/>
                    <a:pt x="f66" y="f67"/>
                    <a:pt x="f68" y="f69"/>
                  </a:cubicBezTo>
                  <a:cubicBezTo>
                    <a:pt x="f19" y="f52"/>
                    <a:pt x="f70" y="f71"/>
                    <a:pt x="f39" y="f71"/>
                  </a:cubicBezTo>
                  <a:cubicBezTo>
                    <a:pt x="f72" y="f71"/>
                    <a:pt x="f72" y="f69"/>
                    <a:pt x="f73" y="f67"/>
                  </a:cubicBezTo>
                  <a:cubicBezTo>
                    <a:pt x="f73" y="f74"/>
                    <a:pt x="f72" y="f59"/>
                    <a:pt x="f75" y="f76"/>
                  </a:cubicBezTo>
                  <a:cubicBezTo>
                    <a:pt x="f75" y="f9"/>
                    <a:pt x="f73" y="f53"/>
                    <a:pt x="f77" y="f14"/>
                  </a:cubicBezTo>
                  <a:cubicBezTo>
                    <a:pt x="f21" y="f61"/>
                    <a:pt x="f37" y="f16"/>
                    <a:pt x="f32" y="f78"/>
                  </a:cubicBezTo>
                  <a:cubicBezTo>
                    <a:pt x="f27" y="f66"/>
                    <a:pt x="f79" y="f72"/>
                    <a:pt x="f80" y="f81"/>
                  </a:cubicBezTo>
                  <a:cubicBezTo>
                    <a:pt x="f82" y="f83"/>
                    <a:pt x="f6" y="f84"/>
                    <a:pt x="f85" y="f7"/>
                  </a:cubicBezTo>
                  <a:cubicBezTo>
                    <a:pt x="f75" y="f7"/>
                    <a:pt x="f86" y="f7"/>
                    <a:pt x="f10" y="f7"/>
                  </a:cubicBezTo>
                  <a:cubicBezTo>
                    <a:pt x="f87" y="f88"/>
                    <a:pt x="f87" y="f89"/>
                    <a:pt x="f87" y="f90"/>
                  </a:cubicBezTo>
                  <a:cubicBezTo>
                    <a:pt x="f10" y="f85"/>
                    <a:pt x="f91" y="f68"/>
                    <a:pt x="f92" y="f14"/>
                  </a:cubicBezTo>
                  <a:cubicBezTo>
                    <a:pt x="f92" y="f58"/>
                    <a:pt x="f92" y="f57"/>
                    <a:pt x="f93" y="f2"/>
                  </a:cubicBezTo>
                  <a:cubicBezTo>
                    <a:pt x="f56" y="f2"/>
                    <a:pt x="f56" y="f57"/>
                    <a:pt x="f55" y="f94"/>
                  </a:cubicBezTo>
                  <a:cubicBezTo>
                    <a:pt x="f95" y="f96"/>
                    <a:pt x="f97" y="f48"/>
                    <a:pt x="f98" y="f99"/>
                  </a:cubicBezTo>
                  <a:cubicBezTo>
                    <a:pt x="f100" y="f101"/>
                    <a:pt x="f47" y="f102"/>
                    <a:pt x="f103" y="f68"/>
                  </a:cubicBezTo>
                  <a:cubicBezTo>
                    <a:pt x="f36" y="f104"/>
                    <a:pt x="f33" y="f37"/>
                    <a:pt x="f105" y="f29"/>
                  </a:cubicBezTo>
                  <a:cubicBezTo>
                    <a:pt x="f106" y="f27"/>
                    <a:pt x="f107" y="f108"/>
                    <a:pt x="f109" y="f25"/>
                  </a:cubicBezTo>
                  <a:cubicBezTo>
                    <a:pt x="f110" y="f80"/>
                    <a:pt x="f111" y="f85"/>
                    <a:pt x="f112" y="f83"/>
                  </a:cubicBezTo>
                  <a:cubicBezTo>
                    <a:pt x="f113" y="f114"/>
                    <a:pt x="f115" y="f114"/>
                    <a:pt x="f116" y="f85"/>
                  </a:cubicBezTo>
                  <a:cubicBezTo>
                    <a:pt x="f117" y="f118"/>
                    <a:pt x="f119" y="f29"/>
                    <a:pt x="f120" y="f37"/>
                  </a:cubicBezTo>
                  <a:cubicBezTo>
                    <a:pt x="f120" y="f72"/>
                    <a:pt x="f121" y="f104"/>
                    <a:pt x="f122" y="f68"/>
                  </a:cubicBezTo>
                  <a:cubicBezTo>
                    <a:pt x="f123" y="f66"/>
                    <a:pt x="f124" y="f125"/>
                    <a:pt x="f126" y="f127"/>
                  </a:cubicBezTo>
                  <a:cubicBezTo>
                    <a:pt x="f5" y="f128"/>
                    <a:pt x="f11" y="f129"/>
                    <a:pt x="f15" y="f130"/>
                  </a:cubicBezTo>
                  <a:cubicBezTo>
                    <a:pt x="f119" y="f131"/>
                    <a:pt x="f132" y="f10"/>
                    <a:pt x="f133" y="f92"/>
                  </a:cubicBezTo>
                  <a:cubicBezTo>
                    <a:pt x="f134" y="f76"/>
                    <a:pt x="f135" y="f56"/>
                    <a:pt x="f136" y="f59"/>
                  </a:cubicBezTo>
                  <a:cubicBezTo>
                    <a:pt x="f137" y="f60"/>
                    <a:pt x="f33" y="f138"/>
                    <a:pt x="f139" y="f140"/>
                  </a:cubicBezTo>
                  <a:cubicBezTo>
                    <a:pt x="f141" y="f142"/>
                    <a:pt x="f36" y="f52"/>
                    <a:pt x="f143" y="f144"/>
                  </a:cubicBezTo>
                  <a:cubicBezTo>
                    <a:pt x="f47" y="f145"/>
                    <a:pt x="f146" y="f147"/>
                    <a:pt x="f148" y="f149"/>
                  </a:cubicBezTo>
                  <a:cubicBezTo>
                    <a:pt x="f50" y="f150"/>
                    <a:pt x="f151" y="f34"/>
                    <a:pt x="f152" y="f153"/>
                  </a:cubicBezTo>
                  <a:cubicBezTo>
                    <a:pt x="f144" y="f139"/>
                    <a:pt x="f154" y="f155"/>
                    <a:pt x="f144" y="f156"/>
                  </a:cubicBezTo>
                  <a:cubicBezTo>
                    <a:pt x="f152" y="f30"/>
                    <a:pt x="f151" y="f157"/>
                    <a:pt x="f97" y="f112"/>
                  </a:cubicBezTo>
                  <a:cubicBezTo>
                    <a:pt x="f97" y="f158"/>
                    <a:pt x="f97" y="f159"/>
                    <a:pt x="f97" y="f160"/>
                  </a:cubicBezTo>
                  <a:cubicBezTo>
                    <a:pt x="f151" y="f24"/>
                    <a:pt x="f161" y="f116"/>
                    <a:pt x="f162" y="f163"/>
                  </a:cubicBezTo>
                  <a:cubicBezTo>
                    <a:pt x="f144" y="f164"/>
                    <a:pt x="f165" y="f166"/>
                    <a:pt x="f71" y="f167"/>
                  </a:cubicBezTo>
                  <a:cubicBezTo>
                    <a:pt x="f62" y="f121"/>
                    <a:pt x="f54" y="f20"/>
                    <a:pt x="f92" y="f168"/>
                  </a:cubicBezTo>
                  <a:cubicBezTo>
                    <a:pt x="f92" y="f13"/>
                    <a:pt x="f169" y="f5"/>
                    <a:pt x="f8" y="f5"/>
                  </a:cubicBezTo>
                  <a:close/>
                </a:path>
              </a:pathLst>
            </a:custGeom>
            <a:solidFill>
              <a:srgbClr val="ABD9D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EFD2622B-5D29-6A54-D173-AEB61A270575}"/>
                </a:ext>
              </a:extLst>
            </p:cNvPr>
            <p:cNvSpPr/>
            <p:nvPr/>
          </p:nvSpPr>
          <p:spPr>
            <a:xfrm>
              <a:off x="878116" y="4849849"/>
              <a:ext cx="1097426" cy="2936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5"/>
                <a:gd name="f7" fmla="val 55"/>
                <a:gd name="f8" fmla="val 77"/>
                <a:gd name="f9" fmla="val 1"/>
                <a:gd name="f10" fmla="val 79"/>
                <a:gd name="f11" fmla="val 81"/>
                <a:gd name="f12" fmla="val 2"/>
                <a:gd name="f13" fmla="val 82"/>
                <a:gd name="f14" fmla="val 4"/>
                <a:gd name="f15" fmla="val 85"/>
                <a:gd name="f16" fmla="val 10"/>
                <a:gd name="f17" fmla="val 88"/>
                <a:gd name="f18" fmla="val 15"/>
                <a:gd name="f19" fmla="val 90"/>
                <a:gd name="f20" fmla="val 22"/>
                <a:gd name="f21" fmla="val 91"/>
                <a:gd name="f22" fmla="val 25"/>
                <a:gd name="f23" fmla="val 92"/>
                <a:gd name="f24" fmla="val 95"/>
                <a:gd name="f25" fmla="val 24"/>
                <a:gd name="f26" fmla="val 103"/>
                <a:gd name="f27" fmla="val 20"/>
                <a:gd name="f28" fmla="val 111"/>
                <a:gd name="f29" fmla="val 16"/>
                <a:gd name="f30" fmla="val 119"/>
                <a:gd name="f31" fmla="val 12"/>
                <a:gd name="f32" fmla="val 120"/>
                <a:gd name="f33" fmla="val 11"/>
                <a:gd name="f34" fmla="val 122"/>
                <a:gd name="f35" fmla="val 124"/>
                <a:gd name="f36" fmla="val 135"/>
                <a:gd name="f37" fmla="val 8"/>
                <a:gd name="f38" fmla="val 147"/>
                <a:gd name="f39" fmla="val 158"/>
                <a:gd name="f40" fmla="val 7"/>
                <a:gd name="f41" fmla="val 165"/>
                <a:gd name="f42" fmla="val 6"/>
                <a:gd name="f43" fmla="val 172"/>
                <a:gd name="f44" fmla="val 5"/>
                <a:gd name="f45" fmla="val 178"/>
                <a:gd name="f46" fmla="val 183"/>
                <a:gd name="f47" fmla="val 184"/>
                <a:gd name="f48" fmla="val 185"/>
                <a:gd name="f49" fmla="val 192"/>
                <a:gd name="f50" fmla="val 21"/>
                <a:gd name="f51" fmla="val 197"/>
                <a:gd name="f52" fmla="val 32"/>
                <a:gd name="f53" fmla="val 201"/>
                <a:gd name="f54" fmla="val 44"/>
                <a:gd name="f55" fmla="val 202"/>
                <a:gd name="f56" fmla="val 46"/>
                <a:gd name="f57" fmla="val 203"/>
                <a:gd name="f58" fmla="val 48"/>
                <a:gd name="f59" fmla="val 204"/>
                <a:gd name="f60" fmla="val 50"/>
                <a:gd name="f61" fmla="val 52"/>
                <a:gd name="f62" fmla="val 54"/>
                <a:gd name="f63" fmla="val 136"/>
                <a:gd name="f64" fmla="val 68"/>
                <a:gd name="f65" fmla="val 3"/>
                <a:gd name="f66" fmla="val 43"/>
                <a:gd name="f67" fmla="val 33"/>
                <a:gd name="f68" fmla="val 17"/>
                <a:gd name="f69" fmla="val 23"/>
                <a:gd name="f70" fmla="val 18"/>
                <a:gd name="f71" fmla="val 19"/>
                <a:gd name="f72" fmla="val 28"/>
                <a:gd name="f73" fmla="val 26"/>
                <a:gd name="f74" fmla="val 38"/>
                <a:gd name="f75" fmla="val 53"/>
                <a:gd name="f76" fmla="val 60"/>
                <a:gd name="f77" fmla="val 13"/>
                <a:gd name="f78" fmla="val 66"/>
                <a:gd name="f79" fmla="val 69"/>
                <a:gd name="f80" fmla="val 71"/>
                <a:gd name="f81" fmla="val 73"/>
                <a:gd name="f82" fmla="val 74"/>
                <a:gd name="f83" fmla="val 75"/>
                <a:gd name="f84" fmla="+- 0 0 -90"/>
                <a:gd name="f85" fmla="*/ f3 1 205"/>
                <a:gd name="f86" fmla="*/ f4 1 55"/>
                <a:gd name="f87" fmla="val f5"/>
                <a:gd name="f88" fmla="val f6"/>
                <a:gd name="f89" fmla="val f7"/>
                <a:gd name="f90" fmla="*/ f84 f0 1"/>
                <a:gd name="f91" fmla="+- f89 0 f87"/>
                <a:gd name="f92" fmla="+- f88 0 f87"/>
                <a:gd name="f93" fmla="*/ f90 1 f2"/>
                <a:gd name="f94" fmla="*/ f92 1 205"/>
                <a:gd name="f95" fmla="*/ f91 1 55"/>
                <a:gd name="f96" fmla="*/ 77 f92 1"/>
                <a:gd name="f97" fmla="*/ 1 f91 1"/>
                <a:gd name="f98" fmla="*/ 82 f92 1"/>
                <a:gd name="f99" fmla="*/ 4 f91 1"/>
                <a:gd name="f100" fmla="*/ 90 f92 1"/>
                <a:gd name="f101" fmla="*/ 22 f91 1"/>
                <a:gd name="f102" fmla="*/ 95 f92 1"/>
                <a:gd name="f103" fmla="*/ 24 f91 1"/>
                <a:gd name="f104" fmla="*/ 119 f92 1"/>
                <a:gd name="f105" fmla="*/ 12 f91 1"/>
                <a:gd name="f106" fmla="*/ 124 f92 1"/>
                <a:gd name="f107" fmla="*/ 10 f91 1"/>
                <a:gd name="f108" fmla="*/ 158 f92 1"/>
                <a:gd name="f109" fmla="*/ 7 f91 1"/>
                <a:gd name="f110" fmla="*/ 178 f92 1"/>
                <a:gd name="f111" fmla="*/ 185 f92 1"/>
                <a:gd name="f112" fmla="*/ 11 f91 1"/>
                <a:gd name="f113" fmla="*/ 201 f92 1"/>
                <a:gd name="f114" fmla="*/ 44 f91 1"/>
                <a:gd name="f115" fmla="*/ 204 f92 1"/>
                <a:gd name="f116" fmla="*/ 50 f91 1"/>
                <a:gd name="f117" fmla="*/ 55 f91 1"/>
                <a:gd name="f118" fmla="*/ 0 f92 1"/>
                <a:gd name="f119" fmla="*/ 16 f92 1"/>
                <a:gd name="f120" fmla="*/ 19 f92 1"/>
                <a:gd name="f121" fmla="*/ 46 f92 1"/>
                <a:gd name="f122" fmla="*/ 19 f91 1"/>
                <a:gd name="f123" fmla="*/ 66 f92 1"/>
                <a:gd name="f124" fmla="*/ 8 f91 1"/>
                <a:gd name="f125" fmla="*/ 73 f92 1"/>
                <a:gd name="f126" fmla="*/ 3 f91 1"/>
                <a:gd name="f127" fmla="+- f93 0 f1"/>
                <a:gd name="f128" fmla="*/ f96 1 205"/>
                <a:gd name="f129" fmla="*/ f97 1 55"/>
                <a:gd name="f130" fmla="*/ f98 1 205"/>
                <a:gd name="f131" fmla="*/ f99 1 55"/>
                <a:gd name="f132" fmla="*/ f100 1 205"/>
                <a:gd name="f133" fmla="*/ f101 1 55"/>
                <a:gd name="f134" fmla="*/ f102 1 205"/>
                <a:gd name="f135" fmla="*/ f103 1 55"/>
                <a:gd name="f136" fmla="*/ f104 1 205"/>
                <a:gd name="f137" fmla="*/ f105 1 55"/>
                <a:gd name="f138" fmla="*/ f106 1 205"/>
                <a:gd name="f139" fmla="*/ f107 1 55"/>
                <a:gd name="f140" fmla="*/ f108 1 205"/>
                <a:gd name="f141" fmla="*/ f109 1 55"/>
                <a:gd name="f142" fmla="*/ f110 1 205"/>
                <a:gd name="f143" fmla="*/ f111 1 205"/>
                <a:gd name="f144" fmla="*/ f112 1 55"/>
                <a:gd name="f145" fmla="*/ f113 1 205"/>
                <a:gd name="f146" fmla="*/ f114 1 55"/>
                <a:gd name="f147" fmla="*/ f115 1 205"/>
                <a:gd name="f148" fmla="*/ f116 1 55"/>
                <a:gd name="f149" fmla="*/ f117 1 55"/>
                <a:gd name="f150" fmla="*/ f118 1 205"/>
                <a:gd name="f151" fmla="*/ f119 1 205"/>
                <a:gd name="f152" fmla="*/ f120 1 205"/>
                <a:gd name="f153" fmla="*/ f121 1 205"/>
                <a:gd name="f154" fmla="*/ f122 1 55"/>
                <a:gd name="f155" fmla="*/ f123 1 205"/>
                <a:gd name="f156" fmla="*/ f124 1 55"/>
                <a:gd name="f157" fmla="*/ f125 1 205"/>
                <a:gd name="f158" fmla="*/ f126 1 55"/>
                <a:gd name="f159" fmla="*/ 0 1 f94"/>
                <a:gd name="f160" fmla="*/ f88 1 f94"/>
                <a:gd name="f161" fmla="*/ 0 1 f95"/>
                <a:gd name="f162" fmla="*/ f89 1 f95"/>
                <a:gd name="f163" fmla="*/ f128 1 f94"/>
                <a:gd name="f164" fmla="*/ f129 1 f95"/>
                <a:gd name="f165" fmla="*/ f130 1 f94"/>
                <a:gd name="f166" fmla="*/ f131 1 f95"/>
                <a:gd name="f167" fmla="*/ f132 1 f94"/>
                <a:gd name="f168" fmla="*/ f133 1 f95"/>
                <a:gd name="f169" fmla="*/ f134 1 f94"/>
                <a:gd name="f170" fmla="*/ f135 1 f95"/>
                <a:gd name="f171" fmla="*/ f136 1 f94"/>
                <a:gd name="f172" fmla="*/ f137 1 f95"/>
                <a:gd name="f173" fmla="*/ f138 1 f94"/>
                <a:gd name="f174" fmla="*/ f139 1 f95"/>
                <a:gd name="f175" fmla="*/ f140 1 f94"/>
                <a:gd name="f176" fmla="*/ f141 1 f95"/>
                <a:gd name="f177" fmla="*/ f142 1 f94"/>
                <a:gd name="f178" fmla="*/ f143 1 f94"/>
                <a:gd name="f179" fmla="*/ f144 1 f95"/>
                <a:gd name="f180" fmla="*/ f145 1 f94"/>
                <a:gd name="f181" fmla="*/ f146 1 f95"/>
                <a:gd name="f182" fmla="*/ f147 1 f94"/>
                <a:gd name="f183" fmla="*/ f148 1 f95"/>
                <a:gd name="f184" fmla="*/ f149 1 f95"/>
                <a:gd name="f185" fmla="*/ f150 1 f94"/>
                <a:gd name="f186" fmla="*/ f151 1 f94"/>
                <a:gd name="f187" fmla="*/ f152 1 f94"/>
                <a:gd name="f188" fmla="*/ f153 1 f94"/>
                <a:gd name="f189" fmla="*/ f154 1 f95"/>
                <a:gd name="f190" fmla="*/ f155 1 f94"/>
                <a:gd name="f191" fmla="*/ f156 1 f95"/>
                <a:gd name="f192" fmla="*/ f157 1 f94"/>
                <a:gd name="f193" fmla="*/ f158 1 f95"/>
                <a:gd name="f194" fmla="*/ f159 f85 1"/>
                <a:gd name="f195" fmla="*/ f160 f85 1"/>
                <a:gd name="f196" fmla="*/ f162 f86 1"/>
                <a:gd name="f197" fmla="*/ f161 f86 1"/>
                <a:gd name="f198" fmla="*/ f163 f85 1"/>
                <a:gd name="f199" fmla="*/ f164 f86 1"/>
                <a:gd name="f200" fmla="*/ f165 f85 1"/>
                <a:gd name="f201" fmla="*/ f166 f86 1"/>
                <a:gd name="f202" fmla="*/ f167 f85 1"/>
                <a:gd name="f203" fmla="*/ f168 f86 1"/>
                <a:gd name="f204" fmla="*/ f169 f85 1"/>
                <a:gd name="f205" fmla="*/ f170 f86 1"/>
                <a:gd name="f206" fmla="*/ f171 f85 1"/>
                <a:gd name="f207" fmla="*/ f172 f86 1"/>
                <a:gd name="f208" fmla="*/ f173 f85 1"/>
                <a:gd name="f209" fmla="*/ f174 f86 1"/>
                <a:gd name="f210" fmla="*/ f175 f85 1"/>
                <a:gd name="f211" fmla="*/ f176 f86 1"/>
                <a:gd name="f212" fmla="*/ f177 f85 1"/>
                <a:gd name="f213" fmla="*/ f178 f85 1"/>
                <a:gd name="f214" fmla="*/ f179 f86 1"/>
                <a:gd name="f215" fmla="*/ f180 f85 1"/>
                <a:gd name="f216" fmla="*/ f181 f86 1"/>
                <a:gd name="f217" fmla="*/ f182 f85 1"/>
                <a:gd name="f218" fmla="*/ f183 f86 1"/>
                <a:gd name="f219" fmla="*/ f184 f86 1"/>
                <a:gd name="f220" fmla="*/ f185 f85 1"/>
                <a:gd name="f221" fmla="*/ f186 f85 1"/>
                <a:gd name="f222" fmla="*/ f187 f85 1"/>
                <a:gd name="f223" fmla="*/ f188 f85 1"/>
                <a:gd name="f224" fmla="*/ f189 f86 1"/>
                <a:gd name="f225" fmla="*/ f190 f85 1"/>
                <a:gd name="f226" fmla="*/ f191 f86 1"/>
                <a:gd name="f227" fmla="*/ f192 f85 1"/>
                <a:gd name="f228" fmla="*/ f193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8" y="f199"/>
                </a:cxn>
                <a:cxn ang="f127">
                  <a:pos x="f200" y="f201"/>
                </a:cxn>
                <a:cxn ang="f127">
                  <a:pos x="f202" y="f203"/>
                </a:cxn>
                <a:cxn ang="f127">
                  <a:pos x="f204" y="f205"/>
                </a:cxn>
                <a:cxn ang="f127">
                  <a:pos x="f206" y="f207"/>
                </a:cxn>
                <a:cxn ang="f127">
                  <a:pos x="f208" y="f209"/>
                </a:cxn>
                <a:cxn ang="f127">
                  <a:pos x="f210" y="f211"/>
                </a:cxn>
                <a:cxn ang="f127">
                  <a:pos x="f212" y="f201"/>
                </a:cxn>
                <a:cxn ang="f127">
                  <a:pos x="f213" y="f214"/>
                </a:cxn>
                <a:cxn ang="f127">
                  <a:pos x="f215" y="f216"/>
                </a:cxn>
                <a:cxn ang="f127">
                  <a:pos x="f217" y="f218"/>
                </a:cxn>
                <a:cxn ang="f127">
                  <a:pos x="f217" y="f219"/>
                </a:cxn>
                <a:cxn ang="f127">
                  <a:pos x="f220" y="f219"/>
                </a:cxn>
                <a:cxn ang="f127">
                  <a:pos x="f221" y="f205"/>
                </a:cxn>
                <a:cxn ang="f127">
                  <a:pos x="f222" y="f205"/>
                </a:cxn>
                <a:cxn ang="f127">
                  <a:pos x="f223" y="f224"/>
                </a:cxn>
                <a:cxn ang="f127">
                  <a:pos x="f225" y="f226"/>
                </a:cxn>
                <a:cxn ang="f127">
                  <a:pos x="f227" y="f228"/>
                </a:cxn>
                <a:cxn ang="f127">
                  <a:pos x="f198" y="f199"/>
                </a:cxn>
              </a:cxnLst>
              <a:rect l="f194" t="f197" r="f195" b="f196"/>
              <a:pathLst>
                <a:path w="205" h="55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2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16"/>
                    <a:pt x="f35" y="f16"/>
                  </a:cubicBezTo>
                  <a:cubicBezTo>
                    <a:pt x="f36" y="f37"/>
                    <a:pt x="f38" y="f37"/>
                    <a:pt x="f39" y="f40"/>
                  </a:cubicBezTo>
                  <a:cubicBezTo>
                    <a:pt x="f41" y="f42"/>
                    <a:pt x="f43" y="f44"/>
                    <a:pt x="f45" y="f14"/>
                  </a:cubicBezTo>
                  <a:cubicBezTo>
                    <a:pt x="f46" y="f14"/>
                    <a:pt x="f47" y="f37"/>
                    <a:pt x="f48" y="f33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59" y="f61"/>
                    <a:pt x="f6" y="f62"/>
                    <a:pt x="f59" y="f7"/>
                  </a:cubicBezTo>
                  <a:cubicBezTo>
                    <a:pt x="f63" y="f7"/>
                    <a:pt x="f64" y="f7"/>
                    <a:pt x="f5" y="f7"/>
                  </a:cubicBezTo>
                  <a:cubicBezTo>
                    <a:pt x="f65" y="f66"/>
                    <a:pt x="f37" y="f67"/>
                    <a:pt x="f29" y="f25"/>
                  </a:cubicBezTo>
                  <a:cubicBezTo>
                    <a:pt x="f68" y="f69"/>
                    <a:pt x="f70" y="f69"/>
                    <a:pt x="f71" y="f25"/>
                  </a:cubicBezTo>
                  <a:cubicBezTo>
                    <a:pt x="f72" y="f73"/>
                    <a:pt x="f74" y="f69"/>
                    <a:pt x="f56" y="f71"/>
                  </a:cubicBezTo>
                  <a:cubicBezTo>
                    <a:pt x="f75" y="f29"/>
                    <a:pt x="f76" y="f77"/>
                    <a:pt x="f78" y="f37"/>
                  </a:cubicBezTo>
                  <a:cubicBezTo>
                    <a:pt x="f79" y="f40"/>
                    <a:pt x="f80" y="f44"/>
                    <a:pt x="f81" y="f65"/>
                  </a:cubicBezTo>
                  <a:cubicBezTo>
                    <a:pt x="f82" y="f9"/>
                    <a:pt x="f83" y="f5"/>
                    <a:pt x="f8" y="f9"/>
                  </a:cubicBezTo>
                  <a:close/>
                </a:path>
              </a:pathLst>
            </a:custGeom>
            <a:solidFill>
              <a:srgbClr val="83C7B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Freeform 8">
              <a:extLst>
                <a:ext uri="{FF2B5EF4-FFF2-40B4-BE49-F238E27FC236}">
                  <a16:creationId xmlns:a16="http://schemas.microsoft.com/office/drawing/2014/main" id="{D0E62607-C926-7E65-A507-91E76D225460}"/>
                </a:ext>
              </a:extLst>
            </p:cNvPr>
            <p:cNvSpPr/>
            <p:nvPr/>
          </p:nvSpPr>
          <p:spPr>
            <a:xfrm>
              <a:off x="1782641" y="4571213"/>
              <a:ext cx="331159" cy="5722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107"/>
                <a:gd name="f8" fmla="val 35"/>
                <a:gd name="f9" fmla="val 30"/>
                <a:gd name="f10" fmla="val 91"/>
                <a:gd name="f11" fmla="val 22"/>
                <a:gd name="f12" fmla="val 75"/>
                <a:gd name="f13" fmla="val 13"/>
                <a:gd name="f14" fmla="val 60"/>
                <a:gd name="f15" fmla="val 12"/>
                <a:gd name="f16" fmla="val 59"/>
                <a:gd name="f17" fmla="val 11"/>
                <a:gd name="f18" fmla="val 57"/>
                <a:gd name="f19" fmla="val 10"/>
                <a:gd name="f20" fmla="val 56"/>
                <a:gd name="f21" fmla="val 6"/>
                <a:gd name="f22" fmla="val 52"/>
                <a:gd name="f23" fmla="val 2"/>
                <a:gd name="f24" fmla="val 48"/>
                <a:gd name="f25" fmla="val 42"/>
                <a:gd name="f26" fmla="val 41"/>
                <a:gd name="f27" fmla="val 39"/>
                <a:gd name="f28" fmla="val 38"/>
                <a:gd name="f29" fmla="val 19"/>
                <a:gd name="f30" fmla="val 29"/>
                <a:gd name="f31" fmla="val 17"/>
                <a:gd name="f32" fmla="val 49"/>
                <a:gd name="f33" fmla="val 1"/>
                <a:gd name="f34" fmla="val 50"/>
                <a:gd name="f35" fmla="val 36"/>
                <a:gd name="f36" fmla="val 71"/>
                <a:gd name="f37" fmla="val 43"/>
                <a:gd name="f38" fmla="+- 0 0 -90"/>
                <a:gd name="f39" fmla="*/ f3 1 62"/>
                <a:gd name="f40" fmla="*/ f4 1 107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62"/>
                <a:gd name="f49" fmla="*/ f45 1 107"/>
                <a:gd name="f50" fmla="*/ 35 f46 1"/>
                <a:gd name="f51" fmla="*/ 107 f45 1"/>
                <a:gd name="f52" fmla="*/ 13 f46 1"/>
                <a:gd name="f53" fmla="*/ 60 f45 1"/>
                <a:gd name="f54" fmla="*/ 10 f46 1"/>
                <a:gd name="f55" fmla="*/ 56 f45 1"/>
                <a:gd name="f56" fmla="*/ 0 f46 1"/>
                <a:gd name="f57" fmla="*/ 42 f45 1"/>
                <a:gd name="f58" fmla="*/ 2 f46 1"/>
                <a:gd name="f59" fmla="*/ 38 f45 1"/>
                <a:gd name="f60" fmla="*/ 48 f46 1"/>
                <a:gd name="f61" fmla="*/ 2 f45 1"/>
                <a:gd name="f62" fmla="*/ 50 f46 1"/>
                <a:gd name="f63" fmla="*/ 0 f45 1"/>
                <a:gd name="f64" fmla="*/ 60 f46 1"/>
                <a:gd name="f65" fmla="+- f47 0 f1"/>
                <a:gd name="f66" fmla="*/ f50 1 62"/>
                <a:gd name="f67" fmla="*/ f51 1 107"/>
                <a:gd name="f68" fmla="*/ f52 1 62"/>
                <a:gd name="f69" fmla="*/ f53 1 107"/>
                <a:gd name="f70" fmla="*/ f54 1 62"/>
                <a:gd name="f71" fmla="*/ f55 1 107"/>
                <a:gd name="f72" fmla="*/ f56 1 62"/>
                <a:gd name="f73" fmla="*/ f57 1 107"/>
                <a:gd name="f74" fmla="*/ f58 1 62"/>
                <a:gd name="f75" fmla="*/ f59 1 107"/>
                <a:gd name="f76" fmla="*/ f60 1 62"/>
                <a:gd name="f77" fmla="*/ f61 1 107"/>
                <a:gd name="f78" fmla="*/ f62 1 62"/>
                <a:gd name="f79" fmla="*/ f63 1 107"/>
                <a:gd name="f80" fmla="*/ f64 1 62"/>
                <a:gd name="f81" fmla="*/ 0 1 f48"/>
                <a:gd name="f82" fmla="*/ f42 1 f48"/>
                <a:gd name="f83" fmla="*/ 0 1 f49"/>
                <a:gd name="f84" fmla="*/ f43 1 f49"/>
                <a:gd name="f85" fmla="*/ f66 1 f48"/>
                <a:gd name="f86" fmla="*/ f67 1 f49"/>
                <a:gd name="f87" fmla="*/ f68 1 f48"/>
                <a:gd name="f88" fmla="*/ f69 1 f49"/>
                <a:gd name="f89" fmla="*/ f70 1 f48"/>
                <a:gd name="f90" fmla="*/ f71 1 f49"/>
                <a:gd name="f91" fmla="*/ f72 1 f48"/>
                <a:gd name="f92" fmla="*/ f73 1 f49"/>
                <a:gd name="f93" fmla="*/ f74 1 f48"/>
                <a:gd name="f94" fmla="*/ f75 1 f49"/>
                <a:gd name="f95" fmla="*/ f76 1 f48"/>
                <a:gd name="f96" fmla="*/ f77 1 f49"/>
                <a:gd name="f97" fmla="*/ f78 1 f48"/>
                <a:gd name="f98" fmla="*/ f79 1 f49"/>
                <a:gd name="f99" fmla="*/ f80 1 f48"/>
                <a:gd name="f100" fmla="*/ f81 f39 1"/>
                <a:gd name="f101" fmla="*/ f82 f39 1"/>
                <a:gd name="f102" fmla="*/ f84 f40 1"/>
                <a:gd name="f103" fmla="*/ f83 f40 1"/>
                <a:gd name="f104" fmla="*/ f85 f39 1"/>
                <a:gd name="f105" fmla="*/ f86 f40 1"/>
                <a:gd name="f106" fmla="*/ f87 f39 1"/>
                <a:gd name="f107" fmla="*/ f88 f40 1"/>
                <a:gd name="f108" fmla="*/ f89 f39 1"/>
                <a:gd name="f109" fmla="*/ f90 f40 1"/>
                <a:gd name="f110" fmla="*/ f91 f39 1"/>
                <a:gd name="f111" fmla="*/ f92 f40 1"/>
                <a:gd name="f112" fmla="*/ f93 f39 1"/>
                <a:gd name="f113" fmla="*/ f94 f40 1"/>
                <a:gd name="f114" fmla="*/ f95 f39 1"/>
                <a:gd name="f115" fmla="*/ f96 f40 1"/>
                <a:gd name="f116" fmla="*/ f97 f39 1"/>
                <a:gd name="f117" fmla="*/ f98 f40 1"/>
                <a:gd name="f118" fmla="*/ f9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4" y="f105"/>
                </a:cxn>
                <a:cxn ang="f65">
                  <a:pos x="f106" y="f107"/>
                </a:cxn>
                <a:cxn ang="f65">
                  <a:pos x="f108" y="f109"/>
                </a:cxn>
                <a:cxn ang="f65">
                  <a:pos x="f110" y="f111"/>
                </a:cxn>
                <a:cxn ang="f65">
                  <a:pos x="f112" y="f113"/>
                </a:cxn>
                <a:cxn ang="f65">
                  <a:pos x="f114" y="f115"/>
                </a:cxn>
                <a:cxn ang="f65">
                  <a:pos x="f116" y="f117"/>
                </a:cxn>
                <a:cxn ang="f65">
                  <a:pos x="f118" y="f105"/>
                </a:cxn>
                <a:cxn ang="f65">
                  <a:pos x="f104" y="f105"/>
                </a:cxn>
              </a:cxnLst>
              <a:rect l="f100" t="f103" r="f101" b="f102"/>
              <a:pathLst>
                <a:path w="62" h="107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5" y="f25"/>
                  </a:cubicBezTo>
                  <a:cubicBezTo>
                    <a:pt x="f5" y="f26"/>
                    <a:pt x="f5" y="f27"/>
                    <a:pt x="f23" y="f28"/>
                  </a:cubicBezTo>
                  <a:cubicBezTo>
                    <a:pt x="f29" y="f30"/>
                    <a:pt x="f8" y="f31"/>
                    <a:pt x="f24" y="f23"/>
                  </a:cubicBezTo>
                  <a:cubicBezTo>
                    <a:pt x="f32" y="f23"/>
                    <a:pt x="f32" y="f33"/>
                    <a:pt x="f34" y="f5"/>
                  </a:cubicBezTo>
                  <a:cubicBezTo>
                    <a:pt x="f20" y="f35"/>
                    <a:pt x="f6" y="f36"/>
                    <a:pt x="f14" y="f7"/>
                  </a:cubicBezTo>
                  <a:cubicBezTo>
                    <a:pt x="f22" y="f7"/>
                    <a:pt x="f37" y="f7"/>
                    <a:pt x="f8" y="f7"/>
                  </a:cubicBezTo>
                  <a:close/>
                </a:path>
              </a:pathLst>
            </a:custGeom>
            <a:solidFill>
              <a:srgbClr val="EAF2D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Freeform 9">
              <a:extLst>
                <a:ext uri="{FF2B5EF4-FFF2-40B4-BE49-F238E27FC236}">
                  <a16:creationId xmlns:a16="http://schemas.microsoft.com/office/drawing/2014/main" id="{2CF73B99-6D18-C3E3-83A1-44C4531F9ADE}"/>
                </a:ext>
              </a:extLst>
            </p:cNvPr>
            <p:cNvSpPr/>
            <p:nvPr/>
          </p:nvSpPr>
          <p:spPr>
            <a:xfrm>
              <a:off x="1092461" y="2307771"/>
              <a:ext cx="1326766" cy="9795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8"/>
                <a:gd name="f7" fmla="val 183"/>
                <a:gd name="f8" fmla="val 35"/>
                <a:gd name="f9" fmla="val 170"/>
                <a:gd name="f10" fmla="val 33"/>
                <a:gd name="f11" fmla="val 167"/>
                <a:gd name="f12" fmla="val 30"/>
                <a:gd name="f13" fmla="val 165"/>
                <a:gd name="f14" fmla="val 27"/>
                <a:gd name="f15" fmla="val 163"/>
                <a:gd name="f16" fmla="val 11"/>
                <a:gd name="f17" fmla="val 152"/>
                <a:gd name="f18" fmla="val 2"/>
                <a:gd name="f19" fmla="val 136"/>
                <a:gd name="f20" fmla="val 1"/>
                <a:gd name="f21" fmla="val 117"/>
                <a:gd name="f22" fmla="val 106"/>
                <a:gd name="f23" fmla="val 95"/>
                <a:gd name="f24" fmla="val 84"/>
                <a:gd name="f25" fmla="val 6"/>
                <a:gd name="f26" fmla="val 65"/>
                <a:gd name="f27" fmla="val 17"/>
                <a:gd name="f28" fmla="val 51"/>
                <a:gd name="f29" fmla="val 34"/>
                <a:gd name="f30" fmla="val 43"/>
                <a:gd name="f31" fmla="val 37"/>
                <a:gd name="f32" fmla="val 41"/>
                <a:gd name="f33" fmla="val 39"/>
                <a:gd name="f34" fmla="val 40"/>
                <a:gd name="f35" fmla="val 63"/>
                <a:gd name="f36" fmla="val 14"/>
                <a:gd name="f37" fmla="val 89"/>
                <a:gd name="f38" fmla="val 121"/>
                <a:gd name="f39" fmla="val 4"/>
                <a:gd name="f40" fmla="val 137"/>
                <a:gd name="f41" fmla="val 5"/>
                <a:gd name="f42" fmla="val 10"/>
                <a:gd name="f43" fmla="val 166"/>
                <a:gd name="f44" fmla="val 8"/>
                <a:gd name="f45" fmla="val 179"/>
                <a:gd name="f46" fmla="val 188"/>
                <a:gd name="f47" fmla="val 206"/>
                <a:gd name="f48" fmla="val 222"/>
                <a:gd name="f49" fmla="val 234"/>
                <a:gd name="f50" fmla="val 32"/>
                <a:gd name="f51" fmla="val 49"/>
                <a:gd name="f52" fmla="val 241"/>
                <a:gd name="f53" fmla="val 66"/>
                <a:gd name="f54" fmla="val 240"/>
                <a:gd name="f55" fmla="val 67"/>
                <a:gd name="f56" fmla="val 235"/>
                <a:gd name="f57" fmla="val 71"/>
                <a:gd name="f58" fmla="val 231"/>
                <a:gd name="f59" fmla="val 76"/>
                <a:gd name="f60" fmla="val 228"/>
                <a:gd name="f61" fmla="val 82"/>
                <a:gd name="f62" fmla="val 83"/>
                <a:gd name="f63" fmla="val 227"/>
                <a:gd name="f64" fmla="val 226"/>
                <a:gd name="f65" fmla="val 221"/>
                <a:gd name="f66" fmla="val 87"/>
                <a:gd name="f67" fmla="val 90"/>
                <a:gd name="f68" fmla="val 119"/>
                <a:gd name="f69" fmla="val 218"/>
                <a:gd name="f70" fmla="val 143"/>
                <a:gd name="f71" fmla="val 198"/>
                <a:gd name="f72" fmla="val 197"/>
                <a:gd name="f73" fmla="val 196"/>
                <a:gd name="f74" fmla="val 169"/>
                <a:gd name="f75" fmla="val 199"/>
                <a:gd name="f76" fmla="val 174"/>
                <a:gd name="f77" fmla="val 195"/>
                <a:gd name="f78" fmla="val 193"/>
                <a:gd name="f79" fmla="val 182"/>
                <a:gd name="f80" fmla="val 192"/>
                <a:gd name="f81" fmla="val 191"/>
                <a:gd name="f82" fmla="val 178"/>
                <a:gd name="f83" fmla="val 189"/>
                <a:gd name="f84" fmla="val 177"/>
                <a:gd name="f85" fmla="val 190"/>
                <a:gd name="f86" fmla="val 176"/>
                <a:gd name="f87" fmla="val 164"/>
                <a:gd name="f88" fmla="val 194"/>
                <a:gd name="f89" fmla="val 159"/>
                <a:gd name="f90" fmla="val 209"/>
                <a:gd name="f91" fmla="val 148"/>
                <a:gd name="f92" fmla="val 129"/>
                <a:gd name="f93" fmla="val 115"/>
                <a:gd name="f94" fmla="val 112"/>
                <a:gd name="f95" fmla="val 186"/>
                <a:gd name="f96" fmla="val 185"/>
                <a:gd name="f97" fmla="val 114"/>
                <a:gd name="f98" fmla="val 118"/>
                <a:gd name="f99" fmla="val 124"/>
                <a:gd name="f100" fmla="val 135"/>
                <a:gd name="f101" fmla="val 138"/>
                <a:gd name="f102" fmla="val 139"/>
                <a:gd name="f103" fmla="val 147"/>
                <a:gd name="f104" fmla="val 154"/>
                <a:gd name="f105" fmla="val 187"/>
                <a:gd name="f106" fmla="val 161"/>
                <a:gd name="f107" fmla="val 162"/>
                <a:gd name="f108" fmla="val 181"/>
                <a:gd name="f109" fmla="val 173"/>
                <a:gd name="f110" fmla="val 134"/>
                <a:gd name="f111" fmla="val 172"/>
                <a:gd name="f112" fmla="val 168"/>
                <a:gd name="f113" fmla="val 132"/>
                <a:gd name="f114" fmla="val 131"/>
                <a:gd name="f115" fmla="val 125"/>
                <a:gd name="f116" fmla="val 160"/>
                <a:gd name="f117" fmla="val 155"/>
                <a:gd name="f118" fmla="val 113"/>
                <a:gd name="f119" fmla="val 153"/>
                <a:gd name="f120" fmla="val 111"/>
                <a:gd name="f121" fmla="val 151"/>
                <a:gd name="f122" fmla="val 109"/>
                <a:gd name="f123" fmla="val 110"/>
                <a:gd name="f124" fmla="val 130"/>
                <a:gd name="f125" fmla="val 108"/>
                <a:gd name="f126" fmla="val 122"/>
                <a:gd name="f127" fmla="val 105"/>
                <a:gd name="f128" fmla="val 120"/>
                <a:gd name="f129" fmla="val 104"/>
                <a:gd name="f130" fmla="val 93"/>
                <a:gd name="f131" fmla="val 72"/>
                <a:gd name="f132" fmla="val 99"/>
                <a:gd name="f133" fmla="val 53"/>
                <a:gd name="f134" fmla="val 50"/>
                <a:gd name="f135" fmla="val 88"/>
                <a:gd name="f136" fmla="val 48"/>
                <a:gd name="f137" fmla="val 36"/>
                <a:gd name="f138" fmla="val 150"/>
                <a:gd name="f139" fmla="val 157"/>
                <a:gd name="f140" fmla="+- 0 0 -90"/>
                <a:gd name="f141" fmla="*/ f3 1 248"/>
                <a:gd name="f142" fmla="*/ f4 1 183"/>
                <a:gd name="f143" fmla="val f5"/>
                <a:gd name="f144" fmla="val f6"/>
                <a:gd name="f145" fmla="val f7"/>
                <a:gd name="f146" fmla="*/ f140 f0 1"/>
                <a:gd name="f147" fmla="+- f145 0 f143"/>
                <a:gd name="f148" fmla="+- f144 0 f143"/>
                <a:gd name="f149" fmla="*/ f146 1 f2"/>
                <a:gd name="f150" fmla="*/ f148 1 248"/>
                <a:gd name="f151" fmla="*/ f147 1 183"/>
                <a:gd name="f152" fmla="*/ 35 f148 1"/>
                <a:gd name="f153" fmla="*/ 170 f147 1"/>
                <a:gd name="f154" fmla="*/ 27 f148 1"/>
                <a:gd name="f155" fmla="*/ 163 f147 1"/>
                <a:gd name="f156" fmla="*/ 1 f148 1"/>
                <a:gd name="f157" fmla="*/ 117 f147 1"/>
                <a:gd name="f158" fmla="*/ 2 f148 1"/>
                <a:gd name="f159" fmla="*/ 84 f147 1"/>
                <a:gd name="f160" fmla="*/ 34 f148 1"/>
                <a:gd name="f161" fmla="*/ 43 f147 1"/>
                <a:gd name="f162" fmla="*/ 41 f148 1"/>
                <a:gd name="f163" fmla="*/ 37 f147 1"/>
                <a:gd name="f164" fmla="*/ 121 f148 1"/>
                <a:gd name="f165" fmla="*/ 4 f147 1"/>
                <a:gd name="f166" fmla="*/ 166 f148 1"/>
                <a:gd name="f167" fmla="*/ 17 f147 1"/>
                <a:gd name="f168" fmla="*/ 188 f148 1"/>
                <a:gd name="f169" fmla="*/ 2 f147 1"/>
                <a:gd name="f170" fmla="*/ 234 f148 1"/>
                <a:gd name="f171" fmla="*/ 241 f148 1"/>
                <a:gd name="f172" fmla="*/ 65 f147 1"/>
                <a:gd name="f173" fmla="*/ 240 f148 1"/>
                <a:gd name="f174" fmla="*/ 67 f147 1"/>
                <a:gd name="f175" fmla="*/ 228 f148 1"/>
                <a:gd name="f176" fmla="*/ 82 f147 1"/>
                <a:gd name="f177" fmla="*/ 226 f148 1"/>
                <a:gd name="f178" fmla="*/ 222 f148 1"/>
                <a:gd name="f179" fmla="*/ 90 f147 1"/>
                <a:gd name="f180" fmla="*/ 198 f148 1"/>
                <a:gd name="f181" fmla="*/ 197 f148 1"/>
                <a:gd name="f182" fmla="*/ 169 f147 1"/>
                <a:gd name="f183" fmla="*/ 195 f148 1"/>
                <a:gd name="f184" fmla="*/ 183 f147 1"/>
                <a:gd name="f185" fmla="*/ 192 f148 1"/>
                <a:gd name="f186" fmla="*/ 179 f147 1"/>
                <a:gd name="f187" fmla="*/ 190 f148 1"/>
                <a:gd name="f188" fmla="*/ 176 f147 1"/>
                <a:gd name="f189" fmla="*/ 194 f148 1"/>
                <a:gd name="f190" fmla="*/ 159 f147 1"/>
                <a:gd name="f191" fmla="*/ 199 f148 1"/>
                <a:gd name="f192" fmla="*/ 119 f147 1"/>
                <a:gd name="f193" fmla="*/ 112 f147 1"/>
                <a:gd name="f194" fmla="*/ 186 f148 1"/>
                <a:gd name="f195" fmla="*/ 118 f147 1"/>
                <a:gd name="f196" fmla="*/ 189 f148 1"/>
                <a:gd name="f197" fmla="*/ 135 f147 1"/>
                <a:gd name="f198" fmla="*/ 139 f147 1"/>
                <a:gd name="f199" fmla="*/ 187 f148 1"/>
                <a:gd name="f200" fmla="*/ 161 f147 1"/>
                <a:gd name="f201" fmla="*/ 183 f148 1"/>
                <a:gd name="f202" fmla="*/ 165 f147 1"/>
                <a:gd name="f203" fmla="*/ 182 f148 1"/>
                <a:gd name="f204" fmla="*/ 162 f147 1"/>
                <a:gd name="f205" fmla="*/ 173 f148 1"/>
                <a:gd name="f206" fmla="*/ 134 f147 1"/>
                <a:gd name="f207" fmla="*/ 169 f148 1"/>
                <a:gd name="f208" fmla="*/ 167 f148 1"/>
                <a:gd name="f209" fmla="*/ 131 f147 1"/>
                <a:gd name="f210" fmla="*/ 155 f148 1"/>
                <a:gd name="f211" fmla="*/ 113 f147 1"/>
                <a:gd name="f212" fmla="*/ 147 f148 1"/>
                <a:gd name="f213" fmla="*/ 109 f147 1"/>
                <a:gd name="f214" fmla="*/ 122 f148 1"/>
                <a:gd name="f215" fmla="*/ 105 f147 1"/>
                <a:gd name="f216" fmla="*/ 114 f148 1"/>
                <a:gd name="f217" fmla="*/ 104 f147 1"/>
                <a:gd name="f218" fmla="*/ 53 f148 1"/>
                <a:gd name="f219" fmla="*/ 89 f147 1"/>
                <a:gd name="f220" fmla="*/ 48 f148 1"/>
                <a:gd name="f221" fmla="*/ 88 f147 1"/>
                <a:gd name="f222" fmla="*/ 36 f148 1"/>
                <a:gd name="f223" fmla="*/ 143 f147 1"/>
                <a:gd name="f224" fmla="*/ 164 f147 1"/>
                <a:gd name="f225" fmla="+- f149 0 f1"/>
                <a:gd name="f226" fmla="*/ f152 1 248"/>
                <a:gd name="f227" fmla="*/ f153 1 183"/>
                <a:gd name="f228" fmla="*/ f154 1 248"/>
                <a:gd name="f229" fmla="*/ f155 1 183"/>
                <a:gd name="f230" fmla="*/ f156 1 248"/>
                <a:gd name="f231" fmla="*/ f157 1 183"/>
                <a:gd name="f232" fmla="*/ f158 1 248"/>
                <a:gd name="f233" fmla="*/ f159 1 183"/>
                <a:gd name="f234" fmla="*/ f160 1 248"/>
                <a:gd name="f235" fmla="*/ f161 1 183"/>
                <a:gd name="f236" fmla="*/ f162 1 248"/>
                <a:gd name="f237" fmla="*/ f163 1 183"/>
                <a:gd name="f238" fmla="*/ f164 1 248"/>
                <a:gd name="f239" fmla="*/ f165 1 183"/>
                <a:gd name="f240" fmla="*/ f166 1 248"/>
                <a:gd name="f241" fmla="*/ f167 1 183"/>
                <a:gd name="f242" fmla="*/ f168 1 248"/>
                <a:gd name="f243" fmla="*/ f169 1 183"/>
                <a:gd name="f244" fmla="*/ f170 1 248"/>
                <a:gd name="f245" fmla="*/ f171 1 248"/>
                <a:gd name="f246" fmla="*/ f172 1 183"/>
                <a:gd name="f247" fmla="*/ f173 1 248"/>
                <a:gd name="f248" fmla="*/ f174 1 183"/>
                <a:gd name="f249" fmla="*/ f175 1 248"/>
                <a:gd name="f250" fmla="*/ f176 1 183"/>
                <a:gd name="f251" fmla="*/ f177 1 248"/>
                <a:gd name="f252" fmla="*/ f178 1 248"/>
                <a:gd name="f253" fmla="*/ f179 1 183"/>
                <a:gd name="f254" fmla="*/ f180 1 248"/>
                <a:gd name="f255" fmla="*/ f181 1 248"/>
                <a:gd name="f256" fmla="*/ f182 1 183"/>
                <a:gd name="f257" fmla="*/ f183 1 248"/>
                <a:gd name="f258" fmla="*/ f184 1 183"/>
                <a:gd name="f259" fmla="*/ f185 1 248"/>
                <a:gd name="f260" fmla="*/ f186 1 183"/>
                <a:gd name="f261" fmla="*/ f187 1 248"/>
                <a:gd name="f262" fmla="*/ f188 1 183"/>
                <a:gd name="f263" fmla="*/ f189 1 248"/>
                <a:gd name="f264" fmla="*/ f190 1 183"/>
                <a:gd name="f265" fmla="*/ f191 1 248"/>
                <a:gd name="f266" fmla="*/ f192 1 183"/>
                <a:gd name="f267" fmla="*/ f193 1 183"/>
                <a:gd name="f268" fmla="*/ f194 1 248"/>
                <a:gd name="f269" fmla="*/ f195 1 183"/>
                <a:gd name="f270" fmla="*/ f196 1 248"/>
                <a:gd name="f271" fmla="*/ f197 1 183"/>
                <a:gd name="f272" fmla="*/ f198 1 183"/>
                <a:gd name="f273" fmla="*/ f199 1 248"/>
                <a:gd name="f274" fmla="*/ f200 1 183"/>
                <a:gd name="f275" fmla="*/ f201 1 248"/>
                <a:gd name="f276" fmla="*/ f202 1 183"/>
                <a:gd name="f277" fmla="*/ f203 1 248"/>
                <a:gd name="f278" fmla="*/ f204 1 183"/>
                <a:gd name="f279" fmla="*/ f205 1 248"/>
                <a:gd name="f280" fmla="*/ f206 1 183"/>
                <a:gd name="f281" fmla="*/ f207 1 248"/>
                <a:gd name="f282" fmla="*/ f208 1 248"/>
                <a:gd name="f283" fmla="*/ f209 1 183"/>
                <a:gd name="f284" fmla="*/ f210 1 248"/>
                <a:gd name="f285" fmla="*/ f211 1 183"/>
                <a:gd name="f286" fmla="*/ f212 1 248"/>
                <a:gd name="f287" fmla="*/ f213 1 183"/>
                <a:gd name="f288" fmla="*/ f214 1 248"/>
                <a:gd name="f289" fmla="*/ f215 1 183"/>
                <a:gd name="f290" fmla="*/ f216 1 248"/>
                <a:gd name="f291" fmla="*/ f217 1 183"/>
                <a:gd name="f292" fmla="*/ f218 1 248"/>
                <a:gd name="f293" fmla="*/ f219 1 183"/>
                <a:gd name="f294" fmla="*/ f220 1 248"/>
                <a:gd name="f295" fmla="*/ f221 1 183"/>
                <a:gd name="f296" fmla="*/ f222 1 248"/>
                <a:gd name="f297" fmla="*/ f223 1 183"/>
                <a:gd name="f298" fmla="*/ f224 1 183"/>
                <a:gd name="f299" fmla="*/ 0 1 f150"/>
                <a:gd name="f300" fmla="*/ f144 1 f150"/>
                <a:gd name="f301" fmla="*/ 0 1 f151"/>
                <a:gd name="f302" fmla="*/ f145 1 f151"/>
                <a:gd name="f303" fmla="*/ f226 1 f150"/>
                <a:gd name="f304" fmla="*/ f227 1 f151"/>
                <a:gd name="f305" fmla="*/ f228 1 f150"/>
                <a:gd name="f306" fmla="*/ f229 1 f151"/>
                <a:gd name="f307" fmla="*/ f230 1 f150"/>
                <a:gd name="f308" fmla="*/ f231 1 f151"/>
                <a:gd name="f309" fmla="*/ f232 1 f150"/>
                <a:gd name="f310" fmla="*/ f233 1 f151"/>
                <a:gd name="f311" fmla="*/ f234 1 f150"/>
                <a:gd name="f312" fmla="*/ f235 1 f151"/>
                <a:gd name="f313" fmla="*/ f236 1 f150"/>
                <a:gd name="f314" fmla="*/ f237 1 f151"/>
                <a:gd name="f315" fmla="*/ f238 1 f150"/>
                <a:gd name="f316" fmla="*/ f239 1 f151"/>
                <a:gd name="f317" fmla="*/ f240 1 f150"/>
                <a:gd name="f318" fmla="*/ f241 1 f151"/>
                <a:gd name="f319" fmla="*/ f242 1 f150"/>
                <a:gd name="f320" fmla="*/ f243 1 f151"/>
                <a:gd name="f321" fmla="*/ f244 1 f150"/>
                <a:gd name="f322" fmla="*/ f245 1 f150"/>
                <a:gd name="f323" fmla="*/ f246 1 f151"/>
                <a:gd name="f324" fmla="*/ f247 1 f150"/>
                <a:gd name="f325" fmla="*/ f248 1 f151"/>
                <a:gd name="f326" fmla="*/ f249 1 f150"/>
                <a:gd name="f327" fmla="*/ f250 1 f151"/>
                <a:gd name="f328" fmla="*/ f251 1 f150"/>
                <a:gd name="f329" fmla="*/ f252 1 f150"/>
                <a:gd name="f330" fmla="*/ f253 1 f151"/>
                <a:gd name="f331" fmla="*/ f254 1 f150"/>
                <a:gd name="f332" fmla="*/ f255 1 f150"/>
                <a:gd name="f333" fmla="*/ f256 1 f151"/>
                <a:gd name="f334" fmla="*/ f257 1 f150"/>
                <a:gd name="f335" fmla="*/ f258 1 f151"/>
                <a:gd name="f336" fmla="*/ f259 1 f150"/>
                <a:gd name="f337" fmla="*/ f260 1 f151"/>
                <a:gd name="f338" fmla="*/ f261 1 f150"/>
                <a:gd name="f339" fmla="*/ f262 1 f151"/>
                <a:gd name="f340" fmla="*/ f263 1 f150"/>
                <a:gd name="f341" fmla="*/ f264 1 f151"/>
                <a:gd name="f342" fmla="*/ f265 1 f150"/>
                <a:gd name="f343" fmla="*/ f266 1 f151"/>
                <a:gd name="f344" fmla="*/ f267 1 f151"/>
                <a:gd name="f345" fmla="*/ f268 1 f150"/>
                <a:gd name="f346" fmla="*/ f269 1 f151"/>
                <a:gd name="f347" fmla="*/ f270 1 f150"/>
                <a:gd name="f348" fmla="*/ f271 1 f151"/>
                <a:gd name="f349" fmla="*/ f272 1 f151"/>
                <a:gd name="f350" fmla="*/ f273 1 f150"/>
                <a:gd name="f351" fmla="*/ f274 1 f151"/>
                <a:gd name="f352" fmla="*/ f275 1 f150"/>
                <a:gd name="f353" fmla="*/ f276 1 f151"/>
                <a:gd name="f354" fmla="*/ f277 1 f150"/>
                <a:gd name="f355" fmla="*/ f278 1 f151"/>
                <a:gd name="f356" fmla="*/ f279 1 f150"/>
                <a:gd name="f357" fmla="*/ f280 1 f151"/>
                <a:gd name="f358" fmla="*/ f281 1 f150"/>
                <a:gd name="f359" fmla="*/ f282 1 f150"/>
                <a:gd name="f360" fmla="*/ f283 1 f151"/>
                <a:gd name="f361" fmla="*/ f284 1 f150"/>
                <a:gd name="f362" fmla="*/ f285 1 f151"/>
                <a:gd name="f363" fmla="*/ f286 1 f150"/>
                <a:gd name="f364" fmla="*/ f287 1 f151"/>
                <a:gd name="f365" fmla="*/ f288 1 f150"/>
                <a:gd name="f366" fmla="*/ f289 1 f151"/>
                <a:gd name="f367" fmla="*/ f290 1 f150"/>
                <a:gd name="f368" fmla="*/ f291 1 f151"/>
                <a:gd name="f369" fmla="*/ f292 1 f150"/>
                <a:gd name="f370" fmla="*/ f293 1 f151"/>
                <a:gd name="f371" fmla="*/ f294 1 f150"/>
                <a:gd name="f372" fmla="*/ f295 1 f151"/>
                <a:gd name="f373" fmla="*/ f296 1 f150"/>
                <a:gd name="f374" fmla="*/ f297 1 f151"/>
                <a:gd name="f375" fmla="*/ f298 1 f151"/>
                <a:gd name="f376" fmla="*/ f299 f141 1"/>
                <a:gd name="f377" fmla="*/ f300 f141 1"/>
                <a:gd name="f378" fmla="*/ f302 f142 1"/>
                <a:gd name="f379" fmla="*/ f301 f142 1"/>
                <a:gd name="f380" fmla="*/ f303 f141 1"/>
                <a:gd name="f381" fmla="*/ f304 f142 1"/>
                <a:gd name="f382" fmla="*/ f305 f141 1"/>
                <a:gd name="f383" fmla="*/ f306 f142 1"/>
                <a:gd name="f384" fmla="*/ f307 f141 1"/>
                <a:gd name="f385" fmla="*/ f308 f142 1"/>
                <a:gd name="f386" fmla="*/ f309 f141 1"/>
                <a:gd name="f387" fmla="*/ f310 f142 1"/>
                <a:gd name="f388" fmla="*/ f311 f141 1"/>
                <a:gd name="f389" fmla="*/ f312 f142 1"/>
                <a:gd name="f390" fmla="*/ f313 f141 1"/>
                <a:gd name="f391" fmla="*/ f314 f142 1"/>
                <a:gd name="f392" fmla="*/ f315 f141 1"/>
                <a:gd name="f393" fmla="*/ f316 f142 1"/>
                <a:gd name="f394" fmla="*/ f317 f141 1"/>
                <a:gd name="f395" fmla="*/ f318 f142 1"/>
                <a:gd name="f396" fmla="*/ f319 f141 1"/>
                <a:gd name="f397" fmla="*/ f320 f142 1"/>
                <a:gd name="f398" fmla="*/ f321 f141 1"/>
                <a:gd name="f399" fmla="*/ f322 f141 1"/>
                <a:gd name="f400" fmla="*/ f323 f142 1"/>
                <a:gd name="f401" fmla="*/ f324 f141 1"/>
                <a:gd name="f402" fmla="*/ f325 f142 1"/>
                <a:gd name="f403" fmla="*/ f326 f141 1"/>
                <a:gd name="f404" fmla="*/ f327 f142 1"/>
                <a:gd name="f405" fmla="*/ f328 f141 1"/>
                <a:gd name="f406" fmla="*/ f329 f141 1"/>
                <a:gd name="f407" fmla="*/ f330 f142 1"/>
                <a:gd name="f408" fmla="*/ f331 f141 1"/>
                <a:gd name="f409" fmla="*/ f332 f141 1"/>
                <a:gd name="f410" fmla="*/ f333 f142 1"/>
                <a:gd name="f411" fmla="*/ f334 f141 1"/>
                <a:gd name="f412" fmla="*/ f335 f142 1"/>
                <a:gd name="f413" fmla="*/ f336 f141 1"/>
                <a:gd name="f414" fmla="*/ f337 f142 1"/>
                <a:gd name="f415" fmla="*/ f338 f141 1"/>
                <a:gd name="f416" fmla="*/ f339 f142 1"/>
                <a:gd name="f417" fmla="*/ f340 f141 1"/>
                <a:gd name="f418" fmla="*/ f341 f142 1"/>
                <a:gd name="f419" fmla="*/ f342 f141 1"/>
                <a:gd name="f420" fmla="*/ f343 f142 1"/>
                <a:gd name="f421" fmla="*/ f344 f142 1"/>
                <a:gd name="f422" fmla="*/ f345 f141 1"/>
                <a:gd name="f423" fmla="*/ f346 f142 1"/>
                <a:gd name="f424" fmla="*/ f347 f141 1"/>
                <a:gd name="f425" fmla="*/ f348 f142 1"/>
                <a:gd name="f426" fmla="*/ f349 f142 1"/>
                <a:gd name="f427" fmla="*/ f350 f141 1"/>
                <a:gd name="f428" fmla="*/ f351 f142 1"/>
                <a:gd name="f429" fmla="*/ f352 f141 1"/>
                <a:gd name="f430" fmla="*/ f353 f142 1"/>
                <a:gd name="f431" fmla="*/ f354 f141 1"/>
                <a:gd name="f432" fmla="*/ f355 f142 1"/>
                <a:gd name="f433" fmla="*/ f356 f141 1"/>
                <a:gd name="f434" fmla="*/ f357 f142 1"/>
                <a:gd name="f435" fmla="*/ f358 f141 1"/>
                <a:gd name="f436" fmla="*/ f359 f141 1"/>
                <a:gd name="f437" fmla="*/ f360 f142 1"/>
                <a:gd name="f438" fmla="*/ f361 f141 1"/>
                <a:gd name="f439" fmla="*/ f362 f142 1"/>
                <a:gd name="f440" fmla="*/ f363 f141 1"/>
                <a:gd name="f441" fmla="*/ f364 f142 1"/>
                <a:gd name="f442" fmla="*/ f365 f141 1"/>
                <a:gd name="f443" fmla="*/ f366 f142 1"/>
                <a:gd name="f444" fmla="*/ f367 f141 1"/>
                <a:gd name="f445" fmla="*/ f368 f142 1"/>
                <a:gd name="f446" fmla="*/ f369 f141 1"/>
                <a:gd name="f447" fmla="*/ f370 f142 1"/>
                <a:gd name="f448" fmla="*/ f371 f141 1"/>
                <a:gd name="f449" fmla="*/ f372 f142 1"/>
                <a:gd name="f450" fmla="*/ f373 f141 1"/>
                <a:gd name="f451" fmla="*/ f374 f142 1"/>
                <a:gd name="f452" fmla="*/ f375 f1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5">
                  <a:pos x="f380" y="f381"/>
                </a:cxn>
                <a:cxn ang="f225">
                  <a:pos x="f382" y="f383"/>
                </a:cxn>
                <a:cxn ang="f225">
                  <a:pos x="f384" y="f385"/>
                </a:cxn>
                <a:cxn ang="f225">
                  <a:pos x="f386" y="f387"/>
                </a:cxn>
                <a:cxn ang="f225">
                  <a:pos x="f388" y="f389"/>
                </a:cxn>
                <a:cxn ang="f225">
                  <a:pos x="f390" y="f391"/>
                </a:cxn>
                <a:cxn ang="f225">
                  <a:pos x="f392" y="f393"/>
                </a:cxn>
                <a:cxn ang="f225">
                  <a:pos x="f394" y="f395"/>
                </a:cxn>
                <a:cxn ang="f225">
                  <a:pos x="f396" y="f397"/>
                </a:cxn>
                <a:cxn ang="f225">
                  <a:pos x="f398" y="f395"/>
                </a:cxn>
                <a:cxn ang="f225">
                  <a:pos x="f399" y="f400"/>
                </a:cxn>
                <a:cxn ang="f225">
                  <a:pos x="f401" y="f402"/>
                </a:cxn>
                <a:cxn ang="f225">
                  <a:pos x="f403" y="f404"/>
                </a:cxn>
                <a:cxn ang="f225">
                  <a:pos x="f405" y="f387"/>
                </a:cxn>
                <a:cxn ang="f225">
                  <a:pos x="f406" y="f407"/>
                </a:cxn>
                <a:cxn ang="f225">
                  <a:pos x="f408" y="f383"/>
                </a:cxn>
                <a:cxn ang="f225">
                  <a:pos x="f409" y="f410"/>
                </a:cxn>
                <a:cxn ang="f225">
                  <a:pos x="f411" y="f412"/>
                </a:cxn>
                <a:cxn ang="f225">
                  <a:pos x="f413" y="f414"/>
                </a:cxn>
                <a:cxn ang="f225">
                  <a:pos x="f415" y="f416"/>
                </a:cxn>
                <a:cxn ang="f225">
                  <a:pos x="f417" y="f418"/>
                </a:cxn>
                <a:cxn ang="f225">
                  <a:pos x="f419" y="f420"/>
                </a:cxn>
                <a:cxn ang="f225">
                  <a:pos x="f415" y="f421"/>
                </a:cxn>
                <a:cxn ang="f225">
                  <a:pos x="f422" y="f423"/>
                </a:cxn>
                <a:cxn ang="f225">
                  <a:pos x="f424" y="f425"/>
                </a:cxn>
                <a:cxn ang="f225">
                  <a:pos x="f424" y="f426"/>
                </a:cxn>
                <a:cxn ang="f225">
                  <a:pos x="f427" y="f428"/>
                </a:cxn>
                <a:cxn ang="f225">
                  <a:pos x="f422" y="f383"/>
                </a:cxn>
                <a:cxn ang="f225">
                  <a:pos x="f429" y="f430"/>
                </a:cxn>
                <a:cxn ang="f225">
                  <a:pos x="f431" y="f432"/>
                </a:cxn>
                <a:cxn ang="f225">
                  <a:pos x="f433" y="f434"/>
                </a:cxn>
                <a:cxn ang="f225">
                  <a:pos x="f435" y="f425"/>
                </a:cxn>
                <a:cxn ang="f225">
                  <a:pos x="f436" y="f437"/>
                </a:cxn>
                <a:cxn ang="f225">
                  <a:pos x="f438" y="f439"/>
                </a:cxn>
                <a:cxn ang="f225">
                  <a:pos x="f440" y="f441"/>
                </a:cxn>
                <a:cxn ang="f225">
                  <a:pos x="f442" y="f443"/>
                </a:cxn>
                <a:cxn ang="f225">
                  <a:pos x="f444" y="f445"/>
                </a:cxn>
                <a:cxn ang="f225">
                  <a:pos x="f446" y="f447"/>
                </a:cxn>
                <a:cxn ang="f225">
                  <a:pos x="f448" y="f449"/>
                </a:cxn>
                <a:cxn ang="f225">
                  <a:pos x="f450" y="f451"/>
                </a:cxn>
                <a:cxn ang="f225">
                  <a:pos x="f450" y="f452"/>
                </a:cxn>
                <a:cxn ang="f225">
                  <a:pos x="f380" y="f381"/>
                </a:cxn>
              </a:cxnLst>
              <a:rect l="f376" t="f379" r="f377" b="f378"/>
              <a:pathLst>
                <a:path w="248" h="18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5" y="f22"/>
                    <a:pt x="f5" y="f23"/>
                    <a:pt x="f18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2" y="f31"/>
                  </a:cubicBezTo>
                  <a:cubicBezTo>
                    <a:pt x="f35" y="f36"/>
                    <a:pt x="f37" y="f18"/>
                    <a:pt x="f38" y="f39"/>
                  </a:cubicBezTo>
                  <a:cubicBezTo>
                    <a:pt x="f40" y="f41"/>
                    <a:pt x="f17" y="f42"/>
                    <a:pt x="f43" y="f27"/>
                  </a:cubicBezTo>
                  <a:cubicBezTo>
                    <a:pt x="f9" y="f44"/>
                    <a:pt x="f45" y="f39"/>
                    <a:pt x="f46" y="f18"/>
                  </a:cubicBezTo>
                  <a:cubicBezTo>
                    <a:pt x="f47" y="f5"/>
                    <a:pt x="f48" y="f39"/>
                    <a:pt x="f49" y="f27"/>
                  </a:cubicBezTo>
                  <a:cubicBezTo>
                    <a:pt x="f6" y="f50"/>
                    <a:pt x="f6" y="f51"/>
                    <a:pt x="f52" y="f26"/>
                  </a:cubicBezTo>
                  <a:cubicBezTo>
                    <a:pt x="f52" y="f53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0" y="f62"/>
                    <a:pt x="f63" y="f24"/>
                    <a:pt x="f64" y="f24"/>
                  </a:cubicBezTo>
                  <a:cubicBezTo>
                    <a:pt x="f65" y="f24"/>
                    <a:pt x="f48" y="f66"/>
                    <a:pt x="f48" y="f67"/>
                  </a:cubicBezTo>
                  <a:cubicBezTo>
                    <a:pt x="f64" y="f68"/>
                    <a:pt x="f69" y="f70"/>
                    <a:pt x="f71" y="f15"/>
                  </a:cubicBezTo>
                  <a:cubicBezTo>
                    <a:pt x="f72" y="f13"/>
                    <a:pt x="f73" y="f11"/>
                    <a:pt x="f72" y="f74"/>
                  </a:cubicBezTo>
                  <a:cubicBezTo>
                    <a:pt x="f75" y="f76"/>
                    <a:pt x="f71" y="f45"/>
                    <a:pt x="f77" y="f7"/>
                  </a:cubicBezTo>
                  <a:cubicBezTo>
                    <a:pt x="f78" y="f79"/>
                    <a:pt x="f78" y="f2"/>
                    <a:pt x="f80" y="f45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5" y="f9"/>
                    <a:pt x="f46" y="f87"/>
                    <a:pt x="f88" y="f89"/>
                  </a:cubicBezTo>
                  <a:cubicBezTo>
                    <a:pt x="f90" y="f91"/>
                    <a:pt x="f47" y="f92"/>
                    <a:pt x="f75" y="f68"/>
                  </a:cubicBezTo>
                  <a:cubicBezTo>
                    <a:pt x="f72" y="f93"/>
                    <a:pt x="f77" y="f94"/>
                    <a:pt x="f85" y="f94"/>
                  </a:cubicBezTo>
                  <a:cubicBezTo>
                    <a:pt x="f95" y="f94"/>
                    <a:pt x="f96" y="f97"/>
                    <a:pt x="f95" y="f98"/>
                  </a:cubicBezTo>
                  <a:cubicBezTo>
                    <a:pt x="f46" y="f99"/>
                    <a:pt x="f83" y="f92"/>
                    <a:pt x="f83" y="f100"/>
                  </a:cubicBezTo>
                  <a:cubicBezTo>
                    <a:pt x="f83" y="f40"/>
                    <a:pt x="f83" y="f101"/>
                    <a:pt x="f83" y="f102"/>
                  </a:cubicBezTo>
                  <a:cubicBezTo>
                    <a:pt x="f85" y="f103"/>
                    <a:pt x="f46" y="f104"/>
                    <a:pt x="f105" y="f106"/>
                  </a:cubicBezTo>
                  <a:cubicBezTo>
                    <a:pt x="f105" y="f107"/>
                    <a:pt x="f95" y="f107"/>
                    <a:pt x="f95" y="f15"/>
                  </a:cubicBezTo>
                  <a:cubicBezTo>
                    <a:pt x="f96" y="f87"/>
                    <a:pt x="f96" y="f43"/>
                    <a:pt x="f7" y="f13"/>
                  </a:cubicBezTo>
                  <a:cubicBezTo>
                    <a:pt x="f79" y="f13"/>
                    <a:pt x="f79" y="f15"/>
                    <a:pt x="f79" y="f107"/>
                  </a:cubicBezTo>
                  <a:cubicBezTo>
                    <a:pt x="f108" y="f17"/>
                    <a:pt x="f82" y="f70"/>
                    <a:pt x="f109" y="f110"/>
                  </a:cubicBezTo>
                  <a:cubicBezTo>
                    <a:pt x="f109" y="f19"/>
                    <a:pt x="f111" y="f101"/>
                    <a:pt x="f74" y="f100"/>
                  </a:cubicBezTo>
                  <a:cubicBezTo>
                    <a:pt x="f112" y="f110"/>
                    <a:pt x="f112" y="f113"/>
                    <a:pt x="f11" y="f114"/>
                  </a:cubicBezTo>
                  <a:cubicBezTo>
                    <a:pt x="f87" y="f115"/>
                    <a:pt x="f116" y="f68"/>
                    <a:pt x="f117" y="f118"/>
                  </a:cubicBezTo>
                  <a:cubicBezTo>
                    <a:pt x="f119" y="f120"/>
                    <a:pt x="f121" y="f122"/>
                    <a:pt x="f103" y="f122"/>
                  </a:cubicBezTo>
                  <a:cubicBezTo>
                    <a:pt x="f102" y="f123"/>
                    <a:pt x="f124" y="f125"/>
                    <a:pt x="f126" y="f127"/>
                  </a:cubicBezTo>
                  <a:cubicBezTo>
                    <a:pt x="f128" y="f129"/>
                    <a:pt x="f21" y="f129"/>
                    <a:pt x="f97" y="f129"/>
                  </a:cubicBezTo>
                  <a:cubicBezTo>
                    <a:pt x="f130" y="f127"/>
                    <a:pt x="f131" y="f132"/>
                    <a:pt x="f133" y="f37"/>
                  </a:cubicBezTo>
                  <a:cubicBezTo>
                    <a:pt x="f28" y="f37"/>
                    <a:pt x="f134" y="f135"/>
                    <a:pt x="f136" y="f135"/>
                  </a:cubicBezTo>
                  <a:cubicBezTo>
                    <a:pt x="f51" y="f125"/>
                    <a:pt x="f30" y="f115"/>
                    <a:pt x="f137" y="f70"/>
                  </a:cubicBezTo>
                  <a:cubicBezTo>
                    <a:pt x="f10" y="f138"/>
                    <a:pt x="f8" y="f139"/>
                    <a:pt x="f137" y="f87"/>
                  </a:cubicBezTo>
                  <a:cubicBezTo>
                    <a:pt x="f137" y="f43"/>
                    <a:pt x="f31" y="f112"/>
                    <a:pt x="f8" y="f9"/>
                  </a:cubicBezTo>
                  <a:close/>
                </a:path>
              </a:pathLst>
            </a:custGeom>
            <a:solidFill>
              <a:srgbClr val="5B50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6F5F507F-E93B-5C18-3DA6-17D1183E1631}"/>
                </a:ext>
              </a:extLst>
            </p:cNvPr>
            <p:cNvSpPr/>
            <p:nvPr/>
          </p:nvSpPr>
          <p:spPr>
            <a:xfrm>
              <a:off x="1269287" y="2763243"/>
              <a:ext cx="940954" cy="8391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6"/>
                <a:gd name="f7" fmla="val 157"/>
                <a:gd name="f8" fmla="val 2"/>
                <a:gd name="f9" fmla="val 85"/>
                <a:gd name="f10" fmla="val 79"/>
                <a:gd name="f11" fmla="val 73"/>
                <a:gd name="f12" fmla="val 67"/>
                <a:gd name="f13" fmla="val 63"/>
                <a:gd name="f14" fmla="val 1"/>
                <a:gd name="f15" fmla="val 59"/>
                <a:gd name="f16" fmla="val 56"/>
                <a:gd name="f17" fmla="val 8"/>
                <a:gd name="f18" fmla="val 41"/>
                <a:gd name="f19" fmla="val 12"/>
                <a:gd name="f20" fmla="val 27"/>
                <a:gd name="f21" fmla="val 14"/>
                <a:gd name="f22" fmla="val 11"/>
                <a:gd name="f23" fmla="val 7"/>
                <a:gd name="f24" fmla="val 4"/>
                <a:gd name="f25" fmla="val 13"/>
                <a:gd name="f26" fmla="val 20"/>
                <a:gd name="f27" fmla="val 3"/>
                <a:gd name="f28" fmla="val 6"/>
                <a:gd name="f29" fmla="val 34"/>
                <a:gd name="f30" fmla="val 9"/>
                <a:gd name="f31" fmla="val 45"/>
                <a:gd name="f32" fmla="val 17"/>
                <a:gd name="f33" fmla="val 16"/>
                <a:gd name="f34" fmla="val 101"/>
                <a:gd name="f35" fmla="val 24"/>
                <a:gd name="f36" fmla="val 118"/>
                <a:gd name="f37" fmla="val 23"/>
                <a:gd name="f38" fmla="val 120"/>
                <a:gd name="f39" fmla="val 121"/>
                <a:gd name="f40" fmla="val 122"/>
                <a:gd name="f41" fmla="val 25"/>
                <a:gd name="f42" fmla="val 128"/>
                <a:gd name="f43" fmla="val 32"/>
                <a:gd name="f44" fmla="val 133"/>
                <a:gd name="f45" fmla="val 39"/>
                <a:gd name="f46" fmla="val 136"/>
                <a:gd name="f47" fmla="val 47"/>
                <a:gd name="f48" fmla="val 137"/>
                <a:gd name="f49" fmla="val 48"/>
                <a:gd name="f50" fmla="val 50"/>
                <a:gd name="f51" fmla="val 139"/>
                <a:gd name="f52" fmla="val 140"/>
                <a:gd name="f53" fmla="val 49"/>
                <a:gd name="f54" fmla="val 138"/>
                <a:gd name="f55" fmla="val 145"/>
                <a:gd name="f56" fmla="val 52"/>
                <a:gd name="f57" fmla="val 149"/>
                <a:gd name="f58" fmla="val 66"/>
                <a:gd name="f59" fmla="val 150"/>
                <a:gd name="f60" fmla="val 153"/>
                <a:gd name="f61" fmla="val 76"/>
                <a:gd name="f62" fmla="val 155"/>
                <a:gd name="f63" fmla="val 68"/>
                <a:gd name="f64" fmla="val 54"/>
                <a:gd name="f65" fmla="val 159"/>
                <a:gd name="f66" fmla="val 53"/>
                <a:gd name="f67" fmla="val 161"/>
                <a:gd name="f68" fmla="val 156"/>
                <a:gd name="f69" fmla="val 43"/>
                <a:gd name="f70" fmla="val 154"/>
                <a:gd name="f71" fmla="val 37"/>
                <a:gd name="f72" fmla="val 31"/>
                <a:gd name="f73" fmla="val 29"/>
                <a:gd name="f74" fmla="val 28"/>
                <a:gd name="f75" fmla="val 152"/>
                <a:gd name="f76" fmla="val 165"/>
                <a:gd name="f77" fmla="val 62"/>
                <a:gd name="f78" fmla="val 164"/>
                <a:gd name="f79" fmla="val 74"/>
                <a:gd name="f80" fmla="val 77"/>
                <a:gd name="f81" fmla="val 158"/>
                <a:gd name="f82" fmla="val 83"/>
                <a:gd name="f83" fmla="val 86"/>
                <a:gd name="f84" fmla="val 90"/>
                <a:gd name="f85" fmla="val 94"/>
                <a:gd name="f86" fmla="val 95"/>
                <a:gd name="f87" fmla="val 97"/>
                <a:gd name="f88" fmla="val 100"/>
                <a:gd name="f89" fmla="val 105"/>
                <a:gd name="f90" fmla="val 109"/>
                <a:gd name="f91" fmla="val 146"/>
                <a:gd name="f92" fmla="val 113"/>
                <a:gd name="f93" fmla="val 144"/>
                <a:gd name="f94" fmla="val 116"/>
                <a:gd name="f95" fmla="val 117"/>
                <a:gd name="f96" fmla="val 123"/>
                <a:gd name="f97" fmla="val 125"/>
                <a:gd name="f98" fmla="val 126"/>
                <a:gd name="f99" fmla="val 130"/>
                <a:gd name="f100" fmla="val 115"/>
                <a:gd name="f101" fmla="val 147"/>
                <a:gd name="f102" fmla="val 102"/>
                <a:gd name="f103" fmla="val 93"/>
                <a:gd name="f104" fmla="val 89"/>
                <a:gd name="f105" fmla="val 84"/>
                <a:gd name="f106" fmla="val 80"/>
                <a:gd name="f107" fmla="val 69"/>
                <a:gd name="f108" fmla="val 64"/>
                <a:gd name="f109" fmla="val 61"/>
                <a:gd name="f110" fmla="val 60"/>
                <a:gd name="f111" fmla="val 151"/>
                <a:gd name="f112" fmla="val 35"/>
                <a:gd name="f113" fmla="val 30"/>
                <a:gd name="f114" fmla="val 141"/>
                <a:gd name="f115" fmla="val 26"/>
                <a:gd name="f116" fmla="val 135"/>
                <a:gd name="f117" fmla="val 21"/>
                <a:gd name="f118" fmla="val 124"/>
                <a:gd name="f119" fmla="val 18"/>
                <a:gd name="f120" fmla="val 15"/>
                <a:gd name="f121" fmla="val 111"/>
                <a:gd name="f122" fmla="val 108"/>
                <a:gd name="f123" fmla="val 106"/>
                <a:gd name="f124" fmla="val 103"/>
                <a:gd name="f125" fmla="val 88"/>
                <a:gd name="f126" fmla="+- 0 0 -90"/>
                <a:gd name="f127" fmla="*/ f3 1 176"/>
                <a:gd name="f128" fmla="*/ f4 1 157"/>
                <a:gd name="f129" fmla="val f5"/>
                <a:gd name="f130" fmla="val f6"/>
                <a:gd name="f131" fmla="val f7"/>
                <a:gd name="f132" fmla="*/ f126 f0 1"/>
                <a:gd name="f133" fmla="+- f131 0 f129"/>
                <a:gd name="f134" fmla="+- f130 0 f129"/>
                <a:gd name="f135" fmla="*/ f132 1 f2"/>
                <a:gd name="f136" fmla="*/ f134 1 176"/>
                <a:gd name="f137" fmla="*/ f133 1 157"/>
                <a:gd name="f138" fmla="*/ 2 f134 1"/>
                <a:gd name="f139" fmla="*/ 85 f133 1"/>
                <a:gd name="f140" fmla="*/ 0 f134 1"/>
                <a:gd name="f141" fmla="*/ 67 f133 1"/>
                <a:gd name="f142" fmla="*/ 56 f133 1"/>
                <a:gd name="f143" fmla="*/ 14 f134 1"/>
                <a:gd name="f144" fmla="*/ 11 f133 1"/>
                <a:gd name="f145" fmla="*/ 13 f134 1"/>
                <a:gd name="f146" fmla="*/ 0 f133 1"/>
                <a:gd name="f147" fmla="*/ 34 f134 1"/>
                <a:gd name="f148" fmla="*/ 9 f133 1"/>
                <a:gd name="f149" fmla="*/ 67 f134 1"/>
                <a:gd name="f150" fmla="*/ 17 f133 1"/>
                <a:gd name="f151" fmla="*/ 118 f134 1"/>
                <a:gd name="f152" fmla="*/ 23 f133 1"/>
                <a:gd name="f153" fmla="*/ 122 f134 1"/>
                <a:gd name="f154" fmla="*/ 25 f133 1"/>
                <a:gd name="f155" fmla="*/ 136 f134 1"/>
                <a:gd name="f156" fmla="*/ 47 f133 1"/>
                <a:gd name="f157" fmla="*/ 139 f134 1"/>
                <a:gd name="f158" fmla="*/ 50 f133 1"/>
                <a:gd name="f159" fmla="*/ 45 f133 1"/>
                <a:gd name="f160" fmla="*/ 150 f134 1"/>
                <a:gd name="f161" fmla="*/ 79 f133 1"/>
                <a:gd name="f162" fmla="*/ 155 f134 1"/>
                <a:gd name="f163" fmla="*/ 54 f133 1"/>
                <a:gd name="f164" fmla="*/ 161 f134 1"/>
                <a:gd name="f165" fmla="*/ 53 f133 1"/>
                <a:gd name="f166" fmla="*/ 31 f133 1"/>
                <a:gd name="f167" fmla="*/ 152 f134 1"/>
                <a:gd name="f168" fmla="*/ 27 f133 1"/>
                <a:gd name="f169" fmla="*/ 165 f134 1"/>
                <a:gd name="f170" fmla="*/ 29 f133 1"/>
                <a:gd name="f171" fmla="*/ 164 f134 1"/>
                <a:gd name="f172" fmla="*/ 74 f133 1"/>
                <a:gd name="f173" fmla="*/ 158 f134 1"/>
                <a:gd name="f174" fmla="*/ 83 f133 1"/>
                <a:gd name="f175" fmla="*/ 159 f134 1"/>
                <a:gd name="f176" fmla="*/ 94 f133 1"/>
                <a:gd name="f177" fmla="*/ 154 f134 1"/>
                <a:gd name="f178" fmla="*/ 100 f133 1"/>
                <a:gd name="f179" fmla="*/ 146 f134 1"/>
                <a:gd name="f180" fmla="*/ 113 f133 1"/>
                <a:gd name="f181" fmla="*/ 140 f134 1"/>
                <a:gd name="f182" fmla="*/ 122 f133 1"/>
                <a:gd name="f183" fmla="*/ 137 f134 1"/>
                <a:gd name="f184" fmla="*/ 126 f133 1"/>
                <a:gd name="f185" fmla="*/ 115 f134 1"/>
                <a:gd name="f186" fmla="*/ 147 f133 1"/>
                <a:gd name="f187" fmla="*/ 93 f134 1"/>
                <a:gd name="f188" fmla="*/ 156 f133 1"/>
                <a:gd name="f189" fmla="*/ 80 f134 1"/>
                <a:gd name="f190" fmla="*/ 157 f133 1"/>
                <a:gd name="f191" fmla="*/ 79 f134 1"/>
                <a:gd name="f192" fmla="*/ 64 f134 1"/>
                <a:gd name="f193" fmla="*/ 155 f133 1"/>
                <a:gd name="f194" fmla="*/ 60 f134 1"/>
                <a:gd name="f195" fmla="*/ 41 f134 1"/>
                <a:gd name="f196" fmla="*/ 149 f133 1"/>
                <a:gd name="f197" fmla="*/ 26 f134 1"/>
                <a:gd name="f198" fmla="*/ 135 f133 1"/>
                <a:gd name="f199" fmla="*/ 18 f134 1"/>
                <a:gd name="f200" fmla="*/ 118 f133 1"/>
                <a:gd name="f201" fmla="*/ 111 f133 1"/>
                <a:gd name="f202" fmla="*/ 103 f133 1"/>
                <a:gd name="f203" fmla="*/ 8 f134 1"/>
                <a:gd name="f204" fmla="*/ 93 f133 1"/>
                <a:gd name="f205" fmla="+- f135 0 f1"/>
                <a:gd name="f206" fmla="*/ f138 1 176"/>
                <a:gd name="f207" fmla="*/ f139 1 157"/>
                <a:gd name="f208" fmla="*/ f140 1 176"/>
                <a:gd name="f209" fmla="*/ f141 1 157"/>
                <a:gd name="f210" fmla="*/ f142 1 157"/>
                <a:gd name="f211" fmla="*/ f143 1 176"/>
                <a:gd name="f212" fmla="*/ f144 1 157"/>
                <a:gd name="f213" fmla="*/ f145 1 176"/>
                <a:gd name="f214" fmla="*/ f146 1 157"/>
                <a:gd name="f215" fmla="*/ f147 1 176"/>
                <a:gd name="f216" fmla="*/ f148 1 157"/>
                <a:gd name="f217" fmla="*/ f149 1 176"/>
                <a:gd name="f218" fmla="*/ f150 1 157"/>
                <a:gd name="f219" fmla="*/ f151 1 176"/>
                <a:gd name="f220" fmla="*/ f152 1 157"/>
                <a:gd name="f221" fmla="*/ f153 1 176"/>
                <a:gd name="f222" fmla="*/ f154 1 157"/>
                <a:gd name="f223" fmla="*/ f155 1 176"/>
                <a:gd name="f224" fmla="*/ f156 1 157"/>
                <a:gd name="f225" fmla="*/ f157 1 176"/>
                <a:gd name="f226" fmla="*/ f158 1 157"/>
                <a:gd name="f227" fmla="*/ f159 1 157"/>
                <a:gd name="f228" fmla="*/ f160 1 176"/>
                <a:gd name="f229" fmla="*/ f161 1 157"/>
                <a:gd name="f230" fmla="*/ f162 1 176"/>
                <a:gd name="f231" fmla="*/ f163 1 157"/>
                <a:gd name="f232" fmla="*/ f164 1 176"/>
                <a:gd name="f233" fmla="*/ f165 1 157"/>
                <a:gd name="f234" fmla="*/ f166 1 157"/>
                <a:gd name="f235" fmla="*/ f167 1 176"/>
                <a:gd name="f236" fmla="*/ f168 1 157"/>
                <a:gd name="f237" fmla="*/ f169 1 176"/>
                <a:gd name="f238" fmla="*/ f170 1 157"/>
                <a:gd name="f239" fmla="*/ f171 1 176"/>
                <a:gd name="f240" fmla="*/ f172 1 157"/>
                <a:gd name="f241" fmla="*/ f173 1 176"/>
                <a:gd name="f242" fmla="*/ f174 1 157"/>
                <a:gd name="f243" fmla="*/ f175 1 176"/>
                <a:gd name="f244" fmla="*/ f176 1 157"/>
                <a:gd name="f245" fmla="*/ f177 1 176"/>
                <a:gd name="f246" fmla="*/ f178 1 157"/>
                <a:gd name="f247" fmla="*/ f179 1 176"/>
                <a:gd name="f248" fmla="*/ f180 1 157"/>
                <a:gd name="f249" fmla="*/ f181 1 176"/>
                <a:gd name="f250" fmla="*/ f182 1 157"/>
                <a:gd name="f251" fmla="*/ f183 1 176"/>
                <a:gd name="f252" fmla="*/ f184 1 157"/>
                <a:gd name="f253" fmla="*/ f185 1 176"/>
                <a:gd name="f254" fmla="*/ f186 1 157"/>
                <a:gd name="f255" fmla="*/ f187 1 176"/>
                <a:gd name="f256" fmla="*/ f188 1 157"/>
                <a:gd name="f257" fmla="*/ f189 1 176"/>
                <a:gd name="f258" fmla="*/ f190 1 157"/>
                <a:gd name="f259" fmla="*/ f191 1 176"/>
                <a:gd name="f260" fmla="*/ f192 1 176"/>
                <a:gd name="f261" fmla="*/ f193 1 157"/>
                <a:gd name="f262" fmla="*/ f194 1 176"/>
                <a:gd name="f263" fmla="*/ f195 1 176"/>
                <a:gd name="f264" fmla="*/ f196 1 157"/>
                <a:gd name="f265" fmla="*/ f197 1 176"/>
                <a:gd name="f266" fmla="*/ f198 1 157"/>
                <a:gd name="f267" fmla="*/ f199 1 176"/>
                <a:gd name="f268" fmla="*/ f200 1 157"/>
                <a:gd name="f269" fmla="*/ f201 1 157"/>
                <a:gd name="f270" fmla="*/ f202 1 157"/>
                <a:gd name="f271" fmla="*/ f203 1 176"/>
                <a:gd name="f272" fmla="*/ f204 1 157"/>
                <a:gd name="f273" fmla="*/ 0 1 f136"/>
                <a:gd name="f274" fmla="*/ f130 1 f136"/>
                <a:gd name="f275" fmla="*/ 0 1 f137"/>
                <a:gd name="f276" fmla="*/ f131 1 f137"/>
                <a:gd name="f277" fmla="*/ f206 1 f136"/>
                <a:gd name="f278" fmla="*/ f207 1 f137"/>
                <a:gd name="f279" fmla="*/ f208 1 f136"/>
                <a:gd name="f280" fmla="*/ f209 1 f137"/>
                <a:gd name="f281" fmla="*/ f210 1 f137"/>
                <a:gd name="f282" fmla="*/ f211 1 f136"/>
                <a:gd name="f283" fmla="*/ f212 1 f137"/>
                <a:gd name="f284" fmla="*/ f213 1 f136"/>
                <a:gd name="f285" fmla="*/ f214 1 f137"/>
                <a:gd name="f286" fmla="*/ f215 1 f136"/>
                <a:gd name="f287" fmla="*/ f216 1 f137"/>
                <a:gd name="f288" fmla="*/ f217 1 f136"/>
                <a:gd name="f289" fmla="*/ f218 1 f137"/>
                <a:gd name="f290" fmla="*/ f219 1 f136"/>
                <a:gd name="f291" fmla="*/ f220 1 f137"/>
                <a:gd name="f292" fmla="*/ f221 1 f136"/>
                <a:gd name="f293" fmla="*/ f222 1 f137"/>
                <a:gd name="f294" fmla="*/ f223 1 f136"/>
                <a:gd name="f295" fmla="*/ f224 1 f137"/>
                <a:gd name="f296" fmla="*/ f225 1 f136"/>
                <a:gd name="f297" fmla="*/ f226 1 f137"/>
                <a:gd name="f298" fmla="*/ f227 1 f137"/>
                <a:gd name="f299" fmla="*/ f228 1 f136"/>
                <a:gd name="f300" fmla="*/ f229 1 f137"/>
                <a:gd name="f301" fmla="*/ f230 1 f136"/>
                <a:gd name="f302" fmla="*/ f231 1 f137"/>
                <a:gd name="f303" fmla="*/ f232 1 f136"/>
                <a:gd name="f304" fmla="*/ f233 1 f137"/>
                <a:gd name="f305" fmla="*/ f234 1 f137"/>
                <a:gd name="f306" fmla="*/ f235 1 f136"/>
                <a:gd name="f307" fmla="*/ f236 1 f137"/>
                <a:gd name="f308" fmla="*/ f237 1 f136"/>
                <a:gd name="f309" fmla="*/ f238 1 f137"/>
                <a:gd name="f310" fmla="*/ f239 1 f136"/>
                <a:gd name="f311" fmla="*/ f240 1 f137"/>
                <a:gd name="f312" fmla="*/ f241 1 f136"/>
                <a:gd name="f313" fmla="*/ f242 1 f137"/>
                <a:gd name="f314" fmla="*/ f243 1 f136"/>
                <a:gd name="f315" fmla="*/ f244 1 f137"/>
                <a:gd name="f316" fmla="*/ f245 1 f136"/>
                <a:gd name="f317" fmla="*/ f246 1 f137"/>
                <a:gd name="f318" fmla="*/ f247 1 f136"/>
                <a:gd name="f319" fmla="*/ f248 1 f137"/>
                <a:gd name="f320" fmla="*/ f249 1 f136"/>
                <a:gd name="f321" fmla="*/ f250 1 f137"/>
                <a:gd name="f322" fmla="*/ f251 1 f136"/>
                <a:gd name="f323" fmla="*/ f252 1 f137"/>
                <a:gd name="f324" fmla="*/ f253 1 f136"/>
                <a:gd name="f325" fmla="*/ f254 1 f137"/>
                <a:gd name="f326" fmla="*/ f255 1 f136"/>
                <a:gd name="f327" fmla="*/ f256 1 f137"/>
                <a:gd name="f328" fmla="*/ f257 1 f136"/>
                <a:gd name="f329" fmla="*/ f258 1 f137"/>
                <a:gd name="f330" fmla="*/ f259 1 f136"/>
                <a:gd name="f331" fmla="*/ f260 1 f136"/>
                <a:gd name="f332" fmla="*/ f261 1 f137"/>
                <a:gd name="f333" fmla="*/ f262 1 f136"/>
                <a:gd name="f334" fmla="*/ f263 1 f136"/>
                <a:gd name="f335" fmla="*/ f264 1 f137"/>
                <a:gd name="f336" fmla="*/ f265 1 f136"/>
                <a:gd name="f337" fmla="*/ f266 1 f137"/>
                <a:gd name="f338" fmla="*/ f267 1 f136"/>
                <a:gd name="f339" fmla="*/ f268 1 f137"/>
                <a:gd name="f340" fmla="*/ f269 1 f137"/>
                <a:gd name="f341" fmla="*/ f270 1 f137"/>
                <a:gd name="f342" fmla="*/ f271 1 f136"/>
                <a:gd name="f343" fmla="*/ f272 1 f137"/>
                <a:gd name="f344" fmla="*/ f273 f127 1"/>
                <a:gd name="f345" fmla="*/ f274 f127 1"/>
                <a:gd name="f346" fmla="*/ f276 f128 1"/>
                <a:gd name="f347" fmla="*/ f275 f128 1"/>
                <a:gd name="f348" fmla="*/ f277 f127 1"/>
                <a:gd name="f349" fmla="*/ f278 f128 1"/>
                <a:gd name="f350" fmla="*/ f279 f127 1"/>
                <a:gd name="f351" fmla="*/ f280 f128 1"/>
                <a:gd name="f352" fmla="*/ f281 f128 1"/>
                <a:gd name="f353" fmla="*/ f282 f127 1"/>
                <a:gd name="f354" fmla="*/ f283 f128 1"/>
                <a:gd name="f355" fmla="*/ f284 f127 1"/>
                <a:gd name="f356" fmla="*/ f285 f128 1"/>
                <a:gd name="f357" fmla="*/ f286 f127 1"/>
                <a:gd name="f358" fmla="*/ f287 f128 1"/>
                <a:gd name="f359" fmla="*/ f288 f127 1"/>
                <a:gd name="f360" fmla="*/ f289 f128 1"/>
                <a:gd name="f361" fmla="*/ f290 f127 1"/>
                <a:gd name="f362" fmla="*/ f291 f128 1"/>
                <a:gd name="f363" fmla="*/ f292 f127 1"/>
                <a:gd name="f364" fmla="*/ f293 f128 1"/>
                <a:gd name="f365" fmla="*/ f294 f127 1"/>
                <a:gd name="f366" fmla="*/ f295 f128 1"/>
                <a:gd name="f367" fmla="*/ f296 f127 1"/>
                <a:gd name="f368" fmla="*/ f297 f128 1"/>
                <a:gd name="f369" fmla="*/ f298 f128 1"/>
                <a:gd name="f370" fmla="*/ f299 f127 1"/>
                <a:gd name="f371" fmla="*/ f300 f128 1"/>
                <a:gd name="f372" fmla="*/ f301 f127 1"/>
                <a:gd name="f373" fmla="*/ f302 f128 1"/>
                <a:gd name="f374" fmla="*/ f303 f127 1"/>
                <a:gd name="f375" fmla="*/ f304 f128 1"/>
                <a:gd name="f376" fmla="*/ f305 f128 1"/>
                <a:gd name="f377" fmla="*/ f306 f127 1"/>
                <a:gd name="f378" fmla="*/ f307 f128 1"/>
                <a:gd name="f379" fmla="*/ f308 f127 1"/>
                <a:gd name="f380" fmla="*/ f309 f128 1"/>
                <a:gd name="f381" fmla="*/ f310 f127 1"/>
                <a:gd name="f382" fmla="*/ f311 f128 1"/>
                <a:gd name="f383" fmla="*/ f312 f127 1"/>
                <a:gd name="f384" fmla="*/ f313 f128 1"/>
                <a:gd name="f385" fmla="*/ f314 f127 1"/>
                <a:gd name="f386" fmla="*/ f315 f128 1"/>
                <a:gd name="f387" fmla="*/ f316 f127 1"/>
                <a:gd name="f388" fmla="*/ f317 f128 1"/>
                <a:gd name="f389" fmla="*/ f318 f127 1"/>
                <a:gd name="f390" fmla="*/ f319 f128 1"/>
                <a:gd name="f391" fmla="*/ f320 f127 1"/>
                <a:gd name="f392" fmla="*/ f321 f128 1"/>
                <a:gd name="f393" fmla="*/ f322 f127 1"/>
                <a:gd name="f394" fmla="*/ f323 f128 1"/>
                <a:gd name="f395" fmla="*/ f324 f127 1"/>
                <a:gd name="f396" fmla="*/ f325 f128 1"/>
                <a:gd name="f397" fmla="*/ f326 f127 1"/>
                <a:gd name="f398" fmla="*/ f327 f128 1"/>
                <a:gd name="f399" fmla="*/ f328 f127 1"/>
                <a:gd name="f400" fmla="*/ f329 f128 1"/>
                <a:gd name="f401" fmla="*/ f330 f127 1"/>
                <a:gd name="f402" fmla="*/ f331 f127 1"/>
                <a:gd name="f403" fmla="*/ f332 f128 1"/>
                <a:gd name="f404" fmla="*/ f333 f127 1"/>
                <a:gd name="f405" fmla="*/ f334 f127 1"/>
                <a:gd name="f406" fmla="*/ f335 f128 1"/>
                <a:gd name="f407" fmla="*/ f336 f127 1"/>
                <a:gd name="f408" fmla="*/ f337 f128 1"/>
                <a:gd name="f409" fmla="*/ f338 f127 1"/>
                <a:gd name="f410" fmla="*/ f339 f128 1"/>
                <a:gd name="f411" fmla="*/ f340 f128 1"/>
                <a:gd name="f412" fmla="*/ f341 f128 1"/>
                <a:gd name="f413" fmla="*/ f342 f127 1"/>
                <a:gd name="f414" fmla="*/ f343 f1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05">
                  <a:pos x="f348" y="f349"/>
                </a:cxn>
                <a:cxn ang="f205">
                  <a:pos x="f350" y="f351"/>
                </a:cxn>
                <a:cxn ang="f205">
                  <a:pos x="f348" y="f352"/>
                </a:cxn>
                <a:cxn ang="f205">
                  <a:pos x="f353" y="f354"/>
                </a:cxn>
                <a:cxn ang="f205">
                  <a:pos x="f355" y="f356"/>
                </a:cxn>
                <a:cxn ang="f205">
                  <a:pos x="f357" y="f358"/>
                </a:cxn>
                <a:cxn ang="f205">
                  <a:pos x="f359" y="f360"/>
                </a:cxn>
                <a:cxn ang="f205">
                  <a:pos x="f361" y="f362"/>
                </a:cxn>
                <a:cxn ang="f205">
                  <a:pos x="f363" y="f364"/>
                </a:cxn>
                <a:cxn ang="f205">
                  <a:pos x="f365" y="f366"/>
                </a:cxn>
                <a:cxn ang="f205">
                  <a:pos x="f367" y="f368"/>
                </a:cxn>
                <a:cxn ang="f205">
                  <a:pos x="f367" y="f369"/>
                </a:cxn>
                <a:cxn ang="f205">
                  <a:pos x="f370" y="f371"/>
                </a:cxn>
                <a:cxn ang="f205">
                  <a:pos x="f372" y="f373"/>
                </a:cxn>
                <a:cxn ang="f205">
                  <a:pos x="f374" y="f375"/>
                </a:cxn>
                <a:cxn ang="f205">
                  <a:pos x="f372" y="f368"/>
                </a:cxn>
                <a:cxn ang="f205">
                  <a:pos x="f370" y="f376"/>
                </a:cxn>
                <a:cxn ang="f205">
                  <a:pos x="f377" y="f378"/>
                </a:cxn>
                <a:cxn ang="f205">
                  <a:pos x="f379" y="f380"/>
                </a:cxn>
                <a:cxn ang="f205">
                  <a:pos x="f381" y="f382"/>
                </a:cxn>
                <a:cxn ang="f205">
                  <a:pos x="f383" y="f384"/>
                </a:cxn>
                <a:cxn ang="f205">
                  <a:pos x="f385" y="f386"/>
                </a:cxn>
                <a:cxn ang="f205">
                  <a:pos x="f387" y="f388"/>
                </a:cxn>
                <a:cxn ang="f205">
                  <a:pos x="f389" y="f390"/>
                </a:cxn>
                <a:cxn ang="f205">
                  <a:pos x="f391" y="f392"/>
                </a:cxn>
                <a:cxn ang="f205">
                  <a:pos x="f393" y="f394"/>
                </a:cxn>
                <a:cxn ang="f205">
                  <a:pos x="f395" y="f396"/>
                </a:cxn>
                <a:cxn ang="f205">
                  <a:pos x="f397" y="f398"/>
                </a:cxn>
                <a:cxn ang="f205">
                  <a:pos x="f399" y="f400"/>
                </a:cxn>
                <a:cxn ang="f205">
                  <a:pos x="f401" y="f400"/>
                </a:cxn>
                <a:cxn ang="f205">
                  <a:pos x="f402" y="f403"/>
                </a:cxn>
                <a:cxn ang="f205">
                  <a:pos x="f404" y="f398"/>
                </a:cxn>
                <a:cxn ang="f205">
                  <a:pos x="f405" y="f406"/>
                </a:cxn>
                <a:cxn ang="f205">
                  <a:pos x="f407" y="f408"/>
                </a:cxn>
                <a:cxn ang="f205">
                  <a:pos x="f409" y="f410"/>
                </a:cxn>
                <a:cxn ang="f205">
                  <a:pos x="f353" y="f411"/>
                </a:cxn>
                <a:cxn ang="f205">
                  <a:pos x="f355" y="f412"/>
                </a:cxn>
                <a:cxn ang="f205">
                  <a:pos x="f413" y="f414"/>
                </a:cxn>
                <a:cxn ang="f205">
                  <a:pos x="f348" y="f349"/>
                </a:cxn>
              </a:cxnLst>
              <a:rect l="f344" t="f347" r="f345" b="f346"/>
              <a:pathLst>
                <a:path w="176" h="157">
                  <a:moveTo>
                    <a:pt x="f8" y="f9"/>
                  </a:moveTo>
                  <a:cubicBezTo>
                    <a:pt x="f8" y="f10"/>
                    <a:pt x="f5" y="f11"/>
                    <a:pt x="f5" y="f12"/>
                  </a:cubicBezTo>
                  <a:cubicBezTo>
                    <a:pt x="f5" y="f13"/>
                    <a:pt x="f14" y="f15"/>
                    <a:pt x="f8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1" y="f23"/>
                    <a:pt x="f21" y="f24"/>
                    <a:pt x="f25" y="f5"/>
                  </a:cubicBezTo>
                  <a:cubicBezTo>
                    <a:pt x="f26" y="f27"/>
                    <a:pt x="f20" y="f28"/>
                    <a:pt x="f29" y="f30"/>
                  </a:cubicBezTo>
                  <a:cubicBezTo>
                    <a:pt x="f31" y="f25"/>
                    <a:pt x="f16" y="f32"/>
                    <a:pt x="f12" y="f32"/>
                  </a:cubicBezTo>
                  <a:cubicBezTo>
                    <a:pt x="f9" y="f33"/>
                    <a:pt x="f34" y="f35"/>
                    <a:pt x="f36" y="f37"/>
                  </a:cubicBezTo>
                  <a:cubicBezTo>
                    <a:pt x="f38" y="f37"/>
                    <a:pt x="f39" y="f35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48" y="f50"/>
                    <a:pt x="f51" y="f50"/>
                  </a:cubicBezTo>
                  <a:cubicBezTo>
                    <a:pt x="f52" y="f53"/>
                    <a:pt x="f54" y="f47"/>
                    <a:pt x="f51" y="f31"/>
                  </a:cubicBezTo>
                  <a:cubicBezTo>
                    <a:pt x="f55" y="f56"/>
                    <a:pt x="f57" y="f58"/>
                    <a:pt x="f59" y="f10"/>
                  </a:cubicBezTo>
                  <a:cubicBezTo>
                    <a:pt x="f60" y="f61"/>
                    <a:pt x="f62" y="f63"/>
                    <a:pt x="f62" y="f64"/>
                  </a:cubicBezTo>
                  <a:cubicBezTo>
                    <a:pt x="f7" y="f56"/>
                    <a:pt x="f65" y="f66"/>
                    <a:pt x="f67" y="f66"/>
                  </a:cubicBezTo>
                  <a:cubicBezTo>
                    <a:pt x="f65" y="f56"/>
                    <a:pt x="f68" y="f64"/>
                    <a:pt x="f62" y="f50"/>
                  </a:cubicBezTo>
                  <a:cubicBezTo>
                    <a:pt x="f62" y="f69"/>
                    <a:pt x="f70" y="f71"/>
                    <a:pt x="f59" y="f72"/>
                  </a:cubicBezTo>
                  <a:cubicBezTo>
                    <a:pt x="f57" y="f73"/>
                    <a:pt x="f59" y="f74"/>
                    <a:pt x="f75" y="f20"/>
                  </a:cubicBezTo>
                  <a:cubicBezTo>
                    <a:pt x="f68" y="f35"/>
                    <a:pt x="f67" y="f41"/>
                    <a:pt x="f76" y="f73"/>
                  </a:cubicBezTo>
                  <a:cubicBezTo>
                    <a:pt x="f6" y="f18"/>
                    <a:pt x="f6" y="f77"/>
                    <a:pt x="f78" y="f79"/>
                  </a:cubicBezTo>
                  <a:cubicBezTo>
                    <a:pt x="f67" y="f61"/>
                    <a:pt x="f7" y="f80"/>
                    <a:pt x="f81" y="f82"/>
                  </a:cubicBezTo>
                  <a:cubicBezTo>
                    <a:pt x="f65" y="f83"/>
                    <a:pt x="f68" y="f84"/>
                    <a:pt x="f65" y="f85"/>
                  </a:cubicBezTo>
                  <a:cubicBezTo>
                    <a:pt x="f68" y="f86"/>
                    <a:pt x="f62" y="f87"/>
                    <a:pt x="f70" y="f88"/>
                  </a:cubicBezTo>
                  <a:cubicBezTo>
                    <a:pt x="f75" y="f89"/>
                    <a:pt x="f57" y="f90"/>
                    <a:pt x="f91" y="f92"/>
                  </a:cubicBezTo>
                  <a:cubicBezTo>
                    <a:pt x="f93" y="f94"/>
                    <a:pt x="f52" y="f95"/>
                    <a:pt x="f52" y="f40"/>
                  </a:cubicBezTo>
                  <a:cubicBezTo>
                    <a:pt x="f51" y="f96"/>
                    <a:pt x="f54" y="f97"/>
                    <a:pt x="f48" y="f98"/>
                  </a:cubicBezTo>
                  <a:cubicBezTo>
                    <a:pt x="f99" y="f44"/>
                    <a:pt x="f96" y="f52"/>
                    <a:pt x="f100" y="f101"/>
                  </a:cubicBezTo>
                  <a:cubicBezTo>
                    <a:pt x="f90" y="f75"/>
                    <a:pt x="f102" y="f62"/>
                    <a:pt x="f103" y="f68"/>
                  </a:cubicBezTo>
                  <a:cubicBezTo>
                    <a:pt x="f104" y="f7"/>
                    <a:pt x="f105" y="f68"/>
                    <a:pt x="f106" y="f7"/>
                  </a:cubicBezTo>
                  <a:cubicBezTo>
                    <a:pt x="f106" y="f7"/>
                    <a:pt x="f10" y="f7"/>
                    <a:pt x="f10" y="f7"/>
                  </a:cubicBezTo>
                  <a:cubicBezTo>
                    <a:pt x="f79" y="f68"/>
                    <a:pt x="f107" y="f68"/>
                    <a:pt x="f108" y="f62"/>
                  </a:cubicBezTo>
                  <a:cubicBezTo>
                    <a:pt x="f77" y="f62"/>
                    <a:pt x="f109" y="f68"/>
                    <a:pt x="f110" y="f68"/>
                  </a:cubicBezTo>
                  <a:cubicBezTo>
                    <a:pt x="f64" y="f60"/>
                    <a:pt x="f49" y="f111"/>
                    <a:pt x="f18" y="f57"/>
                  </a:cubicBezTo>
                  <a:cubicBezTo>
                    <a:pt x="f112" y="f91"/>
                    <a:pt x="f113" y="f114"/>
                    <a:pt x="f115" y="f116"/>
                  </a:cubicBezTo>
                  <a:cubicBezTo>
                    <a:pt x="f37" y="f99"/>
                    <a:pt x="f117" y="f118"/>
                    <a:pt x="f119" y="f36"/>
                  </a:cubicBezTo>
                  <a:cubicBezTo>
                    <a:pt x="f32" y="f100"/>
                    <a:pt x="f120" y="f92"/>
                    <a:pt x="f21" y="f121"/>
                  </a:cubicBezTo>
                  <a:cubicBezTo>
                    <a:pt x="f33" y="f122"/>
                    <a:pt x="f21" y="f123"/>
                    <a:pt x="f25" y="f124"/>
                  </a:cubicBezTo>
                  <a:cubicBezTo>
                    <a:pt x="f22" y="f88"/>
                    <a:pt x="f17" y="f87"/>
                    <a:pt x="f17" y="f103"/>
                  </a:cubicBezTo>
                  <a:cubicBezTo>
                    <a:pt x="f23" y="f104"/>
                    <a:pt x="f27" y="f125"/>
                    <a:pt x="f8" y="f9"/>
                  </a:cubicBezTo>
                  <a:close/>
                </a:path>
              </a:pathLst>
            </a:custGeom>
            <a:solidFill>
              <a:srgbClr val="FEDDB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Freeform 11">
              <a:extLst>
                <a:ext uri="{FF2B5EF4-FFF2-40B4-BE49-F238E27FC236}">
                  <a16:creationId xmlns:a16="http://schemas.microsoft.com/office/drawing/2014/main" id="{0B5C301D-1C04-B81E-7A57-972949AB5481}"/>
                </a:ext>
              </a:extLst>
            </p:cNvPr>
            <p:cNvSpPr/>
            <p:nvPr/>
          </p:nvSpPr>
          <p:spPr>
            <a:xfrm>
              <a:off x="942426" y="3356972"/>
              <a:ext cx="475835" cy="808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9"/>
                <a:gd name="f7" fmla="val 151"/>
                <a:gd name="f8" fmla="val 75"/>
                <a:gd name="f9" fmla="val 77"/>
                <a:gd name="f10" fmla="val 78"/>
                <a:gd name="f11" fmla="val 79"/>
                <a:gd name="f12" fmla="val 2"/>
                <a:gd name="f13" fmla="val 82"/>
                <a:gd name="f14" fmla="val 9"/>
                <a:gd name="f15" fmla="val 85"/>
                <a:gd name="f16" fmla="val 17"/>
                <a:gd name="f17" fmla="val 88"/>
                <a:gd name="f18" fmla="val 24"/>
                <a:gd name="f19" fmla="val 25"/>
                <a:gd name="f20" fmla="val 84"/>
                <a:gd name="f21" fmla="val 27"/>
                <a:gd name="f22" fmla="val 30"/>
                <a:gd name="f23" fmla="val 40"/>
                <a:gd name="f24" fmla="val 50"/>
                <a:gd name="f25" fmla="val 83"/>
                <a:gd name="f26" fmla="val 59"/>
                <a:gd name="f27" fmla="val 64"/>
                <a:gd name="f28" fmla="val 69"/>
                <a:gd name="f29" fmla="val 87"/>
                <a:gd name="f30" fmla="val 73"/>
                <a:gd name="f31" fmla="val 74"/>
                <a:gd name="f32" fmla="val 76"/>
                <a:gd name="f33" fmla="val 86"/>
                <a:gd name="f34" fmla="val 72"/>
                <a:gd name="f35" fmla="val 71"/>
                <a:gd name="f36" fmla="val 65"/>
                <a:gd name="f37" fmla="val 56"/>
                <a:gd name="f38" fmla="val 55"/>
                <a:gd name="f39" fmla="val 70"/>
                <a:gd name="f40" fmla="val 105"/>
                <a:gd name="f41" fmla="val 106"/>
                <a:gd name="f42" fmla="val 107"/>
                <a:gd name="f43" fmla="val 108"/>
                <a:gd name="f44" fmla="val 63"/>
                <a:gd name="f45" fmla="val 110"/>
                <a:gd name="f46" fmla="val 62"/>
                <a:gd name="f47" fmla="val 60"/>
                <a:gd name="f48" fmla="val 109"/>
                <a:gd name="f49" fmla="val 97"/>
                <a:gd name="f50" fmla="val 58"/>
                <a:gd name="f51" fmla="val 57"/>
                <a:gd name="f52" fmla="val 98"/>
                <a:gd name="f53" fmla="val 61"/>
                <a:gd name="f54" fmla="val 116"/>
                <a:gd name="f55" fmla="val 133"/>
                <a:gd name="f56" fmla="val 137"/>
                <a:gd name="f57" fmla="val 66"/>
                <a:gd name="f58" fmla="val 140"/>
                <a:gd name="f59" fmla="val 67"/>
                <a:gd name="f60" fmla="val 144"/>
                <a:gd name="f61" fmla="val 148"/>
                <a:gd name="f62" fmla="val 149"/>
                <a:gd name="f63" fmla="val 53"/>
                <a:gd name="f64" fmla="val 147"/>
                <a:gd name="f65" fmla="val 48"/>
                <a:gd name="f66" fmla="val 146"/>
                <a:gd name="f67" fmla="val 43"/>
                <a:gd name="f68" fmla="val 145"/>
                <a:gd name="f69" fmla="val 38"/>
                <a:gd name="f70" fmla="val 143"/>
                <a:gd name="f71" fmla="val 36"/>
                <a:gd name="f72" fmla="val 34"/>
                <a:gd name="f73" fmla="val 136"/>
                <a:gd name="f74" fmla="val 31"/>
                <a:gd name="f75" fmla="val 26"/>
                <a:gd name="f76" fmla="val 129"/>
                <a:gd name="f77" fmla="val 21"/>
                <a:gd name="f78" fmla="val 127"/>
                <a:gd name="f79" fmla="val 123"/>
                <a:gd name="f80" fmla="val 15"/>
                <a:gd name="f81" fmla="val 122"/>
                <a:gd name="f82" fmla="val 12"/>
                <a:gd name="f83" fmla="val 124"/>
                <a:gd name="f84" fmla="val 10"/>
                <a:gd name="f85" fmla="val 121"/>
                <a:gd name="f86" fmla="val 3"/>
                <a:gd name="f87" fmla="val 101"/>
                <a:gd name="f88" fmla="val 80"/>
                <a:gd name="f89" fmla="val 4"/>
                <a:gd name="f90" fmla="val 33"/>
                <a:gd name="f91" fmla="val 18"/>
                <a:gd name="f92" fmla="val 49"/>
                <a:gd name="f93" fmla="val 5"/>
                <a:gd name="f94" fmla="val 1"/>
                <a:gd name="f95" fmla="+- 0 0 -90"/>
                <a:gd name="f96" fmla="*/ f3 1 89"/>
                <a:gd name="f97" fmla="*/ f4 1 151"/>
                <a:gd name="f98" fmla="val f5"/>
                <a:gd name="f99" fmla="val f6"/>
                <a:gd name="f100" fmla="val f7"/>
                <a:gd name="f101" fmla="*/ f95 f0 1"/>
                <a:gd name="f102" fmla="+- f100 0 f98"/>
                <a:gd name="f103" fmla="+- f99 0 f98"/>
                <a:gd name="f104" fmla="*/ f101 1 f2"/>
                <a:gd name="f105" fmla="*/ f103 1 89"/>
                <a:gd name="f106" fmla="*/ f102 1 151"/>
                <a:gd name="f107" fmla="*/ 75 f103 1"/>
                <a:gd name="f108" fmla="*/ 0 f102 1"/>
                <a:gd name="f109" fmla="*/ 79 f103 1"/>
                <a:gd name="f110" fmla="*/ 2 f102 1"/>
                <a:gd name="f111" fmla="*/ 88 f103 1"/>
                <a:gd name="f112" fmla="*/ 24 f102 1"/>
                <a:gd name="f113" fmla="*/ 84 f103 1"/>
                <a:gd name="f114" fmla="*/ 30 f102 1"/>
                <a:gd name="f115" fmla="*/ 83 f103 1"/>
                <a:gd name="f116" fmla="*/ 59 f102 1"/>
                <a:gd name="f117" fmla="*/ 87 f103 1"/>
                <a:gd name="f118" fmla="*/ 73 f102 1"/>
                <a:gd name="f119" fmla="*/ 78 f102 1"/>
                <a:gd name="f120" fmla="*/ 77 f102 1"/>
                <a:gd name="f121" fmla="*/ 69 f103 1"/>
                <a:gd name="f122" fmla="*/ 56 f102 1"/>
                <a:gd name="f123" fmla="*/ 55 f102 1"/>
                <a:gd name="f124" fmla="*/ 65 f103 1"/>
                <a:gd name="f125" fmla="*/ 105 f102 1"/>
                <a:gd name="f126" fmla="*/ 107 f102 1"/>
                <a:gd name="f127" fmla="*/ 62 f103 1"/>
                <a:gd name="f128" fmla="*/ 110 f102 1"/>
                <a:gd name="f129" fmla="*/ 60 f103 1"/>
                <a:gd name="f130" fmla="*/ 106 f102 1"/>
                <a:gd name="f131" fmla="*/ 57 f103 1"/>
                <a:gd name="f132" fmla="*/ 83 f102 1"/>
                <a:gd name="f133" fmla="*/ 133 f102 1"/>
                <a:gd name="f134" fmla="*/ 67 f103 1"/>
                <a:gd name="f135" fmla="*/ 144 f102 1"/>
                <a:gd name="f136" fmla="*/ 61 f103 1"/>
                <a:gd name="f137" fmla="*/ 149 f102 1"/>
                <a:gd name="f138" fmla="*/ 53 f103 1"/>
                <a:gd name="f139" fmla="*/ 147 f102 1"/>
                <a:gd name="f140" fmla="*/ 38 f103 1"/>
                <a:gd name="f141" fmla="*/ 143 f102 1"/>
                <a:gd name="f142" fmla="*/ 31 f103 1"/>
                <a:gd name="f143" fmla="*/ 17 f103 1"/>
                <a:gd name="f144" fmla="*/ 123 f102 1"/>
                <a:gd name="f145" fmla="*/ 10 f103 1"/>
                <a:gd name="f146" fmla="*/ 121 f102 1"/>
                <a:gd name="f147" fmla="*/ 4 f103 1"/>
                <a:gd name="f148" fmla="*/ 49 f103 1"/>
                <a:gd name="f149" fmla="*/ 9 f102 1"/>
                <a:gd name="f150" fmla="+- f104 0 f1"/>
                <a:gd name="f151" fmla="*/ f107 1 89"/>
                <a:gd name="f152" fmla="*/ f108 1 151"/>
                <a:gd name="f153" fmla="*/ f109 1 89"/>
                <a:gd name="f154" fmla="*/ f110 1 151"/>
                <a:gd name="f155" fmla="*/ f111 1 89"/>
                <a:gd name="f156" fmla="*/ f112 1 151"/>
                <a:gd name="f157" fmla="*/ f113 1 89"/>
                <a:gd name="f158" fmla="*/ f114 1 151"/>
                <a:gd name="f159" fmla="*/ f115 1 89"/>
                <a:gd name="f160" fmla="*/ f116 1 151"/>
                <a:gd name="f161" fmla="*/ f117 1 89"/>
                <a:gd name="f162" fmla="*/ f118 1 151"/>
                <a:gd name="f163" fmla="*/ f119 1 151"/>
                <a:gd name="f164" fmla="*/ f120 1 151"/>
                <a:gd name="f165" fmla="*/ f121 1 89"/>
                <a:gd name="f166" fmla="*/ f122 1 151"/>
                <a:gd name="f167" fmla="*/ f123 1 151"/>
                <a:gd name="f168" fmla="*/ f124 1 89"/>
                <a:gd name="f169" fmla="*/ f125 1 151"/>
                <a:gd name="f170" fmla="*/ f126 1 151"/>
                <a:gd name="f171" fmla="*/ f127 1 89"/>
                <a:gd name="f172" fmla="*/ f128 1 151"/>
                <a:gd name="f173" fmla="*/ f129 1 89"/>
                <a:gd name="f174" fmla="*/ f130 1 151"/>
                <a:gd name="f175" fmla="*/ f131 1 89"/>
                <a:gd name="f176" fmla="*/ f132 1 151"/>
                <a:gd name="f177" fmla="*/ f133 1 151"/>
                <a:gd name="f178" fmla="*/ f134 1 89"/>
                <a:gd name="f179" fmla="*/ f135 1 151"/>
                <a:gd name="f180" fmla="*/ f136 1 89"/>
                <a:gd name="f181" fmla="*/ f137 1 151"/>
                <a:gd name="f182" fmla="*/ f138 1 89"/>
                <a:gd name="f183" fmla="*/ f139 1 151"/>
                <a:gd name="f184" fmla="*/ f140 1 89"/>
                <a:gd name="f185" fmla="*/ f141 1 151"/>
                <a:gd name="f186" fmla="*/ f142 1 89"/>
                <a:gd name="f187" fmla="*/ f143 1 89"/>
                <a:gd name="f188" fmla="*/ f144 1 151"/>
                <a:gd name="f189" fmla="*/ f145 1 89"/>
                <a:gd name="f190" fmla="*/ f146 1 151"/>
                <a:gd name="f191" fmla="*/ f147 1 89"/>
                <a:gd name="f192" fmla="*/ f148 1 89"/>
                <a:gd name="f193" fmla="*/ f149 1 151"/>
                <a:gd name="f194" fmla="*/ 0 1 f105"/>
                <a:gd name="f195" fmla="*/ f99 1 f105"/>
                <a:gd name="f196" fmla="*/ 0 1 f106"/>
                <a:gd name="f197" fmla="*/ f100 1 f106"/>
                <a:gd name="f198" fmla="*/ f151 1 f105"/>
                <a:gd name="f199" fmla="*/ f152 1 f106"/>
                <a:gd name="f200" fmla="*/ f153 1 f105"/>
                <a:gd name="f201" fmla="*/ f154 1 f106"/>
                <a:gd name="f202" fmla="*/ f155 1 f105"/>
                <a:gd name="f203" fmla="*/ f156 1 f106"/>
                <a:gd name="f204" fmla="*/ f157 1 f105"/>
                <a:gd name="f205" fmla="*/ f158 1 f106"/>
                <a:gd name="f206" fmla="*/ f159 1 f105"/>
                <a:gd name="f207" fmla="*/ f160 1 f106"/>
                <a:gd name="f208" fmla="*/ f161 1 f105"/>
                <a:gd name="f209" fmla="*/ f162 1 f106"/>
                <a:gd name="f210" fmla="*/ f163 1 f106"/>
                <a:gd name="f211" fmla="*/ f164 1 f106"/>
                <a:gd name="f212" fmla="*/ f165 1 f105"/>
                <a:gd name="f213" fmla="*/ f166 1 f106"/>
                <a:gd name="f214" fmla="*/ f167 1 f106"/>
                <a:gd name="f215" fmla="*/ f168 1 f105"/>
                <a:gd name="f216" fmla="*/ f169 1 f106"/>
                <a:gd name="f217" fmla="*/ f170 1 f106"/>
                <a:gd name="f218" fmla="*/ f171 1 f105"/>
                <a:gd name="f219" fmla="*/ f172 1 f106"/>
                <a:gd name="f220" fmla="*/ f173 1 f105"/>
                <a:gd name="f221" fmla="*/ f174 1 f106"/>
                <a:gd name="f222" fmla="*/ f175 1 f105"/>
                <a:gd name="f223" fmla="*/ f176 1 f106"/>
                <a:gd name="f224" fmla="*/ f177 1 f106"/>
                <a:gd name="f225" fmla="*/ f178 1 f105"/>
                <a:gd name="f226" fmla="*/ f179 1 f106"/>
                <a:gd name="f227" fmla="*/ f180 1 f105"/>
                <a:gd name="f228" fmla="*/ f181 1 f106"/>
                <a:gd name="f229" fmla="*/ f182 1 f105"/>
                <a:gd name="f230" fmla="*/ f183 1 f106"/>
                <a:gd name="f231" fmla="*/ f184 1 f105"/>
                <a:gd name="f232" fmla="*/ f185 1 f106"/>
                <a:gd name="f233" fmla="*/ f186 1 f105"/>
                <a:gd name="f234" fmla="*/ f187 1 f105"/>
                <a:gd name="f235" fmla="*/ f188 1 f106"/>
                <a:gd name="f236" fmla="*/ f189 1 f105"/>
                <a:gd name="f237" fmla="*/ f190 1 f106"/>
                <a:gd name="f238" fmla="*/ f191 1 f105"/>
                <a:gd name="f239" fmla="*/ f192 1 f105"/>
                <a:gd name="f240" fmla="*/ f193 1 f106"/>
                <a:gd name="f241" fmla="*/ f194 f96 1"/>
                <a:gd name="f242" fmla="*/ f195 f96 1"/>
                <a:gd name="f243" fmla="*/ f197 f97 1"/>
                <a:gd name="f244" fmla="*/ f196 f97 1"/>
                <a:gd name="f245" fmla="*/ f198 f96 1"/>
                <a:gd name="f246" fmla="*/ f199 f97 1"/>
                <a:gd name="f247" fmla="*/ f200 f96 1"/>
                <a:gd name="f248" fmla="*/ f201 f97 1"/>
                <a:gd name="f249" fmla="*/ f202 f96 1"/>
                <a:gd name="f250" fmla="*/ f203 f97 1"/>
                <a:gd name="f251" fmla="*/ f204 f96 1"/>
                <a:gd name="f252" fmla="*/ f205 f97 1"/>
                <a:gd name="f253" fmla="*/ f206 f96 1"/>
                <a:gd name="f254" fmla="*/ f207 f97 1"/>
                <a:gd name="f255" fmla="*/ f208 f96 1"/>
                <a:gd name="f256" fmla="*/ f209 f97 1"/>
                <a:gd name="f257" fmla="*/ f210 f97 1"/>
                <a:gd name="f258" fmla="*/ f211 f97 1"/>
                <a:gd name="f259" fmla="*/ f212 f96 1"/>
                <a:gd name="f260" fmla="*/ f213 f97 1"/>
                <a:gd name="f261" fmla="*/ f214 f97 1"/>
                <a:gd name="f262" fmla="*/ f215 f96 1"/>
                <a:gd name="f263" fmla="*/ f216 f97 1"/>
                <a:gd name="f264" fmla="*/ f217 f97 1"/>
                <a:gd name="f265" fmla="*/ f218 f96 1"/>
                <a:gd name="f266" fmla="*/ f219 f97 1"/>
                <a:gd name="f267" fmla="*/ f220 f96 1"/>
                <a:gd name="f268" fmla="*/ f221 f97 1"/>
                <a:gd name="f269" fmla="*/ f222 f96 1"/>
                <a:gd name="f270" fmla="*/ f223 f97 1"/>
                <a:gd name="f271" fmla="*/ f224 f97 1"/>
                <a:gd name="f272" fmla="*/ f225 f96 1"/>
                <a:gd name="f273" fmla="*/ f226 f97 1"/>
                <a:gd name="f274" fmla="*/ f227 f96 1"/>
                <a:gd name="f275" fmla="*/ f228 f97 1"/>
                <a:gd name="f276" fmla="*/ f229 f96 1"/>
                <a:gd name="f277" fmla="*/ f230 f97 1"/>
                <a:gd name="f278" fmla="*/ f231 f96 1"/>
                <a:gd name="f279" fmla="*/ f232 f97 1"/>
                <a:gd name="f280" fmla="*/ f233 f96 1"/>
                <a:gd name="f281" fmla="*/ f234 f96 1"/>
                <a:gd name="f282" fmla="*/ f235 f97 1"/>
                <a:gd name="f283" fmla="*/ f236 f96 1"/>
                <a:gd name="f284" fmla="*/ f237 f97 1"/>
                <a:gd name="f285" fmla="*/ f238 f96 1"/>
                <a:gd name="f286" fmla="*/ f239 f96 1"/>
                <a:gd name="f287" fmla="*/ f240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245" y="f246"/>
                </a:cxn>
                <a:cxn ang="f150">
                  <a:pos x="f247" y="f248"/>
                </a:cxn>
                <a:cxn ang="f150">
                  <a:pos x="f249" y="f250"/>
                </a:cxn>
                <a:cxn ang="f150">
                  <a:pos x="f251" y="f252"/>
                </a:cxn>
                <a:cxn ang="f150">
                  <a:pos x="f253" y="f254"/>
                </a:cxn>
                <a:cxn ang="f150">
                  <a:pos x="f255" y="f256"/>
                </a:cxn>
                <a:cxn ang="f150">
                  <a:pos x="f249" y="f257"/>
                </a:cxn>
                <a:cxn ang="f150">
                  <a:pos x="f253" y="f258"/>
                </a:cxn>
                <a:cxn ang="f150">
                  <a:pos x="f259" y="f260"/>
                </a:cxn>
                <a:cxn ang="f150">
                  <a:pos x="f259" y="f261"/>
                </a:cxn>
                <a:cxn ang="f150">
                  <a:pos x="f262" y="f263"/>
                </a:cxn>
                <a:cxn ang="f150">
                  <a:pos x="f262" y="f264"/>
                </a:cxn>
                <a:cxn ang="f150">
                  <a:pos x="f265" y="f266"/>
                </a:cxn>
                <a:cxn ang="f150">
                  <a:pos x="f267" y="f268"/>
                </a:cxn>
                <a:cxn ang="f150">
                  <a:pos x="f269" y="f270"/>
                </a:cxn>
                <a:cxn ang="f150">
                  <a:pos x="f262" y="f271"/>
                </a:cxn>
                <a:cxn ang="f150">
                  <a:pos x="f272" y="f273"/>
                </a:cxn>
                <a:cxn ang="f150">
                  <a:pos x="f274" y="f275"/>
                </a:cxn>
                <a:cxn ang="f150">
                  <a:pos x="f276" y="f277"/>
                </a:cxn>
                <a:cxn ang="f150">
                  <a:pos x="f278" y="f279"/>
                </a:cxn>
                <a:cxn ang="f150">
                  <a:pos x="f280" y="f271"/>
                </a:cxn>
                <a:cxn ang="f150">
                  <a:pos x="f281" y="f282"/>
                </a:cxn>
                <a:cxn ang="f150">
                  <a:pos x="f283" y="f284"/>
                </a:cxn>
                <a:cxn ang="f150">
                  <a:pos x="f285" y="f254"/>
                </a:cxn>
                <a:cxn ang="f150">
                  <a:pos x="f286" y="f287"/>
                </a:cxn>
                <a:cxn ang="f150">
                  <a:pos x="f245" y="f246"/>
                </a:cxn>
              </a:cxnLst>
              <a:rect l="f241" t="f244" r="f242" b="f243"/>
              <a:pathLst>
                <a:path w="89" h="151">
                  <a:moveTo>
                    <a:pt x="f8" y="f5"/>
                  </a:moveTo>
                  <a:cubicBezTo>
                    <a:pt x="f9" y="f5"/>
                    <a:pt x="f10" y="f5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5" y="f19"/>
                    <a:pt x="f20" y="f21"/>
                    <a:pt x="f20" y="f22"/>
                  </a:cubicBezTo>
                  <a:cubicBezTo>
                    <a:pt x="f13" y="f23"/>
                    <a:pt x="f13" y="f24"/>
                    <a:pt x="f25" y="f26"/>
                  </a:cubicBezTo>
                  <a:cubicBezTo>
                    <a:pt x="f20" y="f27"/>
                    <a:pt x="f15" y="f28"/>
                    <a:pt x="f29" y="f30"/>
                  </a:cubicBezTo>
                  <a:cubicBezTo>
                    <a:pt x="f17" y="f31"/>
                    <a:pt x="f6" y="f32"/>
                    <a:pt x="f17" y="f10"/>
                  </a:cubicBezTo>
                  <a:cubicBezTo>
                    <a:pt x="f33" y="f11"/>
                    <a:pt x="f20" y="f10"/>
                    <a:pt x="f25" y="f9"/>
                  </a:cubicBezTo>
                  <a:cubicBezTo>
                    <a:pt x="f32" y="f34"/>
                    <a:pt x="f35" y="f36"/>
                    <a:pt x="f28" y="f37"/>
                  </a:cubicBezTo>
                  <a:cubicBezTo>
                    <a:pt x="f28" y="f37"/>
                    <a:pt x="f28" y="f38"/>
                    <a:pt x="f28" y="f38"/>
                  </a:cubicBezTo>
                  <a:cubicBezTo>
                    <a:pt x="f39" y="f34"/>
                    <a:pt x="f28" y="f17"/>
                    <a:pt x="f36" y="f40"/>
                  </a:cubicBezTo>
                  <a:cubicBezTo>
                    <a:pt x="f36" y="f41"/>
                    <a:pt x="f36" y="f41"/>
                    <a:pt x="f36" y="f42"/>
                  </a:cubicBezTo>
                  <a:cubicBezTo>
                    <a:pt x="f27" y="f43"/>
                    <a:pt x="f44" y="f45"/>
                    <a:pt x="f46" y="f45"/>
                  </a:cubicBezTo>
                  <a:cubicBezTo>
                    <a:pt x="f47" y="f48"/>
                    <a:pt x="f47" y="f42"/>
                    <a:pt x="f47" y="f41"/>
                  </a:cubicBezTo>
                  <a:cubicBezTo>
                    <a:pt x="f26" y="f49"/>
                    <a:pt x="f50" y="f6"/>
                    <a:pt x="f51" y="f25"/>
                  </a:cubicBezTo>
                  <a:cubicBezTo>
                    <a:pt x="f26" y="f52"/>
                    <a:pt x="f53" y="f54"/>
                    <a:pt x="f36" y="f55"/>
                  </a:cubicBezTo>
                  <a:cubicBezTo>
                    <a:pt x="f36" y="f56"/>
                    <a:pt x="f57" y="f58"/>
                    <a:pt x="f59" y="f60"/>
                  </a:cubicBezTo>
                  <a:cubicBezTo>
                    <a:pt x="f28" y="f61"/>
                    <a:pt x="f59" y="f7"/>
                    <a:pt x="f53" y="f62"/>
                  </a:cubicBezTo>
                  <a:cubicBezTo>
                    <a:pt x="f26" y="f61"/>
                    <a:pt x="f37" y="f61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58"/>
                    <a:pt x="f72" y="f73"/>
                    <a:pt x="f74" y="f55"/>
                  </a:cubicBezTo>
                  <a:cubicBezTo>
                    <a:pt x="f75" y="f76"/>
                    <a:pt x="f77" y="f78"/>
                    <a:pt x="f16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5" y="f88"/>
                    <a:pt x="f89" y="f26"/>
                  </a:cubicBezTo>
                  <a:cubicBezTo>
                    <a:pt x="f14" y="f90"/>
                    <a:pt x="f19" y="f91"/>
                    <a:pt x="f92" y="f14"/>
                  </a:cubicBezTo>
                  <a:cubicBezTo>
                    <a:pt x="f51" y="f93"/>
                    <a:pt x="f57" y="f94"/>
                    <a:pt x="f8" y="f5"/>
                  </a:cubicBezTo>
                  <a:close/>
                </a:path>
              </a:pathLst>
            </a:custGeom>
            <a:solidFill>
              <a:srgbClr val="5B50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9A27B3EE-270A-DB11-19C7-CB89ED3114D4}"/>
                </a:ext>
              </a:extLst>
            </p:cNvPr>
            <p:cNvSpPr/>
            <p:nvPr/>
          </p:nvSpPr>
          <p:spPr>
            <a:xfrm>
              <a:off x="1135328" y="4143603"/>
              <a:ext cx="550852" cy="6044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"/>
                <a:gd name="f7" fmla="val 113"/>
                <a:gd name="f8" fmla="val 93"/>
                <a:gd name="f9" fmla="val 63"/>
                <a:gd name="f10" fmla="val 91"/>
                <a:gd name="f11" fmla="val 66"/>
                <a:gd name="f12" fmla="val 89"/>
                <a:gd name="f13" fmla="val 87"/>
                <a:gd name="f14" fmla="val 67"/>
                <a:gd name="f15" fmla="val 78"/>
                <a:gd name="f16" fmla="val 40"/>
                <a:gd name="f17" fmla="val 88"/>
                <a:gd name="f18" fmla="val 17"/>
                <a:gd name="f19" fmla="val 98"/>
                <a:gd name="f20" fmla="val 16"/>
                <a:gd name="f21" fmla="val 9"/>
                <a:gd name="f22" fmla="val 101"/>
                <a:gd name="f23" fmla="val 12"/>
                <a:gd name="f24" fmla="val 107"/>
                <a:gd name="f25" fmla="val 10"/>
                <a:gd name="f26" fmla="val 110"/>
                <a:gd name="f27" fmla="val 7"/>
                <a:gd name="f28" fmla="val 111"/>
                <a:gd name="f29" fmla="val 4"/>
                <a:gd name="f30" fmla="val 112"/>
                <a:gd name="f31" fmla="val 2"/>
                <a:gd name="f32" fmla="val 1"/>
                <a:gd name="f33" fmla="val 106"/>
                <a:gd name="f34" fmla="val 102"/>
                <a:gd name="f35" fmla="val 80"/>
                <a:gd name="f36" fmla="val 5"/>
                <a:gd name="f37" fmla="val 62"/>
                <a:gd name="f38" fmla="val 45"/>
                <a:gd name="f39" fmla="val 11"/>
                <a:gd name="f40" fmla="val 44"/>
                <a:gd name="f41" fmla="val 43"/>
                <a:gd name="f42" fmla="val 42"/>
                <a:gd name="f43" fmla="val 41"/>
                <a:gd name="f44" fmla="val 13"/>
                <a:gd name="f45" fmla="val 15"/>
                <a:gd name="f46" fmla="val 18"/>
                <a:gd name="f47" fmla="val 27"/>
                <a:gd name="f48" fmla="val 28"/>
                <a:gd name="f49" fmla="val 37"/>
                <a:gd name="f50" fmla="val 29"/>
                <a:gd name="f51" fmla="val 34"/>
                <a:gd name="f52" fmla="val 31"/>
                <a:gd name="f53" fmla="val 32"/>
                <a:gd name="f54" fmla="val 33"/>
                <a:gd name="f55" fmla="val 25"/>
                <a:gd name="f56" fmla="val 23"/>
                <a:gd name="f57" fmla="val 21"/>
                <a:gd name="f58" fmla="val 36"/>
                <a:gd name="f59" fmla="val 38"/>
                <a:gd name="f60" fmla="val 39"/>
                <a:gd name="f61" fmla="val 50"/>
                <a:gd name="f62" fmla="val 60"/>
                <a:gd name="f63" fmla="val 70"/>
                <a:gd name="f64" fmla="val 72"/>
                <a:gd name="f65" fmla="val 74"/>
                <a:gd name="f66" fmla="val 76"/>
                <a:gd name="f67" fmla="val 83"/>
                <a:gd name="f68" fmla="val 90"/>
                <a:gd name="f69" fmla="val 19"/>
                <a:gd name="f70" fmla="val 99"/>
                <a:gd name="f71" fmla="val 96"/>
                <a:gd name="f72" fmla="val 58"/>
                <a:gd name="f73" fmla="val 95"/>
                <a:gd name="f74" fmla="+- 0 0 -90"/>
                <a:gd name="f75" fmla="*/ f3 1 103"/>
                <a:gd name="f76" fmla="*/ f4 1 113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103"/>
                <a:gd name="f85" fmla="*/ f81 1 113"/>
                <a:gd name="f86" fmla="*/ 93 f82 1"/>
                <a:gd name="f87" fmla="*/ 63 f81 1"/>
                <a:gd name="f88" fmla="*/ 87 f82 1"/>
                <a:gd name="f89" fmla="*/ 67 f81 1"/>
                <a:gd name="f90" fmla="*/ 17 f82 1"/>
                <a:gd name="f91" fmla="*/ 98 f81 1"/>
                <a:gd name="f92" fmla="*/ 16 f82 1"/>
                <a:gd name="f93" fmla="*/ 12 f82 1"/>
                <a:gd name="f94" fmla="*/ 107 f81 1"/>
                <a:gd name="f95" fmla="*/ 4 f82 1"/>
                <a:gd name="f96" fmla="*/ 112 f81 1"/>
                <a:gd name="f97" fmla="*/ 0 f82 1"/>
                <a:gd name="f98" fmla="*/ 111 f81 1"/>
                <a:gd name="f99" fmla="*/ 1 f82 1"/>
                <a:gd name="f100" fmla="*/ 10 f82 1"/>
                <a:gd name="f101" fmla="*/ 45 f81 1"/>
                <a:gd name="f102" fmla="*/ 11 f82 1"/>
                <a:gd name="f103" fmla="*/ 42 f81 1"/>
                <a:gd name="f104" fmla="*/ 15 f82 1"/>
                <a:gd name="f105" fmla="*/ 28 f82 1"/>
                <a:gd name="f106" fmla="*/ 37 f81 1"/>
                <a:gd name="f107" fmla="*/ 32 f82 1"/>
                <a:gd name="f108" fmla="*/ 29 f81 1"/>
                <a:gd name="f109" fmla="*/ 25 f81 1"/>
                <a:gd name="f110" fmla="*/ 31 f82 1"/>
                <a:gd name="f111" fmla="*/ 18 f81 1"/>
                <a:gd name="f112" fmla="*/ 36 f82 1"/>
                <a:gd name="f113" fmla="*/ 5 f81 1"/>
                <a:gd name="f114" fmla="*/ 39 f82 1"/>
                <a:gd name="f115" fmla="*/ 4 f81 1"/>
                <a:gd name="f116" fmla="*/ 70 f82 1"/>
                <a:gd name="f117" fmla="*/ 9 f81 1"/>
                <a:gd name="f118" fmla="*/ 76 f82 1"/>
                <a:gd name="f119" fmla="*/ 12 f81 1"/>
                <a:gd name="f120" fmla="*/ 98 f82 1"/>
                <a:gd name="f121" fmla="*/ 23 f81 1"/>
                <a:gd name="f122" fmla="*/ 102 f82 1"/>
                <a:gd name="f123" fmla="*/ 32 f81 1"/>
                <a:gd name="f124" fmla="*/ 96 f82 1"/>
                <a:gd name="f125" fmla="*/ 58 f81 1"/>
                <a:gd name="f126" fmla="+- f83 0 f1"/>
                <a:gd name="f127" fmla="*/ f86 1 103"/>
                <a:gd name="f128" fmla="*/ f87 1 113"/>
                <a:gd name="f129" fmla="*/ f88 1 103"/>
                <a:gd name="f130" fmla="*/ f89 1 113"/>
                <a:gd name="f131" fmla="*/ f90 1 103"/>
                <a:gd name="f132" fmla="*/ f91 1 113"/>
                <a:gd name="f133" fmla="*/ f92 1 103"/>
                <a:gd name="f134" fmla="*/ f93 1 103"/>
                <a:gd name="f135" fmla="*/ f94 1 113"/>
                <a:gd name="f136" fmla="*/ f95 1 103"/>
                <a:gd name="f137" fmla="*/ f96 1 113"/>
                <a:gd name="f138" fmla="*/ f97 1 103"/>
                <a:gd name="f139" fmla="*/ f98 1 113"/>
                <a:gd name="f140" fmla="*/ f99 1 103"/>
                <a:gd name="f141" fmla="*/ f100 1 103"/>
                <a:gd name="f142" fmla="*/ f101 1 113"/>
                <a:gd name="f143" fmla="*/ f102 1 103"/>
                <a:gd name="f144" fmla="*/ f103 1 113"/>
                <a:gd name="f145" fmla="*/ f104 1 103"/>
                <a:gd name="f146" fmla="*/ f105 1 103"/>
                <a:gd name="f147" fmla="*/ f106 1 113"/>
                <a:gd name="f148" fmla="*/ f107 1 103"/>
                <a:gd name="f149" fmla="*/ f108 1 113"/>
                <a:gd name="f150" fmla="*/ f109 1 113"/>
                <a:gd name="f151" fmla="*/ f110 1 103"/>
                <a:gd name="f152" fmla="*/ f111 1 113"/>
                <a:gd name="f153" fmla="*/ f112 1 103"/>
                <a:gd name="f154" fmla="*/ f113 1 113"/>
                <a:gd name="f155" fmla="*/ f114 1 103"/>
                <a:gd name="f156" fmla="*/ f115 1 113"/>
                <a:gd name="f157" fmla="*/ f116 1 103"/>
                <a:gd name="f158" fmla="*/ f117 1 113"/>
                <a:gd name="f159" fmla="*/ f118 1 103"/>
                <a:gd name="f160" fmla="*/ f119 1 113"/>
                <a:gd name="f161" fmla="*/ f120 1 103"/>
                <a:gd name="f162" fmla="*/ f121 1 113"/>
                <a:gd name="f163" fmla="*/ f122 1 103"/>
                <a:gd name="f164" fmla="*/ f123 1 113"/>
                <a:gd name="f165" fmla="*/ f124 1 103"/>
                <a:gd name="f166" fmla="*/ f125 1 113"/>
                <a:gd name="f167" fmla="*/ 0 1 f84"/>
                <a:gd name="f168" fmla="*/ f78 1 f84"/>
                <a:gd name="f169" fmla="*/ 0 1 f85"/>
                <a:gd name="f170" fmla="*/ f79 1 f85"/>
                <a:gd name="f171" fmla="*/ f127 1 f84"/>
                <a:gd name="f172" fmla="*/ f128 1 f85"/>
                <a:gd name="f173" fmla="*/ f129 1 f84"/>
                <a:gd name="f174" fmla="*/ f130 1 f85"/>
                <a:gd name="f175" fmla="*/ f131 1 f84"/>
                <a:gd name="f176" fmla="*/ f132 1 f85"/>
                <a:gd name="f177" fmla="*/ f133 1 f84"/>
                <a:gd name="f178" fmla="*/ f134 1 f84"/>
                <a:gd name="f179" fmla="*/ f135 1 f85"/>
                <a:gd name="f180" fmla="*/ f136 1 f84"/>
                <a:gd name="f181" fmla="*/ f137 1 f85"/>
                <a:gd name="f182" fmla="*/ f138 1 f84"/>
                <a:gd name="f183" fmla="*/ f139 1 f85"/>
                <a:gd name="f184" fmla="*/ f140 1 f84"/>
                <a:gd name="f185" fmla="*/ f141 1 f84"/>
                <a:gd name="f186" fmla="*/ f142 1 f85"/>
                <a:gd name="f187" fmla="*/ f143 1 f84"/>
                <a:gd name="f188" fmla="*/ f144 1 f85"/>
                <a:gd name="f189" fmla="*/ f145 1 f84"/>
                <a:gd name="f190" fmla="*/ f146 1 f84"/>
                <a:gd name="f191" fmla="*/ f147 1 f85"/>
                <a:gd name="f192" fmla="*/ f148 1 f84"/>
                <a:gd name="f193" fmla="*/ f149 1 f85"/>
                <a:gd name="f194" fmla="*/ f150 1 f85"/>
                <a:gd name="f195" fmla="*/ f151 1 f84"/>
                <a:gd name="f196" fmla="*/ f152 1 f85"/>
                <a:gd name="f197" fmla="*/ f153 1 f84"/>
                <a:gd name="f198" fmla="*/ f154 1 f85"/>
                <a:gd name="f199" fmla="*/ f155 1 f84"/>
                <a:gd name="f200" fmla="*/ f156 1 f85"/>
                <a:gd name="f201" fmla="*/ f157 1 f84"/>
                <a:gd name="f202" fmla="*/ f158 1 f85"/>
                <a:gd name="f203" fmla="*/ f159 1 f84"/>
                <a:gd name="f204" fmla="*/ f160 1 f85"/>
                <a:gd name="f205" fmla="*/ f161 1 f84"/>
                <a:gd name="f206" fmla="*/ f162 1 f85"/>
                <a:gd name="f207" fmla="*/ f163 1 f84"/>
                <a:gd name="f208" fmla="*/ f164 1 f85"/>
                <a:gd name="f209" fmla="*/ f165 1 f84"/>
                <a:gd name="f210" fmla="*/ f166 1 f85"/>
                <a:gd name="f211" fmla="*/ f167 f75 1"/>
                <a:gd name="f212" fmla="*/ f168 f75 1"/>
                <a:gd name="f213" fmla="*/ f170 f76 1"/>
                <a:gd name="f214" fmla="*/ f169 f76 1"/>
                <a:gd name="f215" fmla="*/ f171 f75 1"/>
                <a:gd name="f216" fmla="*/ f172 f76 1"/>
                <a:gd name="f217" fmla="*/ f173 f75 1"/>
                <a:gd name="f218" fmla="*/ f174 f76 1"/>
                <a:gd name="f219" fmla="*/ f175 f75 1"/>
                <a:gd name="f220" fmla="*/ f176 f76 1"/>
                <a:gd name="f221" fmla="*/ f177 f75 1"/>
                <a:gd name="f222" fmla="*/ f178 f75 1"/>
                <a:gd name="f223" fmla="*/ f179 f76 1"/>
                <a:gd name="f224" fmla="*/ f180 f75 1"/>
                <a:gd name="f225" fmla="*/ f181 f76 1"/>
                <a:gd name="f226" fmla="*/ f182 f75 1"/>
                <a:gd name="f227" fmla="*/ f183 f76 1"/>
                <a:gd name="f228" fmla="*/ f184 f75 1"/>
                <a:gd name="f229" fmla="*/ f185 f75 1"/>
                <a:gd name="f230" fmla="*/ f186 f76 1"/>
                <a:gd name="f231" fmla="*/ f187 f75 1"/>
                <a:gd name="f232" fmla="*/ f188 f76 1"/>
                <a:gd name="f233" fmla="*/ f189 f75 1"/>
                <a:gd name="f234" fmla="*/ f190 f75 1"/>
                <a:gd name="f235" fmla="*/ f191 f76 1"/>
                <a:gd name="f236" fmla="*/ f192 f75 1"/>
                <a:gd name="f237" fmla="*/ f193 f76 1"/>
                <a:gd name="f238" fmla="*/ f194 f76 1"/>
                <a:gd name="f239" fmla="*/ f195 f75 1"/>
                <a:gd name="f240" fmla="*/ f196 f76 1"/>
                <a:gd name="f241" fmla="*/ f197 f75 1"/>
                <a:gd name="f242" fmla="*/ f198 f76 1"/>
                <a:gd name="f243" fmla="*/ f199 f75 1"/>
                <a:gd name="f244" fmla="*/ f200 f76 1"/>
                <a:gd name="f245" fmla="*/ f201 f75 1"/>
                <a:gd name="f246" fmla="*/ f202 f76 1"/>
                <a:gd name="f247" fmla="*/ f203 f75 1"/>
                <a:gd name="f248" fmla="*/ f204 f76 1"/>
                <a:gd name="f249" fmla="*/ f205 f75 1"/>
                <a:gd name="f250" fmla="*/ f206 f76 1"/>
                <a:gd name="f251" fmla="*/ f207 f75 1"/>
                <a:gd name="f252" fmla="*/ f208 f76 1"/>
                <a:gd name="f253" fmla="*/ f209 f75 1"/>
                <a:gd name="f254" fmla="*/ f210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6">
                  <a:pos x="f215" y="f216"/>
                </a:cxn>
                <a:cxn ang="f126">
                  <a:pos x="f217" y="f218"/>
                </a:cxn>
                <a:cxn ang="f126">
                  <a:pos x="f219" y="f220"/>
                </a:cxn>
                <a:cxn ang="f126">
                  <a:pos x="f221" y="f220"/>
                </a:cxn>
                <a:cxn ang="f126">
                  <a:pos x="f222" y="f223"/>
                </a:cxn>
                <a:cxn ang="f126">
                  <a:pos x="f224" y="f225"/>
                </a:cxn>
                <a:cxn ang="f126">
                  <a:pos x="f226" y="f227"/>
                </a:cxn>
                <a:cxn ang="f126">
                  <a:pos x="f228" y="f220"/>
                </a:cxn>
                <a:cxn ang="f126">
                  <a:pos x="f229" y="f230"/>
                </a:cxn>
                <a:cxn ang="f126">
                  <a:pos x="f231" y="f232"/>
                </a:cxn>
                <a:cxn ang="f126">
                  <a:pos x="f233" y="f232"/>
                </a:cxn>
                <a:cxn ang="f126">
                  <a:pos x="f234" y="f235"/>
                </a:cxn>
                <a:cxn ang="f126">
                  <a:pos x="f236" y="f237"/>
                </a:cxn>
                <a:cxn ang="f126">
                  <a:pos x="f236" y="f238"/>
                </a:cxn>
                <a:cxn ang="f126">
                  <a:pos x="f239" y="f240"/>
                </a:cxn>
                <a:cxn ang="f126">
                  <a:pos x="f241" y="f242"/>
                </a:cxn>
                <a:cxn ang="f126">
                  <a:pos x="f243" y="f244"/>
                </a:cxn>
                <a:cxn ang="f126">
                  <a:pos x="f245" y="f246"/>
                </a:cxn>
                <a:cxn ang="f126">
                  <a:pos x="f247" y="f248"/>
                </a:cxn>
                <a:cxn ang="f126">
                  <a:pos x="f249" y="f250"/>
                </a:cxn>
                <a:cxn ang="f126">
                  <a:pos x="f251" y="f252"/>
                </a:cxn>
                <a:cxn ang="f126">
                  <a:pos x="f253" y="f254"/>
                </a:cxn>
                <a:cxn ang="f126">
                  <a:pos x="f215" y="f216"/>
                </a:cxn>
              </a:cxnLst>
              <a:rect l="f211" t="f214" r="f212" b="f213"/>
              <a:pathLst>
                <a:path w="103" h="113">
                  <a:moveTo>
                    <a:pt x="f8" y="f9"/>
                  </a:moveTo>
                  <a:cubicBezTo>
                    <a:pt x="f10" y="f11"/>
                    <a:pt x="f12" y="f11"/>
                    <a:pt x="f13" y="f14"/>
                  </a:cubicBezTo>
                  <a:cubicBezTo>
                    <a:pt x="f9" y="f15"/>
                    <a:pt x="f16" y="f17"/>
                    <a:pt x="f18" y="f19"/>
                  </a:cubicBezTo>
                  <a:cubicBezTo>
                    <a:pt x="f18" y="f19"/>
                    <a:pt x="f20" y="f19"/>
                    <a:pt x="f20" y="f19"/>
                  </a:cubicBezTo>
                  <a:cubicBezTo>
                    <a:pt x="f21" y="f22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7"/>
                    <a:pt x="f5" y="f7"/>
                    <a:pt x="f5" y="f28"/>
                  </a:cubicBezTo>
                  <a:cubicBezTo>
                    <a:pt x="f32" y="f33"/>
                    <a:pt x="f5" y="f34"/>
                    <a:pt x="f32" y="f19"/>
                  </a:cubicBezTo>
                  <a:cubicBezTo>
                    <a:pt x="f31" y="f35"/>
                    <a:pt x="f36" y="f37"/>
                    <a:pt x="f25" y="f38"/>
                  </a:cubicBezTo>
                  <a:cubicBezTo>
                    <a:pt x="f39" y="f40"/>
                    <a:pt x="f25" y="f41"/>
                    <a:pt x="f39" y="f42"/>
                  </a:cubicBezTo>
                  <a:cubicBezTo>
                    <a:pt x="f23" y="f43"/>
                    <a:pt x="f44" y="f42"/>
                    <a:pt x="f45" y="f42"/>
                  </a:cubicBezTo>
                  <a:cubicBezTo>
                    <a:pt x="f46" y="f41"/>
                    <a:pt x="f47" y="f16"/>
                    <a:pt x="f48" y="f49"/>
                  </a:cubicBezTo>
                  <a:cubicBezTo>
                    <a:pt x="f50" y="f51"/>
                    <a:pt x="f50" y="f52"/>
                    <a:pt x="f53" y="f50"/>
                  </a:cubicBezTo>
                  <a:cubicBezTo>
                    <a:pt x="f54" y="f48"/>
                    <a:pt x="f53" y="f47"/>
                    <a:pt x="f53" y="f55"/>
                  </a:cubicBezTo>
                  <a:cubicBezTo>
                    <a:pt x="f53" y="f56"/>
                    <a:pt x="f53" y="f57"/>
                    <a:pt x="f52" y="f46"/>
                  </a:cubicBezTo>
                  <a:cubicBezTo>
                    <a:pt x="f48" y="f25"/>
                    <a:pt x="f48" y="f21"/>
                    <a:pt x="f58" y="f36"/>
                  </a:cubicBezTo>
                  <a:cubicBezTo>
                    <a:pt x="f49" y="f29"/>
                    <a:pt x="f59" y="f29"/>
                    <a:pt x="f60" y="f29"/>
                  </a:cubicBezTo>
                  <a:cubicBezTo>
                    <a:pt x="f61" y="f5"/>
                    <a:pt x="f62" y="f36"/>
                    <a:pt x="f63" y="f21"/>
                  </a:cubicBezTo>
                  <a:cubicBezTo>
                    <a:pt x="f64" y="f25"/>
                    <a:pt x="f65" y="f39"/>
                    <a:pt x="f66" y="f23"/>
                  </a:cubicBezTo>
                  <a:cubicBezTo>
                    <a:pt x="f67" y="f20"/>
                    <a:pt x="f68" y="f69"/>
                    <a:pt x="f19" y="f56"/>
                  </a:cubicBezTo>
                  <a:cubicBezTo>
                    <a:pt x="f34" y="f55"/>
                    <a:pt x="f6" y="f48"/>
                    <a:pt x="f34" y="f53"/>
                  </a:cubicBezTo>
                  <a:cubicBezTo>
                    <a:pt x="f22" y="f43"/>
                    <a:pt x="f70" y="f61"/>
                    <a:pt x="f71" y="f72"/>
                  </a:cubicBezTo>
                  <a:cubicBezTo>
                    <a:pt x="f73" y="f62"/>
                    <a:pt x="f73" y="f37"/>
                    <a:pt x="f8" y="f9"/>
                  </a:cubicBezTo>
                  <a:close/>
                </a:path>
              </a:pathLst>
            </a:custGeom>
            <a:solidFill>
              <a:srgbClr val="83C7B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267FB772-C4F4-AD91-3498-47BA2DABF64C}"/>
                </a:ext>
              </a:extLst>
            </p:cNvPr>
            <p:cNvSpPr/>
            <p:nvPr/>
          </p:nvSpPr>
          <p:spPr>
            <a:xfrm>
              <a:off x="1771924" y="3437348"/>
              <a:ext cx="293650" cy="4329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5"/>
                <a:gd name="f7" fmla="val 81"/>
                <a:gd name="f8" fmla="val 37"/>
                <a:gd name="f9" fmla="val 50"/>
                <a:gd name="f10" fmla="val 45"/>
                <a:gd name="f11" fmla="val 46"/>
                <a:gd name="f12" fmla="val 53"/>
                <a:gd name="f13" fmla="val 39"/>
                <a:gd name="f14" fmla="val 59"/>
                <a:gd name="f15" fmla="val 61"/>
                <a:gd name="f16" fmla="val 36"/>
                <a:gd name="f17" fmla="val 62"/>
                <a:gd name="f18" fmla="val 34"/>
                <a:gd name="f19" fmla="val 64"/>
                <a:gd name="f20" fmla="val 31"/>
                <a:gd name="f21" fmla="val 66"/>
                <a:gd name="f22" fmla="val 29"/>
                <a:gd name="f23" fmla="val 69"/>
                <a:gd name="f24" fmla="val 26"/>
                <a:gd name="f25" fmla="val 70"/>
                <a:gd name="f26" fmla="val 25"/>
                <a:gd name="f27" fmla="val 71"/>
                <a:gd name="f28" fmla="val 24"/>
                <a:gd name="f29" fmla="val 72"/>
                <a:gd name="f30" fmla="val 23"/>
                <a:gd name="f31" fmla="val 73"/>
                <a:gd name="f32" fmla="val 22"/>
                <a:gd name="f33" fmla="val 76"/>
                <a:gd name="f34" fmla="val 79"/>
                <a:gd name="f35" fmla="val 19"/>
                <a:gd name="f36" fmla="val 80"/>
                <a:gd name="f37" fmla="val 17"/>
                <a:gd name="f38" fmla="val 14"/>
                <a:gd name="f39" fmla="val 11"/>
                <a:gd name="f40" fmla="val 9"/>
                <a:gd name="f41" fmla="val 7"/>
                <a:gd name="f42" fmla="val 78"/>
                <a:gd name="f43" fmla="val 6"/>
                <a:gd name="f44" fmla="val 4"/>
                <a:gd name="f45" fmla="val 68"/>
                <a:gd name="f46" fmla="val 2"/>
                <a:gd name="f47" fmla="val 1"/>
                <a:gd name="f48" fmla="val 3"/>
                <a:gd name="f49" fmla="val 47"/>
                <a:gd name="f50" fmla="val 44"/>
                <a:gd name="f51" fmla="val 41"/>
                <a:gd name="f52" fmla="val 38"/>
                <a:gd name="f53" fmla="val 35"/>
                <a:gd name="f54" fmla="val 33"/>
                <a:gd name="f55" fmla="val 5"/>
                <a:gd name="f56" fmla="val 13"/>
                <a:gd name="f57" fmla="val 18"/>
                <a:gd name="f58" fmla="val 28"/>
                <a:gd name="f59" fmla="val 30"/>
                <a:gd name="f60" fmla="val 21"/>
                <a:gd name="f61" fmla="val 12"/>
                <a:gd name="f62" fmla="val 42"/>
                <a:gd name="f63" fmla="val 43"/>
                <a:gd name="f64" fmla="val 8"/>
                <a:gd name="f65" fmla="val 49"/>
                <a:gd name="f66" fmla="val 15"/>
                <a:gd name="f67" fmla="val 51"/>
                <a:gd name="f68" fmla="val 27"/>
                <a:gd name="f69" fmla="val 52"/>
                <a:gd name="f70" fmla="+- 0 0 -90"/>
                <a:gd name="f71" fmla="*/ f3 1 55"/>
                <a:gd name="f72" fmla="*/ f4 1 81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55"/>
                <a:gd name="f81" fmla="*/ f77 1 81"/>
                <a:gd name="f82" fmla="*/ 55 f78 1"/>
                <a:gd name="f83" fmla="*/ 37 f77 1"/>
                <a:gd name="f84" fmla="*/ 39 f78 1"/>
                <a:gd name="f85" fmla="*/ 59 f77 1"/>
                <a:gd name="f86" fmla="*/ 34 f78 1"/>
                <a:gd name="f87" fmla="*/ 64 f77 1"/>
                <a:gd name="f88" fmla="*/ 26 f78 1"/>
                <a:gd name="f89" fmla="*/ 70 f77 1"/>
                <a:gd name="f90" fmla="*/ 23 f78 1"/>
                <a:gd name="f91" fmla="*/ 73 f77 1"/>
                <a:gd name="f92" fmla="*/ 19 f78 1"/>
                <a:gd name="f93" fmla="*/ 80 f77 1"/>
                <a:gd name="f94" fmla="*/ 11 f78 1"/>
                <a:gd name="f95" fmla="*/ 79 f77 1"/>
                <a:gd name="f96" fmla="*/ 6 f78 1"/>
                <a:gd name="f97" fmla="*/ 76 f77 1"/>
                <a:gd name="f98" fmla="*/ 1 f78 1"/>
                <a:gd name="f99" fmla="*/ 53 f77 1"/>
                <a:gd name="f100" fmla="*/ 2 f78 1"/>
                <a:gd name="f101" fmla="*/ 44 f77 1"/>
                <a:gd name="f102" fmla="*/ 35 f77 1"/>
                <a:gd name="f103" fmla="*/ 7 f78 1"/>
                <a:gd name="f104" fmla="*/ 34 f77 1"/>
                <a:gd name="f105" fmla="*/ 22 f78 1"/>
                <a:gd name="f106" fmla="*/ 28 f77 1"/>
                <a:gd name="f107" fmla="*/ 42 f78 1"/>
                <a:gd name="f108" fmla="*/ 3 f77 1"/>
                <a:gd name="f109" fmla="*/ 46 f78 1"/>
                <a:gd name="f110" fmla="*/ 0 f77 1"/>
                <a:gd name="f111" fmla="*/ 50 f78 1"/>
                <a:gd name="f112" fmla="*/ 23 f77 1"/>
                <a:gd name="f113" fmla="+- f79 0 f1"/>
                <a:gd name="f114" fmla="*/ f82 1 55"/>
                <a:gd name="f115" fmla="*/ f83 1 81"/>
                <a:gd name="f116" fmla="*/ f84 1 55"/>
                <a:gd name="f117" fmla="*/ f85 1 81"/>
                <a:gd name="f118" fmla="*/ f86 1 55"/>
                <a:gd name="f119" fmla="*/ f87 1 81"/>
                <a:gd name="f120" fmla="*/ f88 1 55"/>
                <a:gd name="f121" fmla="*/ f89 1 81"/>
                <a:gd name="f122" fmla="*/ f90 1 55"/>
                <a:gd name="f123" fmla="*/ f91 1 81"/>
                <a:gd name="f124" fmla="*/ f92 1 55"/>
                <a:gd name="f125" fmla="*/ f93 1 81"/>
                <a:gd name="f126" fmla="*/ f94 1 55"/>
                <a:gd name="f127" fmla="*/ f95 1 81"/>
                <a:gd name="f128" fmla="*/ f96 1 55"/>
                <a:gd name="f129" fmla="*/ f97 1 81"/>
                <a:gd name="f130" fmla="*/ f98 1 55"/>
                <a:gd name="f131" fmla="*/ f99 1 81"/>
                <a:gd name="f132" fmla="*/ f100 1 55"/>
                <a:gd name="f133" fmla="*/ f101 1 81"/>
                <a:gd name="f134" fmla="*/ f102 1 81"/>
                <a:gd name="f135" fmla="*/ f103 1 55"/>
                <a:gd name="f136" fmla="*/ f104 1 81"/>
                <a:gd name="f137" fmla="*/ f105 1 55"/>
                <a:gd name="f138" fmla="*/ f106 1 81"/>
                <a:gd name="f139" fmla="*/ f107 1 55"/>
                <a:gd name="f140" fmla="*/ f108 1 81"/>
                <a:gd name="f141" fmla="*/ f109 1 55"/>
                <a:gd name="f142" fmla="*/ f110 1 81"/>
                <a:gd name="f143" fmla="*/ f111 1 55"/>
                <a:gd name="f144" fmla="*/ f112 1 81"/>
                <a:gd name="f145" fmla="*/ 0 1 f80"/>
                <a:gd name="f146" fmla="*/ f74 1 f80"/>
                <a:gd name="f147" fmla="*/ 0 1 f81"/>
                <a:gd name="f148" fmla="*/ f75 1 f81"/>
                <a:gd name="f149" fmla="*/ f114 1 f80"/>
                <a:gd name="f150" fmla="*/ f115 1 f81"/>
                <a:gd name="f151" fmla="*/ f116 1 f80"/>
                <a:gd name="f152" fmla="*/ f117 1 f81"/>
                <a:gd name="f153" fmla="*/ f118 1 f80"/>
                <a:gd name="f154" fmla="*/ f119 1 f81"/>
                <a:gd name="f155" fmla="*/ f120 1 f80"/>
                <a:gd name="f156" fmla="*/ f121 1 f81"/>
                <a:gd name="f157" fmla="*/ f122 1 f80"/>
                <a:gd name="f158" fmla="*/ f123 1 f81"/>
                <a:gd name="f159" fmla="*/ f124 1 f80"/>
                <a:gd name="f160" fmla="*/ f125 1 f81"/>
                <a:gd name="f161" fmla="*/ f126 1 f80"/>
                <a:gd name="f162" fmla="*/ f127 1 f81"/>
                <a:gd name="f163" fmla="*/ f128 1 f80"/>
                <a:gd name="f164" fmla="*/ f129 1 f81"/>
                <a:gd name="f165" fmla="*/ f130 1 f80"/>
                <a:gd name="f166" fmla="*/ f131 1 f81"/>
                <a:gd name="f167" fmla="*/ f132 1 f80"/>
                <a:gd name="f168" fmla="*/ f133 1 f81"/>
                <a:gd name="f169" fmla="*/ f134 1 f81"/>
                <a:gd name="f170" fmla="*/ f135 1 f80"/>
                <a:gd name="f171" fmla="*/ f136 1 f81"/>
                <a:gd name="f172" fmla="*/ f137 1 f80"/>
                <a:gd name="f173" fmla="*/ f138 1 f81"/>
                <a:gd name="f174" fmla="*/ f139 1 f80"/>
                <a:gd name="f175" fmla="*/ f140 1 f81"/>
                <a:gd name="f176" fmla="*/ f141 1 f80"/>
                <a:gd name="f177" fmla="*/ f142 1 f81"/>
                <a:gd name="f178" fmla="*/ f143 1 f80"/>
                <a:gd name="f179" fmla="*/ f144 1 f81"/>
                <a:gd name="f180" fmla="*/ f145 f71 1"/>
                <a:gd name="f181" fmla="*/ f146 f71 1"/>
                <a:gd name="f182" fmla="*/ f148 f72 1"/>
                <a:gd name="f183" fmla="*/ f147 f72 1"/>
                <a:gd name="f184" fmla="*/ f149 f71 1"/>
                <a:gd name="f185" fmla="*/ f150 f72 1"/>
                <a:gd name="f186" fmla="*/ f151 f71 1"/>
                <a:gd name="f187" fmla="*/ f152 f72 1"/>
                <a:gd name="f188" fmla="*/ f153 f71 1"/>
                <a:gd name="f189" fmla="*/ f154 f72 1"/>
                <a:gd name="f190" fmla="*/ f155 f71 1"/>
                <a:gd name="f191" fmla="*/ f156 f72 1"/>
                <a:gd name="f192" fmla="*/ f157 f71 1"/>
                <a:gd name="f193" fmla="*/ f158 f72 1"/>
                <a:gd name="f194" fmla="*/ f159 f71 1"/>
                <a:gd name="f195" fmla="*/ f160 f72 1"/>
                <a:gd name="f196" fmla="*/ f161 f71 1"/>
                <a:gd name="f197" fmla="*/ f162 f72 1"/>
                <a:gd name="f198" fmla="*/ f163 f71 1"/>
                <a:gd name="f199" fmla="*/ f164 f72 1"/>
                <a:gd name="f200" fmla="*/ f165 f71 1"/>
                <a:gd name="f201" fmla="*/ f166 f72 1"/>
                <a:gd name="f202" fmla="*/ f167 f71 1"/>
                <a:gd name="f203" fmla="*/ f168 f72 1"/>
                <a:gd name="f204" fmla="*/ f169 f72 1"/>
                <a:gd name="f205" fmla="*/ f170 f71 1"/>
                <a:gd name="f206" fmla="*/ f171 f72 1"/>
                <a:gd name="f207" fmla="*/ f172 f71 1"/>
                <a:gd name="f208" fmla="*/ f173 f72 1"/>
                <a:gd name="f209" fmla="*/ f174 f71 1"/>
                <a:gd name="f210" fmla="*/ f175 f72 1"/>
                <a:gd name="f211" fmla="*/ f176 f71 1"/>
                <a:gd name="f212" fmla="*/ f177 f72 1"/>
                <a:gd name="f213" fmla="*/ f178 f71 1"/>
                <a:gd name="f214" fmla="*/ f179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93"/>
                </a:cxn>
                <a:cxn ang="f113">
                  <a:pos x="f194" y="f195"/>
                </a:cxn>
                <a:cxn ang="f113">
                  <a:pos x="f196" y="f197"/>
                </a:cxn>
                <a:cxn ang="f113">
                  <a:pos x="f198" y="f199"/>
                </a:cxn>
                <a:cxn ang="f113">
                  <a:pos x="f200" y="f201"/>
                </a:cxn>
                <a:cxn ang="f113">
                  <a:pos x="f202" y="f203"/>
                </a:cxn>
                <a:cxn ang="f113">
                  <a:pos x="f202" y="f204"/>
                </a:cxn>
                <a:cxn ang="f113">
                  <a:pos x="f205" y="f206"/>
                </a:cxn>
                <a:cxn ang="f113">
                  <a:pos x="f207" y="f208"/>
                </a:cxn>
                <a:cxn ang="f113">
                  <a:pos x="f209" y="f210"/>
                </a:cxn>
                <a:cxn ang="f113">
                  <a:pos x="f211" y="f212"/>
                </a:cxn>
                <a:cxn ang="f113">
                  <a:pos x="f213" y="f214"/>
                </a:cxn>
                <a:cxn ang="f113">
                  <a:pos x="f184" y="f185"/>
                </a:cxn>
              </a:cxnLst>
              <a:rect l="f180" t="f183" r="f181" b="f182"/>
              <a:pathLst>
                <a:path w="55" h="81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8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0" y="f34"/>
                    <a:pt x="f35" y="f36"/>
                  </a:cubicBezTo>
                  <a:cubicBezTo>
                    <a:pt x="f37" y="f7"/>
                    <a:pt x="f38" y="f36"/>
                    <a:pt x="f39" y="f34"/>
                  </a:cubicBezTo>
                  <a:cubicBezTo>
                    <a:pt x="f40" y="f34"/>
                    <a:pt x="f41" y="f42"/>
                    <a:pt x="f43" y="f33"/>
                  </a:cubicBezTo>
                  <a:cubicBezTo>
                    <a:pt x="f44" y="f45"/>
                    <a:pt x="f46" y="f15"/>
                    <a:pt x="f47" y="f12"/>
                  </a:cubicBezTo>
                  <a:cubicBezTo>
                    <a:pt x="f48" y="f9"/>
                    <a:pt x="f46" y="f49"/>
                    <a:pt x="f46" y="f50"/>
                  </a:cubicBezTo>
                  <a:cubicBezTo>
                    <a:pt x="f46" y="f51"/>
                    <a:pt x="f5" y="f52"/>
                    <a:pt x="f46" y="f53"/>
                  </a:cubicBezTo>
                  <a:cubicBezTo>
                    <a:pt x="f48" y="f54"/>
                    <a:pt x="f55" y="f54"/>
                    <a:pt x="f41" y="f18"/>
                  </a:cubicBezTo>
                  <a:cubicBezTo>
                    <a:pt x="f56" y="f53"/>
                    <a:pt x="f57" y="f54"/>
                    <a:pt x="f32" y="f58"/>
                  </a:cubicBezTo>
                  <a:cubicBezTo>
                    <a:pt x="f59" y="f60"/>
                    <a:pt x="f16" y="f61"/>
                    <a:pt x="f62" y="f48"/>
                  </a:cubicBezTo>
                  <a:cubicBezTo>
                    <a:pt x="f63" y="f46"/>
                    <a:pt x="f50" y="f5"/>
                    <a:pt x="f11" y="f5"/>
                  </a:cubicBezTo>
                  <a:cubicBezTo>
                    <a:pt x="f49" y="f64"/>
                    <a:pt x="f65" y="f66"/>
                    <a:pt x="f9" y="f30"/>
                  </a:cubicBezTo>
                  <a:cubicBezTo>
                    <a:pt x="f67" y="f68"/>
                    <a:pt x="f69" y="f54"/>
                    <a:pt x="f6" y="f8"/>
                  </a:cubicBezTo>
                  <a:close/>
                </a:path>
              </a:pathLst>
            </a:custGeom>
            <a:solidFill>
              <a:srgbClr val="FEDEB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Freeform 14">
              <a:extLst>
                <a:ext uri="{FF2B5EF4-FFF2-40B4-BE49-F238E27FC236}">
                  <a16:creationId xmlns:a16="http://schemas.microsoft.com/office/drawing/2014/main" id="{40DF5DB6-1CAF-F110-7C75-4D1B2EE5872E}"/>
                </a:ext>
              </a:extLst>
            </p:cNvPr>
            <p:cNvSpPr/>
            <p:nvPr/>
          </p:nvSpPr>
          <p:spPr>
            <a:xfrm>
              <a:off x="958501" y="4715889"/>
              <a:ext cx="332228" cy="2722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51"/>
                <a:gd name="f8" fmla="val 52"/>
                <a:gd name="f9" fmla="val 34"/>
                <a:gd name="f10" fmla="val 39"/>
                <a:gd name="f11" fmla="val 43"/>
                <a:gd name="f12" fmla="val 26"/>
                <a:gd name="f13" fmla="val 9"/>
                <a:gd name="f14" fmla="val 6"/>
                <a:gd name="f15" fmla="val 4"/>
                <a:gd name="f16" fmla="val 50"/>
                <a:gd name="f17" fmla="val 1"/>
                <a:gd name="f18" fmla="val 49"/>
                <a:gd name="f19" fmla="val 40"/>
                <a:gd name="f20" fmla="val 3"/>
                <a:gd name="f21" fmla="val 32"/>
                <a:gd name="f22" fmla="val 10"/>
                <a:gd name="f23" fmla="val 25"/>
                <a:gd name="f24" fmla="val 12"/>
                <a:gd name="f25" fmla="val 22"/>
                <a:gd name="f26" fmla="val 15"/>
                <a:gd name="f27" fmla="val 19"/>
                <a:gd name="f28" fmla="val 17"/>
                <a:gd name="f29" fmla="val 21"/>
                <a:gd name="f30" fmla="val 27"/>
                <a:gd name="f31" fmla="val 8"/>
                <a:gd name="f32" fmla="val 33"/>
                <a:gd name="f33" fmla="val 5"/>
                <a:gd name="f34" fmla="val 35"/>
                <a:gd name="f35" fmla="val 37"/>
                <a:gd name="f36" fmla="val 38"/>
                <a:gd name="f37" fmla="val 45"/>
                <a:gd name="f38" fmla="val 47"/>
                <a:gd name="f39" fmla="val 54"/>
                <a:gd name="f40" fmla="val 11"/>
                <a:gd name="f41" fmla="val 57"/>
                <a:gd name="f42" fmla="val 60"/>
                <a:gd name="f43" fmla="val 61"/>
                <a:gd name="f44" fmla="val 24"/>
                <a:gd name="f45" fmla="val 59"/>
                <a:gd name="f46" fmla="val 29"/>
                <a:gd name="f47" fmla="val 31"/>
                <a:gd name="f48" fmla="+- 0 0 -90"/>
                <a:gd name="f49" fmla="*/ f3 1 62"/>
                <a:gd name="f50" fmla="*/ f4 1 51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62"/>
                <a:gd name="f59" fmla="*/ f55 1 51"/>
                <a:gd name="f60" fmla="*/ 52 f56 1"/>
                <a:gd name="f61" fmla="*/ 34 f55 1"/>
                <a:gd name="f62" fmla="*/ 9 f56 1"/>
                <a:gd name="f63" fmla="*/ 51 f55 1"/>
                <a:gd name="f64" fmla="*/ 1 f56 1"/>
                <a:gd name="f65" fmla="*/ 49 f55 1"/>
                <a:gd name="f66" fmla="*/ 10 f56 1"/>
                <a:gd name="f67" fmla="*/ 25 f55 1"/>
                <a:gd name="f68" fmla="*/ 17 f56 1"/>
                <a:gd name="f69" fmla="*/ 15 f55 1"/>
                <a:gd name="f70" fmla="*/ 33 f56 1"/>
                <a:gd name="f71" fmla="*/ 5 f55 1"/>
                <a:gd name="f72" fmla="*/ 38 f56 1"/>
                <a:gd name="f73" fmla="*/ 4 f55 1"/>
                <a:gd name="f74" fmla="*/ 51 f56 1"/>
                <a:gd name="f75" fmla="*/ 6 f55 1"/>
                <a:gd name="f76" fmla="*/ 60 f56 1"/>
                <a:gd name="f77" fmla="*/ 19 f55 1"/>
                <a:gd name="f78" fmla="*/ 59 f56 1"/>
                <a:gd name="f79" fmla="*/ 27 f55 1"/>
                <a:gd name="f80" fmla="+- f57 0 f1"/>
                <a:gd name="f81" fmla="*/ f60 1 62"/>
                <a:gd name="f82" fmla="*/ f61 1 51"/>
                <a:gd name="f83" fmla="*/ f62 1 62"/>
                <a:gd name="f84" fmla="*/ f63 1 51"/>
                <a:gd name="f85" fmla="*/ f64 1 62"/>
                <a:gd name="f86" fmla="*/ f65 1 51"/>
                <a:gd name="f87" fmla="*/ f66 1 62"/>
                <a:gd name="f88" fmla="*/ f67 1 51"/>
                <a:gd name="f89" fmla="*/ f68 1 62"/>
                <a:gd name="f90" fmla="*/ f69 1 51"/>
                <a:gd name="f91" fmla="*/ f70 1 62"/>
                <a:gd name="f92" fmla="*/ f71 1 51"/>
                <a:gd name="f93" fmla="*/ f72 1 62"/>
                <a:gd name="f94" fmla="*/ f73 1 51"/>
                <a:gd name="f95" fmla="*/ f74 1 62"/>
                <a:gd name="f96" fmla="*/ f75 1 51"/>
                <a:gd name="f97" fmla="*/ f76 1 62"/>
                <a:gd name="f98" fmla="*/ f77 1 51"/>
                <a:gd name="f99" fmla="*/ f78 1 62"/>
                <a:gd name="f100" fmla="*/ f79 1 51"/>
                <a:gd name="f101" fmla="*/ 0 1 f58"/>
                <a:gd name="f102" fmla="*/ f52 1 f58"/>
                <a:gd name="f103" fmla="*/ 0 1 f59"/>
                <a:gd name="f104" fmla="*/ f53 1 f59"/>
                <a:gd name="f105" fmla="*/ f81 1 f58"/>
                <a:gd name="f106" fmla="*/ f82 1 f59"/>
                <a:gd name="f107" fmla="*/ f83 1 f58"/>
                <a:gd name="f108" fmla="*/ f84 1 f59"/>
                <a:gd name="f109" fmla="*/ f85 1 f58"/>
                <a:gd name="f110" fmla="*/ f86 1 f59"/>
                <a:gd name="f111" fmla="*/ f87 1 f58"/>
                <a:gd name="f112" fmla="*/ f88 1 f59"/>
                <a:gd name="f113" fmla="*/ f89 1 f58"/>
                <a:gd name="f114" fmla="*/ f90 1 f59"/>
                <a:gd name="f115" fmla="*/ f91 1 f58"/>
                <a:gd name="f116" fmla="*/ f92 1 f59"/>
                <a:gd name="f117" fmla="*/ f93 1 f58"/>
                <a:gd name="f118" fmla="*/ f94 1 f59"/>
                <a:gd name="f119" fmla="*/ f95 1 f58"/>
                <a:gd name="f120" fmla="*/ f96 1 f59"/>
                <a:gd name="f121" fmla="*/ f97 1 f58"/>
                <a:gd name="f122" fmla="*/ f98 1 f59"/>
                <a:gd name="f123" fmla="*/ f99 1 f58"/>
                <a:gd name="f124" fmla="*/ f100 1 f59"/>
                <a:gd name="f125" fmla="*/ f101 f49 1"/>
                <a:gd name="f126" fmla="*/ f102 f49 1"/>
                <a:gd name="f127" fmla="*/ f104 f50 1"/>
                <a:gd name="f128" fmla="*/ f103 f50 1"/>
                <a:gd name="f129" fmla="*/ f105 f49 1"/>
                <a:gd name="f130" fmla="*/ f106 f50 1"/>
                <a:gd name="f131" fmla="*/ f107 f49 1"/>
                <a:gd name="f132" fmla="*/ f108 f50 1"/>
                <a:gd name="f133" fmla="*/ f109 f49 1"/>
                <a:gd name="f134" fmla="*/ f110 f50 1"/>
                <a:gd name="f135" fmla="*/ f111 f49 1"/>
                <a:gd name="f136" fmla="*/ f112 f50 1"/>
                <a:gd name="f137" fmla="*/ f113 f49 1"/>
                <a:gd name="f138" fmla="*/ f114 f50 1"/>
                <a:gd name="f139" fmla="*/ f115 f49 1"/>
                <a:gd name="f140" fmla="*/ f116 f50 1"/>
                <a:gd name="f141" fmla="*/ f117 f49 1"/>
                <a:gd name="f142" fmla="*/ f118 f50 1"/>
                <a:gd name="f143" fmla="*/ f119 f49 1"/>
                <a:gd name="f144" fmla="*/ f120 f50 1"/>
                <a:gd name="f145" fmla="*/ f121 f49 1"/>
                <a:gd name="f146" fmla="*/ f122 f50 1"/>
                <a:gd name="f147" fmla="*/ f123 f49 1"/>
                <a:gd name="f148" fmla="*/ f124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0">
                  <a:pos x="f129" y="f130"/>
                </a:cxn>
                <a:cxn ang="f80">
                  <a:pos x="f131" y="f132"/>
                </a:cxn>
                <a:cxn ang="f80">
                  <a:pos x="f133" y="f134"/>
                </a:cxn>
                <a:cxn ang="f80">
                  <a:pos x="f135" y="f136"/>
                </a:cxn>
                <a:cxn ang="f80">
                  <a:pos x="f137" y="f138"/>
                </a:cxn>
                <a:cxn ang="f80">
                  <a:pos x="f139" y="f140"/>
                </a:cxn>
                <a:cxn ang="f80">
                  <a:pos x="f141" y="f142"/>
                </a:cxn>
                <a:cxn ang="f80">
                  <a:pos x="f143" y="f144"/>
                </a:cxn>
                <a:cxn ang="f80">
                  <a:pos x="f145" y="f146"/>
                </a:cxn>
                <a:cxn ang="f80">
                  <a:pos x="f147" y="f148"/>
                </a:cxn>
                <a:cxn ang="f80">
                  <a:pos x="f129" y="f130"/>
                </a:cxn>
              </a:cxnLst>
              <a:rect l="f125" t="f128" r="f126" b="f127"/>
              <a:pathLst>
                <a:path w="62" h="51">
                  <a:moveTo>
                    <a:pt x="f8" y="f9"/>
                  </a:moveTo>
                  <a:cubicBezTo>
                    <a:pt x="f10" y="f11"/>
                    <a:pt x="f12" y="f7"/>
                    <a:pt x="f13" y="f7"/>
                  </a:cubicBezTo>
                  <a:cubicBezTo>
                    <a:pt x="f14" y="f7"/>
                    <a:pt x="f15" y="f16"/>
                    <a:pt x="f17" y="f18"/>
                  </a:cubicBezTo>
                  <a:cubicBezTo>
                    <a:pt x="f5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6"/>
                  </a:cubicBezTo>
                  <a:cubicBezTo>
                    <a:pt x="f29" y="f13"/>
                    <a:pt x="f30" y="f31"/>
                    <a:pt x="f32" y="f33"/>
                  </a:cubicBezTo>
                  <a:cubicBezTo>
                    <a:pt x="f34" y="f14"/>
                    <a:pt x="f35" y="f33"/>
                    <a:pt x="f36" y="f15"/>
                  </a:cubicBezTo>
                  <a:cubicBezTo>
                    <a:pt x="f37" y="f5"/>
                    <a:pt x="f38" y="f5"/>
                    <a:pt x="f7" y="f14"/>
                  </a:cubicBezTo>
                  <a:cubicBezTo>
                    <a:pt x="f39" y="f40"/>
                    <a:pt x="f41" y="f26"/>
                    <a:pt x="f42" y="f27"/>
                  </a:cubicBezTo>
                  <a:cubicBezTo>
                    <a:pt x="f6" y="f25"/>
                    <a:pt x="f43" y="f44"/>
                    <a:pt x="f45" y="f30"/>
                  </a:cubicBezTo>
                  <a:cubicBezTo>
                    <a:pt x="f41" y="f46"/>
                    <a:pt x="f39" y="f47"/>
                    <a:pt x="f8" y="f9"/>
                  </a:cubicBezTo>
                  <a:close/>
                </a:path>
              </a:pathLst>
            </a:custGeom>
            <a:solidFill>
              <a:srgbClr val="FEDEB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Freeform 15">
              <a:extLst>
                <a:ext uri="{FF2B5EF4-FFF2-40B4-BE49-F238E27FC236}">
                  <a16:creationId xmlns:a16="http://schemas.microsoft.com/office/drawing/2014/main" id="{0475615F-09CE-D6CC-07BA-64B9ED49BA01}"/>
                </a:ext>
              </a:extLst>
            </p:cNvPr>
            <p:cNvSpPr/>
            <p:nvPr/>
          </p:nvSpPr>
          <p:spPr>
            <a:xfrm>
              <a:off x="2103074" y="4175753"/>
              <a:ext cx="316153" cy="3311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9"/>
                <a:gd name="f7" fmla="val 62"/>
                <a:gd name="f8" fmla="val 47"/>
                <a:gd name="f9" fmla="val 45"/>
                <a:gd name="f10" fmla="val 41"/>
                <a:gd name="f11" fmla="val 49"/>
                <a:gd name="f12" fmla="val 34"/>
                <a:gd name="f13" fmla="val 52"/>
                <a:gd name="f14" fmla="val 26"/>
                <a:gd name="f15" fmla="val 21"/>
                <a:gd name="f16" fmla="val 51"/>
                <a:gd name="f17" fmla="val 17"/>
                <a:gd name="f18" fmla="val 54"/>
                <a:gd name="f19" fmla="val 14"/>
                <a:gd name="f20" fmla="val 56"/>
                <a:gd name="f21" fmla="val 11"/>
                <a:gd name="f22" fmla="val 58"/>
                <a:gd name="f23" fmla="val 7"/>
                <a:gd name="f24" fmla="val 5"/>
                <a:gd name="f25" fmla="val 61"/>
                <a:gd name="f26" fmla="val 4"/>
                <a:gd name="f27" fmla="val 2"/>
                <a:gd name="f28" fmla="val 1"/>
                <a:gd name="f29" fmla="val 60"/>
                <a:gd name="f30" fmla="val 50"/>
                <a:gd name="f31" fmla="val 13"/>
                <a:gd name="f32" fmla="val 42"/>
                <a:gd name="f33" fmla="val 18"/>
                <a:gd name="f34" fmla="val 29"/>
                <a:gd name="f35" fmla="val 24"/>
                <a:gd name="f36" fmla="val 25"/>
                <a:gd name="f37" fmla="val 27"/>
                <a:gd name="f38" fmla="val 20"/>
                <a:gd name="f39" fmla="val 16"/>
                <a:gd name="f40" fmla="val 32"/>
                <a:gd name="f41" fmla="val 12"/>
                <a:gd name="f42" fmla="val 37"/>
                <a:gd name="f43" fmla="val 9"/>
                <a:gd name="f44" fmla="val 40"/>
                <a:gd name="f45" fmla="val 8"/>
                <a:gd name="f46" fmla="val 44"/>
                <a:gd name="f47" fmla="val 3"/>
                <a:gd name="f48" fmla="val 57"/>
                <a:gd name="f49" fmla="val 53"/>
                <a:gd name="f50" fmla="val 10"/>
                <a:gd name="f51" fmla="val 48"/>
                <a:gd name="f52" fmla="val 15"/>
                <a:gd name="f53" fmla="val 55"/>
                <a:gd name="f54" fmla="val 22"/>
                <a:gd name="f55" fmla="val 38"/>
                <a:gd name="f56" fmla="+- 0 0 -90"/>
                <a:gd name="f57" fmla="*/ f3 1 59"/>
                <a:gd name="f58" fmla="*/ f4 1 62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59"/>
                <a:gd name="f67" fmla="*/ f63 1 62"/>
                <a:gd name="f68" fmla="*/ 47 f64 1"/>
                <a:gd name="f69" fmla="*/ 45 f63 1"/>
                <a:gd name="f70" fmla="*/ 26 f64 1"/>
                <a:gd name="f71" fmla="*/ 52 f63 1"/>
                <a:gd name="f72" fmla="*/ 14 f64 1"/>
                <a:gd name="f73" fmla="*/ 56 f63 1"/>
                <a:gd name="f74" fmla="*/ 5 f64 1"/>
                <a:gd name="f75" fmla="*/ 61 f63 1"/>
                <a:gd name="f76" fmla="*/ 1 f64 1"/>
                <a:gd name="f77" fmla="*/ 2 f64 1"/>
                <a:gd name="f78" fmla="*/ 58 f63 1"/>
                <a:gd name="f79" fmla="*/ 18 f64 1"/>
                <a:gd name="f80" fmla="*/ 34 f63 1"/>
                <a:gd name="f81" fmla="*/ 27 f64 1"/>
                <a:gd name="f82" fmla="*/ 20 f63 1"/>
                <a:gd name="f83" fmla="*/ 37 f64 1"/>
                <a:gd name="f84" fmla="*/ 9 f63 1"/>
                <a:gd name="f85" fmla="*/ 3 f63 1"/>
                <a:gd name="f86" fmla="*/ 57 f64 1"/>
                <a:gd name="f87" fmla="*/ 0 f63 1"/>
                <a:gd name="f88" fmla="*/ 56 f64 1"/>
                <a:gd name="f89" fmla="*/ 5 f63 1"/>
                <a:gd name="f90" fmla="*/ 45 f64 1"/>
                <a:gd name="f91" fmla="*/ 17 f63 1"/>
                <a:gd name="f92" fmla="*/ 51 f64 1"/>
                <a:gd name="f93" fmla="*/ 14 f63 1"/>
                <a:gd name="f94" fmla="*/ 55 f64 1"/>
                <a:gd name="f95" fmla="*/ 12 f63 1"/>
                <a:gd name="f96" fmla="*/ 54 f64 1"/>
                <a:gd name="f97" fmla="*/ 26 f63 1"/>
                <a:gd name="f98" fmla="*/ 50 f64 1"/>
                <a:gd name="f99" fmla="*/ 44 f63 1"/>
                <a:gd name="f100" fmla="+- f65 0 f1"/>
                <a:gd name="f101" fmla="*/ f68 1 59"/>
                <a:gd name="f102" fmla="*/ f69 1 62"/>
                <a:gd name="f103" fmla="*/ f70 1 59"/>
                <a:gd name="f104" fmla="*/ f71 1 62"/>
                <a:gd name="f105" fmla="*/ f72 1 59"/>
                <a:gd name="f106" fmla="*/ f73 1 62"/>
                <a:gd name="f107" fmla="*/ f74 1 59"/>
                <a:gd name="f108" fmla="*/ f75 1 62"/>
                <a:gd name="f109" fmla="*/ f76 1 59"/>
                <a:gd name="f110" fmla="*/ f77 1 59"/>
                <a:gd name="f111" fmla="*/ f78 1 62"/>
                <a:gd name="f112" fmla="*/ f79 1 59"/>
                <a:gd name="f113" fmla="*/ f80 1 62"/>
                <a:gd name="f114" fmla="*/ f81 1 59"/>
                <a:gd name="f115" fmla="*/ f82 1 62"/>
                <a:gd name="f116" fmla="*/ f83 1 59"/>
                <a:gd name="f117" fmla="*/ f84 1 62"/>
                <a:gd name="f118" fmla="*/ f85 1 62"/>
                <a:gd name="f119" fmla="*/ f86 1 59"/>
                <a:gd name="f120" fmla="*/ f87 1 62"/>
                <a:gd name="f121" fmla="*/ f88 1 59"/>
                <a:gd name="f122" fmla="*/ f89 1 62"/>
                <a:gd name="f123" fmla="*/ f90 1 59"/>
                <a:gd name="f124" fmla="*/ f91 1 62"/>
                <a:gd name="f125" fmla="*/ f92 1 59"/>
                <a:gd name="f126" fmla="*/ f93 1 62"/>
                <a:gd name="f127" fmla="*/ f94 1 59"/>
                <a:gd name="f128" fmla="*/ f95 1 62"/>
                <a:gd name="f129" fmla="*/ f96 1 59"/>
                <a:gd name="f130" fmla="*/ f97 1 62"/>
                <a:gd name="f131" fmla="*/ f98 1 59"/>
                <a:gd name="f132" fmla="*/ f99 1 62"/>
                <a:gd name="f133" fmla="*/ 0 1 f66"/>
                <a:gd name="f134" fmla="*/ f60 1 f66"/>
                <a:gd name="f135" fmla="*/ 0 1 f67"/>
                <a:gd name="f136" fmla="*/ f61 1 f67"/>
                <a:gd name="f137" fmla="*/ f101 1 f66"/>
                <a:gd name="f138" fmla="*/ f102 1 f67"/>
                <a:gd name="f139" fmla="*/ f103 1 f66"/>
                <a:gd name="f140" fmla="*/ f104 1 f67"/>
                <a:gd name="f141" fmla="*/ f105 1 f66"/>
                <a:gd name="f142" fmla="*/ f106 1 f67"/>
                <a:gd name="f143" fmla="*/ f107 1 f66"/>
                <a:gd name="f144" fmla="*/ f108 1 f67"/>
                <a:gd name="f145" fmla="*/ f109 1 f66"/>
                <a:gd name="f146" fmla="*/ f110 1 f66"/>
                <a:gd name="f147" fmla="*/ f111 1 f67"/>
                <a:gd name="f148" fmla="*/ f112 1 f66"/>
                <a:gd name="f149" fmla="*/ f113 1 f67"/>
                <a:gd name="f150" fmla="*/ f114 1 f66"/>
                <a:gd name="f151" fmla="*/ f115 1 f67"/>
                <a:gd name="f152" fmla="*/ f116 1 f66"/>
                <a:gd name="f153" fmla="*/ f117 1 f67"/>
                <a:gd name="f154" fmla="*/ f118 1 f67"/>
                <a:gd name="f155" fmla="*/ f119 1 f66"/>
                <a:gd name="f156" fmla="*/ f120 1 f67"/>
                <a:gd name="f157" fmla="*/ f121 1 f66"/>
                <a:gd name="f158" fmla="*/ f122 1 f67"/>
                <a:gd name="f159" fmla="*/ f123 1 f66"/>
                <a:gd name="f160" fmla="*/ f124 1 f67"/>
                <a:gd name="f161" fmla="*/ f125 1 f66"/>
                <a:gd name="f162" fmla="*/ f126 1 f67"/>
                <a:gd name="f163" fmla="*/ f127 1 f66"/>
                <a:gd name="f164" fmla="*/ f128 1 f67"/>
                <a:gd name="f165" fmla="*/ f129 1 f66"/>
                <a:gd name="f166" fmla="*/ f130 1 f67"/>
                <a:gd name="f167" fmla="*/ f131 1 f66"/>
                <a:gd name="f168" fmla="*/ f132 1 f67"/>
                <a:gd name="f169" fmla="*/ f133 f57 1"/>
                <a:gd name="f170" fmla="*/ f134 f57 1"/>
                <a:gd name="f171" fmla="*/ f136 f58 1"/>
                <a:gd name="f172" fmla="*/ f135 f58 1"/>
                <a:gd name="f173" fmla="*/ f137 f57 1"/>
                <a:gd name="f174" fmla="*/ f138 f58 1"/>
                <a:gd name="f175" fmla="*/ f139 f57 1"/>
                <a:gd name="f176" fmla="*/ f140 f58 1"/>
                <a:gd name="f177" fmla="*/ f141 f57 1"/>
                <a:gd name="f178" fmla="*/ f142 f58 1"/>
                <a:gd name="f179" fmla="*/ f143 f57 1"/>
                <a:gd name="f180" fmla="*/ f144 f58 1"/>
                <a:gd name="f181" fmla="*/ f145 f57 1"/>
                <a:gd name="f182" fmla="*/ f146 f57 1"/>
                <a:gd name="f183" fmla="*/ f147 f58 1"/>
                <a:gd name="f184" fmla="*/ f148 f57 1"/>
                <a:gd name="f185" fmla="*/ f149 f58 1"/>
                <a:gd name="f186" fmla="*/ f150 f57 1"/>
                <a:gd name="f187" fmla="*/ f151 f58 1"/>
                <a:gd name="f188" fmla="*/ f152 f57 1"/>
                <a:gd name="f189" fmla="*/ f153 f58 1"/>
                <a:gd name="f190" fmla="*/ f154 f58 1"/>
                <a:gd name="f191" fmla="*/ f155 f57 1"/>
                <a:gd name="f192" fmla="*/ f156 f58 1"/>
                <a:gd name="f193" fmla="*/ f157 f57 1"/>
                <a:gd name="f194" fmla="*/ f158 f58 1"/>
                <a:gd name="f195" fmla="*/ f159 f57 1"/>
                <a:gd name="f196" fmla="*/ f160 f58 1"/>
                <a:gd name="f197" fmla="*/ f161 f57 1"/>
                <a:gd name="f198" fmla="*/ f162 f58 1"/>
                <a:gd name="f199" fmla="*/ f163 f57 1"/>
                <a:gd name="f200" fmla="*/ f164 f58 1"/>
                <a:gd name="f201" fmla="*/ f165 f57 1"/>
                <a:gd name="f202" fmla="*/ f166 f58 1"/>
                <a:gd name="f203" fmla="*/ f167 f57 1"/>
                <a:gd name="f204" fmla="*/ f1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0">
                  <a:pos x="f173" y="f174"/>
                </a:cxn>
                <a:cxn ang="f100">
                  <a:pos x="f175" y="f176"/>
                </a:cxn>
                <a:cxn ang="f100">
                  <a:pos x="f177" y="f178"/>
                </a:cxn>
                <a:cxn ang="f100">
                  <a:pos x="f179" y="f180"/>
                </a:cxn>
                <a:cxn ang="f100">
                  <a:pos x="f181" y="f180"/>
                </a:cxn>
                <a:cxn ang="f100">
                  <a:pos x="f182" y="f183"/>
                </a:cxn>
                <a:cxn ang="f100">
                  <a:pos x="f184" y="f185"/>
                </a:cxn>
                <a:cxn ang="f100">
                  <a:pos x="f186" y="f187"/>
                </a:cxn>
                <a:cxn ang="f100">
                  <a:pos x="f188" y="f189"/>
                </a:cxn>
                <a:cxn ang="f100">
                  <a:pos x="f173" y="f190"/>
                </a:cxn>
                <a:cxn ang="f100">
                  <a:pos x="f191" y="f192"/>
                </a:cxn>
                <a:cxn ang="f100">
                  <a:pos x="f193" y="f194"/>
                </a:cxn>
                <a:cxn ang="f100">
                  <a:pos x="f195" y="f196"/>
                </a:cxn>
                <a:cxn ang="f100">
                  <a:pos x="f197" y="f198"/>
                </a:cxn>
                <a:cxn ang="f100">
                  <a:pos x="f199" y="f200"/>
                </a:cxn>
                <a:cxn ang="f100">
                  <a:pos x="f199" y="f187"/>
                </a:cxn>
                <a:cxn ang="f100">
                  <a:pos x="f201" y="f202"/>
                </a:cxn>
                <a:cxn ang="f100">
                  <a:pos x="f203" y="f204"/>
                </a:cxn>
                <a:cxn ang="f100">
                  <a:pos x="f173" y="f174"/>
                </a:cxn>
              </a:cxnLst>
              <a:rect l="f169" t="f172" r="f170" b="f171"/>
              <a:pathLst>
                <a:path w="59" h="62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6"/>
                    <a:pt x="f24" y="f25"/>
                  </a:cubicBezTo>
                  <a:cubicBezTo>
                    <a:pt x="f26" y="f7"/>
                    <a:pt x="f27" y="f7"/>
                    <a:pt x="f28" y="f25"/>
                  </a:cubicBezTo>
                  <a:cubicBezTo>
                    <a:pt x="f5" y="f29"/>
                    <a:pt x="f28" y="f6"/>
                    <a:pt x="f27" y="f22"/>
                  </a:cubicBezTo>
                  <a:cubicBezTo>
                    <a:pt x="f23" y="f30"/>
                    <a:pt x="f31" y="f32"/>
                    <a:pt x="f33" y="f12"/>
                  </a:cubicBezTo>
                  <a:cubicBezTo>
                    <a:pt x="f15" y="f34"/>
                    <a:pt x="f35" y="f36"/>
                    <a:pt x="f37" y="f38"/>
                  </a:cubicBezTo>
                  <a:cubicBezTo>
                    <a:pt x="f34" y="f39"/>
                    <a:pt x="f40" y="f41"/>
                    <a:pt x="f42" y="f43"/>
                  </a:cubicBezTo>
                  <a:cubicBezTo>
                    <a:pt x="f44" y="f45"/>
                    <a:pt x="f46" y="f24"/>
                    <a:pt x="f8" y="f47"/>
                  </a:cubicBezTo>
                  <a:cubicBezTo>
                    <a:pt x="f30" y="f28"/>
                    <a:pt x="f18" y="f28"/>
                    <a:pt x="f48" y="f5"/>
                  </a:cubicBezTo>
                  <a:cubicBezTo>
                    <a:pt x="f48" y="f27"/>
                    <a:pt x="f22" y="f26"/>
                    <a:pt x="f20" y="f24"/>
                  </a:cubicBezTo>
                  <a:cubicBezTo>
                    <a:pt x="f49" y="f50"/>
                    <a:pt x="f51" y="f41"/>
                    <a:pt x="f9" y="f17"/>
                  </a:cubicBezTo>
                  <a:cubicBezTo>
                    <a:pt x="f51" y="f17"/>
                    <a:pt x="f11" y="f52"/>
                    <a:pt x="f16" y="f19"/>
                  </a:cubicBezTo>
                  <a:cubicBezTo>
                    <a:pt x="f13" y="f31"/>
                    <a:pt x="f49" y="f41"/>
                    <a:pt x="f53" y="f41"/>
                  </a:cubicBezTo>
                  <a:cubicBezTo>
                    <a:pt x="f6" y="f52"/>
                    <a:pt x="f48" y="f17"/>
                    <a:pt x="f53" y="f38"/>
                  </a:cubicBezTo>
                  <a:cubicBezTo>
                    <a:pt x="f18" y="f54"/>
                    <a:pt x="f18" y="f35"/>
                    <a:pt x="f18" y="f14"/>
                  </a:cubicBezTo>
                  <a:cubicBezTo>
                    <a:pt x="f53" y="f40"/>
                    <a:pt x="f18" y="f55"/>
                    <a:pt x="f30" y="f46"/>
                  </a:cubicBezTo>
                  <a:cubicBezTo>
                    <a:pt x="f30" y="f9"/>
                    <a:pt x="f51" y="f46"/>
                    <a:pt x="f8" y="f9"/>
                  </a:cubicBezTo>
                  <a:close/>
                </a:path>
              </a:pathLst>
            </a:custGeom>
            <a:solidFill>
              <a:srgbClr val="FDE3C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Freeform 16">
              <a:extLst>
                <a:ext uri="{FF2B5EF4-FFF2-40B4-BE49-F238E27FC236}">
                  <a16:creationId xmlns:a16="http://schemas.microsoft.com/office/drawing/2014/main" id="{E4DBAD3C-9143-6DA8-0424-0E27403141D1}"/>
                </a:ext>
              </a:extLst>
            </p:cNvPr>
            <p:cNvSpPr/>
            <p:nvPr/>
          </p:nvSpPr>
          <p:spPr>
            <a:xfrm>
              <a:off x="953143" y="4036426"/>
              <a:ext cx="187543" cy="3311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62"/>
                <a:gd name="f8" fmla="val 26"/>
                <a:gd name="f9" fmla="val 23"/>
                <a:gd name="f10" fmla="val 28"/>
                <a:gd name="f11" fmla="val 30"/>
                <a:gd name="f12" fmla="val 34"/>
                <a:gd name="f13" fmla="val 32"/>
                <a:gd name="f14" fmla="val 39"/>
                <a:gd name="f15" fmla="val 44"/>
                <a:gd name="f16" fmla="val 50"/>
                <a:gd name="f17" fmla="val 33"/>
                <a:gd name="f18" fmla="val 56"/>
                <a:gd name="f19" fmla="val 29"/>
                <a:gd name="f20" fmla="val 53"/>
                <a:gd name="f21" fmla="val 27"/>
                <a:gd name="f22" fmla="val 52"/>
                <a:gd name="f23" fmla="val 55"/>
                <a:gd name="f24" fmla="val 57"/>
                <a:gd name="f25" fmla="val 59"/>
                <a:gd name="f26" fmla="val 60"/>
                <a:gd name="f27" fmla="val 61"/>
                <a:gd name="f28" fmla="val 24"/>
                <a:gd name="f29" fmla="val 20"/>
                <a:gd name="f30" fmla="val 58"/>
                <a:gd name="f31" fmla="val 19"/>
                <a:gd name="f32" fmla="val 54"/>
                <a:gd name="f33" fmla="val 16"/>
                <a:gd name="f34" fmla="val 17"/>
                <a:gd name="f35" fmla="val 12"/>
                <a:gd name="f36" fmla="val 11"/>
                <a:gd name="f37" fmla="val 8"/>
                <a:gd name="f38" fmla="val 1"/>
                <a:gd name="f39" fmla="val 48"/>
                <a:gd name="f40" fmla="val 2"/>
                <a:gd name="f41" fmla="val 41"/>
                <a:gd name="f42" fmla="val 3"/>
                <a:gd name="f43" fmla="val 10"/>
                <a:gd name="f44" fmla="val 4"/>
                <a:gd name="f45" fmla="val 6"/>
                <a:gd name="f46" fmla="val 14"/>
                <a:gd name="f47" fmla="val 5"/>
                <a:gd name="f48" fmla="val 18"/>
                <a:gd name="f49" fmla="val 21"/>
                <a:gd name="f50" fmla="val 22"/>
                <a:gd name="f51" fmla="+- 0 0 -90"/>
                <a:gd name="f52" fmla="*/ f3 1 35"/>
                <a:gd name="f53" fmla="*/ f4 1 62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35"/>
                <a:gd name="f62" fmla="*/ f58 1 62"/>
                <a:gd name="f63" fmla="*/ 26 f59 1"/>
                <a:gd name="f64" fmla="*/ 23 f58 1"/>
                <a:gd name="f65" fmla="*/ 32 f59 1"/>
                <a:gd name="f66" fmla="*/ 39 f58 1"/>
                <a:gd name="f67" fmla="*/ 33 f59 1"/>
                <a:gd name="f68" fmla="*/ 56 f58 1"/>
                <a:gd name="f69" fmla="*/ 27 f59 1"/>
                <a:gd name="f70" fmla="*/ 52 f58 1"/>
                <a:gd name="f71" fmla="*/ 59 f58 1"/>
                <a:gd name="f72" fmla="*/ 61 f58 1"/>
                <a:gd name="f73" fmla="*/ 23 f59 1"/>
                <a:gd name="f74" fmla="*/ 60 f58 1"/>
                <a:gd name="f75" fmla="*/ 16 f59 1"/>
                <a:gd name="f76" fmla="*/ 50 f58 1"/>
                <a:gd name="f77" fmla="*/ 17 f59 1"/>
                <a:gd name="f78" fmla="*/ 8 f59 1"/>
                <a:gd name="f79" fmla="*/ 53 f58 1"/>
                <a:gd name="f80" fmla="*/ 1 f59 1"/>
                <a:gd name="f81" fmla="*/ 35 f58 1"/>
                <a:gd name="f82" fmla="*/ 3 f59 1"/>
                <a:gd name="f83" fmla="*/ 12 f58 1"/>
                <a:gd name="f84" fmla="*/ 4 f59 1"/>
                <a:gd name="f85" fmla="*/ 6 f58 1"/>
                <a:gd name="f86" fmla="*/ 6 f59 1"/>
                <a:gd name="f87" fmla="*/ 1 f58 1"/>
                <a:gd name="f88" fmla="*/ 5 f58 1"/>
                <a:gd name="f89" fmla="*/ 19 f59 1"/>
                <a:gd name="f90" fmla="*/ 14 f58 1"/>
                <a:gd name="f91" fmla="+- f60 0 f1"/>
                <a:gd name="f92" fmla="*/ f63 1 35"/>
                <a:gd name="f93" fmla="*/ f64 1 62"/>
                <a:gd name="f94" fmla="*/ f65 1 35"/>
                <a:gd name="f95" fmla="*/ f66 1 62"/>
                <a:gd name="f96" fmla="*/ f67 1 35"/>
                <a:gd name="f97" fmla="*/ f68 1 62"/>
                <a:gd name="f98" fmla="*/ f69 1 35"/>
                <a:gd name="f99" fmla="*/ f70 1 62"/>
                <a:gd name="f100" fmla="*/ f71 1 62"/>
                <a:gd name="f101" fmla="*/ f72 1 62"/>
                <a:gd name="f102" fmla="*/ f73 1 35"/>
                <a:gd name="f103" fmla="*/ f74 1 62"/>
                <a:gd name="f104" fmla="*/ f75 1 35"/>
                <a:gd name="f105" fmla="*/ f76 1 62"/>
                <a:gd name="f106" fmla="*/ f77 1 35"/>
                <a:gd name="f107" fmla="*/ f78 1 35"/>
                <a:gd name="f108" fmla="*/ f79 1 62"/>
                <a:gd name="f109" fmla="*/ f80 1 35"/>
                <a:gd name="f110" fmla="*/ f81 1 62"/>
                <a:gd name="f111" fmla="*/ f82 1 35"/>
                <a:gd name="f112" fmla="*/ f83 1 62"/>
                <a:gd name="f113" fmla="*/ f84 1 35"/>
                <a:gd name="f114" fmla="*/ f85 1 62"/>
                <a:gd name="f115" fmla="*/ f86 1 35"/>
                <a:gd name="f116" fmla="*/ f87 1 62"/>
                <a:gd name="f117" fmla="*/ f88 1 62"/>
                <a:gd name="f118" fmla="*/ f89 1 35"/>
                <a:gd name="f119" fmla="*/ f90 1 62"/>
                <a:gd name="f120" fmla="*/ 0 1 f61"/>
                <a:gd name="f121" fmla="*/ f55 1 f61"/>
                <a:gd name="f122" fmla="*/ 0 1 f62"/>
                <a:gd name="f123" fmla="*/ f56 1 f62"/>
                <a:gd name="f124" fmla="*/ f92 1 f61"/>
                <a:gd name="f125" fmla="*/ f93 1 f62"/>
                <a:gd name="f126" fmla="*/ f94 1 f61"/>
                <a:gd name="f127" fmla="*/ f95 1 f62"/>
                <a:gd name="f128" fmla="*/ f96 1 f61"/>
                <a:gd name="f129" fmla="*/ f97 1 f62"/>
                <a:gd name="f130" fmla="*/ f98 1 f61"/>
                <a:gd name="f131" fmla="*/ f99 1 f62"/>
                <a:gd name="f132" fmla="*/ f100 1 f62"/>
                <a:gd name="f133" fmla="*/ f101 1 f62"/>
                <a:gd name="f134" fmla="*/ f102 1 f61"/>
                <a:gd name="f135" fmla="*/ f103 1 f62"/>
                <a:gd name="f136" fmla="*/ f104 1 f61"/>
                <a:gd name="f137" fmla="*/ f105 1 f62"/>
                <a:gd name="f138" fmla="*/ f106 1 f61"/>
                <a:gd name="f139" fmla="*/ f107 1 f61"/>
                <a:gd name="f140" fmla="*/ f108 1 f62"/>
                <a:gd name="f141" fmla="*/ f109 1 f61"/>
                <a:gd name="f142" fmla="*/ f110 1 f62"/>
                <a:gd name="f143" fmla="*/ f111 1 f61"/>
                <a:gd name="f144" fmla="*/ f112 1 f62"/>
                <a:gd name="f145" fmla="*/ f113 1 f61"/>
                <a:gd name="f146" fmla="*/ f114 1 f62"/>
                <a:gd name="f147" fmla="*/ f115 1 f61"/>
                <a:gd name="f148" fmla="*/ f116 1 f62"/>
                <a:gd name="f149" fmla="*/ f117 1 f62"/>
                <a:gd name="f150" fmla="*/ f118 1 f61"/>
                <a:gd name="f151" fmla="*/ f119 1 f62"/>
                <a:gd name="f152" fmla="*/ f120 f52 1"/>
                <a:gd name="f153" fmla="*/ f121 f52 1"/>
                <a:gd name="f154" fmla="*/ f123 f53 1"/>
                <a:gd name="f155" fmla="*/ f122 f53 1"/>
                <a:gd name="f156" fmla="*/ f124 f52 1"/>
                <a:gd name="f157" fmla="*/ f125 f53 1"/>
                <a:gd name="f158" fmla="*/ f126 f52 1"/>
                <a:gd name="f159" fmla="*/ f127 f53 1"/>
                <a:gd name="f160" fmla="*/ f128 f52 1"/>
                <a:gd name="f161" fmla="*/ f129 f53 1"/>
                <a:gd name="f162" fmla="*/ f130 f52 1"/>
                <a:gd name="f163" fmla="*/ f131 f53 1"/>
                <a:gd name="f164" fmla="*/ f132 f53 1"/>
                <a:gd name="f165" fmla="*/ f133 f53 1"/>
                <a:gd name="f166" fmla="*/ f134 f52 1"/>
                <a:gd name="f167" fmla="*/ f135 f53 1"/>
                <a:gd name="f168" fmla="*/ f136 f52 1"/>
                <a:gd name="f169" fmla="*/ f137 f53 1"/>
                <a:gd name="f170" fmla="*/ f138 f52 1"/>
                <a:gd name="f171" fmla="*/ f139 f52 1"/>
                <a:gd name="f172" fmla="*/ f140 f53 1"/>
                <a:gd name="f173" fmla="*/ f141 f52 1"/>
                <a:gd name="f174" fmla="*/ f142 f53 1"/>
                <a:gd name="f175" fmla="*/ f143 f52 1"/>
                <a:gd name="f176" fmla="*/ f144 f53 1"/>
                <a:gd name="f177" fmla="*/ f145 f52 1"/>
                <a:gd name="f178" fmla="*/ f146 f53 1"/>
                <a:gd name="f179" fmla="*/ f147 f52 1"/>
                <a:gd name="f180" fmla="*/ f148 f53 1"/>
                <a:gd name="f181" fmla="*/ f149 f53 1"/>
                <a:gd name="f182" fmla="*/ f150 f52 1"/>
                <a:gd name="f183" fmla="*/ f151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1">
                  <a:pos x="f156" y="f157"/>
                </a:cxn>
                <a:cxn ang="f91">
                  <a:pos x="f158" y="f159"/>
                </a:cxn>
                <a:cxn ang="f91">
                  <a:pos x="f160" y="f161"/>
                </a:cxn>
                <a:cxn ang="f91">
                  <a:pos x="f162" y="f163"/>
                </a:cxn>
                <a:cxn ang="f91">
                  <a:pos x="f162" y="f164"/>
                </a:cxn>
                <a:cxn ang="f91">
                  <a:pos x="f156" y="f165"/>
                </a:cxn>
                <a:cxn ang="f91">
                  <a:pos x="f166" y="f167"/>
                </a:cxn>
                <a:cxn ang="f91">
                  <a:pos x="f168" y="f169"/>
                </a:cxn>
                <a:cxn ang="f91">
                  <a:pos x="f170" y="f167"/>
                </a:cxn>
                <a:cxn ang="f91">
                  <a:pos x="f171" y="f172"/>
                </a:cxn>
                <a:cxn ang="f91">
                  <a:pos x="f173" y="f174"/>
                </a:cxn>
                <a:cxn ang="f91">
                  <a:pos x="f175" y="f176"/>
                </a:cxn>
                <a:cxn ang="f91">
                  <a:pos x="f177" y="f178"/>
                </a:cxn>
                <a:cxn ang="f91">
                  <a:pos x="f179" y="f180"/>
                </a:cxn>
                <a:cxn ang="f91">
                  <a:pos x="f168" y="f181"/>
                </a:cxn>
                <a:cxn ang="f91">
                  <a:pos x="f182" y="f183"/>
                </a:cxn>
                <a:cxn ang="f91">
                  <a:pos x="f156" y="f157"/>
                </a:cxn>
              </a:cxnLst>
              <a:rect l="f152" t="f155" r="f153" b="f154"/>
              <a:pathLst>
                <a:path w="35" h="62">
                  <a:moveTo>
                    <a:pt x="f8" y="f9"/>
                  </a:moveTo>
                  <a:cubicBezTo>
                    <a:pt x="f10" y="f10"/>
                    <a:pt x="f11" y="f12"/>
                    <a:pt x="f13" y="f14"/>
                  </a:cubicBezTo>
                  <a:cubicBezTo>
                    <a:pt x="f6" y="f15"/>
                    <a:pt x="f13" y="f16"/>
                    <a:pt x="f17" y="f18"/>
                  </a:cubicBezTo>
                  <a:cubicBezTo>
                    <a:pt x="f11" y="f18"/>
                    <a:pt x="f19" y="f20"/>
                    <a:pt x="f21" y="f22"/>
                  </a:cubicBezTo>
                  <a:cubicBezTo>
                    <a:pt x="f21" y="f23"/>
                    <a:pt x="f21" y="f24"/>
                    <a:pt x="f21" y="f25"/>
                  </a:cubicBezTo>
                  <a:cubicBezTo>
                    <a:pt x="f21" y="f26"/>
                    <a:pt x="f8" y="f26"/>
                    <a:pt x="f8" y="f27"/>
                  </a:cubicBezTo>
                  <a:cubicBezTo>
                    <a:pt x="f28" y="f7"/>
                    <a:pt x="f28" y="f27"/>
                    <a:pt x="f9" y="f26"/>
                  </a:cubicBezTo>
                  <a:cubicBezTo>
                    <a:pt x="f29" y="f30"/>
                    <a:pt x="f31" y="f32"/>
                    <a:pt x="f33" y="f16"/>
                  </a:cubicBezTo>
                  <a:cubicBezTo>
                    <a:pt x="f33" y="f32"/>
                    <a:pt x="f34" y="f24"/>
                    <a:pt x="f34" y="f26"/>
                  </a:cubicBezTo>
                  <a:cubicBezTo>
                    <a:pt x="f35" y="f25"/>
                    <a:pt x="f36" y="f23"/>
                    <a:pt x="f37" y="f20"/>
                  </a:cubicBezTo>
                  <a:cubicBezTo>
                    <a:pt x="f38" y="f39"/>
                    <a:pt x="f40" y="f41"/>
                    <a:pt x="f38" y="f6"/>
                  </a:cubicBezTo>
                  <a:cubicBezTo>
                    <a:pt x="f5" y="f21"/>
                    <a:pt x="f38" y="f29"/>
                    <a:pt x="f42" y="f35"/>
                  </a:cubicBezTo>
                  <a:cubicBezTo>
                    <a:pt x="f42" y="f43"/>
                    <a:pt x="f42" y="f37"/>
                    <a:pt x="f44" y="f45"/>
                  </a:cubicBezTo>
                  <a:cubicBezTo>
                    <a:pt x="f44" y="f44"/>
                    <a:pt x="f44" y="f40"/>
                    <a:pt x="f45" y="f38"/>
                  </a:cubicBezTo>
                  <a:cubicBezTo>
                    <a:pt x="f43" y="f5"/>
                    <a:pt x="f46" y="f38"/>
                    <a:pt x="f33" y="f47"/>
                  </a:cubicBezTo>
                  <a:cubicBezTo>
                    <a:pt x="f48" y="f37"/>
                    <a:pt x="f48" y="f36"/>
                    <a:pt x="f31" y="f46"/>
                  </a:cubicBezTo>
                  <a:cubicBezTo>
                    <a:pt x="f29" y="f48"/>
                    <a:pt x="f49" y="f50"/>
                    <a:pt x="f8" y="f9"/>
                  </a:cubicBezTo>
                  <a:close/>
                </a:path>
              </a:pathLst>
            </a:custGeom>
            <a:solidFill>
              <a:srgbClr val="5B50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Freeform 17">
              <a:extLst>
                <a:ext uri="{FF2B5EF4-FFF2-40B4-BE49-F238E27FC236}">
                  <a16:creationId xmlns:a16="http://schemas.microsoft.com/office/drawing/2014/main" id="{6541EF06-CF0A-F5D8-11F5-92F3C75E45F0}"/>
                </a:ext>
              </a:extLst>
            </p:cNvPr>
            <p:cNvSpPr/>
            <p:nvPr/>
          </p:nvSpPr>
          <p:spPr>
            <a:xfrm>
              <a:off x="1151403" y="4154320"/>
              <a:ext cx="176826" cy="2347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44"/>
                <a:gd name="f8" fmla="val 8"/>
                <a:gd name="f9" fmla="val 41"/>
                <a:gd name="f10" fmla="val 42"/>
                <a:gd name="f11" fmla="val 7"/>
                <a:gd name="f12" fmla="val 43"/>
                <a:gd name="f13" fmla="val 40"/>
                <a:gd name="f14" fmla="val 38"/>
                <a:gd name="f15" fmla="val 3"/>
                <a:gd name="f16" fmla="val 37"/>
                <a:gd name="f17" fmla="val 36"/>
                <a:gd name="f18" fmla="val 1"/>
                <a:gd name="f19" fmla="val 32"/>
                <a:gd name="f20" fmla="val 2"/>
                <a:gd name="f21" fmla="val 30"/>
                <a:gd name="f22" fmla="val 5"/>
                <a:gd name="f23" fmla="val 23"/>
                <a:gd name="f24" fmla="val 16"/>
                <a:gd name="f25" fmla="val 13"/>
                <a:gd name="f26" fmla="val 9"/>
                <a:gd name="f27" fmla="val 14"/>
                <a:gd name="f28" fmla="val 15"/>
                <a:gd name="f29" fmla="val 18"/>
                <a:gd name="f30" fmla="val 20"/>
                <a:gd name="f31" fmla="val 26"/>
                <a:gd name="f32" fmla="val 4"/>
                <a:gd name="f33" fmla="val 27"/>
                <a:gd name="f34" fmla="val 11"/>
                <a:gd name="f35" fmla="val 29"/>
                <a:gd name="f36" fmla="val 31"/>
                <a:gd name="f37" fmla="val 21"/>
                <a:gd name="f38" fmla="val 24"/>
                <a:gd name="f39" fmla="val 28"/>
                <a:gd name="f40" fmla="val 25"/>
                <a:gd name="f41" fmla="val 35"/>
                <a:gd name="f42" fmla="val 17"/>
                <a:gd name="f43" fmla="val 10"/>
                <a:gd name="f44" fmla="val 39"/>
                <a:gd name="f45" fmla="+- 0 0 -90"/>
                <a:gd name="f46" fmla="*/ f3 1 33"/>
                <a:gd name="f47" fmla="*/ f4 1 44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33"/>
                <a:gd name="f56" fmla="*/ f52 1 44"/>
                <a:gd name="f57" fmla="*/ 8 f53 1"/>
                <a:gd name="f58" fmla="*/ 41 f52 1"/>
                <a:gd name="f59" fmla="*/ 7 f53 1"/>
                <a:gd name="f60" fmla="*/ 43 f52 1"/>
                <a:gd name="f61" fmla="*/ 3 f53 1"/>
                <a:gd name="f62" fmla="*/ 37 f52 1"/>
                <a:gd name="f63" fmla="*/ 2 f53 1"/>
                <a:gd name="f64" fmla="*/ 30 f52 1"/>
                <a:gd name="f65" fmla="*/ 13 f53 1"/>
                <a:gd name="f66" fmla="*/ 9 f52 1"/>
                <a:gd name="f67" fmla="*/ 15 f53 1"/>
                <a:gd name="f68" fmla="*/ 8 f52 1"/>
                <a:gd name="f69" fmla="*/ 23 f53 1"/>
                <a:gd name="f70" fmla="*/ 3 f52 1"/>
                <a:gd name="f71" fmla="*/ 33 f53 1"/>
                <a:gd name="f72" fmla="*/ 4 f52 1"/>
                <a:gd name="f73" fmla="*/ 32 f53 1"/>
                <a:gd name="f74" fmla="*/ 5 f52 1"/>
                <a:gd name="f75" fmla="*/ 29 f53 1"/>
                <a:gd name="f76" fmla="*/ 15 f52 1"/>
                <a:gd name="f77" fmla="*/ 31 f53 1"/>
                <a:gd name="f78" fmla="*/ 24 f52 1"/>
                <a:gd name="f79" fmla="*/ 30 f53 1"/>
                <a:gd name="f80" fmla="*/ 25 f53 1"/>
                <a:gd name="f81" fmla="*/ 35 f52 1"/>
                <a:gd name="f82" fmla="*/ 10 f53 1"/>
                <a:gd name="f83" fmla="*/ 40 f52 1"/>
                <a:gd name="f84" fmla="+- f54 0 f1"/>
                <a:gd name="f85" fmla="*/ f57 1 33"/>
                <a:gd name="f86" fmla="*/ f58 1 44"/>
                <a:gd name="f87" fmla="*/ f59 1 33"/>
                <a:gd name="f88" fmla="*/ f60 1 44"/>
                <a:gd name="f89" fmla="*/ f61 1 33"/>
                <a:gd name="f90" fmla="*/ f62 1 44"/>
                <a:gd name="f91" fmla="*/ f63 1 33"/>
                <a:gd name="f92" fmla="*/ f64 1 44"/>
                <a:gd name="f93" fmla="*/ f65 1 33"/>
                <a:gd name="f94" fmla="*/ f66 1 44"/>
                <a:gd name="f95" fmla="*/ f67 1 33"/>
                <a:gd name="f96" fmla="*/ f68 1 44"/>
                <a:gd name="f97" fmla="*/ f69 1 33"/>
                <a:gd name="f98" fmla="*/ f70 1 44"/>
                <a:gd name="f99" fmla="*/ f71 1 33"/>
                <a:gd name="f100" fmla="*/ f72 1 44"/>
                <a:gd name="f101" fmla="*/ f73 1 33"/>
                <a:gd name="f102" fmla="*/ f74 1 44"/>
                <a:gd name="f103" fmla="*/ f75 1 33"/>
                <a:gd name="f104" fmla="*/ f76 1 44"/>
                <a:gd name="f105" fmla="*/ f77 1 33"/>
                <a:gd name="f106" fmla="*/ f78 1 44"/>
                <a:gd name="f107" fmla="*/ f79 1 33"/>
                <a:gd name="f108" fmla="*/ f80 1 33"/>
                <a:gd name="f109" fmla="*/ f81 1 44"/>
                <a:gd name="f110" fmla="*/ f82 1 33"/>
                <a:gd name="f111" fmla="*/ f83 1 44"/>
                <a:gd name="f112" fmla="*/ 0 1 f55"/>
                <a:gd name="f113" fmla="*/ f49 1 f55"/>
                <a:gd name="f114" fmla="*/ 0 1 f56"/>
                <a:gd name="f115" fmla="*/ f50 1 f56"/>
                <a:gd name="f116" fmla="*/ f85 1 f55"/>
                <a:gd name="f117" fmla="*/ f86 1 f56"/>
                <a:gd name="f118" fmla="*/ f87 1 f55"/>
                <a:gd name="f119" fmla="*/ f88 1 f56"/>
                <a:gd name="f120" fmla="*/ f89 1 f55"/>
                <a:gd name="f121" fmla="*/ f90 1 f56"/>
                <a:gd name="f122" fmla="*/ f91 1 f55"/>
                <a:gd name="f123" fmla="*/ f92 1 f56"/>
                <a:gd name="f124" fmla="*/ f93 1 f55"/>
                <a:gd name="f125" fmla="*/ f94 1 f56"/>
                <a:gd name="f126" fmla="*/ f95 1 f55"/>
                <a:gd name="f127" fmla="*/ f96 1 f56"/>
                <a:gd name="f128" fmla="*/ f97 1 f55"/>
                <a:gd name="f129" fmla="*/ f98 1 f56"/>
                <a:gd name="f130" fmla="*/ f99 1 f55"/>
                <a:gd name="f131" fmla="*/ f100 1 f56"/>
                <a:gd name="f132" fmla="*/ f101 1 f55"/>
                <a:gd name="f133" fmla="*/ f102 1 f56"/>
                <a:gd name="f134" fmla="*/ f103 1 f55"/>
                <a:gd name="f135" fmla="*/ f104 1 f56"/>
                <a:gd name="f136" fmla="*/ f105 1 f55"/>
                <a:gd name="f137" fmla="*/ f106 1 f56"/>
                <a:gd name="f138" fmla="*/ f107 1 f55"/>
                <a:gd name="f139" fmla="*/ f108 1 f55"/>
                <a:gd name="f140" fmla="*/ f109 1 f56"/>
                <a:gd name="f141" fmla="*/ f110 1 f55"/>
                <a:gd name="f142" fmla="*/ f111 1 f56"/>
                <a:gd name="f143" fmla="*/ f112 f46 1"/>
                <a:gd name="f144" fmla="*/ f113 f46 1"/>
                <a:gd name="f145" fmla="*/ f115 f47 1"/>
                <a:gd name="f146" fmla="*/ f114 f47 1"/>
                <a:gd name="f147" fmla="*/ f116 f46 1"/>
                <a:gd name="f148" fmla="*/ f117 f47 1"/>
                <a:gd name="f149" fmla="*/ f118 f46 1"/>
                <a:gd name="f150" fmla="*/ f119 f47 1"/>
                <a:gd name="f151" fmla="*/ f120 f46 1"/>
                <a:gd name="f152" fmla="*/ f121 f47 1"/>
                <a:gd name="f153" fmla="*/ f122 f46 1"/>
                <a:gd name="f154" fmla="*/ f123 f47 1"/>
                <a:gd name="f155" fmla="*/ f124 f46 1"/>
                <a:gd name="f156" fmla="*/ f125 f47 1"/>
                <a:gd name="f157" fmla="*/ f126 f46 1"/>
                <a:gd name="f158" fmla="*/ f127 f47 1"/>
                <a:gd name="f159" fmla="*/ f128 f46 1"/>
                <a:gd name="f160" fmla="*/ f129 f47 1"/>
                <a:gd name="f161" fmla="*/ f130 f46 1"/>
                <a:gd name="f162" fmla="*/ f131 f47 1"/>
                <a:gd name="f163" fmla="*/ f132 f46 1"/>
                <a:gd name="f164" fmla="*/ f133 f47 1"/>
                <a:gd name="f165" fmla="*/ f134 f46 1"/>
                <a:gd name="f166" fmla="*/ f135 f47 1"/>
                <a:gd name="f167" fmla="*/ f136 f46 1"/>
                <a:gd name="f168" fmla="*/ f137 f47 1"/>
                <a:gd name="f169" fmla="*/ f138 f46 1"/>
                <a:gd name="f170" fmla="*/ f139 f46 1"/>
                <a:gd name="f171" fmla="*/ f140 f47 1"/>
                <a:gd name="f172" fmla="*/ f141 f46 1"/>
                <a:gd name="f173" fmla="*/ f142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4">
                  <a:pos x="f147" y="f148"/>
                </a:cxn>
                <a:cxn ang="f84">
                  <a:pos x="f149" y="f150"/>
                </a:cxn>
                <a:cxn ang="f84">
                  <a:pos x="f151" y="f152"/>
                </a:cxn>
                <a:cxn ang="f84">
                  <a:pos x="f153" y="f154"/>
                </a:cxn>
                <a:cxn ang="f84">
                  <a:pos x="f155" y="f156"/>
                </a:cxn>
                <a:cxn ang="f84">
                  <a:pos x="f157" y="f158"/>
                </a:cxn>
                <a:cxn ang="f84">
                  <a:pos x="f159" y="f160"/>
                </a:cxn>
                <a:cxn ang="f84">
                  <a:pos x="f161" y="f162"/>
                </a:cxn>
                <a:cxn ang="f84">
                  <a:pos x="f163" y="f164"/>
                </a:cxn>
                <a:cxn ang="f84">
                  <a:pos x="f165" y="f166"/>
                </a:cxn>
                <a:cxn ang="f84">
                  <a:pos x="f167" y="f168"/>
                </a:cxn>
                <a:cxn ang="f84">
                  <a:pos x="f169" y="f168"/>
                </a:cxn>
                <a:cxn ang="f84">
                  <a:pos x="f170" y="f171"/>
                </a:cxn>
                <a:cxn ang="f84">
                  <a:pos x="f172" y="f173"/>
                </a:cxn>
                <a:cxn ang="f84">
                  <a:pos x="f147" y="f148"/>
                </a:cxn>
              </a:cxnLst>
              <a:rect l="f143" t="f146" r="f144" b="f145"/>
              <a:pathLst>
                <a:path w="33" h="44">
                  <a:moveTo>
                    <a:pt x="f8" y="f9"/>
                  </a:moveTo>
                  <a:cubicBezTo>
                    <a:pt x="f8" y="f10"/>
                    <a:pt x="f11" y="f10"/>
                    <a:pt x="f11" y="f12"/>
                  </a:cubicBezTo>
                  <a:cubicBezTo>
                    <a:pt x="f11" y="f13"/>
                    <a:pt x="f11" y="f14"/>
                    <a:pt x="f15" y="f16"/>
                  </a:cubicBezTo>
                  <a:cubicBezTo>
                    <a:pt x="f5" y="f17"/>
                    <a:pt x="f18" y="f19"/>
                    <a:pt x="f20" y="f21"/>
                  </a:cubicBezTo>
                  <a:cubicBezTo>
                    <a:pt x="f22" y="f23"/>
                    <a:pt x="f8" y="f24"/>
                    <a:pt x="f25" y="f26"/>
                  </a:cubicBezTo>
                  <a:cubicBezTo>
                    <a:pt x="f25" y="f26"/>
                    <a:pt x="f27" y="f8"/>
                    <a:pt x="f28" y="f8"/>
                  </a:cubicBezTo>
                  <a:cubicBezTo>
                    <a:pt x="f29" y="f11"/>
                    <a:pt x="f30" y="f22"/>
                    <a:pt x="f23" y="f15"/>
                  </a:cubicBezTo>
                  <a:cubicBezTo>
                    <a:pt x="f31" y="f5"/>
                    <a:pt x="f21" y="f18"/>
                    <a:pt x="f6" y="f32"/>
                  </a:cubicBezTo>
                  <a:cubicBezTo>
                    <a:pt x="f6" y="f32"/>
                    <a:pt x="f19" y="f22"/>
                    <a:pt x="f19" y="f22"/>
                  </a:cubicBezTo>
                  <a:cubicBezTo>
                    <a:pt x="f33" y="f11"/>
                    <a:pt x="f33" y="f34"/>
                    <a:pt x="f35" y="f28"/>
                  </a:cubicBezTo>
                  <a:cubicBezTo>
                    <a:pt x="f21" y="f29"/>
                    <a:pt x="f36" y="f37"/>
                    <a:pt x="f36" y="f38"/>
                  </a:cubicBezTo>
                  <a:cubicBezTo>
                    <a:pt x="f36" y="f38"/>
                    <a:pt x="f21" y="f38"/>
                    <a:pt x="f21" y="f38"/>
                  </a:cubicBezTo>
                  <a:cubicBezTo>
                    <a:pt x="f39" y="f33"/>
                    <a:pt x="f40" y="f36"/>
                    <a:pt x="f40" y="f41"/>
                  </a:cubicBezTo>
                  <a:cubicBezTo>
                    <a:pt x="f30" y="f16"/>
                    <a:pt x="f42" y="f7"/>
                    <a:pt x="f43" y="f13"/>
                  </a:cubicBezTo>
                  <a:cubicBezTo>
                    <a:pt x="f26" y="f44"/>
                    <a:pt x="f8" y="f13"/>
                    <a:pt x="f8" y="f9"/>
                  </a:cubicBezTo>
                  <a:close/>
                </a:path>
              </a:pathLst>
            </a:custGeom>
            <a:solidFill>
              <a:srgbClr val="FDDDB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C87FCB92-7A78-C555-1B3D-E2C17C1BD6CD}"/>
                </a:ext>
              </a:extLst>
            </p:cNvPr>
            <p:cNvSpPr/>
            <p:nvPr/>
          </p:nvSpPr>
          <p:spPr>
            <a:xfrm>
              <a:off x="1766565" y="3415914"/>
              <a:ext cx="251853" cy="2132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40"/>
                <a:gd name="f8" fmla="val 4"/>
                <a:gd name="f9" fmla="val 15"/>
                <a:gd name="f10" fmla="val 33"/>
                <a:gd name="f11" fmla="val 25"/>
                <a:gd name="f12" fmla="val 24"/>
                <a:gd name="f13" fmla="val 34"/>
                <a:gd name="f14" fmla="val 19"/>
                <a:gd name="f15" fmla="val 39"/>
                <a:gd name="f16" fmla="val 14"/>
                <a:gd name="f17" fmla="val 8"/>
                <a:gd name="f18" fmla="val 6"/>
                <a:gd name="f19" fmla="val 5"/>
                <a:gd name="f20" fmla="val 3"/>
                <a:gd name="f21" fmla="val 1"/>
                <a:gd name="f22" fmla="val 37"/>
                <a:gd name="f23" fmla="val 35"/>
                <a:gd name="f24" fmla="val 32"/>
                <a:gd name="f25" fmla="val 29"/>
                <a:gd name="f26" fmla="val 20"/>
                <a:gd name="f27" fmla="val 17"/>
                <a:gd name="f28" fmla="val 38"/>
                <a:gd name="f29" fmla="+- 0 0 -90"/>
                <a:gd name="f30" fmla="*/ f3 1 47"/>
                <a:gd name="f31" fmla="*/ f4 1 40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47"/>
                <a:gd name="f40" fmla="*/ f36 1 40"/>
                <a:gd name="f41" fmla="*/ 47 f37 1"/>
                <a:gd name="f42" fmla="*/ 4 f36 1"/>
                <a:gd name="f43" fmla="*/ 24 f37 1"/>
                <a:gd name="f44" fmla="*/ 34 f36 1"/>
                <a:gd name="f45" fmla="*/ 8 f37 1"/>
                <a:gd name="f46" fmla="*/ 39 f36 1"/>
                <a:gd name="f47" fmla="*/ 3 f37 1"/>
                <a:gd name="f48" fmla="*/ 0 f37 1"/>
                <a:gd name="f49" fmla="*/ 32 f36 1"/>
                <a:gd name="f50" fmla="*/ 20 f37 1"/>
                <a:gd name="f51" fmla="*/ 25 f36 1"/>
                <a:gd name="f52" fmla="*/ 0 f36 1"/>
                <a:gd name="f53" fmla="+- f38 0 f1"/>
                <a:gd name="f54" fmla="*/ f41 1 47"/>
                <a:gd name="f55" fmla="*/ f42 1 40"/>
                <a:gd name="f56" fmla="*/ f43 1 47"/>
                <a:gd name="f57" fmla="*/ f44 1 40"/>
                <a:gd name="f58" fmla="*/ f45 1 47"/>
                <a:gd name="f59" fmla="*/ f46 1 40"/>
                <a:gd name="f60" fmla="*/ f47 1 47"/>
                <a:gd name="f61" fmla="*/ f48 1 47"/>
                <a:gd name="f62" fmla="*/ f49 1 40"/>
                <a:gd name="f63" fmla="*/ f50 1 47"/>
                <a:gd name="f64" fmla="*/ f51 1 40"/>
                <a:gd name="f65" fmla="*/ f52 1 40"/>
                <a:gd name="f66" fmla="*/ 0 1 f39"/>
                <a:gd name="f67" fmla="*/ f33 1 f39"/>
                <a:gd name="f68" fmla="*/ 0 1 f40"/>
                <a:gd name="f69" fmla="*/ f34 1 f40"/>
                <a:gd name="f70" fmla="*/ f54 1 f39"/>
                <a:gd name="f71" fmla="*/ f55 1 f40"/>
                <a:gd name="f72" fmla="*/ f56 1 f39"/>
                <a:gd name="f73" fmla="*/ f57 1 f40"/>
                <a:gd name="f74" fmla="*/ f58 1 f39"/>
                <a:gd name="f75" fmla="*/ f59 1 f40"/>
                <a:gd name="f76" fmla="*/ f60 1 f39"/>
                <a:gd name="f77" fmla="*/ f61 1 f39"/>
                <a:gd name="f78" fmla="*/ f62 1 f40"/>
                <a:gd name="f79" fmla="*/ f63 1 f39"/>
                <a:gd name="f80" fmla="*/ f64 1 f40"/>
                <a:gd name="f81" fmla="*/ f65 1 f40"/>
                <a:gd name="f82" fmla="*/ f66 f30 1"/>
                <a:gd name="f83" fmla="*/ f67 f30 1"/>
                <a:gd name="f84" fmla="*/ f69 f31 1"/>
                <a:gd name="f85" fmla="*/ f68 f31 1"/>
                <a:gd name="f86" fmla="*/ f70 f30 1"/>
                <a:gd name="f87" fmla="*/ f71 f31 1"/>
                <a:gd name="f88" fmla="*/ f72 f30 1"/>
                <a:gd name="f89" fmla="*/ f73 f31 1"/>
                <a:gd name="f90" fmla="*/ f74 f30 1"/>
                <a:gd name="f91" fmla="*/ f75 f31 1"/>
                <a:gd name="f92" fmla="*/ f76 f30 1"/>
                <a:gd name="f93" fmla="*/ f77 f30 1"/>
                <a:gd name="f94" fmla="*/ f78 f31 1"/>
                <a:gd name="f95" fmla="*/ f79 f30 1"/>
                <a:gd name="f96" fmla="*/ f80 f31 1"/>
                <a:gd name="f97" fmla="*/ f8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92" y="f91"/>
                </a:cxn>
                <a:cxn ang="f53">
                  <a:pos x="f93" y="f94"/>
                </a:cxn>
                <a:cxn ang="f53">
                  <a:pos x="f95" y="f96"/>
                </a:cxn>
                <a:cxn ang="f53">
                  <a:pos x="f86" y="f97"/>
                </a:cxn>
                <a:cxn ang="f53">
                  <a:pos x="f86" y="f87"/>
                </a:cxn>
              </a:cxnLst>
              <a:rect l="f82" t="f85" r="f83" b="f84"/>
              <a:pathLst>
                <a:path w="47" h="40">
                  <a:moveTo>
                    <a:pt x="f6" y="f8"/>
                  </a:moveTo>
                  <a:cubicBezTo>
                    <a:pt x="f7" y="f9"/>
                    <a:pt x="f10" y="f11"/>
                    <a:pt x="f12" y="f13"/>
                  </a:cubicBezTo>
                  <a:cubicBezTo>
                    <a:pt x="f14" y="f15"/>
                    <a:pt x="f16" y="f7"/>
                    <a:pt x="f17" y="f15"/>
                  </a:cubicBezTo>
                  <a:cubicBezTo>
                    <a:pt x="f18" y="f15"/>
                    <a:pt x="f19" y="f15"/>
                    <a:pt x="f20" y="f15"/>
                  </a:cubicBezTo>
                  <a:cubicBezTo>
                    <a:pt x="f21" y="f22"/>
                    <a:pt x="f5" y="f23"/>
                    <a:pt x="f5" y="f24"/>
                  </a:cubicBezTo>
                  <a:cubicBezTo>
                    <a:pt x="f17" y="f24"/>
                    <a:pt x="f16" y="f25"/>
                    <a:pt x="f26" y="f11"/>
                  </a:cubicBezTo>
                  <a:cubicBezTo>
                    <a:pt x="f25" y="f27"/>
                    <a:pt x="f28" y="f17"/>
                    <a:pt x="f6" y="f5"/>
                  </a:cubicBezTo>
                  <a:cubicBezTo>
                    <a:pt x="f6" y="f21"/>
                    <a:pt x="f6" y="f20"/>
                    <a:pt x="f6" y="f8"/>
                  </a:cubicBezTo>
                  <a:close/>
                </a:path>
              </a:pathLst>
            </a:custGeom>
            <a:solidFill>
              <a:srgbClr val="DDA2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id="{4553ABE7-AAB4-34C9-90B2-189119C03503}"/>
                </a:ext>
              </a:extLst>
            </p:cNvPr>
            <p:cNvSpPr/>
            <p:nvPr/>
          </p:nvSpPr>
          <p:spPr>
            <a:xfrm>
              <a:off x="947775" y="3998918"/>
              <a:ext cx="203627" cy="1661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31"/>
                <a:gd name="f8" fmla="val 27"/>
                <a:gd name="f9" fmla="val 30"/>
                <a:gd name="f10" fmla="val 26"/>
                <a:gd name="f11" fmla="val 25"/>
                <a:gd name="f12" fmla="val 24"/>
                <a:gd name="f13" fmla="val 21"/>
                <a:gd name="f14" fmla="val 20"/>
                <a:gd name="f15" fmla="val 23"/>
                <a:gd name="f16" fmla="val 18"/>
                <a:gd name="f17" fmla="val 19"/>
                <a:gd name="f18" fmla="val 17"/>
                <a:gd name="f19" fmla="val 15"/>
                <a:gd name="f20" fmla="val 10"/>
                <a:gd name="f21" fmla="val 12"/>
                <a:gd name="f22" fmla="val 8"/>
                <a:gd name="f23" fmla="val 7"/>
                <a:gd name="f24" fmla="val 5"/>
                <a:gd name="f25" fmla="val 4"/>
                <a:gd name="f26" fmla="val 2"/>
                <a:gd name="f27" fmla="val 11"/>
                <a:gd name="f28" fmla="val 1"/>
                <a:gd name="f29" fmla="val 9"/>
                <a:gd name="f30" fmla="val 6"/>
                <a:gd name="f31" fmla="val 3"/>
                <a:gd name="f32" fmla="val 14"/>
                <a:gd name="f33" fmla="val 34"/>
                <a:gd name="f34" fmla="val 16"/>
                <a:gd name="f35" fmla="val 36"/>
                <a:gd name="f36" fmla="val 37"/>
                <a:gd name="f37" fmla="val 33"/>
                <a:gd name="f38" fmla="+- 0 0 -90"/>
                <a:gd name="f39" fmla="*/ f3 1 38"/>
                <a:gd name="f40" fmla="*/ f4 1 31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38"/>
                <a:gd name="f49" fmla="*/ f45 1 31"/>
                <a:gd name="f50" fmla="*/ 27 f46 1"/>
                <a:gd name="f51" fmla="*/ 30 f45 1"/>
                <a:gd name="f52" fmla="*/ 24 f46 1"/>
                <a:gd name="f53" fmla="*/ 20 f46 1"/>
                <a:gd name="f54" fmla="*/ 27 f45 1"/>
                <a:gd name="f55" fmla="*/ 17 f46 1"/>
                <a:gd name="f56" fmla="*/ 15 f45 1"/>
                <a:gd name="f57" fmla="*/ 7 f46 1"/>
                <a:gd name="f58" fmla="*/ 8 f45 1"/>
                <a:gd name="f59" fmla="*/ 2 f46 1"/>
                <a:gd name="f60" fmla="*/ 11 f45 1"/>
                <a:gd name="f61" fmla="*/ 0 f46 1"/>
                <a:gd name="f62" fmla="*/ 9 f45 1"/>
                <a:gd name="f63" fmla="*/ 4 f46 1"/>
                <a:gd name="f64" fmla="*/ 4 f45 1"/>
                <a:gd name="f65" fmla="*/ 9 f46 1"/>
                <a:gd name="f66" fmla="*/ 1 f45 1"/>
                <a:gd name="f67" fmla="*/ 21 f46 1"/>
                <a:gd name="f68" fmla="*/ 5 f45 1"/>
                <a:gd name="f69" fmla="*/ 34 f46 1"/>
                <a:gd name="f70" fmla="*/ 16 f45 1"/>
                <a:gd name="f71" fmla="*/ 37 f46 1"/>
                <a:gd name="f72" fmla="*/ 23 f45 1"/>
                <a:gd name="f73" fmla="+- f47 0 f1"/>
                <a:gd name="f74" fmla="*/ f50 1 38"/>
                <a:gd name="f75" fmla="*/ f51 1 31"/>
                <a:gd name="f76" fmla="*/ f52 1 38"/>
                <a:gd name="f77" fmla="*/ f53 1 38"/>
                <a:gd name="f78" fmla="*/ f54 1 31"/>
                <a:gd name="f79" fmla="*/ f55 1 38"/>
                <a:gd name="f80" fmla="*/ f56 1 31"/>
                <a:gd name="f81" fmla="*/ f57 1 38"/>
                <a:gd name="f82" fmla="*/ f58 1 31"/>
                <a:gd name="f83" fmla="*/ f59 1 38"/>
                <a:gd name="f84" fmla="*/ f60 1 31"/>
                <a:gd name="f85" fmla="*/ f61 1 38"/>
                <a:gd name="f86" fmla="*/ f62 1 31"/>
                <a:gd name="f87" fmla="*/ f63 1 38"/>
                <a:gd name="f88" fmla="*/ f64 1 31"/>
                <a:gd name="f89" fmla="*/ f65 1 38"/>
                <a:gd name="f90" fmla="*/ f66 1 31"/>
                <a:gd name="f91" fmla="*/ f67 1 38"/>
                <a:gd name="f92" fmla="*/ f68 1 31"/>
                <a:gd name="f93" fmla="*/ f69 1 38"/>
                <a:gd name="f94" fmla="*/ f70 1 31"/>
                <a:gd name="f95" fmla="*/ f71 1 38"/>
                <a:gd name="f96" fmla="*/ f72 1 31"/>
                <a:gd name="f97" fmla="*/ 0 1 f48"/>
                <a:gd name="f98" fmla="*/ f42 1 f48"/>
                <a:gd name="f99" fmla="*/ 0 1 f49"/>
                <a:gd name="f100" fmla="*/ f43 1 f49"/>
                <a:gd name="f101" fmla="*/ f74 1 f48"/>
                <a:gd name="f102" fmla="*/ f75 1 f49"/>
                <a:gd name="f103" fmla="*/ f76 1 f48"/>
                <a:gd name="f104" fmla="*/ f77 1 f48"/>
                <a:gd name="f105" fmla="*/ f78 1 f49"/>
                <a:gd name="f106" fmla="*/ f79 1 f48"/>
                <a:gd name="f107" fmla="*/ f80 1 f49"/>
                <a:gd name="f108" fmla="*/ f81 1 f48"/>
                <a:gd name="f109" fmla="*/ f82 1 f49"/>
                <a:gd name="f110" fmla="*/ f83 1 f48"/>
                <a:gd name="f111" fmla="*/ f84 1 f49"/>
                <a:gd name="f112" fmla="*/ f85 1 f48"/>
                <a:gd name="f113" fmla="*/ f86 1 f49"/>
                <a:gd name="f114" fmla="*/ f87 1 f48"/>
                <a:gd name="f115" fmla="*/ f88 1 f49"/>
                <a:gd name="f116" fmla="*/ f89 1 f48"/>
                <a:gd name="f117" fmla="*/ f90 1 f49"/>
                <a:gd name="f118" fmla="*/ f91 1 f48"/>
                <a:gd name="f119" fmla="*/ f92 1 f49"/>
                <a:gd name="f120" fmla="*/ f93 1 f48"/>
                <a:gd name="f121" fmla="*/ f94 1 f49"/>
                <a:gd name="f122" fmla="*/ f95 1 f48"/>
                <a:gd name="f123" fmla="*/ f96 1 f49"/>
                <a:gd name="f124" fmla="*/ f97 f39 1"/>
                <a:gd name="f125" fmla="*/ f98 f39 1"/>
                <a:gd name="f126" fmla="*/ f100 f40 1"/>
                <a:gd name="f127" fmla="*/ f99 f40 1"/>
                <a:gd name="f128" fmla="*/ f101 f39 1"/>
                <a:gd name="f129" fmla="*/ f102 f40 1"/>
                <a:gd name="f130" fmla="*/ f103 f39 1"/>
                <a:gd name="f131" fmla="*/ f104 f39 1"/>
                <a:gd name="f132" fmla="*/ f105 f40 1"/>
                <a:gd name="f133" fmla="*/ f106 f39 1"/>
                <a:gd name="f134" fmla="*/ f107 f40 1"/>
                <a:gd name="f135" fmla="*/ f108 f39 1"/>
                <a:gd name="f136" fmla="*/ f109 f40 1"/>
                <a:gd name="f137" fmla="*/ f110 f39 1"/>
                <a:gd name="f138" fmla="*/ f111 f40 1"/>
                <a:gd name="f139" fmla="*/ f112 f39 1"/>
                <a:gd name="f140" fmla="*/ f113 f40 1"/>
                <a:gd name="f141" fmla="*/ f114 f39 1"/>
                <a:gd name="f142" fmla="*/ f115 f40 1"/>
                <a:gd name="f143" fmla="*/ f116 f39 1"/>
                <a:gd name="f144" fmla="*/ f117 f40 1"/>
                <a:gd name="f145" fmla="*/ f118 f39 1"/>
                <a:gd name="f146" fmla="*/ f119 f40 1"/>
                <a:gd name="f147" fmla="*/ f120 f39 1"/>
                <a:gd name="f148" fmla="*/ f121 f40 1"/>
                <a:gd name="f149" fmla="*/ f122 f39 1"/>
                <a:gd name="f150" fmla="*/ f123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28" y="f129"/>
                </a:cxn>
                <a:cxn ang="f73">
                  <a:pos x="f130" y="f129"/>
                </a:cxn>
                <a:cxn ang="f73">
                  <a:pos x="f131" y="f132"/>
                </a:cxn>
                <a:cxn ang="f73">
                  <a:pos x="f133" y="f134"/>
                </a:cxn>
                <a:cxn ang="f73">
                  <a:pos x="f135" y="f136"/>
                </a:cxn>
                <a:cxn ang="f73">
                  <a:pos x="f137" y="f138"/>
                </a:cxn>
                <a:cxn ang="f73">
                  <a:pos x="f139" y="f140"/>
                </a:cxn>
                <a:cxn ang="f73">
                  <a:pos x="f141" y="f142"/>
                </a:cxn>
                <a:cxn ang="f73">
                  <a:pos x="f143" y="f144"/>
                </a:cxn>
                <a:cxn ang="f73">
                  <a:pos x="f145" y="f146"/>
                </a:cxn>
                <a:cxn ang="f73">
                  <a:pos x="f147" y="f148"/>
                </a:cxn>
                <a:cxn ang="f73">
                  <a:pos x="f149" y="f150"/>
                </a:cxn>
                <a:cxn ang="f73">
                  <a:pos x="f128" y="f129"/>
                </a:cxn>
              </a:cxnLst>
              <a:rect l="f124" t="f127" r="f125" b="f126"/>
              <a:pathLst>
                <a:path w="38" h="31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7"/>
                    <a:pt x="f14" y="f9"/>
                    <a:pt x="f14" y="f8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0"/>
                    <a:pt x="f25" y="f21"/>
                    <a:pt x="f26" y="f27"/>
                  </a:cubicBezTo>
                  <a:cubicBezTo>
                    <a:pt x="f28" y="f27"/>
                    <a:pt x="f5" y="f20"/>
                    <a:pt x="f5" y="f29"/>
                  </a:cubicBezTo>
                  <a:cubicBezTo>
                    <a:pt x="f5" y="f30"/>
                    <a:pt x="f26" y="f24"/>
                    <a:pt x="f25" y="f25"/>
                  </a:cubicBezTo>
                  <a:cubicBezTo>
                    <a:pt x="f30" y="f31"/>
                    <a:pt x="f22" y="f26"/>
                    <a:pt x="f29" y="f28"/>
                  </a:cubicBezTo>
                  <a:cubicBezTo>
                    <a:pt x="f32" y="f5"/>
                    <a:pt x="f18" y="f31"/>
                    <a:pt x="f13" y="f24"/>
                  </a:cubicBezTo>
                  <a:cubicBezTo>
                    <a:pt x="f10" y="f29"/>
                    <a:pt x="f7" y="f21"/>
                    <a:pt x="f33" y="f34"/>
                  </a:cubicBezTo>
                  <a:cubicBezTo>
                    <a:pt x="f35" y="f16"/>
                    <a:pt x="f6" y="f14"/>
                    <a:pt x="f36" y="f15"/>
                  </a:cubicBezTo>
                  <a:cubicBezTo>
                    <a:pt x="f37" y="f11"/>
                    <a:pt x="f9" y="f8"/>
                    <a:pt x="f8" y="f9"/>
                  </a:cubicBezTo>
                  <a:close/>
                </a:path>
              </a:pathLst>
            </a:custGeom>
            <a:solidFill>
              <a:srgbClr val="81C5A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0B6B9863-AC40-4A65-954C-1F9FFA714393}"/>
                </a:ext>
              </a:extLst>
            </p:cNvPr>
            <p:cNvSpPr/>
            <p:nvPr/>
          </p:nvSpPr>
          <p:spPr>
            <a:xfrm>
              <a:off x="1129969" y="4667664"/>
              <a:ext cx="176826" cy="2304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43"/>
                <a:gd name="f8" fmla="val 20"/>
                <a:gd name="f9" fmla="val 39"/>
                <a:gd name="f10" fmla="val 23"/>
                <a:gd name="f11" fmla="val 38"/>
                <a:gd name="f12" fmla="val 25"/>
                <a:gd name="f13" fmla="val 37"/>
                <a:gd name="f14" fmla="val 28"/>
                <a:gd name="f15" fmla="val 29"/>
                <a:gd name="f16" fmla="val 31"/>
                <a:gd name="f17" fmla="val 26"/>
                <a:gd name="f18" fmla="val 27"/>
                <a:gd name="f19" fmla="val 22"/>
                <a:gd name="f20" fmla="val 18"/>
                <a:gd name="f21" fmla="val 16"/>
                <a:gd name="f22" fmla="val 14"/>
                <a:gd name="f23" fmla="val 13"/>
                <a:gd name="f24" fmla="val 10"/>
                <a:gd name="f25" fmla="val 11"/>
                <a:gd name="f26" fmla="val 7"/>
                <a:gd name="f27" fmla="val 5"/>
                <a:gd name="f28" fmla="val 15"/>
                <a:gd name="f29" fmla="val 3"/>
                <a:gd name="f30" fmla="val 1"/>
                <a:gd name="f31" fmla="val 2"/>
                <a:gd name="f32" fmla="val 4"/>
                <a:gd name="f33" fmla="val 8"/>
                <a:gd name="f34" fmla="val 12"/>
                <a:gd name="f35" fmla="val 9"/>
                <a:gd name="f36" fmla="val 19"/>
                <a:gd name="f37" fmla="val 30"/>
                <a:gd name="f38" fmla="val 32"/>
                <a:gd name="f39" fmla="val 35"/>
                <a:gd name="f40" fmla="val 36"/>
                <a:gd name="f41" fmla="val 24"/>
                <a:gd name="f42" fmla="val 41"/>
                <a:gd name="f43" fmla="+- 0 0 -90"/>
                <a:gd name="f44" fmla="*/ f3 1 33"/>
                <a:gd name="f45" fmla="*/ f4 1 43"/>
                <a:gd name="f46" fmla="val f5"/>
                <a:gd name="f47" fmla="val f6"/>
                <a:gd name="f48" fmla="val f7"/>
                <a:gd name="f49" fmla="*/ f43 f0 1"/>
                <a:gd name="f50" fmla="+- f48 0 f46"/>
                <a:gd name="f51" fmla="+- f47 0 f46"/>
                <a:gd name="f52" fmla="*/ f49 1 f2"/>
                <a:gd name="f53" fmla="*/ f51 1 33"/>
                <a:gd name="f54" fmla="*/ f50 1 43"/>
                <a:gd name="f55" fmla="*/ 20 f51 1"/>
                <a:gd name="f56" fmla="*/ 43 f50 1"/>
                <a:gd name="f57" fmla="*/ 25 f51 1"/>
                <a:gd name="f58" fmla="*/ 37 f50 1"/>
                <a:gd name="f59" fmla="*/ 26 f51 1"/>
                <a:gd name="f60" fmla="*/ 27 f50 1"/>
                <a:gd name="f61" fmla="*/ 16 f51 1"/>
                <a:gd name="f62" fmla="*/ 14 f50 1"/>
                <a:gd name="f63" fmla="*/ 7 f51 1"/>
                <a:gd name="f64" fmla="*/ 1 f51 1"/>
                <a:gd name="f65" fmla="*/ 2 f51 1"/>
                <a:gd name="f66" fmla="*/ 0 f50 1"/>
                <a:gd name="f67" fmla="*/ 11 f50 1"/>
                <a:gd name="f68" fmla="*/ 5 f51 1"/>
                <a:gd name="f69" fmla="*/ 13 f50 1"/>
                <a:gd name="f70" fmla="*/ 13 f51 1"/>
                <a:gd name="f71" fmla="*/ 9 f50 1"/>
                <a:gd name="f72" fmla="*/ 23 f51 1"/>
                <a:gd name="f73" fmla="*/ 19 f50 1"/>
                <a:gd name="f74" fmla="*/ 30 f51 1"/>
                <a:gd name="f75" fmla="*/ 30 f50 1"/>
                <a:gd name="f76" fmla="*/ 35 f50 1"/>
                <a:gd name="f77" fmla="+- f52 0 f1"/>
                <a:gd name="f78" fmla="*/ f55 1 33"/>
                <a:gd name="f79" fmla="*/ f56 1 43"/>
                <a:gd name="f80" fmla="*/ f57 1 33"/>
                <a:gd name="f81" fmla="*/ f58 1 43"/>
                <a:gd name="f82" fmla="*/ f59 1 33"/>
                <a:gd name="f83" fmla="*/ f60 1 43"/>
                <a:gd name="f84" fmla="*/ f61 1 33"/>
                <a:gd name="f85" fmla="*/ f62 1 43"/>
                <a:gd name="f86" fmla="*/ f63 1 33"/>
                <a:gd name="f87" fmla="*/ f64 1 33"/>
                <a:gd name="f88" fmla="*/ f65 1 33"/>
                <a:gd name="f89" fmla="*/ f66 1 43"/>
                <a:gd name="f90" fmla="*/ f67 1 43"/>
                <a:gd name="f91" fmla="*/ f68 1 33"/>
                <a:gd name="f92" fmla="*/ f69 1 43"/>
                <a:gd name="f93" fmla="*/ f70 1 33"/>
                <a:gd name="f94" fmla="*/ f71 1 43"/>
                <a:gd name="f95" fmla="*/ f72 1 33"/>
                <a:gd name="f96" fmla="*/ f73 1 43"/>
                <a:gd name="f97" fmla="*/ f74 1 33"/>
                <a:gd name="f98" fmla="*/ f75 1 43"/>
                <a:gd name="f99" fmla="*/ f76 1 43"/>
                <a:gd name="f100" fmla="*/ 0 1 f53"/>
                <a:gd name="f101" fmla="*/ f47 1 f53"/>
                <a:gd name="f102" fmla="*/ 0 1 f54"/>
                <a:gd name="f103" fmla="*/ f48 1 f54"/>
                <a:gd name="f104" fmla="*/ f78 1 f53"/>
                <a:gd name="f105" fmla="*/ f79 1 f54"/>
                <a:gd name="f106" fmla="*/ f80 1 f53"/>
                <a:gd name="f107" fmla="*/ f81 1 f54"/>
                <a:gd name="f108" fmla="*/ f82 1 f53"/>
                <a:gd name="f109" fmla="*/ f83 1 f54"/>
                <a:gd name="f110" fmla="*/ f84 1 f53"/>
                <a:gd name="f111" fmla="*/ f85 1 f54"/>
                <a:gd name="f112" fmla="*/ f86 1 f53"/>
                <a:gd name="f113" fmla="*/ f87 1 f53"/>
                <a:gd name="f114" fmla="*/ f88 1 f53"/>
                <a:gd name="f115" fmla="*/ f89 1 f54"/>
                <a:gd name="f116" fmla="*/ f90 1 f54"/>
                <a:gd name="f117" fmla="*/ f91 1 f53"/>
                <a:gd name="f118" fmla="*/ f92 1 f54"/>
                <a:gd name="f119" fmla="*/ f93 1 f53"/>
                <a:gd name="f120" fmla="*/ f94 1 f54"/>
                <a:gd name="f121" fmla="*/ f95 1 f53"/>
                <a:gd name="f122" fmla="*/ f96 1 f54"/>
                <a:gd name="f123" fmla="*/ f97 1 f53"/>
                <a:gd name="f124" fmla="*/ f98 1 f54"/>
                <a:gd name="f125" fmla="*/ f99 1 f54"/>
                <a:gd name="f126" fmla="*/ f100 f44 1"/>
                <a:gd name="f127" fmla="*/ f101 f44 1"/>
                <a:gd name="f128" fmla="*/ f103 f45 1"/>
                <a:gd name="f129" fmla="*/ f102 f45 1"/>
                <a:gd name="f130" fmla="*/ f104 f44 1"/>
                <a:gd name="f131" fmla="*/ f105 f45 1"/>
                <a:gd name="f132" fmla="*/ f106 f44 1"/>
                <a:gd name="f133" fmla="*/ f107 f45 1"/>
                <a:gd name="f134" fmla="*/ f108 f44 1"/>
                <a:gd name="f135" fmla="*/ f109 f45 1"/>
                <a:gd name="f136" fmla="*/ f110 f44 1"/>
                <a:gd name="f137" fmla="*/ f111 f45 1"/>
                <a:gd name="f138" fmla="*/ f112 f44 1"/>
                <a:gd name="f139" fmla="*/ f113 f44 1"/>
                <a:gd name="f140" fmla="*/ f114 f44 1"/>
                <a:gd name="f141" fmla="*/ f115 f45 1"/>
                <a:gd name="f142" fmla="*/ f116 f45 1"/>
                <a:gd name="f143" fmla="*/ f117 f44 1"/>
                <a:gd name="f144" fmla="*/ f118 f45 1"/>
                <a:gd name="f145" fmla="*/ f119 f44 1"/>
                <a:gd name="f146" fmla="*/ f120 f45 1"/>
                <a:gd name="f147" fmla="*/ f121 f44 1"/>
                <a:gd name="f148" fmla="*/ f122 f45 1"/>
                <a:gd name="f149" fmla="*/ f123 f44 1"/>
                <a:gd name="f150" fmla="*/ f124 f45 1"/>
                <a:gd name="f151" fmla="*/ f12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7">
                  <a:pos x="f130" y="f131"/>
                </a:cxn>
                <a:cxn ang="f77">
                  <a:pos x="f132" y="f133"/>
                </a:cxn>
                <a:cxn ang="f77">
                  <a:pos x="f134" y="f135"/>
                </a:cxn>
                <a:cxn ang="f77">
                  <a:pos x="f136" y="f137"/>
                </a:cxn>
                <a:cxn ang="f77">
                  <a:pos x="f138" y="f137"/>
                </a:cxn>
                <a:cxn ang="f77">
                  <a:pos x="f139" y="f137"/>
                </a:cxn>
                <a:cxn ang="f77">
                  <a:pos x="f140" y="f141"/>
                </a:cxn>
                <a:cxn ang="f77">
                  <a:pos x="f140" y="f142"/>
                </a:cxn>
                <a:cxn ang="f77">
                  <a:pos x="f143" y="f144"/>
                </a:cxn>
                <a:cxn ang="f77">
                  <a:pos x="f145" y="f146"/>
                </a:cxn>
                <a:cxn ang="f77">
                  <a:pos x="f147" y="f148"/>
                </a:cxn>
                <a:cxn ang="f77">
                  <a:pos x="f149" y="f150"/>
                </a:cxn>
                <a:cxn ang="f77">
                  <a:pos x="f149" y="f151"/>
                </a:cxn>
                <a:cxn ang="f77">
                  <a:pos x="f130" y="f131"/>
                </a:cxn>
              </a:cxnLst>
              <a:rect l="f126" t="f129" r="f127" b="f128"/>
              <a:pathLst>
                <a:path w="33" h="43">
                  <a:moveTo>
                    <a:pt x="f8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6"/>
                    <a:pt x="f15" y="f16"/>
                    <a:pt x="f17" y="f18"/>
                  </a:cubicBezTo>
                  <a:cubicBezTo>
                    <a:pt x="f19" y="f10"/>
                    <a:pt x="f8" y="f20"/>
                    <a:pt x="f21" y="f22"/>
                  </a:cubicBezTo>
                  <a:cubicBezTo>
                    <a:pt x="f23" y="f24"/>
                    <a:pt x="f24" y="f25"/>
                    <a:pt x="f26" y="f22"/>
                  </a:cubicBezTo>
                  <a:cubicBezTo>
                    <a:pt x="f27" y="f28"/>
                    <a:pt x="f29" y="f21"/>
                    <a:pt x="f30" y="f22"/>
                  </a:cubicBezTo>
                  <a:cubicBezTo>
                    <a:pt x="f30" y="f24"/>
                    <a:pt x="f5" y="f27"/>
                    <a:pt x="f31" y="f5"/>
                  </a:cubicBezTo>
                  <a:cubicBezTo>
                    <a:pt x="f31" y="f32"/>
                    <a:pt x="f31" y="f33"/>
                    <a:pt x="f31" y="f25"/>
                  </a:cubicBezTo>
                  <a:cubicBezTo>
                    <a:pt x="f31" y="f22"/>
                    <a:pt x="f29" y="f22"/>
                    <a:pt x="f27" y="f23"/>
                  </a:cubicBezTo>
                  <a:cubicBezTo>
                    <a:pt x="f33" y="f34"/>
                    <a:pt x="f24" y="f35"/>
                    <a:pt x="f23" y="f35"/>
                  </a:cubicBezTo>
                  <a:cubicBezTo>
                    <a:pt x="f20" y="f25"/>
                    <a:pt x="f8" y="f21"/>
                    <a:pt x="f10" y="f36"/>
                  </a:cubicBezTo>
                  <a:cubicBezTo>
                    <a:pt x="f12" y="f10"/>
                    <a:pt x="f14" y="f17"/>
                    <a:pt x="f37" y="f37"/>
                  </a:cubicBezTo>
                  <a:cubicBezTo>
                    <a:pt x="f16" y="f38"/>
                    <a:pt x="f6" y="f6"/>
                    <a:pt x="f37" y="f39"/>
                  </a:cubicBezTo>
                  <a:cubicBezTo>
                    <a:pt x="f17" y="f40"/>
                    <a:pt x="f41" y="f42"/>
                    <a:pt x="f8" y="f7"/>
                  </a:cubicBezTo>
                  <a:close/>
                </a:path>
              </a:pathLst>
            </a:custGeom>
            <a:solidFill>
              <a:srgbClr val="E1E2C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Freeform 21">
              <a:extLst>
                <a:ext uri="{FF2B5EF4-FFF2-40B4-BE49-F238E27FC236}">
                  <a16:creationId xmlns:a16="http://schemas.microsoft.com/office/drawing/2014/main" id="{8781BB64-7B2E-282A-37EA-BC9C7F335E6C}"/>
                </a:ext>
              </a:extLst>
            </p:cNvPr>
            <p:cNvSpPr/>
            <p:nvPr/>
          </p:nvSpPr>
          <p:spPr>
            <a:xfrm>
              <a:off x="2354927" y="4410452"/>
              <a:ext cx="53583" cy="2947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55"/>
                <a:gd name="f8" fmla="val 1"/>
                <a:gd name="f9" fmla="val 2"/>
                <a:gd name="f10" fmla="val 3"/>
                <a:gd name="f11" fmla="val 5"/>
                <a:gd name="f12" fmla="val 4"/>
                <a:gd name="f13" fmla="val 8"/>
                <a:gd name="f14" fmla="val 20"/>
                <a:gd name="f15" fmla="val 31"/>
                <a:gd name="f16" fmla="val 7"/>
                <a:gd name="f17" fmla="val 42"/>
                <a:gd name="f18" fmla="val 47"/>
                <a:gd name="f19" fmla="val 51"/>
                <a:gd name="f20" fmla="val 9"/>
                <a:gd name="f21" fmla="val 53"/>
                <a:gd name="f22" fmla="val 52"/>
                <a:gd name="f23" fmla="val 32"/>
                <a:gd name="f24" fmla="val 21"/>
                <a:gd name="f25" fmla="val 18"/>
                <a:gd name="f26" fmla="val 14"/>
                <a:gd name="f27" fmla="+- 0 0 -90"/>
                <a:gd name="f28" fmla="*/ f3 1 10"/>
                <a:gd name="f29" fmla="*/ f4 1 55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0"/>
                <a:gd name="f38" fmla="*/ f34 1 55"/>
                <a:gd name="f39" fmla="*/ 0 f35 1"/>
                <a:gd name="f40" fmla="*/ 1 f34 1"/>
                <a:gd name="f41" fmla="*/ 3 f35 1"/>
                <a:gd name="f42" fmla="*/ 0 f34 1"/>
                <a:gd name="f43" fmla="*/ 4 f35 1"/>
                <a:gd name="f44" fmla="*/ 8 f34 1"/>
                <a:gd name="f45" fmla="*/ 7 f35 1"/>
                <a:gd name="f46" fmla="*/ 42 f34 1"/>
                <a:gd name="f47" fmla="*/ 10 f35 1"/>
                <a:gd name="f48" fmla="*/ 55 f34 1"/>
                <a:gd name="f49" fmla="*/ 8 f35 1"/>
                <a:gd name="f50" fmla="*/ 52 f34 1"/>
                <a:gd name="f51" fmla="*/ 1 f35 1"/>
                <a:gd name="f52" fmla="*/ 21 f34 1"/>
                <a:gd name="f53" fmla="*/ 2 f35 1"/>
                <a:gd name="f54" fmla="*/ 10 f34 1"/>
                <a:gd name="f55" fmla="+- f36 0 f1"/>
                <a:gd name="f56" fmla="*/ f39 1 10"/>
                <a:gd name="f57" fmla="*/ f40 1 55"/>
                <a:gd name="f58" fmla="*/ f41 1 10"/>
                <a:gd name="f59" fmla="*/ f42 1 55"/>
                <a:gd name="f60" fmla="*/ f43 1 10"/>
                <a:gd name="f61" fmla="*/ f44 1 55"/>
                <a:gd name="f62" fmla="*/ f45 1 10"/>
                <a:gd name="f63" fmla="*/ f46 1 55"/>
                <a:gd name="f64" fmla="*/ f47 1 10"/>
                <a:gd name="f65" fmla="*/ f48 1 55"/>
                <a:gd name="f66" fmla="*/ f49 1 10"/>
                <a:gd name="f67" fmla="*/ f50 1 55"/>
                <a:gd name="f68" fmla="*/ f51 1 10"/>
                <a:gd name="f69" fmla="*/ f52 1 55"/>
                <a:gd name="f70" fmla="*/ f53 1 10"/>
                <a:gd name="f71" fmla="*/ f54 1 55"/>
                <a:gd name="f72" fmla="*/ 0 1 f37"/>
                <a:gd name="f73" fmla="*/ f31 1 f37"/>
                <a:gd name="f74" fmla="*/ 0 1 f38"/>
                <a:gd name="f75" fmla="*/ f32 1 f38"/>
                <a:gd name="f76" fmla="*/ f56 1 f37"/>
                <a:gd name="f77" fmla="*/ f57 1 f38"/>
                <a:gd name="f78" fmla="*/ f58 1 f37"/>
                <a:gd name="f79" fmla="*/ f59 1 f38"/>
                <a:gd name="f80" fmla="*/ f60 1 f37"/>
                <a:gd name="f81" fmla="*/ f61 1 f38"/>
                <a:gd name="f82" fmla="*/ f62 1 f37"/>
                <a:gd name="f83" fmla="*/ f63 1 f38"/>
                <a:gd name="f84" fmla="*/ f64 1 f37"/>
                <a:gd name="f85" fmla="*/ f65 1 f38"/>
                <a:gd name="f86" fmla="*/ f66 1 f37"/>
                <a:gd name="f87" fmla="*/ f67 1 f38"/>
                <a:gd name="f88" fmla="*/ f68 1 f37"/>
                <a:gd name="f89" fmla="*/ f69 1 f38"/>
                <a:gd name="f90" fmla="*/ f70 1 f37"/>
                <a:gd name="f91" fmla="*/ f71 1 f38"/>
                <a:gd name="f92" fmla="*/ f72 f28 1"/>
                <a:gd name="f93" fmla="*/ f73 f28 1"/>
                <a:gd name="f94" fmla="*/ f75 f29 1"/>
                <a:gd name="f95" fmla="*/ f74 f29 1"/>
                <a:gd name="f96" fmla="*/ f76 f28 1"/>
                <a:gd name="f97" fmla="*/ f77 f29 1"/>
                <a:gd name="f98" fmla="*/ f78 f28 1"/>
                <a:gd name="f99" fmla="*/ f79 f29 1"/>
                <a:gd name="f100" fmla="*/ f80 f28 1"/>
                <a:gd name="f101" fmla="*/ f81 f29 1"/>
                <a:gd name="f102" fmla="*/ f82 f28 1"/>
                <a:gd name="f103" fmla="*/ f83 f29 1"/>
                <a:gd name="f104" fmla="*/ f84 f28 1"/>
                <a:gd name="f105" fmla="*/ f85 f29 1"/>
                <a:gd name="f106" fmla="*/ f86 f28 1"/>
                <a:gd name="f107" fmla="*/ f87 f29 1"/>
                <a:gd name="f108" fmla="*/ f88 f28 1"/>
                <a:gd name="f109" fmla="*/ f89 f29 1"/>
                <a:gd name="f110" fmla="*/ f90 f28 1"/>
                <a:gd name="f111" fmla="*/ f91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6" y="f97"/>
                </a:cxn>
                <a:cxn ang="f55">
                  <a:pos x="f98" y="f99"/>
                </a:cxn>
                <a:cxn ang="f55">
                  <a:pos x="f100" y="f101"/>
                </a:cxn>
                <a:cxn ang="f55">
                  <a:pos x="f102" y="f103"/>
                </a:cxn>
                <a:cxn ang="f55">
                  <a:pos x="f104" y="f105"/>
                </a:cxn>
                <a:cxn ang="f55">
                  <a:pos x="f106" y="f107"/>
                </a:cxn>
                <a:cxn ang="f55">
                  <a:pos x="f108" y="f109"/>
                </a:cxn>
                <a:cxn ang="f55">
                  <a:pos x="f110" y="f111"/>
                </a:cxn>
                <a:cxn ang="f55">
                  <a:pos x="f96" y="f97"/>
                </a:cxn>
              </a:cxnLst>
              <a:rect l="f92" t="f95" r="f93" b="f94"/>
              <a:pathLst>
                <a:path w="10" h="55">
                  <a:moveTo>
                    <a:pt x="f5" y="f8"/>
                  </a:moveTo>
                  <a:cubicBezTo>
                    <a:pt x="f8" y="f8"/>
                    <a:pt x="f9" y="f5"/>
                    <a:pt x="f10" y="f5"/>
                  </a:cubicBezTo>
                  <a:cubicBezTo>
                    <a:pt x="f11" y="f9"/>
                    <a:pt x="f11" y="f11"/>
                    <a:pt x="f12" y="f13"/>
                  </a:cubicBezTo>
                  <a:cubicBezTo>
                    <a:pt x="f9" y="f14"/>
                    <a:pt x="f12" y="f15"/>
                    <a:pt x="f16" y="f17"/>
                  </a:cubicBezTo>
                  <a:cubicBezTo>
                    <a:pt x="f13" y="f18"/>
                    <a:pt x="f6" y="f19"/>
                    <a:pt x="f6" y="f7"/>
                  </a:cubicBezTo>
                  <a:cubicBezTo>
                    <a:pt x="f20" y="f7"/>
                    <a:pt x="f13" y="f21"/>
                    <a:pt x="f13" y="f22"/>
                  </a:cubicBezTo>
                  <a:cubicBezTo>
                    <a:pt x="f11" y="f17"/>
                    <a:pt x="f9" y="f23"/>
                    <a:pt x="f8" y="f24"/>
                  </a:cubicBezTo>
                  <a:cubicBezTo>
                    <a:pt x="f8" y="f25"/>
                    <a:pt x="f9" y="f26"/>
                    <a:pt x="f9" y="f6"/>
                  </a:cubicBezTo>
                  <a:cubicBezTo>
                    <a:pt x="f9" y="f16"/>
                    <a:pt x="f11" y="f10"/>
                    <a:pt x="f5" y="f8"/>
                  </a:cubicBezTo>
                  <a:close/>
                </a:path>
              </a:pathLst>
            </a:custGeom>
            <a:solidFill>
              <a:srgbClr val="D4D1D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Freeform 22">
              <a:extLst>
                <a:ext uri="{FF2B5EF4-FFF2-40B4-BE49-F238E27FC236}">
                  <a16:creationId xmlns:a16="http://schemas.microsoft.com/office/drawing/2014/main" id="{B6F86AA8-D730-D2BC-510F-93D12937F240}"/>
                </a:ext>
              </a:extLst>
            </p:cNvPr>
            <p:cNvSpPr/>
            <p:nvPr/>
          </p:nvSpPr>
          <p:spPr>
            <a:xfrm>
              <a:off x="2328135" y="4202545"/>
              <a:ext cx="75017" cy="793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5"/>
                <a:gd name="f8" fmla="val 13"/>
                <a:gd name="f9" fmla="val 7"/>
                <a:gd name="f10" fmla="val 10"/>
                <a:gd name="f11" fmla="val 8"/>
                <a:gd name="f12" fmla="val 12"/>
                <a:gd name="f13" fmla="val 4"/>
                <a:gd name="f14" fmla="val 3"/>
                <a:gd name="f15" fmla="val 2"/>
                <a:gd name="f16" fmla="val 1"/>
                <a:gd name="f17" fmla="val 11"/>
                <a:gd name="f18" fmla="val 6"/>
                <a:gd name="f19" fmla="val 9"/>
                <a:gd name="f20" fmla="val 5"/>
                <a:gd name="f21" fmla="+- 0 0 -90"/>
                <a:gd name="f22" fmla="*/ f3 1 14"/>
                <a:gd name="f23" fmla="*/ f4 1 15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14"/>
                <a:gd name="f32" fmla="*/ f28 1 15"/>
                <a:gd name="f33" fmla="*/ 13 f29 1"/>
                <a:gd name="f34" fmla="*/ 7 f28 1"/>
                <a:gd name="f35" fmla="*/ 4 f29 1"/>
                <a:gd name="f36" fmla="*/ 14 f28 1"/>
                <a:gd name="f37" fmla="*/ 1 f29 1"/>
                <a:gd name="f38" fmla="*/ 2 f29 1"/>
                <a:gd name="f39" fmla="*/ 11 f28 1"/>
                <a:gd name="f40" fmla="*/ 14 f29 1"/>
                <a:gd name="f41" fmla="*/ 0 f28 1"/>
                <a:gd name="f42" fmla="+- f30 0 f1"/>
                <a:gd name="f43" fmla="*/ f33 1 14"/>
                <a:gd name="f44" fmla="*/ f34 1 15"/>
                <a:gd name="f45" fmla="*/ f35 1 14"/>
                <a:gd name="f46" fmla="*/ f36 1 15"/>
                <a:gd name="f47" fmla="*/ f37 1 14"/>
                <a:gd name="f48" fmla="*/ f38 1 14"/>
                <a:gd name="f49" fmla="*/ f39 1 15"/>
                <a:gd name="f50" fmla="*/ f40 1 14"/>
                <a:gd name="f51" fmla="*/ f41 1 15"/>
                <a:gd name="f52" fmla="*/ 0 1 f31"/>
                <a:gd name="f53" fmla="*/ f25 1 f31"/>
                <a:gd name="f54" fmla="*/ 0 1 f32"/>
                <a:gd name="f55" fmla="*/ f26 1 f32"/>
                <a:gd name="f56" fmla="*/ f43 1 f31"/>
                <a:gd name="f57" fmla="*/ f44 1 f32"/>
                <a:gd name="f58" fmla="*/ f45 1 f31"/>
                <a:gd name="f59" fmla="*/ f46 1 f32"/>
                <a:gd name="f60" fmla="*/ f47 1 f31"/>
                <a:gd name="f61" fmla="*/ f48 1 f31"/>
                <a:gd name="f62" fmla="*/ f49 1 f32"/>
                <a:gd name="f63" fmla="*/ f50 1 f31"/>
                <a:gd name="f64" fmla="*/ f51 1 f32"/>
                <a:gd name="f65" fmla="*/ f52 f22 1"/>
                <a:gd name="f66" fmla="*/ f53 f22 1"/>
                <a:gd name="f67" fmla="*/ f55 f23 1"/>
                <a:gd name="f68" fmla="*/ f54 f23 1"/>
                <a:gd name="f69" fmla="*/ f56 f22 1"/>
                <a:gd name="f70" fmla="*/ f57 f23 1"/>
                <a:gd name="f71" fmla="*/ f58 f22 1"/>
                <a:gd name="f72" fmla="*/ f59 f23 1"/>
                <a:gd name="f73" fmla="*/ f60 f22 1"/>
                <a:gd name="f74" fmla="*/ f61 f22 1"/>
                <a:gd name="f75" fmla="*/ f62 f23 1"/>
                <a:gd name="f76" fmla="*/ f63 f22 1"/>
                <a:gd name="f77" fmla="*/ f64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2"/>
                </a:cxn>
                <a:cxn ang="f42">
                  <a:pos x="f74" y="f75"/>
                </a:cxn>
                <a:cxn ang="f42">
                  <a:pos x="f76" y="f77"/>
                </a:cxn>
                <a:cxn ang="f42">
                  <a:pos x="f69" y="f70"/>
                </a:cxn>
              </a:cxnLst>
              <a:rect l="f65" t="f68" r="f66" b="f67"/>
              <a:pathLst>
                <a:path w="14" h="15">
                  <a:moveTo>
                    <a:pt x="f8" y="f9"/>
                  </a:moveTo>
                  <a:cubicBezTo>
                    <a:pt x="f10" y="f10"/>
                    <a:pt x="f11" y="f12"/>
                    <a:pt x="f13" y="f6"/>
                  </a:cubicBezTo>
                  <a:cubicBezTo>
                    <a:pt x="f14" y="f6"/>
                    <a:pt x="f15" y="f7"/>
                    <a:pt x="f16" y="f6"/>
                  </a:cubicBezTo>
                  <a:cubicBezTo>
                    <a:pt x="f5" y="f8"/>
                    <a:pt x="f16" y="f12"/>
                    <a:pt x="f15" y="f17"/>
                  </a:cubicBezTo>
                  <a:cubicBezTo>
                    <a:pt x="f18" y="f9"/>
                    <a:pt x="f19" y="f14"/>
                    <a:pt x="f6" y="f5"/>
                  </a:cubicBezTo>
                  <a:cubicBezTo>
                    <a:pt x="f8" y="f14"/>
                    <a:pt x="f8" y="f20"/>
                    <a:pt x="f8" y="f9"/>
                  </a:cubicBezTo>
                  <a:close/>
                </a:path>
              </a:pathLst>
            </a:custGeom>
            <a:solidFill>
              <a:srgbClr val="C5D9C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Freeform 23">
              <a:extLst>
                <a:ext uri="{FF2B5EF4-FFF2-40B4-BE49-F238E27FC236}">
                  <a16:creationId xmlns:a16="http://schemas.microsoft.com/office/drawing/2014/main" id="{5251A0E9-E863-C02C-B03B-98F690F23B4A}"/>
                </a:ext>
              </a:extLst>
            </p:cNvPr>
            <p:cNvSpPr/>
            <p:nvPr/>
          </p:nvSpPr>
          <p:spPr>
            <a:xfrm>
              <a:off x="1632597" y="3827449"/>
              <a:ext cx="310795" cy="6580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"/>
                <a:gd name="f7" fmla="val 123"/>
                <a:gd name="f8" fmla="val 45"/>
                <a:gd name="f9" fmla="val 6"/>
                <a:gd name="f10" fmla="val 48"/>
                <a:gd name="f11" fmla="val 5"/>
                <a:gd name="f12" fmla="val 47"/>
                <a:gd name="f13" fmla="val 2"/>
                <a:gd name="f14" fmla="val 49"/>
                <a:gd name="f15" fmla="val 50"/>
                <a:gd name="f16" fmla="val 15"/>
                <a:gd name="f17" fmla="val 52"/>
                <a:gd name="f18" fmla="val 29"/>
                <a:gd name="f19" fmla="val 56"/>
                <a:gd name="f20" fmla="val 43"/>
                <a:gd name="f21" fmla="val 58"/>
                <a:gd name="f22" fmla="val 53"/>
                <a:gd name="f23" fmla="val 54"/>
                <a:gd name="f24" fmla="val 59"/>
                <a:gd name="f25" fmla="val 67"/>
                <a:gd name="f26" fmla="val 80"/>
                <a:gd name="f27" fmla="val 34"/>
                <a:gd name="f28" fmla="val 92"/>
                <a:gd name="f29" fmla="val 25"/>
                <a:gd name="f30" fmla="val 104"/>
                <a:gd name="f31" fmla="val 24"/>
                <a:gd name="f32" fmla="val 105"/>
                <a:gd name="f33" fmla="val 23"/>
                <a:gd name="f34" fmla="val 106"/>
                <a:gd name="f35" fmla="val 22"/>
                <a:gd name="f36" fmla="val 107"/>
                <a:gd name="f37" fmla="val 21"/>
                <a:gd name="f38" fmla="val 102"/>
                <a:gd name="f39" fmla="val 100"/>
                <a:gd name="f40" fmla="val 19"/>
                <a:gd name="f41" fmla="val 98"/>
                <a:gd name="f42" fmla="val 16"/>
                <a:gd name="f43" fmla="val 97"/>
                <a:gd name="f44" fmla="val 13"/>
                <a:gd name="f45" fmla="val 96"/>
                <a:gd name="f46" fmla="val 10"/>
                <a:gd name="f47" fmla="val 9"/>
                <a:gd name="f48" fmla="val 8"/>
                <a:gd name="f49" fmla="val 7"/>
                <a:gd name="f50" fmla="val 111"/>
                <a:gd name="f51" fmla="val 116"/>
                <a:gd name="f52" fmla="val 4"/>
                <a:gd name="f53" fmla="val 118"/>
                <a:gd name="f54" fmla="val 119"/>
                <a:gd name="f55" fmla="val 120"/>
                <a:gd name="f56" fmla="val 121"/>
                <a:gd name="f57" fmla="val 122"/>
                <a:gd name="f58" fmla="val 89"/>
                <a:gd name="f59" fmla="val 85"/>
                <a:gd name="f60" fmla="val 84"/>
                <a:gd name="f61" fmla="val 83"/>
                <a:gd name="f62" fmla="val 81"/>
                <a:gd name="f63" fmla="val 3"/>
                <a:gd name="f64" fmla="val 78"/>
                <a:gd name="f65" fmla="val 76"/>
                <a:gd name="f66" fmla="val 72"/>
                <a:gd name="f67" fmla="val 68"/>
                <a:gd name="f68" fmla="val 64"/>
                <a:gd name="f69" fmla="val 60"/>
                <a:gd name="f70" fmla="val 14"/>
                <a:gd name="f71" fmla="val 18"/>
                <a:gd name="f72" fmla="val 30"/>
                <a:gd name="f73" fmla="val 35"/>
                <a:gd name="f74" fmla="val 33"/>
                <a:gd name="f75" fmla="val 37"/>
                <a:gd name="f76" fmla="val 17"/>
                <a:gd name="f77" fmla="+- 0 0 -90"/>
                <a:gd name="f78" fmla="*/ f3 1 57"/>
                <a:gd name="f79" fmla="*/ f4 1 123"/>
                <a:gd name="f80" fmla="val f5"/>
                <a:gd name="f81" fmla="val f6"/>
                <a:gd name="f82" fmla="val f7"/>
                <a:gd name="f83" fmla="*/ f77 f0 1"/>
                <a:gd name="f84" fmla="+- f82 0 f80"/>
                <a:gd name="f85" fmla="+- f81 0 f80"/>
                <a:gd name="f86" fmla="*/ f83 1 f2"/>
                <a:gd name="f87" fmla="*/ f85 1 57"/>
                <a:gd name="f88" fmla="*/ f84 1 123"/>
                <a:gd name="f89" fmla="*/ 45 f85 1"/>
                <a:gd name="f90" fmla="*/ 6 f84 1"/>
                <a:gd name="f91" fmla="*/ 49 f85 1"/>
                <a:gd name="f92" fmla="*/ 0 f84 1"/>
                <a:gd name="f93" fmla="*/ 56 f85 1"/>
                <a:gd name="f94" fmla="*/ 43 f84 1"/>
                <a:gd name="f95" fmla="*/ 50 f85 1"/>
                <a:gd name="f96" fmla="*/ 67 f84 1"/>
                <a:gd name="f97" fmla="*/ 25 f85 1"/>
                <a:gd name="f98" fmla="*/ 104 f84 1"/>
                <a:gd name="f99" fmla="*/ 22 f85 1"/>
                <a:gd name="f100" fmla="*/ 107 f84 1"/>
                <a:gd name="f101" fmla="*/ 21 f85 1"/>
                <a:gd name="f102" fmla="*/ 105 f84 1"/>
                <a:gd name="f103" fmla="*/ 100 f84 1"/>
                <a:gd name="f104" fmla="*/ 13 f85 1"/>
                <a:gd name="f105" fmla="*/ 96 f84 1"/>
                <a:gd name="f106" fmla="*/ 9 f85 1"/>
                <a:gd name="f107" fmla="*/ 5 f85 1"/>
                <a:gd name="f108" fmla="*/ 116 f84 1"/>
                <a:gd name="f109" fmla="*/ 6 f85 1"/>
                <a:gd name="f110" fmla="*/ 120 f84 1"/>
                <a:gd name="f111" fmla="*/ 0 f85 1"/>
                <a:gd name="f112" fmla="*/ 122 f84 1"/>
                <a:gd name="f113" fmla="*/ 8 f85 1"/>
                <a:gd name="f114" fmla="*/ 89 f84 1"/>
                <a:gd name="f115" fmla="*/ 4 f85 1"/>
                <a:gd name="f116" fmla="*/ 83 f84 1"/>
                <a:gd name="f117" fmla="*/ 3 f85 1"/>
                <a:gd name="f118" fmla="*/ 76 f84 1"/>
                <a:gd name="f119" fmla="*/ 64 f84 1"/>
                <a:gd name="f120" fmla="*/ 18 f85 1"/>
                <a:gd name="f121" fmla="*/ 54 f84 1"/>
                <a:gd name="f122" fmla="*/ 37 f85 1"/>
                <a:gd name="f123" fmla="*/ 18 f84 1"/>
                <a:gd name="f124" fmla="*/ 17 f84 1"/>
                <a:gd name="f125" fmla="+- f86 0 f1"/>
                <a:gd name="f126" fmla="*/ f89 1 58"/>
                <a:gd name="f127" fmla="*/ f90 1 123"/>
                <a:gd name="f128" fmla="*/ f91 1 58"/>
                <a:gd name="f129" fmla="*/ f92 1 123"/>
                <a:gd name="f130" fmla="*/ f93 1 58"/>
                <a:gd name="f131" fmla="*/ f94 1 123"/>
                <a:gd name="f132" fmla="*/ f95 1 58"/>
                <a:gd name="f133" fmla="*/ f96 1 123"/>
                <a:gd name="f134" fmla="*/ f97 1 58"/>
                <a:gd name="f135" fmla="*/ f98 1 123"/>
                <a:gd name="f136" fmla="*/ f99 1 58"/>
                <a:gd name="f137" fmla="*/ f100 1 123"/>
                <a:gd name="f138" fmla="*/ f101 1 58"/>
                <a:gd name="f139" fmla="*/ f102 1 123"/>
                <a:gd name="f140" fmla="*/ f103 1 123"/>
                <a:gd name="f141" fmla="*/ f104 1 58"/>
                <a:gd name="f142" fmla="*/ f105 1 123"/>
                <a:gd name="f143" fmla="*/ f106 1 58"/>
                <a:gd name="f144" fmla="*/ f107 1 58"/>
                <a:gd name="f145" fmla="*/ f108 1 123"/>
                <a:gd name="f146" fmla="*/ f109 1 58"/>
                <a:gd name="f147" fmla="*/ f110 1 123"/>
                <a:gd name="f148" fmla="*/ f111 1 58"/>
                <a:gd name="f149" fmla="*/ f112 1 123"/>
                <a:gd name="f150" fmla="*/ f113 1 58"/>
                <a:gd name="f151" fmla="*/ f114 1 123"/>
                <a:gd name="f152" fmla="*/ f115 1 58"/>
                <a:gd name="f153" fmla="*/ f116 1 123"/>
                <a:gd name="f154" fmla="*/ f117 1 58"/>
                <a:gd name="f155" fmla="*/ f118 1 123"/>
                <a:gd name="f156" fmla="*/ f119 1 123"/>
                <a:gd name="f157" fmla="*/ f120 1 58"/>
                <a:gd name="f158" fmla="*/ f121 1 123"/>
                <a:gd name="f159" fmla="*/ f122 1 58"/>
                <a:gd name="f160" fmla="*/ f123 1 123"/>
                <a:gd name="f161" fmla="*/ f124 1 123"/>
                <a:gd name="f162" fmla="*/ 0 1 f87"/>
                <a:gd name="f163" fmla="*/ f81 1 f87"/>
                <a:gd name="f164" fmla="*/ 0 1 f88"/>
                <a:gd name="f165" fmla="*/ f82 1 f88"/>
                <a:gd name="f166" fmla="*/ f126 1 f87"/>
                <a:gd name="f167" fmla="*/ f127 1 f88"/>
                <a:gd name="f168" fmla="*/ f128 1 f87"/>
                <a:gd name="f169" fmla="*/ f129 1 f88"/>
                <a:gd name="f170" fmla="*/ f130 1 f87"/>
                <a:gd name="f171" fmla="*/ f131 1 f88"/>
                <a:gd name="f172" fmla="*/ f132 1 f87"/>
                <a:gd name="f173" fmla="*/ f133 1 f88"/>
                <a:gd name="f174" fmla="*/ f134 1 f87"/>
                <a:gd name="f175" fmla="*/ f135 1 f88"/>
                <a:gd name="f176" fmla="*/ f136 1 f87"/>
                <a:gd name="f177" fmla="*/ f137 1 f88"/>
                <a:gd name="f178" fmla="*/ f138 1 f87"/>
                <a:gd name="f179" fmla="*/ f139 1 f88"/>
                <a:gd name="f180" fmla="*/ f140 1 f88"/>
                <a:gd name="f181" fmla="*/ f141 1 f87"/>
                <a:gd name="f182" fmla="*/ f142 1 f88"/>
                <a:gd name="f183" fmla="*/ f143 1 f87"/>
                <a:gd name="f184" fmla="*/ f144 1 f87"/>
                <a:gd name="f185" fmla="*/ f145 1 f88"/>
                <a:gd name="f186" fmla="*/ f146 1 f87"/>
                <a:gd name="f187" fmla="*/ f147 1 f88"/>
                <a:gd name="f188" fmla="*/ f148 1 f87"/>
                <a:gd name="f189" fmla="*/ f149 1 f88"/>
                <a:gd name="f190" fmla="*/ f150 1 f87"/>
                <a:gd name="f191" fmla="*/ f151 1 f88"/>
                <a:gd name="f192" fmla="*/ f152 1 f87"/>
                <a:gd name="f193" fmla="*/ f153 1 f88"/>
                <a:gd name="f194" fmla="*/ f154 1 f87"/>
                <a:gd name="f195" fmla="*/ f155 1 f88"/>
                <a:gd name="f196" fmla="*/ f156 1 f88"/>
                <a:gd name="f197" fmla="*/ f157 1 f87"/>
                <a:gd name="f198" fmla="*/ f158 1 f88"/>
                <a:gd name="f199" fmla="*/ f159 1 f87"/>
                <a:gd name="f200" fmla="*/ f160 1 f88"/>
                <a:gd name="f201" fmla="*/ f161 1 f88"/>
                <a:gd name="f202" fmla="*/ f162 f78 1"/>
                <a:gd name="f203" fmla="*/ f163 f78 1"/>
                <a:gd name="f204" fmla="*/ f165 f79 1"/>
                <a:gd name="f205" fmla="*/ f164 f79 1"/>
                <a:gd name="f206" fmla="*/ f166 f78 1"/>
                <a:gd name="f207" fmla="*/ f167 f79 1"/>
                <a:gd name="f208" fmla="*/ f168 f78 1"/>
                <a:gd name="f209" fmla="*/ f169 f79 1"/>
                <a:gd name="f210" fmla="*/ f170 f78 1"/>
                <a:gd name="f211" fmla="*/ f171 f79 1"/>
                <a:gd name="f212" fmla="*/ f172 f78 1"/>
                <a:gd name="f213" fmla="*/ f173 f79 1"/>
                <a:gd name="f214" fmla="*/ f174 f78 1"/>
                <a:gd name="f215" fmla="*/ f175 f79 1"/>
                <a:gd name="f216" fmla="*/ f176 f78 1"/>
                <a:gd name="f217" fmla="*/ f177 f79 1"/>
                <a:gd name="f218" fmla="*/ f178 f78 1"/>
                <a:gd name="f219" fmla="*/ f179 f79 1"/>
                <a:gd name="f220" fmla="*/ f180 f79 1"/>
                <a:gd name="f221" fmla="*/ f181 f78 1"/>
                <a:gd name="f222" fmla="*/ f182 f79 1"/>
                <a:gd name="f223" fmla="*/ f183 f78 1"/>
                <a:gd name="f224" fmla="*/ f184 f78 1"/>
                <a:gd name="f225" fmla="*/ f185 f79 1"/>
                <a:gd name="f226" fmla="*/ f186 f78 1"/>
                <a:gd name="f227" fmla="*/ f187 f79 1"/>
                <a:gd name="f228" fmla="*/ f188 f78 1"/>
                <a:gd name="f229" fmla="*/ f189 f79 1"/>
                <a:gd name="f230" fmla="*/ f190 f78 1"/>
                <a:gd name="f231" fmla="*/ f191 f79 1"/>
                <a:gd name="f232" fmla="*/ f192 f78 1"/>
                <a:gd name="f233" fmla="*/ f193 f79 1"/>
                <a:gd name="f234" fmla="*/ f194 f78 1"/>
                <a:gd name="f235" fmla="*/ f195 f79 1"/>
                <a:gd name="f236" fmla="*/ f196 f79 1"/>
                <a:gd name="f237" fmla="*/ f197 f78 1"/>
                <a:gd name="f238" fmla="*/ f198 f79 1"/>
                <a:gd name="f239" fmla="*/ f199 f78 1"/>
                <a:gd name="f240" fmla="*/ f200 f79 1"/>
                <a:gd name="f241" fmla="*/ f201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5">
                  <a:pos x="f206" y="f207"/>
                </a:cxn>
                <a:cxn ang="f125">
                  <a:pos x="f208" y="f209"/>
                </a:cxn>
                <a:cxn ang="f125">
                  <a:pos x="f210" y="f211"/>
                </a:cxn>
                <a:cxn ang="f125">
                  <a:pos x="f212" y="f213"/>
                </a:cxn>
                <a:cxn ang="f125">
                  <a:pos x="f214" y="f215"/>
                </a:cxn>
                <a:cxn ang="f125">
                  <a:pos x="f216" y="f217"/>
                </a:cxn>
                <a:cxn ang="f125">
                  <a:pos x="f218" y="f219"/>
                </a:cxn>
                <a:cxn ang="f125">
                  <a:pos x="f216" y="f220"/>
                </a:cxn>
                <a:cxn ang="f125">
                  <a:pos x="f221" y="f222"/>
                </a:cxn>
                <a:cxn ang="f125">
                  <a:pos x="f223" y="f220"/>
                </a:cxn>
                <a:cxn ang="f125">
                  <a:pos x="f224" y="f225"/>
                </a:cxn>
                <a:cxn ang="f125">
                  <a:pos x="f226" y="f227"/>
                </a:cxn>
                <a:cxn ang="f125">
                  <a:pos x="f228" y="f229"/>
                </a:cxn>
                <a:cxn ang="f125">
                  <a:pos x="f230" y="f231"/>
                </a:cxn>
                <a:cxn ang="f125">
                  <a:pos x="f232" y="f233"/>
                </a:cxn>
                <a:cxn ang="f125">
                  <a:pos x="f234" y="f235"/>
                </a:cxn>
                <a:cxn ang="f125">
                  <a:pos x="f226" y="f236"/>
                </a:cxn>
                <a:cxn ang="f125">
                  <a:pos x="f237" y="f238"/>
                </a:cxn>
                <a:cxn ang="f125">
                  <a:pos x="f239" y="f240"/>
                </a:cxn>
                <a:cxn ang="f125">
                  <a:pos x="f239" y="f241"/>
                </a:cxn>
                <a:cxn ang="f125">
                  <a:pos x="f206" y="f207"/>
                </a:cxn>
              </a:cxnLst>
              <a:rect l="f202" t="f205" r="f203" b="f204"/>
              <a:pathLst>
                <a:path w="57" h="123">
                  <a:moveTo>
                    <a:pt x="f8" y="f9"/>
                  </a:moveTo>
                  <a:cubicBezTo>
                    <a:pt x="f10" y="f11"/>
                    <a:pt x="f12" y="f13"/>
                    <a:pt x="f14" y="f5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15" y="f25"/>
                  </a:cubicBez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4"/>
                    <a:pt x="f37" y="f34"/>
                    <a:pt x="f37" y="f32"/>
                  </a:cubicBezTo>
                  <a:cubicBezTo>
                    <a:pt x="f37" y="f30"/>
                    <a:pt x="f31" y="f38"/>
                    <a:pt x="f35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5"/>
                    <a:pt x="f47" y="f41"/>
                    <a:pt x="f47" y="f39"/>
                  </a:cubicBezTo>
                  <a:cubicBezTo>
                    <a:pt x="f48" y="f32"/>
                    <a:pt x="f49" y="f50"/>
                    <a:pt x="f11" y="f51"/>
                  </a:cubicBezTo>
                  <a:cubicBezTo>
                    <a:pt x="f52" y="f53"/>
                    <a:pt x="f9" y="f54"/>
                    <a:pt x="f9" y="f55"/>
                  </a:cubicBezTo>
                  <a:cubicBezTo>
                    <a:pt x="f52" y="f56"/>
                    <a:pt x="f13" y="f7"/>
                    <a:pt x="f5" y="f57"/>
                  </a:cubicBezTo>
                  <a:cubicBezTo>
                    <a:pt x="f11" y="f50"/>
                    <a:pt x="f49" y="f39"/>
                    <a:pt x="f48" y="f58"/>
                  </a:cubicBezTo>
                  <a:cubicBezTo>
                    <a:pt x="f48" y="f59"/>
                    <a:pt x="f11" y="f60"/>
                    <a:pt x="f52" y="f61"/>
                  </a:cubicBezTo>
                  <a:cubicBezTo>
                    <a:pt x="f13" y="f62"/>
                    <a:pt x="f63" y="f64"/>
                    <a:pt x="f63" y="f65"/>
                  </a:cubicBezTo>
                  <a:cubicBezTo>
                    <a:pt x="f52" y="f66"/>
                    <a:pt x="f11" y="f67"/>
                    <a:pt x="f9" y="f68"/>
                  </a:cubicBezTo>
                  <a:cubicBezTo>
                    <a:pt x="f47" y="f69"/>
                    <a:pt x="f70" y="f6"/>
                    <a:pt x="f71" y="f23"/>
                  </a:cubicBezTo>
                  <a:cubicBezTo>
                    <a:pt x="f72" y="f8"/>
                    <a:pt x="f73" y="f74"/>
                    <a:pt x="f75" y="f71"/>
                  </a:cubicBezTo>
                  <a:cubicBezTo>
                    <a:pt x="f75" y="f71"/>
                    <a:pt x="f75" y="f76"/>
                    <a:pt x="f75" y="f76"/>
                  </a:cubicBezTo>
                  <a:cubicBezTo>
                    <a:pt x="f75" y="f48"/>
                    <a:pt x="f75" y="f49"/>
                    <a:pt x="f8" y="f9"/>
                  </a:cubicBezTo>
                  <a:close/>
                </a:path>
              </a:pathLst>
            </a:custGeom>
            <a:solidFill>
              <a:srgbClr val="EAF2D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Freeform 24">
              <a:extLst>
                <a:ext uri="{FF2B5EF4-FFF2-40B4-BE49-F238E27FC236}">
                  <a16:creationId xmlns:a16="http://schemas.microsoft.com/office/drawing/2014/main" id="{EF333DA5-6801-36F9-28FD-5EC0CE444486}"/>
                </a:ext>
              </a:extLst>
            </p:cNvPr>
            <p:cNvSpPr/>
            <p:nvPr/>
          </p:nvSpPr>
          <p:spPr>
            <a:xfrm>
              <a:off x="1541504" y="4785548"/>
              <a:ext cx="294720" cy="1232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5"/>
                <a:gd name="f7" fmla="val 23"/>
                <a:gd name="f8" fmla="val 45"/>
                <a:gd name="f9" fmla="val 2"/>
                <a:gd name="f10" fmla="val 49"/>
                <a:gd name="f11" fmla="val 7"/>
                <a:gd name="f12" fmla="val 52"/>
                <a:gd name="f13" fmla="val 11"/>
                <a:gd name="f14" fmla="val 16"/>
                <a:gd name="f15" fmla="val 19"/>
                <a:gd name="f16" fmla="val 47"/>
                <a:gd name="f17" fmla="val 44"/>
                <a:gd name="f18" fmla="val 31"/>
                <a:gd name="f19" fmla="val 21"/>
                <a:gd name="f20" fmla="val 18"/>
                <a:gd name="f21" fmla="val 4"/>
                <a:gd name="f22" fmla="val 22"/>
                <a:gd name="f23" fmla="val 3"/>
                <a:gd name="f24" fmla="val 1"/>
                <a:gd name="f25" fmla="val 12"/>
                <a:gd name="f26" fmla="val 24"/>
                <a:gd name="f27" fmla="val 10"/>
                <a:gd name="f28" fmla="val 36"/>
                <a:gd name="f29" fmla="val 39"/>
                <a:gd name="f30" fmla="val 42"/>
                <a:gd name="f31" fmla="+- 0 0 -90"/>
                <a:gd name="f32" fmla="*/ f3 1 55"/>
                <a:gd name="f33" fmla="*/ f4 1 23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55"/>
                <a:gd name="f42" fmla="*/ f38 1 23"/>
                <a:gd name="f43" fmla="*/ 45 f39 1"/>
                <a:gd name="f44" fmla="*/ 2 f38 1"/>
                <a:gd name="f45" fmla="*/ 55 f39 1"/>
                <a:gd name="f46" fmla="*/ 16 f38 1"/>
                <a:gd name="f47" fmla="*/ 44 f39 1"/>
                <a:gd name="f48" fmla="*/ 19 f38 1"/>
                <a:gd name="f49" fmla="*/ 4 f39 1"/>
                <a:gd name="f50" fmla="*/ 22 f38 1"/>
                <a:gd name="f51" fmla="*/ 0 f39 1"/>
                <a:gd name="f52" fmla="*/ 36 f39 1"/>
                <a:gd name="f53" fmla="*/ 4 f38 1"/>
                <a:gd name="f54" fmla="+- f40 0 f1"/>
                <a:gd name="f55" fmla="*/ f43 1 55"/>
                <a:gd name="f56" fmla="*/ f44 1 23"/>
                <a:gd name="f57" fmla="*/ f45 1 55"/>
                <a:gd name="f58" fmla="*/ f46 1 23"/>
                <a:gd name="f59" fmla="*/ f47 1 55"/>
                <a:gd name="f60" fmla="*/ f48 1 23"/>
                <a:gd name="f61" fmla="*/ f49 1 55"/>
                <a:gd name="f62" fmla="*/ f50 1 23"/>
                <a:gd name="f63" fmla="*/ f51 1 55"/>
                <a:gd name="f64" fmla="*/ f52 1 55"/>
                <a:gd name="f65" fmla="*/ f53 1 23"/>
                <a:gd name="f66" fmla="*/ 0 1 f41"/>
                <a:gd name="f67" fmla="*/ f35 1 f41"/>
                <a:gd name="f68" fmla="*/ 0 1 f42"/>
                <a:gd name="f69" fmla="*/ f36 1 f42"/>
                <a:gd name="f70" fmla="*/ f55 1 f41"/>
                <a:gd name="f71" fmla="*/ f56 1 f42"/>
                <a:gd name="f72" fmla="*/ f57 1 f41"/>
                <a:gd name="f73" fmla="*/ f58 1 f42"/>
                <a:gd name="f74" fmla="*/ f59 1 f41"/>
                <a:gd name="f75" fmla="*/ f60 1 f42"/>
                <a:gd name="f76" fmla="*/ f61 1 f41"/>
                <a:gd name="f77" fmla="*/ f62 1 f42"/>
                <a:gd name="f78" fmla="*/ f63 1 f41"/>
                <a:gd name="f79" fmla="*/ f64 1 f41"/>
                <a:gd name="f80" fmla="*/ f65 1 f42"/>
                <a:gd name="f81" fmla="*/ f66 f32 1"/>
                <a:gd name="f82" fmla="*/ f67 f32 1"/>
                <a:gd name="f83" fmla="*/ f69 f33 1"/>
                <a:gd name="f84" fmla="*/ f68 f33 1"/>
                <a:gd name="f85" fmla="*/ f70 f32 1"/>
                <a:gd name="f86" fmla="*/ f71 f33 1"/>
                <a:gd name="f87" fmla="*/ f72 f32 1"/>
                <a:gd name="f88" fmla="*/ f73 f33 1"/>
                <a:gd name="f89" fmla="*/ f74 f32 1"/>
                <a:gd name="f90" fmla="*/ f75 f33 1"/>
                <a:gd name="f91" fmla="*/ f76 f32 1"/>
                <a:gd name="f92" fmla="*/ f77 f33 1"/>
                <a:gd name="f93" fmla="*/ f78 f32 1"/>
                <a:gd name="f94" fmla="*/ f79 f32 1"/>
                <a:gd name="f95" fmla="*/ f8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5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2"/>
                </a:cxn>
                <a:cxn ang="f54">
                  <a:pos x="f94" y="f95"/>
                </a:cxn>
                <a:cxn ang="f54">
                  <a:pos x="f85" y="f86"/>
                </a:cxn>
              </a:cxnLst>
              <a:rect l="f81" t="f84" r="f82" b="f83"/>
              <a:pathLst>
                <a:path w="55" h="23">
                  <a:moveTo>
                    <a:pt x="f8" y="f9"/>
                  </a:moveTo>
                  <a:cubicBezTo>
                    <a:pt x="f10" y="f11"/>
                    <a:pt x="f12" y="f13"/>
                    <a:pt x="f6" y="f14"/>
                  </a:cubicBezTo>
                  <a:cubicBezTo>
                    <a:pt x="f12" y="f15"/>
                    <a:pt x="f16" y="f15"/>
                    <a:pt x="f17" y="f15"/>
                  </a:cubicBezTo>
                  <a:cubicBezTo>
                    <a:pt x="f18" y="f19"/>
                    <a:pt x="f20" y="f7"/>
                    <a:pt x="f21" y="f22"/>
                  </a:cubicBezTo>
                  <a:cubicBezTo>
                    <a:pt x="f23" y="f22"/>
                    <a:pt x="f24" y="f7"/>
                    <a:pt x="f5" y="f22"/>
                  </a:cubicBezTo>
                  <a:cubicBezTo>
                    <a:pt x="f25" y="f14"/>
                    <a:pt x="f26" y="f27"/>
                    <a:pt x="f28" y="f21"/>
                  </a:cubicBezTo>
                  <a:cubicBezTo>
                    <a:pt x="f29" y="f23"/>
                    <a:pt x="f30" y="f5"/>
                    <a:pt x="f8" y="f9"/>
                  </a:cubicBezTo>
                  <a:close/>
                </a:path>
              </a:pathLst>
            </a:custGeom>
            <a:solidFill>
              <a:srgbClr val="6DB19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Freeform 25">
              <a:extLst>
                <a:ext uri="{FF2B5EF4-FFF2-40B4-BE49-F238E27FC236}">
                  <a16:creationId xmlns:a16="http://schemas.microsoft.com/office/drawing/2014/main" id="{65EB7F50-41A5-C8EE-5438-A0267DED6B45}"/>
                </a:ext>
              </a:extLst>
            </p:cNvPr>
            <p:cNvSpPr/>
            <p:nvPr/>
          </p:nvSpPr>
          <p:spPr>
            <a:xfrm>
              <a:off x="1643313" y="4324718"/>
              <a:ext cx="123242" cy="1446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27"/>
                <a:gd name="f8" fmla="val 4"/>
                <a:gd name="f9" fmla="val 1"/>
                <a:gd name="f10" fmla="val 26"/>
                <a:gd name="f11" fmla="val 2"/>
                <a:gd name="f12" fmla="val 18"/>
                <a:gd name="f13" fmla="val 5"/>
                <a:gd name="f14" fmla="val 13"/>
                <a:gd name="f15" fmla="val 8"/>
                <a:gd name="f16" fmla="val 6"/>
                <a:gd name="f17" fmla="val 15"/>
                <a:gd name="f18" fmla="val 3"/>
                <a:gd name="f19" fmla="val 16"/>
                <a:gd name="f20" fmla="val 7"/>
                <a:gd name="f21" fmla="val 20"/>
                <a:gd name="f22" fmla="val 14"/>
                <a:gd name="f23" fmla="val 11"/>
                <a:gd name="f24" fmla="val 25"/>
                <a:gd name="f25" fmla="+- 0 0 -90"/>
                <a:gd name="f26" fmla="*/ f3 1 23"/>
                <a:gd name="f27" fmla="*/ f4 1 27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3"/>
                <a:gd name="f36" fmla="*/ f32 1 27"/>
                <a:gd name="f37" fmla="*/ 4 f33 1"/>
                <a:gd name="f38" fmla="*/ 27 f32 1"/>
                <a:gd name="f39" fmla="*/ 2 f33 1"/>
                <a:gd name="f40" fmla="*/ 23 f32 1"/>
                <a:gd name="f41" fmla="*/ 5 f33 1"/>
                <a:gd name="f42" fmla="*/ 8 f32 1"/>
                <a:gd name="f43" fmla="*/ 15 f33 1"/>
                <a:gd name="f44" fmla="*/ 3 f32 1"/>
                <a:gd name="f45" fmla="*/ 16 f33 1"/>
                <a:gd name="f46" fmla="*/ 20 f33 1"/>
                <a:gd name="f47" fmla="*/ 14 f32 1"/>
                <a:gd name="f48" fmla="+- f34 0 f1"/>
                <a:gd name="f49" fmla="*/ f37 1 23"/>
                <a:gd name="f50" fmla="*/ f38 1 27"/>
                <a:gd name="f51" fmla="*/ f39 1 23"/>
                <a:gd name="f52" fmla="*/ f40 1 27"/>
                <a:gd name="f53" fmla="*/ f41 1 23"/>
                <a:gd name="f54" fmla="*/ f42 1 27"/>
                <a:gd name="f55" fmla="*/ f43 1 23"/>
                <a:gd name="f56" fmla="*/ f44 1 27"/>
                <a:gd name="f57" fmla="*/ f45 1 23"/>
                <a:gd name="f58" fmla="*/ f46 1 23"/>
                <a:gd name="f59" fmla="*/ f47 1 27"/>
                <a:gd name="f60" fmla="*/ 0 1 f35"/>
                <a:gd name="f61" fmla="*/ f29 1 f35"/>
                <a:gd name="f62" fmla="*/ 0 1 f36"/>
                <a:gd name="f63" fmla="*/ f30 1 f36"/>
                <a:gd name="f64" fmla="*/ f49 1 f35"/>
                <a:gd name="f65" fmla="*/ f50 1 f36"/>
                <a:gd name="f66" fmla="*/ f51 1 f35"/>
                <a:gd name="f67" fmla="*/ f52 1 f36"/>
                <a:gd name="f68" fmla="*/ f53 1 f35"/>
                <a:gd name="f69" fmla="*/ f54 1 f36"/>
                <a:gd name="f70" fmla="*/ f55 1 f35"/>
                <a:gd name="f71" fmla="*/ f56 1 f36"/>
                <a:gd name="f72" fmla="*/ f57 1 f35"/>
                <a:gd name="f73" fmla="*/ f58 1 f35"/>
                <a:gd name="f74" fmla="*/ f59 1 f36"/>
                <a:gd name="f75" fmla="*/ f60 f26 1"/>
                <a:gd name="f76" fmla="*/ f61 f26 1"/>
                <a:gd name="f77" fmla="*/ f63 f27 1"/>
                <a:gd name="f78" fmla="*/ f62 f27 1"/>
                <a:gd name="f79" fmla="*/ f64 f26 1"/>
                <a:gd name="f80" fmla="*/ f65 f27 1"/>
                <a:gd name="f81" fmla="*/ f66 f26 1"/>
                <a:gd name="f82" fmla="*/ f67 f27 1"/>
                <a:gd name="f83" fmla="*/ f68 f26 1"/>
                <a:gd name="f84" fmla="*/ f69 f27 1"/>
                <a:gd name="f85" fmla="*/ f70 f26 1"/>
                <a:gd name="f86" fmla="*/ f71 f27 1"/>
                <a:gd name="f87" fmla="*/ f72 f26 1"/>
                <a:gd name="f88" fmla="*/ f73 f26 1"/>
                <a:gd name="f89" fmla="*/ f7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9" y="f80"/>
                </a:cxn>
                <a:cxn ang="f48">
                  <a:pos x="f81" y="f82"/>
                </a:cxn>
                <a:cxn ang="f48">
                  <a:pos x="f83" y="f84"/>
                </a:cxn>
                <a:cxn ang="f48">
                  <a:pos x="f85" y="f86"/>
                </a:cxn>
                <a:cxn ang="f48">
                  <a:pos x="f87" y="f86"/>
                </a:cxn>
                <a:cxn ang="f48">
                  <a:pos x="f88" y="f89"/>
                </a:cxn>
                <a:cxn ang="f48">
                  <a:pos x="f79" y="f80"/>
                </a:cxn>
              </a:cxnLst>
              <a:rect l="f75" t="f78" r="f76" b="f77"/>
              <a:pathLst>
                <a:path w="23" h="27">
                  <a:moveTo>
                    <a:pt x="f8" y="f7"/>
                  </a:moveTo>
                  <a:cubicBezTo>
                    <a:pt x="f9" y="f7"/>
                    <a:pt x="f5" y="f10"/>
                    <a:pt x="f11" y="f6"/>
                  </a:cubicBezTo>
                  <a:cubicBezTo>
                    <a:pt x="f8" y="f12"/>
                    <a:pt x="f13" y="f14"/>
                    <a:pt x="f13" y="f15"/>
                  </a:cubicBezTo>
                  <a:cubicBezTo>
                    <a:pt x="f16" y="f9"/>
                    <a:pt x="f15" y="f5"/>
                    <a:pt x="f17" y="f18"/>
                  </a:cubicBezTo>
                  <a:cubicBezTo>
                    <a:pt x="f17" y="f18"/>
                    <a:pt x="f17" y="f18"/>
                    <a:pt x="f19" y="f18"/>
                  </a:cubicBezTo>
                  <a:cubicBezTo>
                    <a:pt x="f6" y="f20"/>
                    <a:pt x="f6" y="f20"/>
                    <a:pt x="f21" y="f22"/>
                  </a:cubicBezTo>
                  <a:cubicBezTo>
                    <a:pt x="f17" y="f12"/>
                    <a:pt x="f23" y="f24"/>
                    <a:pt x="f8" y="f7"/>
                  </a:cubicBezTo>
                  <a:close/>
                </a:path>
              </a:pathLst>
            </a:custGeom>
            <a:solidFill>
              <a:srgbClr val="FBE4C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Freeform 26">
              <a:extLst>
                <a:ext uri="{FF2B5EF4-FFF2-40B4-BE49-F238E27FC236}">
                  <a16:creationId xmlns:a16="http://schemas.microsoft.com/office/drawing/2014/main" id="{9CA131E9-7EB0-61B5-3054-D8321AD1DB3B}"/>
                </a:ext>
              </a:extLst>
            </p:cNvPr>
            <p:cNvSpPr/>
            <p:nvPr/>
          </p:nvSpPr>
          <p:spPr>
            <a:xfrm>
              <a:off x="1911242" y="3779224"/>
              <a:ext cx="42867" cy="321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6"/>
                <a:gd name="f8" fmla="val 3"/>
                <a:gd name="f9" fmla="val 4"/>
                <a:gd name="f10" fmla="val 5"/>
                <a:gd name="f11" fmla="val 1"/>
                <a:gd name="f12" fmla="+- 0 0 -90"/>
                <a:gd name="f13" fmla="*/ f3 1 8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8"/>
                <a:gd name="f24" fmla="*/ 0 f20 1"/>
                <a:gd name="f25" fmla="*/ 6 f19 1"/>
                <a:gd name="f26" fmla="*/ 8 f20 1"/>
                <a:gd name="f27" fmla="*/ 0 f19 1"/>
                <a:gd name="f28" fmla="+- f21 0 f1"/>
                <a:gd name="f29" fmla="*/ f24 1 8"/>
                <a:gd name="f30" fmla="*/ f25 1 6"/>
                <a:gd name="f31" fmla="*/ f26 1 8"/>
                <a:gd name="f32" fmla="*/ f27 1 6"/>
                <a:gd name="f33" fmla="*/ 0 1 f23"/>
                <a:gd name="f34" fmla="*/ f16 1 f23"/>
                <a:gd name="f35" fmla="*/ 0 1 f22"/>
                <a:gd name="f36" fmla="*/ f17 1 f22"/>
                <a:gd name="f37" fmla="*/ f29 1 f23"/>
                <a:gd name="f38" fmla="*/ f30 1 f22"/>
                <a:gd name="f39" fmla="*/ f31 1 f23"/>
                <a:gd name="f40" fmla="*/ f32 1 f22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8" h="6">
                  <a:moveTo>
                    <a:pt x="f5" y="f7"/>
                  </a:moveTo>
                  <a:cubicBezTo>
                    <a:pt x="f8" y="f9"/>
                    <a:pt x="f10" y="f11"/>
                    <a:pt x="f6" y="f5"/>
                  </a:cubicBezTo>
                  <a:cubicBezTo>
                    <a:pt x="f7" y="f8"/>
                    <a:pt x="f9" y="f7"/>
                    <a:pt x="f5" y="f7"/>
                  </a:cubicBezTo>
                  <a:close/>
                </a:path>
              </a:pathLst>
            </a:custGeom>
            <a:solidFill>
              <a:srgbClr val="EAF2D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Freeform 27">
              <a:extLst>
                <a:ext uri="{FF2B5EF4-FFF2-40B4-BE49-F238E27FC236}">
                  <a16:creationId xmlns:a16="http://schemas.microsoft.com/office/drawing/2014/main" id="{8FCB9C88-6E4D-E9F1-D6A4-62323A3D2989}"/>
                </a:ext>
              </a:extLst>
            </p:cNvPr>
            <p:cNvSpPr/>
            <p:nvPr/>
          </p:nvSpPr>
          <p:spPr>
            <a:xfrm>
              <a:off x="2097715" y="3030102"/>
              <a:ext cx="37508" cy="214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4"/>
                <a:gd name="f8" fmla="val 2"/>
                <a:gd name="f9" fmla="val 5"/>
                <a:gd name="f10" fmla="val 1"/>
                <a:gd name="f11" fmla="val 3"/>
                <a:gd name="f12" fmla="+- 0 0 -90"/>
                <a:gd name="f13" fmla="*/ f3 1 7"/>
                <a:gd name="f14" fmla="*/ f4 1 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4"/>
                <a:gd name="f23" fmla="*/ f20 1 7"/>
                <a:gd name="f24" fmla="*/ 0 f20 1"/>
                <a:gd name="f25" fmla="*/ 0 f19 1"/>
                <a:gd name="f26" fmla="*/ 7 f20 1"/>
                <a:gd name="f27" fmla="*/ 3 f19 1"/>
                <a:gd name="f28" fmla="*/ 4 f19 1"/>
                <a:gd name="f29" fmla="+- f21 0 f1"/>
                <a:gd name="f30" fmla="*/ f24 1 7"/>
                <a:gd name="f31" fmla="*/ f25 1 4"/>
                <a:gd name="f32" fmla="*/ f26 1 7"/>
                <a:gd name="f33" fmla="*/ f27 1 4"/>
                <a:gd name="f34" fmla="*/ f28 1 4"/>
                <a:gd name="f35" fmla="*/ 0 1 f23"/>
                <a:gd name="f36" fmla="*/ f16 1 f23"/>
                <a:gd name="f37" fmla="*/ 0 1 f22"/>
                <a:gd name="f38" fmla="*/ f17 1 f22"/>
                <a:gd name="f39" fmla="*/ f30 1 f23"/>
                <a:gd name="f40" fmla="*/ f31 1 f22"/>
                <a:gd name="f41" fmla="*/ f32 1 f23"/>
                <a:gd name="f42" fmla="*/ f33 1 f22"/>
                <a:gd name="f43" fmla="*/ f34 1 f22"/>
                <a:gd name="f44" fmla="*/ f35 f13 1"/>
                <a:gd name="f45" fmla="*/ f36 f13 1"/>
                <a:gd name="f46" fmla="*/ f38 f14 1"/>
                <a:gd name="f47" fmla="*/ f37 f14 1"/>
                <a:gd name="f48" fmla="*/ f39 f13 1"/>
                <a:gd name="f49" fmla="*/ f40 f14 1"/>
                <a:gd name="f50" fmla="*/ f41 f13 1"/>
                <a:gd name="f51" fmla="*/ f42 f14 1"/>
                <a:gd name="f52" fmla="*/ f43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8" y="f49"/>
                </a:cxn>
                <a:cxn ang="f29">
                  <a:pos x="f50" y="f51"/>
                </a:cxn>
                <a:cxn ang="f29">
                  <a:pos x="f48" y="f52"/>
                </a:cxn>
                <a:cxn ang="f29">
                  <a:pos x="f48" y="f49"/>
                </a:cxn>
              </a:cxnLst>
              <a:rect l="f44" t="f47" r="f45" b="f46"/>
              <a:pathLst>
                <a:path w="7" h="4">
                  <a:moveTo>
                    <a:pt x="f5" y="f5"/>
                  </a:moveTo>
                  <a:cubicBezTo>
                    <a:pt x="f8" y="f8"/>
                    <a:pt x="f9" y="f10"/>
                    <a:pt x="f6" y="f11"/>
                  </a:cubicBezTo>
                  <a:cubicBezTo>
                    <a:pt x="f9" y="f7"/>
                    <a:pt x="f8" y="f7"/>
                    <a:pt x="f5" y="f7"/>
                  </a:cubicBezTo>
                  <a:cubicBezTo>
                    <a:pt x="f5" y="f11"/>
                    <a:pt x="f5" y="f10"/>
                    <a:pt x="f5" y="f5"/>
                  </a:cubicBezTo>
                  <a:close/>
                </a:path>
              </a:pathLst>
            </a:custGeom>
            <a:solidFill>
              <a:srgbClr val="CCA57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Freeform 28">
              <a:extLst>
                <a:ext uri="{FF2B5EF4-FFF2-40B4-BE49-F238E27FC236}">
                  <a16:creationId xmlns:a16="http://schemas.microsoft.com/office/drawing/2014/main" id="{C7E3A19A-F1C5-1350-BCDF-9C7D1E4DF3EA}"/>
                </a:ext>
              </a:extLst>
            </p:cNvPr>
            <p:cNvSpPr/>
            <p:nvPr/>
          </p:nvSpPr>
          <p:spPr>
            <a:xfrm>
              <a:off x="1242495" y="3474857"/>
              <a:ext cx="631228" cy="7373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8"/>
                <a:gd name="f7" fmla="val 138"/>
                <a:gd name="f8" fmla="val 72"/>
                <a:gd name="f9" fmla="val 73"/>
                <a:gd name="f10" fmla="val 117"/>
                <a:gd name="f11" fmla="val 116"/>
                <a:gd name="f12" fmla="val 113"/>
                <a:gd name="f13" fmla="val 111"/>
                <a:gd name="f14" fmla="val 75"/>
                <a:gd name="f15" fmla="val 78"/>
                <a:gd name="f16" fmla="val 112"/>
                <a:gd name="f17" fmla="val 87"/>
                <a:gd name="f18" fmla="val 110"/>
                <a:gd name="f19" fmla="val 94"/>
                <a:gd name="f20" fmla="val 107"/>
                <a:gd name="f21" fmla="val 102"/>
                <a:gd name="f22" fmla="val 105"/>
                <a:gd name="f23" fmla="val 100"/>
                <a:gd name="f24" fmla="val 115"/>
                <a:gd name="f25" fmla="val 120"/>
                <a:gd name="f26" fmla="val 90"/>
                <a:gd name="f27" fmla="val 124"/>
                <a:gd name="f28" fmla="val 85"/>
                <a:gd name="f29" fmla="val 128"/>
                <a:gd name="f30" fmla="val 79"/>
                <a:gd name="f31" fmla="val 130"/>
                <a:gd name="f32" fmla="val 80"/>
                <a:gd name="f33" fmla="val 132"/>
                <a:gd name="f34" fmla="val 77"/>
                <a:gd name="f35" fmla="val 70"/>
                <a:gd name="f36" fmla="val 135"/>
                <a:gd name="f37" fmla="val 63"/>
                <a:gd name="f38" fmla="val 136"/>
                <a:gd name="f39" fmla="val 56"/>
                <a:gd name="f40" fmla="val 47"/>
                <a:gd name="f41" fmla="val 134"/>
                <a:gd name="f42" fmla="val 39"/>
                <a:gd name="f43" fmla="val 131"/>
                <a:gd name="f44" fmla="val 30"/>
                <a:gd name="f45" fmla="val 129"/>
                <a:gd name="f46" fmla="val 26"/>
                <a:gd name="f47" fmla="val 23"/>
                <a:gd name="f48" fmla="val 19"/>
                <a:gd name="f49" fmla="val 20"/>
                <a:gd name="f50" fmla="val 127"/>
                <a:gd name="f51" fmla="val 18"/>
                <a:gd name="f52" fmla="val 17"/>
                <a:gd name="f53" fmla="val 126"/>
                <a:gd name="f54" fmla="val 15"/>
                <a:gd name="f55" fmla="val 125"/>
                <a:gd name="f56" fmla="val 13"/>
                <a:gd name="f57" fmla="val 11"/>
                <a:gd name="f58" fmla="val 122"/>
                <a:gd name="f59" fmla="val 8"/>
                <a:gd name="f60" fmla="val 121"/>
                <a:gd name="f61" fmla="val 9"/>
                <a:gd name="f62" fmla="val 4"/>
                <a:gd name="f63" fmla="val 96"/>
                <a:gd name="f64" fmla="val 2"/>
                <a:gd name="f65" fmla="val 55"/>
                <a:gd name="f66" fmla="val 3"/>
                <a:gd name="f67" fmla="val 65"/>
                <a:gd name="f68" fmla="val 76"/>
                <a:gd name="f69" fmla="val 6"/>
                <a:gd name="f70" fmla="val 68"/>
                <a:gd name="f71" fmla="val 12"/>
                <a:gd name="f72" fmla="val 48"/>
                <a:gd name="f73" fmla="val 28"/>
                <a:gd name="f74" fmla="val 31"/>
                <a:gd name="f75" fmla="val 14"/>
                <a:gd name="f76" fmla="val 35"/>
                <a:gd name="f77" fmla="val 38"/>
                <a:gd name="f78" fmla="val 42"/>
                <a:gd name="f79" fmla="val 45"/>
                <a:gd name="f80" fmla="val 22"/>
                <a:gd name="f81" fmla="val 24"/>
                <a:gd name="f82" fmla="val 51"/>
                <a:gd name="f83" fmla="val 27"/>
                <a:gd name="f84" fmla="val 54"/>
                <a:gd name="f85" fmla="val 37"/>
                <a:gd name="f86" fmla="val 32"/>
                <a:gd name="f87" fmla="val 36"/>
                <a:gd name="f88" fmla="val 16"/>
                <a:gd name="f89" fmla="val 49"/>
                <a:gd name="f90" fmla="val 53"/>
                <a:gd name="f91" fmla="val 57"/>
                <a:gd name="f92" fmla="val 61"/>
                <a:gd name="f93" fmla="val 64"/>
                <a:gd name="f94" fmla="val 25"/>
                <a:gd name="f95" fmla="val 66"/>
                <a:gd name="f96" fmla="val 21"/>
                <a:gd name="f97" fmla="val 67"/>
                <a:gd name="f98" fmla="val 29"/>
                <a:gd name="f99" fmla="val 82"/>
                <a:gd name="f100" fmla="val 33"/>
                <a:gd name="f101" fmla="val 84"/>
                <a:gd name="f102" fmla="val 34"/>
                <a:gd name="f103" fmla="val 86"/>
                <a:gd name="f104" fmla="val 92"/>
                <a:gd name="f105" fmla="val 88"/>
                <a:gd name="f106" fmla="val 89"/>
                <a:gd name="f107" fmla="val 93"/>
                <a:gd name="f108" fmla="val 98"/>
                <a:gd name="f109" fmla="val 101"/>
                <a:gd name="f110" fmla="val 43"/>
                <a:gd name="f111" fmla="val 44"/>
                <a:gd name="f112" fmla="val 46"/>
                <a:gd name="f113" fmla="val 104"/>
                <a:gd name="f114" fmla="val 106"/>
                <a:gd name="f115" fmla="val 69"/>
                <a:gd name="f116" fmla="val 108"/>
                <a:gd name="f117" fmla="val 71"/>
                <a:gd name="f118" fmla="+- 0 0 -90"/>
                <a:gd name="f119" fmla="*/ f3 1 118"/>
                <a:gd name="f120" fmla="*/ f4 1 138"/>
                <a:gd name="f121" fmla="val f5"/>
                <a:gd name="f122" fmla="val f6"/>
                <a:gd name="f123" fmla="val f7"/>
                <a:gd name="f124" fmla="*/ f118 f0 1"/>
                <a:gd name="f125" fmla="+- f123 0 f121"/>
                <a:gd name="f126" fmla="+- f122 0 f121"/>
                <a:gd name="f127" fmla="*/ f124 1 f2"/>
                <a:gd name="f128" fmla="*/ f126 1 118"/>
                <a:gd name="f129" fmla="*/ f125 1 138"/>
                <a:gd name="f130" fmla="*/ 118 f126 1"/>
                <a:gd name="f131" fmla="*/ 72 f125 1"/>
                <a:gd name="f132" fmla="*/ 116 f126 1"/>
                <a:gd name="f133" fmla="*/ 73 f125 1"/>
                <a:gd name="f134" fmla="*/ 111 f126 1"/>
                <a:gd name="f135" fmla="*/ 78 f125 1"/>
                <a:gd name="f136" fmla="*/ 107 f126 1"/>
                <a:gd name="f137" fmla="*/ 102 f125 1"/>
                <a:gd name="f138" fmla="*/ 94 f126 1"/>
                <a:gd name="f139" fmla="*/ 120 f125 1"/>
                <a:gd name="f140" fmla="*/ 79 f126 1"/>
                <a:gd name="f141" fmla="*/ 130 f125 1"/>
                <a:gd name="f142" fmla="*/ 77 f126 1"/>
                <a:gd name="f143" fmla="*/ 132 f125 1"/>
                <a:gd name="f144" fmla="*/ 56 f126 1"/>
                <a:gd name="f145" fmla="*/ 138 f125 1"/>
                <a:gd name="f146" fmla="*/ 30 f126 1"/>
                <a:gd name="f147" fmla="*/ 129 f125 1"/>
                <a:gd name="f148" fmla="*/ 19 f126 1"/>
                <a:gd name="f149" fmla="*/ 17 f126 1"/>
                <a:gd name="f150" fmla="*/ 126 f125 1"/>
                <a:gd name="f151" fmla="*/ 11 f126 1"/>
                <a:gd name="f152" fmla="*/ 122 f125 1"/>
                <a:gd name="f153" fmla="*/ 8 f126 1"/>
                <a:gd name="f154" fmla="*/ 116 f125 1"/>
                <a:gd name="f155" fmla="*/ 0 f126 1"/>
                <a:gd name="f156" fmla="*/ 55 f125 1"/>
                <a:gd name="f157" fmla="*/ 6 f126 1"/>
                <a:gd name="f158" fmla="*/ 87 f125 1"/>
                <a:gd name="f159" fmla="*/ 28 f125 1"/>
                <a:gd name="f160" fmla="*/ 15 f126 1"/>
                <a:gd name="f161" fmla="*/ 38 f125 1"/>
                <a:gd name="f162" fmla="*/ 22 f126 1"/>
                <a:gd name="f163" fmla="*/ 48 f125 1"/>
                <a:gd name="f164" fmla="*/ 31 f126 1"/>
                <a:gd name="f165" fmla="*/ 28 f126 1"/>
                <a:gd name="f166" fmla="*/ 0 f125 1"/>
                <a:gd name="f167" fmla="*/ 32 f126 1"/>
                <a:gd name="f168" fmla="*/ 2 f125 1"/>
                <a:gd name="f169" fmla="*/ 47 f126 1"/>
                <a:gd name="f170" fmla="*/ 16 f125 1"/>
                <a:gd name="f171" fmla="*/ 53 f126 1"/>
                <a:gd name="f172" fmla="*/ 20 f125 1"/>
                <a:gd name="f173" fmla="*/ 64 f126 1"/>
                <a:gd name="f174" fmla="*/ 39 f125 1"/>
                <a:gd name="f175" fmla="*/ 65 f126 1"/>
                <a:gd name="f176" fmla="*/ 27 f125 1"/>
                <a:gd name="f177" fmla="*/ 66 f126 1"/>
                <a:gd name="f178" fmla="*/ 22 f125 1"/>
                <a:gd name="f179" fmla="*/ 68 f126 1"/>
                <a:gd name="f180" fmla="*/ 29 f125 1"/>
                <a:gd name="f181" fmla="*/ 35 f125 1"/>
                <a:gd name="f182" fmla="*/ 92 f126 1"/>
                <a:gd name="f183" fmla="*/ 85 f126 1"/>
                <a:gd name="f184" fmla="*/ 84 f126 1"/>
                <a:gd name="f185" fmla="*/ 23 f125 1"/>
                <a:gd name="f186" fmla="*/ 89 f126 1"/>
                <a:gd name="f187" fmla="*/ 25 f125 1"/>
                <a:gd name="f188" fmla="*/ 101 f126 1"/>
                <a:gd name="f189" fmla="*/ 42 f125 1"/>
                <a:gd name="f190" fmla="*/ 46 f125 1"/>
                <a:gd name="f191" fmla="*/ 106 f126 1"/>
                <a:gd name="f192" fmla="*/ 67 f125 1"/>
                <a:gd name="f193" fmla="*/ 110 f126 1"/>
                <a:gd name="f194" fmla="*/ 71 f125 1"/>
                <a:gd name="f195" fmla="+- f127 0 f1"/>
                <a:gd name="f196" fmla="*/ f130 1 118"/>
                <a:gd name="f197" fmla="*/ f131 1 138"/>
                <a:gd name="f198" fmla="*/ f132 1 118"/>
                <a:gd name="f199" fmla="*/ f133 1 138"/>
                <a:gd name="f200" fmla="*/ f134 1 118"/>
                <a:gd name="f201" fmla="*/ f135 1 138"/>
                <a:gd name="f202" fmla="*/ f136 1 118"/>
                <a:gd name="f203" fmla="*/ f137 1 138"/>
                <a:gd name="f204" fmla="*/ f138 1 118"/>
                <a:gd name="f205" fmla="*/ f139 1 138"/>
                <a:gd name="f206" fmla="*/ f140 1 118"/>
                <a:gd name="f207" fmla="*/ f141 1 138"/>
                <a:gd name="f208" fmla="*/ f142 1 118"/>
                <a:gd name="f209" fmla="*/ f143 1 138"/>
                <a:gd name="f210" fmla="*/ f144 1 118"/>
                <a:gd name="f211" fmla="*/ f145 1 138"/>
                <a:gd name="f212" fmla="*/ f146 1 118"/>
                <a:gd name="f213" fmla="*/ f147 1 138"/>
                <a:gd name="f214" fmla="*/ f148 1 118"/>
                <a:gd name="f215" fmla="*/ f149 1 118"/>
                <a:gd name="f216" fmla="*/ f150 1 138"/>
                <a:gd name="f217" fmla="*/ f151 1 118"/>
                <a:gd name="f218" fmla="*/ f152 1 138"/>
                <a:gd name="f219" fmla="*/ f153 1 118"/>
                <a:gd name="f220" fmla="*/ f154 1 138"/>
                <a:gd name="f221" fmla="*/ f155 1 118"/>
                <a:gd name="f222" fmla="*/ f156 1 138"/>
                <a:gd name="f223" fmla="*/ f157 1 118"/>
                <a:gd name="f224" fmla="*/ f158 1 138"/>
                <a:gd name="f225" fmla="*/ f159 1 138"/>
                <a:gd name="f226" fmla="*/ f160 1 118"/>
                <a:gd name="f227" fmla="*/ f161 1 138"/>
                <a:gd name="f228" fmla="*/ f162 1 118"/>
                <a:gd name="f229" fmla="*/ f163 1 138"/>
                <a:gd name="f230" fmla="*/ f164 1 118"/>
                <a:gd name="f231" fmla="*/ f165 1 118"/>
                <a:gd name="f232" fmla="*/ f166 1 138"/>
                <a:gd name="f233" fmla="*/ f167 1 118"/>
                <a:gd name="f234" fmla="*/ f168 1 138"/>
                <a:gd name="f235" fmla="*/ f169 1 118"/>
                <a:gd name="f236" fmla="*/ f170 1 138"/>
                <a:gd name="f237" fmla="*/ f171 1 118"/>
                <a:gd name="f238" fmla="*/ f172 1 138"/>
                <a:gd name="f239" fmla="*/ f173 1 118"/>
                <a:gd name="f240" fmla="*/ f174 1 138"/>
                <a:gd name="f241" fmla="*/ f175 1 118"/>
                <a:gd name="f242" fmla="*/ f176 1 138"/>
                <a:gd name="f243" fmla="*/ f177 1 118"/>
                <a:gd name="f244" fmla="*/ f178 1 138"/>
                <a:gd name="f245" fmla="*/ f179 1 118"/>
                <a:gd name="f246" fmla="*/ f180 1 138"/>
                <a:gd name="f247" fmla="*/ f181 1 138"/>
                <a:gd name="f248" fmla="*/ f182 1 118"/>
                <a:gd name="f249" fmla="*/ f183 1 118"/>
                <a:gd name="f250" fmla="*/ f184 1 118"/>
                <a:gd name="f251" fmla="*/ f185 1 138"/>
                <a:gd name="f252" fmla="*/ f186 1 118"/>
                <a:gd name="f253" fmla="*/ f187 1 138"/>
                <a:gd name="f254" fmla="*/ f188 1 118"/>
                <a:gd name="f255" fmla="*/ f189 1 138"/>
                <a:gd name="f256" fmla="*/ f190 1 138"/>
                <a:gd name="f257" fmla="*/ f191 1 118"/>
                <a:gd name="f258" fmla="*/ f192 1 138"/>
                <a:gd name="f259" fmla="*/ f193 1 118"/>
                <a:gd name="f260" fmla="*/ f194 1 138"/>
                <a:gd name="f261" fmla="*/ 0 1 f128"/>
                <a:gd name="f262" fmla="*/ f122 1 f128"/>
                <a:gd name="f263" fmla="*/ 0 1 f129"/>
                <a:gd name="f264" fmla="*/ f123 1 f129"/>
                <a:gd name="f265" fmla="*/ f196 1 f128"/>
                <a:gd name="f266" fmla="*/ f197 1 f129"/>
                <a:gd name="f267" fmla="*/ f198 1 f128"/>
                <a:gd name="f268" fmla="*/ f199 1 f129"/>
                <a:gd name="f269" fmla="*/ f200 1 f128"/>
                <a:gd name="f270" fmla="*/ f201 1 f129"/>
                <a:gd name="f271" fmla="*/ f202 1 f128"/>
                <a:gd name="f272" fmla="*/ f203 1 f129"/>
                <a:gd name="f273" fmla="*/ f204 1 f128"/>
                <a:gd name="f274" fmla="*/ f205 1 f129"/>
                <a:gd name="f275" fmla="*/ f206 1 f128"/>
                <a:gd name="f276" fmla="*/ f207 1 f129"/>
                <a:gd name="f277" fmla="*/ f208 1 f128"/>
                <a:gd name="f278" fmla="*/ f209 1 f129"/>
                <a:gd name="f279" fmla="*/ f210 1 f128"/>
                <a:gd name="f280" fmla="*/ f211 1 f129"/>
                <a:gd name="f281" fmla="*/ f212 1 f128"/>
                <a:gd name="f282" fmla="*/ f213 1 f129"/>
                <a:gd name="f283" fmla="*/ f214 1 f128"/>
                <a:gd name="f284" fmla="*/ f215 1 f128"/>
                <a:gd name="f285" fmla="*/ f216 1 f129"/>
                <a:gd name="f286" fmla="*/ f217 1 f128"/>
                <a:gd name="f287" fmla="*/ f218 1 f129"/>
                <a:gd name="f288" fmla="*/ f219 1 f128"/>
                <a:gd name="f289" fmla="*/ f220 1 f129"/>
                <a:gd name="f290" fmla="*/ f221 1 f128"/>
                <a:gd name="f291" fmla="*/ f222 1 f129"/>
                <a:gd name="f292" fmla="*/ f223 1 f128"/>
                <a:gd name="f293" fmla="*/ f224 1 f129"/>
                <a:gd name="f294" fmla="*/ f225 1 f129"/>
                <a:gd name="f295" fmla="*/ f226 1 f128"/>
                <a:gd name="f296" fmla="*/ f227 1 f129"/>
                <a:gd name="f297" fmla="*/ f228 1 f128"/>
                <a:gd name="f298" fmla="*/ f229 1 f129"/>
                <a:gd name="f299" fmla="*/ f230 1 f128"/>
                <a:gd name="f300" fmla="*/ f231 1 f128"/>
                <a:gd name="f301" fmla="*/ f232 1 f129"/>
                <a:gd name="f302" fmla="*/ f233 1 f128"/>
                <a:gd name="f303" fmla="*/ f234 1 f129"/>
                <a:gd name="f304" fmla="*/ f235 1 f128"/>
                <a:gd name="f305" fmla="*/ f236 1 f129"/>
                <a:gd name="f306" fmla="*/ f237 1 f128"/>
                <a:gd name="f307" fmla="*/ f238 1 f129"/>
                <a:gd name="f308" fmla="*/ f239 1 f128"/>
                <a:gd name="f309" fmla="*/ f240 1 f129"/>
                <a:gd name="f310" fmla="*/ f241 1 f128"/>
                <a:gd name="f311" fmla="*/ f242 1 f129"/>
                <a:gd name="f312" fmla="*/ f243 1 f128"/>
                <a:gd name="f313" fmla="*/ f244 1 f129"/>
                <a:gd name="f314" fmla="*/ f245 1 f128"/>
                <a:gd name="f315" fmla="*/ f246 1 f129"/>
                <a:gd name="f316" fmla="*/ f247 1 f129"/>
                <a:gd name="f317" fmla="*/ f248 1 f128"/>
                <a:gd name="f318" fmla="*/ f249 1 f128"/>
                <a:gd name="f319" fmla="*/ f250 1 f128"/>
                <a:gd name="f320" fmla="*/ f251 1 f129"/>
                <a:gd name="f321" fmla="*/ f252 1 f128"/>
                <a:gd name="f322" fmla="*/ f253 1 f129"/>
                <a:gd name="f323" fmla="*/ f254 1 f128"/>
                <a:gd name="f324" fmla="*/ f255 1 f129"/>
                <a:gd name="f325" fmla="*/ f256 1 f129"/>
                <a:gd name="f326" fmla="*/ f257 1 f128"/>
                <a:gd name="f327" fmla="*/ f258 1 f129"/>
                <a:gd name="f328" fmla="*/ f259 1 f128"/>
                <a:gd name="f329" fmla="*/ f260 1 f129"/>
                <a:gd name="f330" fmla="*/ f261 f119 1"/>
                <a:gd name="f331" fmla="*/ f262 f119 1"/>
                <a:gd name="f332" fmla="*/ f264 f120 1"/>
                <a:gd name="f333" fmla="*/ f263 f120 1"/>
                <a:gd name="f334" fmla="*/ f265 f119 1"/>
                <a:gd name="f335" fmla="*/ f266 f120 1"/>
                <a:gd name="f336" fmla="*/ f267 f119 1"/>
                <a:gd name="f337" fmla="*/ f268 f120 1"/>
                <a:gd name="f338" fmla="*/ f269 f119 1"/>
                <a:gd name="f339" fmla="*/ f270 f120 1"/>
                <a:gd name="f340" fmla="*/ f271 f119 1"/>
                <a:gd name="f341" fmla="*/ f272 f120 1"/>
                <a:gd name="f342" fmla="*/ f273 f119 1"/>
                <a:gd name="f343" fmla="*/ f274 f120 1"/>
                <a:gd name="f344" fmla="*/ f275 f119 1"/>
                <a:gd name="f345" fmla="*/ f276 f120 1"/>
                <a:gd name="f346" fmla="*/ f277 f119 1"/>
                <a:gd name="f347" fmla="*/ f278 f120 1"/>
                <a:gd name="f348" fmla="*/ f279 f119 1"/>
                <a:gd name="f349" fmla="*/ f280 f120 1"/>
                <a:gd name="f350" fmla="*/ f281 f119 1"/>
                <a:gd name="f351" fmla="*/ f282 f120 1"/>
                <a:gd name="f352" fmla="*/ f283 f119 1"/>
                <a:gd name="f353" fmla="*/ f284 f119 1"/>
                <a:gd name="f354" fmla="*/ f285 f120 1"/>
                <a:gd name="f355" fmla="*/ f286 f119 1"/>
                <a:gd name="f356" fmla="*/ f287 f120 1"/>
                <a:gd name="f357" fmla="*/ f288 f119 1"/>
                <a:gd name="f358" fmla="*/ f289 f120 1"/>
                <a:gd name="f359" fmla="*/ f290 f119 1"/>
                <a:gd name="f360" fmla="*/ f291 f120 1"/>
                <a:gd name="f361" fmla="*/ f292 f119 1"/>
                <a:gd name="f362" fmla="*/ f293 f120 1"/>
                <a:gd name="f363" fmla="*/ f294 f120 1"/>
                <a:gd name="f364" fmla="*/ f295 f119 1"/>
                <a:gd name="f365" fmla="*/ f296 f120 1"/>
                <a:gd name="f366" fmla="*/ f297 f119 1"/>
                <a:gd name="f367" fmla="*/ f298 f120 1"/>
                <a:gd name="f368" fmla="*/ f299 f119 1"/>
                <a:gd name="f369" fmla="*/ f300 f119 1"/>
                <a:gd name="f370" fmla="*/ f301 f120 1"/>
                <a:gd name="f371" fmla="*/ f302 f119 1"/>
                <a:gd name="f372" fmla="*/ f303 f120 1"/>
                <a:gd name="f373" fmla="*/ f304 f119 1"/>
                <a:gd name="f374" fmla="*/ f305 f120 1"/>
                <a:gd name="f375" fmla="*/ f306 f119 1"/>
                <a:gd name="f376" fmla="*/ f307 f120 1"/>
                <a:gd name="f377" fmla="*/ f308 f119 1"/>
                <a:gd name="f378" fmla="*/ f309 f120 1"/>
                <a:gd name="f379" fmla="*/ f310 f119 1"/>
                <a:gd name="f380" fmla="*/ f311 f120 1"/>
                <a:gd name="f381" fmla="*/ f312 f119 1"/>
                <a:gd name="f382" fmla="*/ f313 f120 1"/>
                <a:gd name="f383" fmla="*/ f314 f119 1"/>
                <a:gd name="f384" fmla="*/ f315 f120 1"/>
                <a:gd name="f385" fmla="*/ f316 f120 1"/>
                <a:gd name="f386" fmla="*/ f317 f119 1"/>
                <a:gd name="f387" fmla="*/ f318 f119 1"/>
                <a:gd name="f388" fmla="*/ f319 f119 1"/>
                <a:gd name="f389" fmla="*/ f320 f120 1"/>
                <a:gd name="f390" fmla="*/ f321 f119 1"/>
                <a:gd name="f391" fmla="*/ f322 f120 1"/>
                <a:gd name="f392" fmla="*/ f323 f119 1"/>
                <a:gd name="f393" fmla="*/ f324 f120 1"/>
                <a:gd name="f394" fmla="*/ f325 f120 1"/>
                <a:gd name="f395" fmla="*/ f326 f119 1"/>
                <a:gd name="f396" fmla="*/ f327 f120 1"/>
                <a:gd name="f397" fmla="*/ f328 f119 1"/>
                <a:gd name="f398" fmla="*/ f329 f1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5">
                  <a:pos x="f334" y="f335"/>
                </a:cxn>
                <a:cxn ang="f195">
                  <a:pos x="f336" y="f337"/>
                </a:cxn>
                <a:cxn ang="f195">
                  <a:pos x="f338" y="f339"/>
                </a:cxn>
                <a:cxn ang="f195">
                  <a:pos x="f340" y="f341"/>
                </a:cxn>
                <a:cxn ang="f195">
                  <a:pos x="f342" y="f343"/>
                </a:cxn>
                <a:cxn ang="f195">
                  <a:pos x="f344" y="f345"/>
                </a:cxn>
                <a:cxn ang="f195">
                  <a:pos x="f346" y="f347"/>
                </a:cxn>
                <a:cxn ang="f195">
                  <a:pos x="f348" y="f349"/>
                </a:cxn>
                <a:cxn ang="f195">
                  <a:pos x="f350" y="f351"/>
                </a:cxn>
                <a:cxn ang="f195">
                  <a:pos x="f352" y="f345"/>
                </a:cxn>
                <a:cxn ang="f195">
                  <a:pos x="f353" y="f354"/>
                </a:cxn>
                <a:cxn ang="f195">
                  <a:pos x="f355" y="f356"/>
                </a:cxn>
                <a:cxn ang="f195">
                  <a:pos x="f357" y="f358"/>
                </a:cxn>
                <a:cxn ang="f195">
                  <a:pos x="f359" y="f360"/>
                </a:cxn>
                <a:cxn ang="f195">
                  <a:pos x="f361" y="f362"/>
                </a:cxn>
                <a:cxn ang="f195">
                  <a:pos x="f355" y="f363"/>
                </a:cxn>
                <a:cxn ang="f195">
                  <a:pos x="f364" y="f365"/>
                </a:cxn>
                <a:cxn ang="f195">
                  <a:pos x="f366" y="f367"/>
                </a:cxn>
                <a:cxn ang="f195">
                  <a:pos x="f368" y="f360"/>
                </a:cxn>
                <a:cxn ang="f195">
                  <a:pos x="f369" y="f370"/>
                </a:cxn>
                <a:cxn ang="f195">
                  <a:pos x="f371" y="f372"/>
                </a:cxn>
                <a:cxn ang="f195">
                  <a:pos x="f373" y="f374"/>
                </a:cxn>
                <a:cxn ang="f195">
                  <a:pos x="f375" y="f376"/>
                </a:cxn>
                <a:cxn ang="f195">
                  <a:pos x="f377" y="f378"/>
                </a:cxn>
                <a:cxn ang="f195">
                  <a:pos x="f379" y="f380"/>
                </a:cxn>
                <a:cxn ang="f195">
                  <a:pos x="f381" y="f382"/>
                </a:cxn>
                <a:cxn ang="f195">
                  <a:pos x="f383" y="f376"/>
                </a:cxn>
                <a:cxn ang="f195">
                  <a:pos x="f344" y="f384"/>
                </a:cxn>
                <a:cxn ang="f195">
                  <a:pos x="f346" y="f385"/>
                </a:cxn>
                <a:cxn ang="f195">
                  <a:pos x="f386" y="f378"/>
                </a:cxn>
                <a:cxn ang="f195">
                  <a:pos x="f387" y="f363"/>
                </a:cxn>
                <a:cxn ang="f195">
                  <a:pos x="f388" y="f389"/>
                </a:cxn>
                <a:cxn ang="f195">
                  <a:pos x="f387" y="f389"/>
                </a:cxn>
                <a:cxn ang="f195">
                  <a:pos x="f390" y="f391"/>
                </a:cxn>
                <a:cxn ang="f195">
                  <a:pos x="f392" y="f393"/>
                </a:cxn>
                <a:cxn ang="f195">
                  <a:pos x="f392" y="f394"/>
                </a:cxn>
                <a:cxn ang="f195">
                  <a:pos x="f392" y="f367"/>
                </a:cxn>
                <a:cxn ang="f195">
                  <a:pos x="f395" y="f396"/>
                </a:cxn>
                <a:cxn ang="f195">
                  <a:pos x="f397" y="f398"/>
                </a:cxn>
                <a:cxn ang="f195">
                  <a:pos x="f334" y="f335"/>
                </a:cxn>
              </a:cxnLst>
              <a:rect l="f330" t="f333" r="f331" b="f332"/>
              <a:pathLst>
                <a:path w="118" h="138">
                  <a:moveTo>
                    <a:pt x="f6" y="f8"/>
                  </a:moveTo>
                  <a:cubicBezTo>
                    <a:pt x="f6" y="f9"/>
                    <a:pt x="f10" y="f9"/>
                    <a:pt x="f11" y="f9"/>
                  </a:cubicBezTo>
                  <a:cubicBezTo>
                    <a:pt x="f12" y="f9"/>
                    <a:pt x="f13" y="f14"/>
                    <a:pt x="f13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18"/>
                    <a:pt x="f23" y="f24"/>
                    <a:pt x="f19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15" y="f33"/>
                    <a:pt x="f34" y="f33"/>
                  </a:cubicBezTo>
                  <a:cubicBezTo>
                    <a:pt x="f35" y="f36"/>
                    <a:pt x="f37" y="f38"/>
                    <a:pt x="f39" y="f7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5"/>
                    <a:pt x="f47" y="f31"/>
                    <a:pt x="f48" y="f31"/>
                  </a:cubicBezTo>
                  <a:cubicBezTo>
                    <a:pt x="f49" y="f50"/>
                    <a:pt x="f51" y="f50"/>
                    <a:pt x="f52" y="f53"/>
                  </a:cubicBezTo>
                  <a:cubicBezTo>
                    <a:pt x="f54" y="f55"/>
                    <a:pt x="f56" y="f27"/>
                    <a:pt x="f57" y="f58"/>
                  </a:cubicBezTo>
                  <a:cubicBezTo>
                    <a:pt x="f59" y="f60"/>
                    <a:pt x="f61" y="f6"/>
                    <a:pt x="f59" y="f11"/>
                  </a:cubicBezTo>
                  <a:cubicBezTo>
                    <a:pt x="f62" y="f63"/>
                    <a:pt x="f64" y="f14"/>
                    <a:pt x="f5" y="f65"/>
                  </a:cubicBezTo>
                  <a:cubicBezTo>
                    <a:pt x="f66" y="f67"/>
                    <a:pt x="f62" y="f68"/>
                    <a:pt x="f69" y="f17"/>
                  </a:cubicBezTo>
                  <a:cubicBezTo>
                    <a:pt x="f56" y="f70"/>
                    <a:pt x="f71" y="f72"/>
                    <a:pt x="f57" y="f73"/>
                  </a:cubicBezTo>
                  <a:cubicBezTo>
                    <a:pt x="f56" y="f74"/>
                    <a:pt x="f75" y="f76"/>
                    <a:pt x="f54" y="f77"/>
                  </a:cubicBezTo>
                  <a:cubicBezTo>
                    <a:pt x="f52" y="f78"/>
                    <a:pt x="f48" y="f79"/>
                    <a:pt x="f80" y="f72"/>
                  </a:cubicBezTo>
                  <a:cubicBezTo>
                    <a:pt x="f81" y="f82"/>
                    <a:pt x="f83" y="f84"/>
                    <a:pt x="f74" y="f65"/>
                  </a:cubicBezTo>
                  <a:cubicBezTo>
                    <a:pt x="f80" y="f85"/>
                    <a:pt x="f81" y="f54"/>
                    <a:pt x="f73" y="f5"/>
                  </a:cubicBezTo>
                  <a:cubicBezTo>
                    <a:pt x="f44" y="f5"/>
                    <a:pt x="f44" y="f64"/>
                    <a:pt x="f86" y="f64"/>
                  </a:cubicBezTo>
                  <a:cubicBezTo>
                    <a:pt x="f87" y="f59"/>
                    <a:pt x="f78" y="f57"/>
                    <a:pt x="f40" y="f88"/>
                  </a:cubicBezTo>
                  <a:cubicBezTo>
                    <a:pt x="f89" y="f88"/>
                    <a:pt x="f82" y="f51"/>
                    <a:pt x="f90" y="f49"/>
                  </a:cubicBezTo>
                  <a:cubicBezTo>
                    <a:pt x="f91" y="f46"/>
                    <a:pt x="f92" y="f86"/>
                    <a:pt x="f93" y="f42"/>
                  </a:cubicBezTo>
                  <a:cubicBezTo>
                    <a:pt x="f67" y="f76"/>
                    <a:pt x="f67" y="f74"/>
                    <a:pt x="f67" y="f83"/>
                  </a:cubicBezTo>
                  <a:cubicBezTo>
                    <a:pt x="f67" y="f94"/>
                    <a:pt x="f93" y="f81"/>
                    <a:pt x="f95" y="f80"/>
                  </a:cubicBezTo>
                  <a:cubicBezTo>
                    <a:pt x="f95" y="f96"/>
                    <a:pt x="f97" y="f96"/>
                    <a:pt x="f70" y="f49"/>
                  </a:cubicBezTo>
                  <a:cubicBezTo>
                    <a:pt x="f8" y="f47"/>
                    <a:pt x="f14" y="f46"/>
                    <a:pt x="f30" y="f98"/>
                  </a:cubicBezTo>
                  <a:cubicBezTo>
                    <a:pt x="f99" y="f100"/>
                    <a:pt x="f99" y="f100"/>
                    <a:pt x="f34" y="f76"/>
                  </a:cubicBezTo>
                  <a:cubicBezTo>
                    <a:pt x="f101" y="f102"/>
                    <a:pt x="f103" y="f76"/>
                    <a:pt x="f104" y="f42"/>
                  </a:cubicBezTo>
                  <a:cubicBezTo>
                    <a:pt x="f26" y="f76"/>
                    <a:pt x="f17" y="f86"/>
                    <a:pt x="f28" y="f73"/>
                  </a:cubicBezTo>
                  <a:cubicBezTo>
                    <a:pt x="f101" y="f46"/>
                    <a:pt x="f99" y="f94"/>
                    <a:pt x="f101" y="f47"/>
                  </a:cubicBezTo>
                  <a:cubicBezTo>
                    <a:pt x="f101" y="f47"/>
                    <a:pt x="f28" y="f47"/>
                    <a:pt x="f28" y="f47"/>
                  </a:cubicBezTo>
                  <a:cubicBezTo>
                    <a:pt x="f17" y="f47"/>
                    <a:pt x="f105" y="f81"/>
                    <a:pt x="f106" y="f94"/>
                  </a:cubicBezTo>
                  <a:cubicBezTo>
                    <a:pt x="f107" y="f44"/>
                    <a:pt x="f108" y="f87"/>
                    <a:pt x="f109" y="f78"/>
                  </a:cubicBezTo>
                  <a:cubicBezTo>
                    <a:pt x="f109" y="f110"/>
                    <a:pt x="f21" y="f111"/>
                    <a:pt x="f109" y="f112"/>
                  </a:cubicBezTo>
                  <a:cubicBezTo>
                    <a:pt x="f109" y="f112"/>
                    <a:pt x="f109" y="f40"/>
                    <a:pt x="f109" y="f72"/>
                  </a:cubicBezTo>
                  <a:cubicBezTo>
                    <a:pt x="f22" y="f84"/>
                    <a:pt x="f113" y="f92"/>
                    <a:pt x="f114" y="f97"/>
                  </a:cubicBezTo>
                  <a:cubicBezTo>
                    <a:pt x="f114" y="f115"/>
                    <a:pt x="f116" y="f35"/>
                    <a:pt x="f18" y="f117"/>
                  </a:cubicBezTo>
                  <a:cubicBezTo>
                    <a:pt x="f12" y="f117"/>
                    <a:pt x="f11" y="f8"/>
                    <a:pt x="f6" y="f8"/>
                  </a:cubicBezTo>
                  <a:close/>
                </a:path>
              </a:pathLst>
            </a:custGeom>
            <a:solidFill>
              <a:srgbClr val="FEE3C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Freeform 29">
              <a:extLst>
                <a:ext uri="{FF2B5EF4-FFF2-40B4-BE49-F238E27FC236}">
                  <a16:creationId xmlns:a16="http://schemas.microsoft.com/office/drawing/2014/main" id="{55E64D63-1716-6A0F-EB71-02D53608076F}"/>
                </a:ext>
              </a:extLst>
            </p:cNvPr>
            <p:cNvSpPr/>
            <p:nvPr/>
          </p:nvSpPr>
          <p:spPr>
            <a:xfrm>
              <a:off x="1664747" y="3340897"/>
              <a:ext cx="171477" cy="1232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23"/>
                <a:gd name="f8" fmla="val 30"/>
                <a:gd name="f9" fmla="val 6"/>
                <a:gd name="f10" fmla="val 31"/>
                <a:gd name="f11" fmla="val 11"/>
                <a:gd name="f12" fmla="val 26"/>
                <a:gd name="f13" fmla="val 15"/>
                <a:gd name="f14" fmla="val 19"/>
                <a:gd name="f15" fmla="val 21"/>
                <a:gd name="f16" fmla="val 2"/>
                <a:gd name="f17" fmla="val 22"/>
                <a:gd name="f18" fmla="val 1"/>
                <a:gd name="f19" fmla="val 4"/>
                <a:gd name="f20" fmla="val 14"/>
                <a:gd name="f21" fmla="val 10"/>
                <a:gd name="f22" fmla="val 16"/>
                <a:gd name="f23" fmla="val 5"/>
                <a:gd name="f24" fmla="val 3"/>
                <a:gd name="f25" fmla="+- 0 0 -90"/>
                <a:gd name="f26" fmla="*/ f3 1 32"/>
                <a:gd name="f27" fmla="*/ f4 1 23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2"/>
                <a:gd name="f36" fmla="*/ f32 1 23"/>
                <a:gd name="f37" fmla="*/ 30 f33 1"/>
                <a:gd name="f38" fmla="*/ 0 f32 1"/>
                <a:gd name="f39" fmla="*/ 26 f33 1"/>
                <a:gd name="f40" fmla="*/ 15 f32 1"/>
                <a:gd name="f41" fmla="*/ 2 f33 1"/>
                <a:gd name="f42" fmla="*/ 22 f32 1"/>
                <a:gd name="f43" fmla="*/ 0 f33 1"/>
                <a:gd name="f44" fmla="*/ 10 f33 1"/>
                <a:gd name="f45" fmla="*/ 11 f32 1"/>
                <a:gd name="f46" fmla="+- f34 0 f1"/>
                <a:gd name="f47" fmla="*/ f37 1 32"/>
                <a:gd name="f48" fmla="*/ f38 1 23"/>
                <a:gd name="f49" fmla="*/ f39 1 32"/>
                <a:gd name="f50" fmla="*/ f40 1 23"/>
                <a:gd name="f51" fmla="*/ f41 1 32"/>
                <a:gd name="f52" fmla="*/ f42 1 23"/>
                <a:gd name="f53" fmla="*/ f43 1 32"/>
                <a:gd name="f54" fmla="*/ f44 1 32"/>
                <a:gd name="f55" fmla="*/ f45 1 23"/>
                <a:gd name="f56" fmla="*/ 0 1 f35"/>
                <a:gd name="f57" fmla="*/ f29 1 f35"/>
                <a:gd name="f58" fmla="*/ 0 1 f36"/>
                <a:gd name="f59" fmla="*/ f30 1 f36"/>
                <a:gd name="f60" fmla="*/ f47 1 f35"/>
                <a:gd name="f61" fmla="*/ f48 1 f36"/>
                <a:gd name="f62" fmla="*/ f49 1 f35"/>
                <a:gd name="f63" fmla="*/ f50 1 f36"/>
                <a:gd name="f64" fmla="*/ f51 1 f35"/>
                <a:gd name="f65" fmla="*/ f52 1 f36"/>
                <a:gd name="f66" fmla="*/ f53 1 f35"/>
                <a:gd name="f67" fmla="*/ f54 1 f35"/>
                <a:gd name="f68" fmla="*/ f55 1 f36"/>
                <a:gd name="f69" fmla="*/ f56 f26 1"/>
                <a:gd name="f70" fmla="*/ f57 f26 1"/>
                <a:gd name="f71" fmla="*/ f59 f27 1"/>
                <a:gd name="f72" fmla="*/ f58 f27 1"/>
                <a:gd name="f73" fmla="*/ f60 f26 1"/>
                <a:gd name="f74" fmla="*/ f61 f27 1"/>
                <a:gd name="f75" fmla="*/ f62 f26 1"/>
                <a:gd name="f76" fmla="*/ f63 f27 1"/>
                <a:gd name="f77" fmla="*/ f64 f26 1"/>
                <a:gd name="f78" fmla="*/ f65 f27 1"/>
                <a:gd name="f79" fmla="*/ f66 f26 1"/>
                <a:gd name="f80" fmla="*/ f67 f26 1"/>
                <a:gd name="f81" fmla="*/ f68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9" y="f78"/>
                </a:cxn>
                <a:cxn ang="f46">
                  <a:pos x="f80" y="f81"/>
                </a:cxn>
                <a:cxn ang="f46">
                  <a:pos x="f73" y="f74"/>
                </a:cxn>
              </a:cxnLst>
              <a:rect l="f69" t="f72" r="f70" b="f71"/>
              <a:pathLst>
                <a:path w="32" h="23">
                  <a:moveTo>
                    <a:pt x="f8" y="f5"/>
                  </a:moveTo>
                  <a:cubicBezTo>
                    <a:pt x="f6" y="f9"/>
                    <a:pt x="f10" y="f11"/>
                    <a:pt x="f12" y="f13"/>
                  </a:cubicBezTo>
                  <a:cubicBezTo>
                    <a:pt x="f14" y="f15"/>
                    <a:pt x="f11" y="f7"/>
                    <a:pt x="f16" y="f17"/>
                  </a:cubicBezTo>
                  <a:cubicBezTo>
                    <a:pt x="f18" y="f17"/>
                    <a:pt x="f18" y="f17"/>
                    <a:pt x="f5" y="f17"/>
                  </a:cubicBezTo>
                  <a:cubicBezTo>
                    <a:pt x="f19" y="f14"/>
                    <a:pt x="f9" y="f20"/>
                    <a:pt x="f21" y="f11"/>
                  </a:cubicBezTo>
                  <a:cubicBezTo>
                    <a:pt x="f22" y="f23"/>
                    <a:pt x="f7" y="f24"/>
                    <a:pt x="f8" y="f5"/>
                  </a:cubicBezTo>
                  <a:close/>
                </a:path>
              </a:pathLst>
            </a:custGeom>
            <a:solidFill>
              <a:srgbClr val="F4AAA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26F20D22-F5F0-C6D2-66FF-D945A6C328A2}"/>
                </a:ext>
              </a:extLst>
            </p:cNvPr>
            <p:cNvSpPr/>
            <p:nvPr/>
          </p:nvSpPr>
          <p:spPr>
            <a:xfrm>
              <a:off x="1627238" y="3335539"/>
              <a:ext cx="203627" cy="1232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23"/>
                <a:gd name="f8" fmla="val 37"/>
                <a:gd name="f9" fmla="val 1"/>
                <a:gd name="f10" fmla="val 3"/>
                <a:gd name="f11" fmla="val 36"/>
                <a:gd name="f12" fmla="val 35"/>
                <a:gd name="f13" fmla="val 4"/>
                <a:gd name="f14" fmla="val 25"/>
                <a:gd name="f15" fmla="val 7"/>
                <a:gd name="f16" fmla="val 16"/>
                <a:gd name="f17" fmla="val 12"/>
                <a:gd name="f18" fmla="val 11"/>
                <a:gd name="f19" fmla="val 21"/>
                <a:gd name="f20" fmla="val 10"/>
                <a:gd name="f21" fmla="val 9"/>
                <a:gd name="f22" fmla="val 20"/>
                <a:gd name="f23" fmla="val 19"/>
                <a:gd name="f24" fmla="val 5"/>
                <a:gd name="f25" fmla="val 14"/>
                <a:gd name="f26" fmla="val 13"/>
                <a:gd name="f27" fmla="val 24"/>
                <a:gd name="f28" fmla="+- 0 0 -90"/>
                <a:gd name="f29" fmla="*/ f3 1 38"/>
                <a:gd name="f30" fmla="*/ f4 1 23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38"/>
                <a:gd name="f39" fmla="*/ f35 1 23"/>
                <a:gd name="f40" fmla="*/ 37 f36 1"/>
                <a:gd name="f41" fmla="*/ 1 f35 1"/>
                <a:gd name="f42" fmla="*/ 35 f36 1"/>
                <a:gd name="f43" fmla="*/ 4 f35 1"/>
                <a:gd name="f44" fmla="*/ 11 f36 1"/>
                <a:gd name="f45" fmla="*/ 21 f35 1"/>
                <a:gd name="f46" fmla="*/ 7 f36 1"/>
                <a:gd name="f47" fmla="*/ 23 f35 1"/>
                <a:gd name="f48" fmla="*/ 5 f36 1"/>
                <a:gd name="f49" fmla="*/ 14 f35 1"/>
                <a:gd name="f50" fmla="*/ 0 f35 1"/>
                <a:gd name="f51" fmla="+- f37 0 f1"/>
                <a:gd name="f52" fmla="*/ f40 1 38"/>
                <a:gd name="f53" fmla="*/ f41 1 23"/>
                <a:gd name="f54" fmla="*/ f42 1 38"/>
                <a:gd name="f55" fmla="*/ f43 1 23"/>
                <a:gd name="f56" fmla="*/ f44 1 38"/>
                <a:gd name="f57" fmla="*/ f45 1 23"/>
                <a:gd name="f58" fmla="*/ f46 1 38"/>
                <a:gd name="f59" fmla="*/ f47 1 23"/>
                <a:gd name="f60" fmla="*/ f48 1 38"/>
                <a:gd name="f61" fmla="*/ f49 1 23"/>
                <a:gd name="f62" fmla="*/ f50 1 23"/>
                <a:gd name="f63" fmla="*/ 0 1 f38"/>
                <a:gd name="f64" fmla="*/ f32 1 f38"/>
                <a:gd name="f65" fmla="*/ 0 1 f39"/>
                <a:gd name="f66" fmla="*/ f33 1 f39"/>
                <a:gd name="f67" fmla="*/ f52 1 f38"/>
                <a:gd name="f68" fmla="*/ f53 1 f39"/>
                <a:gd name="f69" fmla="*/ f54 1 f38"/>
                <a:gd name="f70" fmla="*/ f55 1 f39"/>
                <a:gd name="f71" fmla="*/ f56 1 f38"/>
                <a:gd name="f72" fmla="*/ f57 1 f39"/>
                <a:gd name="f73" fmla="*/ f58 1 f38"/>
                <a:gd name="f74" fmla="*/ f59 1 f39"/>
                <a:gd name="f75" fmla="*/ f60 1 f38"/>
                <a:gd name="f76" fmla="*/ f61 1 f39"/>
                <a:gd name="f77" fmla="*/ f62 1 f39"/>
                <a:gd name="f78" fmla="*/ f63 f29 1"/>
                <a:gd name="f79" fmla="*/ f64 f29 1"/>
                <a:gd name="f80" fmla="*/ f66 f30 1"/>
                <a:gd name="f81" fmla="*/ f65 f30 1"/>
                <a:gd name="f82" fmla="*/ f67 f29 1"/>
                <a:gd name="f83" fmla="*/ f68 f30 1"/>
                <a:gd name="f84" fmla="*/ f69 f29 1"/>
                <a:gd name="f85" fmla="*/ f70 f30 1"/>
                <a:gd name="f86" fmla="*/ f71 f29 1"/>
                <a:gd name="f87" fmla="*/ f72 f30 1"/>
                <a:gd name="f88" fmla="*/ f73 f29 1"/>
                <a:gd name="f89" fmla="*/ f74 f30 1"/>
                <a:gd name="f90" fmla="*/ f75 f29 1"/>
                <a:gd name="f91" fmla="*/ f76 f30 1"/>
                <a:gd name="f92" fmla="*/ f7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2" y="f83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84" y="f92"/>
                </a:cxn>
                <a:cxn ang="f51">
                  <a:pos x="f82" y="f83"/>
                </a:cxn>
              </a:cxnLst>
              <a:rect l="f78" t="f81" r="f79" b="f80"/>
              <a:pathLst>
                <a:path w="38" h="23">
                  <a:moveTo>
                    <a:pt x="f8" y="f9"/>
                  </a:moveTo>
                  <a:cubicBezTo>
                    <a:pt x="f6" y="f10"/>
                    <a:pt x="f11" y="f10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7"/>
                    <a:pt x="f21" y="f7"/>
                    <a:pt x="f15" y="f7"/>
                  </a:cubicBezTo>
                  <a:cubicBezTo>
                    <a:pt x="f5" y="f22"/>
                    <a:pt x="f5" y="f23"/>
                    <a:pt x="f24" y="f25"/>
                  </a:cubicBezTo>
                  <a:cubicBezTo>
                    <a:pt x="f26" y="f15"/>
                    <a:pt x="f27" y="f13"/>
                    <a:pt x="f12" y="f5"/>
                  </a:cubicBezTo>
                  <a:cubicBezTo>
                    <a:pt x="f11" y="f5"/>
                    <a:pt x="f8" y="f5"/>
                    <a:pt x="f8" y="f9"/>
                  </a:cubicBezTo>
                  <a:close/>
                </a:path>
              </a:pathLst>
            </a:custGeom>
            <a:solidFill>
              <a:srgbClr val="E7898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6BBA3425-3A93-AC55-4315-E4AD5F341E8C}"/>
                </a:ext>
              </a:extLst>
            </p:cNvPr>
            <p:cNvSpPr/>
            <p:nvPr/>
          </p:nvSpPr>
          <p:spPr>
            <a:xfrm>
              <a:off x="1605805" y="3580954"/>
              <a:ext cx="144676" cy="1178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2"/>
                <a:gd name="f8" fmla="val 16"/>
                <a:gd name="f9" fmla="val 3"/>
                <a:gd name="f10" fmla="val 19"/>
                <a:gd name="f11" fmla="val 10"/>
                <a:gd name="f12" fmla="val 24"/>
                <a:gd name="f13" fmla="val 20"/>
                <a:gd name="f14" fmla="val 18"/>
                <a:gd name="f15" fmla="val 14"/>
                <a:gd name="f16" fmla="val 13"/>
                <a:gd name="f17" fmla="val 5"/>
                <a:gd name="f18" fmla="val 7"/>
                <a:gd name="f19" fmla="val 8"/>
                <a:gd name="f20" fmla="val 4"/>
                <a:gd name="f21" fmla="val 2"/>
                <a:gd name="f22" fmla="val 11"/>
                <a:gd name="f23" fmla="+- 0 0 -90"/>
                <a:gd name="f24" fmla="*/ f3 1 27"/>
                <a:gd name="f25" fmla="*/ f4 1 22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7"/>
                <a:gd name="f34" fmla="*/ f30 1 22"/>
                <a:gd name="f35" fmla="*/ 16 f31 1"/>
                <a:gd name="f36" fmla="*/ 3 f30 1"/>
                <a:gd name="f37" fmla="*/ 27 f31 1"/>
                <a:gd name="f38" fmla="*/ 22 f30 1"/>
                <a:gd name="f39" fmla="*/ 5 f31 1"/>
                <a:gd name="f40" fmla="*/ 18 f30 1"/>
                <a:gd name="f41" fmla="*/ 13 f31 1"/>
                <a:gd name="f42" fmla="*/ 13 f30 1"/>
                <a:gd name="f43" fmla="*/ 0 f31 1"/>
                <a:gd name="f44" fmla="*/ 0 f30 1"/>
                <a:gd name="f45" fmla="+- f32 0 f1"/>
                <a:gd name="f46" fmla="*/ f35 1 27"/>
                <a:gd name="f47" fmla="*/ f36 1 22"/>
                <a:gd name="f48" fmla="*/ f37 1 27"/>
                <a:gd name="f49" fmla="*/ f38 1 22"/>
                <a:gd name="f50" fmla="*/ f39 1 27"/>
                <a:gd name="f51" fmla="*/ f40 1 22"/>
                <a:gd name="f52" fmla="*/ f41 1 27"/>
                <a:gd name="f53" fmla="*/ f42 1 22"/>
                <a:gd name="f54" fmla="*/ f43 1 27"/>
                <a:gd name="f55" fmla="*/ f44 1 22"/>
                <a:gd name="f56" fmla="*/ 0 1 f33"/>
                <a:gd name="f57" fmla="*/ f27 1 f33"/>
                <a:gd name="f58" fmla="*/ 0 1 f34"/>
                <a:gd name="f59" fmla="*/ f28 1 f34"/>
                <a:gd name="f60" fmla="*/ f46 1 f33"/>
                <a:gd name="f61" fmla="*/ f47 1 f34"/>
                <a:gd name="f62" fmla="*/ f48 1 f33"/>
                <a:gd name="f63" fmla="*/ f49 1 f34"/>
                <a:gd name="f64" fmla="*/ f50 1 f33"/>
                <a:gd name="f65" fmla="*/ f51 1 f34"/>
                <a:gd name="f66" fmla="*/ f52 1 f33"/>
                <a:gd name="f67" fmla="*/ f53 1 f34"/>
                <a:gd name="f68" fmla="*/ f54 1 f33"/>
                <a:gd name="f69" fmla="*/ f55 1 f34"/>
                <a:gd name="f70" fmla="*/ f56 f24 1"/>
                <a:gd name="f71" fmla="*/ f57 f24 1"/>
                <a:gd name="f72" fmla="*/ f59 f25 1"/>
                <a:gd name="f73" fmla="*/ f58 f25 1"/>
                <a:gd name="f74" fmla="*/ f60 f24 1"/>
                <a:gd name="f75" fmla="*/ f61 f25 1"/>
                <a:gd name="f76" fmla="*/ f62 f24 1"/>
                <a:gd name="f77" fmla="*/ f63 f25 1"/>
                <a:gd name="f78" fmla="*/ f64 f24 1"/>
                <a:gd name="f79" fmla="*/ f65 f25 1"/>
                <a:gd name="f80" fmla="*/ f66 f24 1"/>
                <a:gd name="f81" fmla="*/ f67 f25 1"/>
                <a:gd name="f82" fmla="*/ f68 f24 1"/>
                <a:gd name="f83" fmla="*/ f69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8" y="f79"/>
                </a:cxn>
                <a:cxn ang="f45">
                  <a:pos x="f80" y="f81"/>
                </a:cxn>
                <a:cxn ang="f45">
                  <a:pos x="f82" y="f83"/>
                </a:cxn>
                <a:cxn ang="f45">
                  <a:pos x="f74" y="f75"/>
                </a:cxn>
              </a:cxnLst>
              <a:rect l="f70" t="f73" r="f71" b="f72"/>
              <a:pathLst>
                <a:path w="27" h="22">
                  <a:moveTo>
                    <a:pt x="f8" y="f9"/>
                  </a:moveTo>
                  <a:cubicBezTo>
                    <a:pt x="f10" y="f11"/>
                    <a:pt x="f12" y="f8"/>
                    <a:pt x="f6" y="f7"/>
                  </a:cubicBezTo>
                  <a:cubicBezTo>
                    <a:pt x="f13" y="f14"/>
                    <a:pt x="f15" y="f16"/>
                    <a:pt x="f17" y="f14"/>
                  </a:cubicBezTo>
                  <a:cubicBezTo>
                    <a:pt x="f18" y="f15"/>
                    <a:pt x="f18" y="f15"/>
                    <a:pt x="f16" y="f16"/>
                  </a:cubicBezTo>
                  <a:cubicBezTo>
                    <a:pt x="f19" y="f19"/>
                    <a:pt x="f20" y="f17"/>
                    <a:pt x="f5" y="f5"/>
                  </a:cubicBezTo>
                  <a:cubicBezTo>
                    <a:pt x="f17" y="f21"/>
                    <a:pt x="f22" y="f5"/>
                    <a:pt x="f8" y="f9"/>
                  </a:cubicBezTo>
                  <a:close/>
                </a:path>
              </a:pathLst>
            </a:custGeom>
            <a:solidFill>
              <a:srgbClr val="60523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2B0CE542-820A-894E-10B1-0B708E6AD405}"/>
                </a:ext>
              </a:extLst>
            </p:cNvPr>
            <p:cNvSpPr/>
            <p:nvPr/>
          </p:nvSpPr>
          <p:spPr>
            <a:xfrm>
              <a:off x="1493279" y="3548804"/>
              <a:ext cx="107167" cy="1607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30"/>
                <a:gd name="f8" fmla="val 19"/>
                <a:gd name="f9" fmla="val 8"/>
                <a:gd name="f10" fmla="val 15"/>
                <a:gd name="f11" fmla="val 22"/>
                <a:gd name="f12" fmla="val 17"/>
                <a:gd name="f13" fmla="val 14"/>
                <a:gd name="f14" fmla="val 18"/>
                <a:gd name="f15" fmla="val 9"/>
                <a:gd name="f16" fmla="val 2"/>
                <a:gd name="f17" fmla="val 1"/>
                <a:gd name="f18" fmla="val 6"/>
                <a:gd name="f19" fmla="val 3"/>
                <a:gd name="f20" fmla="val 10"/>
                <a:gd name="f21" fmla="val 4"/>
                <a:gd name="f22" fmla="val 5"/>
                <a:gd name="f23" fmla="val 7"/>
                <a:gd name="f24" fmla="+- 0 0 -90"/>
                <a:gd name="f25" fmla="*/ f3 1 20"/>
                <a:gd name="f26" fmla="*/ f4 1 30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0"/>
                <a:gd name="f35" fmla="*/ f31 1 30"/>
                <a:gd name="f36" fmla="*/ 19 f32 1"/>
                <a:gd name="f37" fmla="*/ 8 f31 1"/>
                <a:gd name="f38" fmla="*/ 17 f32 1"/>
                <a:gd name="f39" fmla="*/ 30 f31 1"/>
                <a:gd name="f40" fmla="*/ 0 f32 1"/>
                <a:gd name="f41" fmla="*/ 2 f31 1"/>
                <a:gd name="f42" fmla="*/ 2 f32 1"/>
                <a:gd name="f43" fmla="*/ 15 f32 1"/>
                <a:gd name="f44" fmla="*/ 5 f31 1"/>
                <a:gd name="f45" fmla="+- f33 0 f1"/>
                <a:gd name="f46" fmla="*/ f36 1 20"/>
                <a:gd name="f47" fmla="*/ f37 1 30"/>
                <a:gd name="f48" fmla="*/ f38 1 20"/>
                <a:gd name="f49" fmla="*/ f39 1 30"/>
                <a:gd name="f50" fmla="*/ f40 1 20"/>
                <a:gd name="f51" fmla="*/ f41 1 30"/>
                <a:gd name="f52" fmla="*/ f42 1 20"/>
                <a:gd name="f53" fmla="*/ f43 1 20"/>
                <a:gd name="f54" fmla="*/ f44 1 30"/>
                <a:gd name="f55" fmla="*/ 0 1 f34"/>
                <a:gd name="f56" fmla="*/ f28 1 f34"/>
                <a:gd name="f57" fmla="*/ 0 1 f35"/>
                <a:gd name="f58" fmla="*/ f29 1 f35"/>
                <a:gd name="f59" fmla="*/ f46 1 f34"/>
                <a:gd name="f60" fmla="*/ f47 1 f35"/>
                <a:gd name="f61" fmla="*/ f48 1 f34"/>
                <a:gd name="f62" fmla="*/ f49 1 f35"/>
                <a:gd name="f63" fmla="*/ f50 1 f34"/>
                <a:gd name="f64" fmla="*/ f51 1 f35"/>
                <a:gd name="f65" fmla="*/ f52 1 f34"/>
                <a:gd name="f66" fmla="*/ f53 1 f34"/>
                <a:gd name="f67" fmla="*/ f54 1 f35"/>
                <a:gd name="f68" fmla="*/ f55 f25 1"/>
                <a:gd name="f69" fmla="*/ f56 f25 1"/>
                <a:gd name="f70" fmla="*/ f58 f26 1"/>
                <a:gd name="f71" fmla="*/ f57 f26 1"/>
                <a:gd name="f72" fmla="*/ f59 f25 1"/>
                <a:gd name="f73" fmla="*/ f60 f26 1"/>
                <a:gd name="f74" fmla="*/ f61 f25 1"/>
                <a:gd name="f75" fmla="*/ f62 f26 1"/>
                <a:gd name="f76" fmla="*/ f63 f25 1"/>
                <a:gd name="f77" fmla="*/ f64 f26 1"/>
                <a:gd name="f78" fmla="*/ f65 f25 1"/>
                <a:gd name="f79" fmla="*/ f66 f25 1"/>
                <a:gd name="f80" fmla="*/ f67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8" y="f77"/>
                </a:cxn>
                <a:cxn ang="f45">
                  <a:pos x="f79" y="f80"/>
                </a:cxn>
                <a:cxn ang="f45">
                  <a:pos x="f72" y="f73"/>
                </a:cxn>
              </a:cxnLst>
              <a:rect l="f68" t="f71" r="f69" b="f70"/>
              <a:pathLst>
                <a:path w="20" h="30">
                  <a:moveTo>
                    <a:pt x="f8" y="f9"/>
                  </a:moveTo>
                  <a:cubicBezTo>
                    <a:pt x="f6" y="f10"/>
                    <a:pt x="f6" y="f11"/>
                    <a:pt x="f12" y="f7"/>
                  </a:cubicBezTo>
                  <a:cubicBezTo>
                    <a:pt x="f13" y="f14"/>
                    <a:pt x="f9" y="f15"/>
                    <a:pt x="f5" y="f16"/>
                  </a:cubicBezTo>
                  <a:cubicBezTo>
                    <a:pt x="f5" y="f5"/>
                    <a:pt x="f17" y="f17"/>
                    <a:pt x="f16" y="f16"/>
                  </a:cubicBezTo>
                  <a:cubicBezTo>
                    <a:pt x="f18" y="f19"/>
                    <a:pt x="f20" y="f21"/>
                    <a:pt x="f10" y="f22"/>
                  </a:cubicBezTo>
                  <a:cubicBezTo>
                    <a:pt x="f12" y="f18"/>
                    <a:pt x="f14" y="f23"/>
                    <a:pt x="f8" y="f9"/>
                  </a:cubicBezTo>
                  <a:close/>
                </a:path>
              </a:pathLst>
            </a:custGeom>
            <a:solidFill>
              <a:srgbClr val="5F523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id="{E7C6C5BB-BB81-6CE5-0A6B-9F7C97B4DDED}"/>
                </a:ext>
              </a:extLst>
            </p:cNvPr>
            <p:cNvSpPr/>
            <p:nvPr/>
          </p:nvSpPr>
          <p:spPr>
            <a:xfrm>
              <a:off x="1696897" y="3586313"/>
              <a:ext cx="96450" cy="1339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25"/>
                <a:gd name="f8" fmla="val 16"/>
                <a:gd name="f9" fmla="val 12"/>
                <a:gd name="f10" fmla="val 7"/>
                <a:gd name="f11" fmla="val 8"/>
                <a:gd name="f12" fmla="val 2"/>
                <a:gd name="f13" fmla="val 4"/>
                <a:gd name="f14" fmla="val 1"/>
                <a:gd name="f15" fmla="val 6"/>
                <a:gd name="f16" fmla="val 11"/>
                <a:gd name="f17" fmla="val 13"/>
                <a:gd name="f18" fmla="val 15"/>
                <a:gd name="f19" fmla="val 5"/>
                <a:gd name="f20" fmla="val 17"/>
                <a:gd name="f21" fmla="val 20"/>
                <a:gd name="f22" fmla="val 22"/>
                <a:gd name="f23" fmla="val 23"/>
                <a:gd name="f24" fmla="+- 0 0 -90"/>
                <a:gd name="f25" fmla="*/ f3 1 18"/>
                <a:gd name="f26" fmla="*/ f4 1 25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8"/>
                <a:gd name="f35" fmla="*/ f31 1 25"/>
                <a:gd name="f36" fmla="*/ 16 f32 1"/>
                <a:gd name="f37" fmla="*/ 25 f31 1"/>
                <a:gd name="f38" fmla="*/ 0 f32 1"/>
                <a:gd name="f39" fmla="*/ 2 f31 1"/>
                <a:gd name="f40" fmla="*/ 6 f32 1"/>
                <a:gd name="f41" fmla="*/ 1 f31 1"/>
                <a:gd name="f42" fmla="*/ 13 f32 1"/>
                <a:gd name="f43" fmla="*/ 0 f31 1"/>
                <a:gd name="f44" fmla="*/ 7 f31 1"/>
                <a:gd name="f45" fmla="*/ 18 f32 1"/>
                <a:gd name="f46" fmla="*/ 20 f31 1"/>
                <a:gd name="f47" fmla="+- f33 0 f1"/>
                <a:gd name="f48" fmla="*/ f36 1 18"/>
                <a:gd name="f49" fmla="*/ f37 1 25"/>
                <a:gd name="f50" fmla="*/ f38 1 18"/>
                <a:gd name="f51" fmla="*/ f39 1 25"/>
                <a:gd name="f52" fmla="*/ f40 1 18"/>
                <a:gd name="f53" fmla="*/ f41 1 25"/>
                <a:gd name="f54" fmla="*/ f42 1 18"/>
                <a:gd name="f55" fmla="*/ f43 1 25"/>
                <a:gd name="f56" fmla="*/ f44 1 25"/>
                <a:gd name="f57" fmla="*/ f45 1 18"/>
                <a:gd name="f58" fmla="*/ f46 1 25"/>
                <a:gd name="f59" fmla="*/ 0 1 f34"/>
                <a:gd name="f60" fmla="*/ f28 1 f34"/>
                <a:gd name="f61" fmla="*/ 0 1 f35"/>
                <a:gd name="f62" fmla="*/ f29 1 f35"/>
                <a:gd name="f63" fmla="*/ f48 1 f34"/>
                <a:gd name="f64" fmla="*/ f49 1 f35"/>
                <a:gd name="f65" fmla="*/ f50 1 f34"/>
                <a:gd name="f66" fmla="*/ f51 1 f35"/>
                <a:gd name="f67" fmla="*/ f52 1 f34"/>
                <a:gd name="f68" fmla="*/ f53 1 f35"/>
                <a:gd name="f69" fmla="*/ f54 1 f34"/>
                <a:gd name="f70" fmla="*/ f55 1 f35"/>
                <a:gd name="f71" fmla="*/ f56 1 f35"/>
                <a:gd name="f72" fmla="*/ f57 1 f34"/>
                <a:gd name="f73" fmla="*/ f58 1 f35"/>
                <a:gd name="f74" fmla="*/ f59 f25 1"/>
                <a:gd name="f75" fmla="*/ f60 f25 1"/>
                <a:gd name="f76" fmla="*/ f62 f26 1"/>
                <a:gd name="f77" fmla="*/ f61 f26 1"/>
                <a:gd name="f78" fmla="*/ f63 f25 1"/>
                <a:gd name="f79" fmla="*/ f64 f26 1"/>
                <a:gd name="f80" fmla="*/ f65 f25 1"/>
                <a:gd name="f81" fmla="*/ f66 f26 1"/>
                <a:gd name="f82" fmla="*/ f67 f25 1"/>
                <a:gd name="f83" fmla="*/ f68 f26 1"/>
                <a:gd name="f84" fmla="*/ f69 f25 1"/>
                <a:gd name="f85" fmla="*/ f70 f26 1"/>
                <a:gd name="f86" fmla="*/ f71 f26 1"/>
                <a:gd name="f87" fmla="*/ f72 f25 1"/>
                <a:gd name="f88" fmla="*/ f7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8" y="f79"/>
                </a:cxn>
                <a:cxn ang="f47">
                  <a:pos x="f80" y="f81"/>
                </a:cxn>
                <a:cxn ang="f47">
                  <a:pos x="f82" y="f83"/>
                </a:cxn>
                <a:cxn ang="f47">
                  <a:pos x="f84" y="f85"/>
                </a:cxn>
                <a:cxn ang="f47">
                  <a:pos x="f78" y="f86"/>
                </a:cxn>
                <a:cxn ang="f47">
                  <a:pos x="f87" y="f88"/>
                </a:cxn>
                <a:cxn ang="f47">
                  <a:pos x="f78" y="f79"/>
                </a:cxn>
              </a:cxnLst>
              <a:rect l="f74" t="f77" r="f75" b="f76"/>
              <a:pathLst>
                <a:path w="18" h="25">
                  <a:moveTo>
                    <a:pt x="f8" y="f7"/>
                  </a:moveTo>
                  <a:cubicBezTo>
                    <a:pt x="f9" y="f8"/>
                    <a:pt x="f10" y="f11"/>
                    <a:pt x="f5" y="f12"/>
                  </a:cubicBezTo>
                  <a:cubicBezTo>
                    <a:pt x="f12" y="f5"/>
                    <a:pt x="f13" y="f14"/>
                    <a:pt x="f15" y="f14"/>
                  </a:cubicBezTo>
                  <a:cubicBezTo>
                    <a:pt x="f11" y="f14"/>
                    <a:pt x="f16" y="f14"/>
                    <a:pt x="f17" y="f5"/>
                  </a:cubicBezTo>
                  <a:cubicBezTo>
                    <a:pt x="f18" y="f12"/>
                    <a:pt x="f18" y="f19"/>
                    <a:pt x="f8" y="f10"/>
                  </a:cubicBezTo>
                  <a:cubicBezTo>
                    <a:pt x="f20" y="f16"/>
                    <a:pt x="f6" y="f8"/>
                    <a:pt x="f6" y="f21"/>
                  </a:cubicBezTo>
                  <a:cubicBezTo>
                    <a:pt x="f20" y="f22"/>
                    <a:pt x="f6" y="f23"/>
                    <a:pt x="f8" y="f7"/>
                  </a:cubicBezTo>
                  <a:close/>
                </a:path>
              </a:pathLst>
            </a:custGeom>
            <a:solidFill>
              <a:srgbClr val="5F513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id="{DA2A06EE-8534-07A0-51F9-7D27052EDE77}"/>
                </a:ext>
              </a:extLst>
            </p:cNvPr>
            <p:cNvSpPr/>
            <p:nvPr/>
          </p:nvSpPr>
          <p:spPr>
            <a:xfrm>
              <a:off x="1718331" y="3035460"/>
              <a:ext cx="192910" cy="964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18"/>
                <a:gd name="f8" fmla="val 2"/>
                <a:gd name="f9" fmla="val 1"/>
                <a:gd name="f10" fmla="val 17"/>
                <a:gd name="f11" fmla="val 16"/>
                <a:gd name="f12" fmla="val 9"/>
                <a:gd name="f13" fmla="val 7"/>
                <a:gd name="f14" fmla="val 15"/>
                <a:gd name="f15" fmla="val 20"/>
                <a:gd name="f16" fmla="val 22"/>
                <a:gd name="f17" fmla="val 24"/>
                <a:gd name="f18" fmla="val 26"/>
                <a:gd name="f19" fmla="val 28"/>
                <a:gd name="f20" fmla="val 30"/>
                <a:gd name="f21" fmla="val 31"/>
                <a:gd name="f22" fmla="val 3"/>
                <a:gd name="f23" fmla="val 4"/>
                <a:gd name="f24" fmla="val 32"/>
                <a:gd name="f25" fmla="val 5"/>
                <a:gd name="f26" fmla="val 33"/>
                <a:gd name="f27" fmla="val 35"/>
                <a:gd name="f28" fmla="val 6"/>
                <a:gd name="f29" fmla="val 34"/>
                <a:gd name="f30" fmla="val 10"/>
                <a:gd name="f31" fmla="val 29"/>
                <a:gd name="f32" fmla="val 8"/>
                <a:gd name="f33" fmla="val 14"/>
                <a:gd name="f34" fmla="+- 0 0 -90"/>
                <a:gd name="f35" fmla="*/ f3 1 36"/>
                <a:gd name="f36" fmla="*/ f4 1 18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36"/>
                <a:gd name="f45" fmla="*/ f41 1 18"/>
                <a:gd name="f46" fmla="*/ 2 f42 1"/>
                <a:gd name="f47" fmla="*/ 18 f41 1"/>
                <a:gd name="f48" fmla="*/ 0 f42 1"/>
                <a:gd name="f49" fmla="*/ 16 f41 1"/>
                <a:gd name="f50" fmla="*/ 15 f42 1"/>
                <a:gd name="f51" fmla="*/ 1 f41 1"/>
                <a:gd name="f52" fmla="*/ 22 f42 1"/>
                <a:gd name="f53" fmla="*/ 2 f41 1"/>
                <a:gd name="f54" fmla="*/ 28 f42 1"/>
                <a:gd name="f55" fmla="*/ 31 f42 1"/>
                <a:gd name="f56" fmla="*/ 3 f41 1"/>
                <a:gd name="f57" fmla="*/ 33 f42 1"/>
                <a:gd name="f58" fmla="*/ 5 f41 1"/>
                <a:gd name="f59" fmla="*/ 35 f42 1"/>
                <a:gd name="f60" fmla="*/ 7 f41 1"/>
                <a:gd name="f61" fmla="*/ 9 f41 1"/>
                <a:gd name="f62" fmla="*/ 26 f42 1"/>
                <a:gd name="f63" fmla="+- f43 0 f1"/>
                <a:gd name="f64" fmla="*/ f46 1 36"/>
                <a:gd name="f65" fmla="*/ f47 1 18"/>
                <a:gd name="f66" fmla="*/ f48 1 36"/>
                <a:gd name="f67" fmla="*/ f49 1 18"/>
                <a:gd name="f68" fmla="*/ f50 1 36"/>
                <a:gd name="f69" fmla="*/ f51 1 18"/>
                <a:gd name="f70" fmla="*/ f52 1 36"/>
                <a:gd name="f71" fmla="*/ f53 1 18"/>
                <a:gd name="f72" fmla="*/ f54 1 36"/>
                <a:gd name="f73" fmla="*/ f55 1 36"/>
                <a:gd name="f74" fmla="*/ f56 1 18"/>
                <a:gd name="f75" fmla="*/ f57 1 36"/>
                <a:gd name="f76" fmla="*/ f58 1 18"/>
                <a:gd name="f77" fmla="*/ f59 1 36"/>
                <a:gd name="f78" fmla="*/ f60 1 18"/>
                <a:gd name="f79" fmla="*/ f61 1 18"/>
                <a:gd name="f80" fmla="*/ f62 1 36"/>
                <a:gd name="f81" fmla="*/ 0 1 f44"/>
                <a:gd name="f82" fmla="*/ f38 1 f44"/>
                <a:gd name="f83" fmla="*/ 0 1 f45"/>
                <a:gd name="f84" fmla="*/ f39 1 f45"/>
                <a:gd name="f85" fmla="*/ f64 1 f44"/>
                <a:gd name="f86" fmla="*/ f65 1 f45"/>
                <a:gd name="f87" fmla="*/ f66 1 f44"/>
                <a:gd name="f88" fmla="*/ f67 1 f45"/>
                <a:gd name="f89" fmla="*/ f68 1 f44"/>
                <a:gd name="f90" fmla="*/ f69 1 f45"/>
                <a:gd name="f91" fmla="*/ f70 1 f44"/>
                <a:gd name="f92" fmla="*/ f71 1 f45"/>
                <a:gd name="f93" fmla="*/ f72 1 f44"/>
                <a:gd name="f94" fmla="*/ f73 1 f44"/>
                <a:gd name="f95" fmla="*/ f74 1 f45"/>
                <a:gd name="f96" fmla="*/ f75 1 f44"/>
                <a:gd name="f97" fmla="*/ f76 1 f45"/>
                <a:gd name="f98" fmla="*/ f77 1 f44"/>
                <a:gd name="f99" fmla="*/ f78 1 f45"/>
                <a:gd name="f100" fmla="*/ f79 1 f45"/>
                <a:gd name="f101" fmla="*/ f80 1 f44"/>
                <a:gd name="f102" fmla="*/ f81 f35 1"/>
                <a:gd name="f103" fmla="*/ f82 f35 1"/>
                <a:gd name="f104" fmla="*/ f84 f36 1"/>
                <a:gd name="f105" fmla="*/ f83 f36 1"/>
                <a:gd name="f106" fmla="*/ f85 f35 1"/>
                <a:gd name="f107" fmla="*/ f86 f36 1"/>
                <a:gd name="f108" fmla="*/ f87 f35 1"/>
                <a:gd name="f109" fmla="*/ f88 f36 1"/>
                <a:gd name="f110" fmla="*/ f89 f35 1"/>
                <a:gd name="f111" fmla="*/ f90 f36 1"/>
                <a:gd name="f112" fmla="*/ f91 f35 1"/>
                <a:gd name="f113" fmla="*/ f92 f36 1"/>
                <a:gd name="f114" fmla="*/ f93 f35 1"/>
                <a:gd name="f115" fmla="*/ f94 f35 1"/>
                <a:gd name="f116" fmla="*/ f95 f36 1"/>
                <a:gd name="f117" fmla="*/ f96 f35 1"/>
                <a:gd name="f118" fmla="*/ f97 f36 1"/>
                <a:gd name="f119" fmla="*/ f98 f35 1"/>
                <a:gd name="f120" fmla="*/ f99 f36 1"/>
                <a:gd name="f121" fmla="*/ f100 f36 1"/>
                <a:gd name="f122" fmla="*/ f101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6" y="f107"/>
                </a:cxn>
                <a:cxn ang="f63">
                  <a:pos x="f108" y="f109"/>
                </a:cxn>
                <a:cxn ang="f63">
                  <a:pos x="f110" y="f111"/>
                </a:cxn>
                <a:cxn ang="f63">
                  <a:pos x="f112" y="f113"/>
                </a:cxn>
                <a:cxn ang="f63">
                  <a:pos x="f114" y="f111"/>
                </a:cxn>
                <a:cxn ang="f63">
                  <a:pos x="f115" y="f116"/>
                </a:cxn>
                <a:cxn ang="f63">
                  <a:pos x="f117" y="f118"/>
                </a:cxn>
                <a:cxn ang="f63">
                  <a:pos x="f119" y="f120"/>
                </a:cxn>
                <a:cxn ang="f63">
                  <a:pos x="f115" y="f121"/>
                </a:cxn>
                <a:cxn ang="f63">
                  <a:pos x="f122" y="f120"/>
                </a:cxn>
                <a:cxn ang="f63">
                  <a:pos x="f106" y="f107"/>
                </a:cxn>
              </a:cxnLst>
              <a:rect l="f102" t="f105" r="f103" b="f104"/>
              <a:pathLst>
                <a:path w="36" h="18">
                  <a:moveTo>
                    <a:pt x="f8" y="f7"/>
                  </a:moveTo>
                  <a:cubicBezTo>
                    <a:pt x="f9" y="f10"/>
                    <a:pt x="f5" y="f10"/>
                    <a:pt x="f5" y="f11"/>
                  </a:cubicBezTo>
                  <a:cubicBezTo>
                    <a:pt x="f5" y="f12"/>
                    <a:pt x="f13" y="f9"/>
                    <a:pt x="f14" y="f9"/>
                  </a:cubicBezTo>
                  <a:cubicBezTo>
                    <a:pt x="f10" y="f9"/>
                    <a:pt x="f15" y="f9"/>
                    <a:pt x="f16" y="f8"/>
                  </a:cubicBezTo>
                  <a:cubicBezTo>
                    <a:pt x="f17" y="f8"/>
                    <a:pt x="f18" y="f8"/>
                    <a:pt x="f19" y="f9"/>
                  </a:cubicBezTo>
                  <a:cubicBezTo>
                    <a:pt x="f20" y="f5"/>
                    <a:pt x="f21" y="f5"/>
                    <a:pt x="f21" y="f22"/>
                  </a:cubicBezTo>
                  <a:cubicBezTo>
                    <a:pt x="f21" y="f23"/>
                    <a:pt x="f24" y="f25"/>
                    <a:pt x="f26" y="f25"/>
                  </a:cubicBezTo>
                  <a:cubicBezTo>
                    <a:pt x="f27" y="f25"/>
                    <a:pt x="f6" y="f28"/>
                    <a:pt x="f27" y="f13"/>
                  </a:cubicBezTo>
                  <a:cubicBezTo>
                    <a:pt x="f29" y="f12"/>
                    <a:pt x="f26" y="f30"/>
                    <a:pt x="f21" y="f12"/>
                  </a:cubicBezTo>
                  <a:cubicBezTo>
                    <a:pt x="f31" y="f32"/>
                    <a:pt x="f19" y="f13"/>
                    <a:pt x="f18" y="f13"/>
                  </a:cubicBezTo>
                  <a:cubicBezTo>
                    <a:pt x="f33" y="f9"/>
                    <a:pt x="f28" y="f25"/>
                    <a:pt x="f8" y="f7"/>
                  </a:cubicBezTo>
                  <a:close/>
                </a:path>
              </a:pathLst>
            </a:custGeom>
            <a:solidFill>
              <a:srgbClr val="2C231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Freeform 35">
              <a:extLst>
                <a:ext uri="{FF2B5EF4-FFF2-40B4-BE49-F238E27FC236}">
                  <a16:creationId xmlns:a16="http://schemas.microsoft.com/office/drawing/2014/main" id="{F71D196F-C803-3EF4-30CE-D654FCFCAC64}"/>
                </a:ext>
              </a:extLst>
            </p:cNvPr>
            <p:cNvSpPr/>
            <p:nvPr/>
          </p:nvSpPr>
          <p:spPr>
            <a:xfrm>
              <a:off x="1338955" y="3206928"/>
              <a:ext cx="154323" cy="1125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1"/>
                <a:gd name="f8" fmla="val 29"/>
                <a:gd name="f9" fmla="val 6"/>
                <a:gd name="f10" fmla="val 26"/>
                <a:gd name="f11" fmla="val 7"/>
                <a:gd name="f12" fmla="val 25"/>
                <a:gd name="f13" fmla="val 23"/>
                <a:gd name="f14" fmla="val 14"/>
                <a:gd name="f15" fmla="val 3"/>
                <a:gd name="f16" fmla="val 8"/>
                <a:gd name="f17" fmla="val 16"/>
                <a:gd name="f18" fmla="val 17"/>
                <a:gd name="f19" fmla="val 18"/>
                <a:gd name="f20" fmla="val 19"/>
                <a:gd name="f21" fmla="val 4"/>
                <a:gd name="f22" fmla="val 20"/>
                <a:gd name="f23" fmla="val 1"/>
                <a:gd name="f24" fmla="val 2"/>
                <a:gd name="f25" fmla="val 13"/>
                <a:gd name="f26" fmla="val 5"/>
                <a:gd name="f27" fmla="val 11"/>
                <a:gd name="f28" fmla="val 10"/>
                <a:gd name="f29" fmla="val 15"/>
                <a:gd name="f30" fmla="val 27"/>
                <a:gd name="f31" fmla="+- 0 0 -90"/>
                <a:gd name="f32" fmla="*/ f3 1 28"/>
                <a:gd name="f33" fmla="*/ f4 1 21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28"/>
                <a:gd name="f42" fmla="*/ f38 1 21"/>
                <a:gd name="f43" fmla="*/ 29 f39 1"/>
                <a:gd name="f44" fmla="*/ 6 f38 1"/>
                <a:gd name="f45" fmla="*/ 23 f39 1"/>
                <a:gd name="f46" fmla="*/ 8 f39 1"/>
                <a:gd name="f47" fmla="*/ 16 f38 1"/>
                <a:gd name="f48" fmla="*/ 7 f39 1"/>
                <a:gd name="f49" fmla="*/ 19 f38 1"/>
                <a:gd name="f50" fmla="*/ 4 f39 1"/>
                <a:gd name="f51" fmla="*/ 21 f38 1"/>
                <a:gd name="f52" fmla="*/ 3 f39 1"/>
                <a:gd name="f53" fmla="*/ 0 f39 1"/>
                <a:gd name="f54" fmla="*/ 14 f38 1"/>
                <a:gd name="f55" fmla="*/ 5 f39 1"/>
                <a:gd name="f56" fmla="*/ 11 f38 1"/>
                <a:gd name="f57" fmla="*/ 26 f39 1"/>
                <a:gd name="f58" fmla="*/ 5 f38 1"/>
                <a:gd name="f59" fmla="+- f40 0 f1"/>
                <a:gd name="f60" fmla="*/ f43 1 29"/>
                <a:gd name="f61" fmla="*/ f44 1 21"/>
                <a:gd name="f62" fmla="*/ f45 1 29"/>
                <a:gd name="f63" fmla="*/ f46 1 29"/>
                <a:gd name="f64" fmla="*/ f47 1 21"/>
                <a:gd name="f65" fmla="*/ f48 1 29"/>
                <a:gd name="f66" fmla="*/ f49 1 21"/>
                <a:gd name="f67" fmla="*/ f50 1 29"/>
                <a:gd name="f68" fmla="*/ f51 1 21"/>
                <a:gd name="f69" fmla="*/ f52 1 29"/>
                <a:gd name="f70" fmla="*/ f53 1 29"/>
                <a:gd name="f71" fmla="*/ f54 1 21"/>
                <a:gd name="f72" fmla="*/ f55 1 29"/>
                <a:gd name="f73" fmla="*/ f56 1 21"/>
                <a:gd name="f74" fmla="*/ f57 1 29"/>
                <a:gd name="f75" fmla="*/ f58 1 21"/>
                <a:gd name="f76" fmla="*/ 0 1 f41"/>
                <a:gd name="f77" fmla="*/ f35 1 f41"/>
                <a:gd name="f78" fmla="*/ 0 1 f42"/>
                <a:gd name="f79" fmla="*/ f36 1 f42"/>
                <a:gd name="f80" fmla="*/ f60 1 f41"/>
                <a:gd name="f81" fmla="*/ f61 1 f42"/>
                <a:gd name="f82" fmla="*/ f62 1 f41"/>
                <a:gd name="f83" fmla="*/ f63 1 f41"/>
                <a:gd name="f84" fmla="*/ f64 1 f42"/>
                <a:gd name="f85" fmla="*/ f65 1 f41"/>
                <a:gd name="f86" fmla="*/ f66 1 f42"/>
                <a:gd name="f87" fmla="*/ f67 1 f41"/>
                <a:gd name="f88" fmla="*/ f68 1 f42"/>
                <a:gd name="f89" fmla="*/ f69 1 f41"/>
                <a:gd name="f90" fmla="*/ f70 1 f41"/>
                <a:gd name="f91" fmla="*/ f71 1 f42"/>
                <a:gd name="f92" fmla="*/ f72 1 f41"/>
                <a:gd name="f93" fmla="*/ f73 1 f42"/>
                <a:gd name="f94" fmla="*/ f74 1 f41"/>
                <a:gd name="f95" fmla="*/ f75 1 f42"/>
                <a:gd name="f96" fmla="*/ f76 f32 1"/>
                <a:gd name="f97" fmla="*/ f77 f32 1"/>
                <a:gd name="f98" fmla="*/ f79 f33 1"/>
                <a:gd name="f99" fmla="*/ f78 f33 1"/>
                <a:gd name="f100" fmla="*/ f80 f32 1"/>
                <a:gd name="f101" fmla="*/ f81 f33 1"/>
                <a:gd name="f102" fmla="*/ f82 f32 1"/>
                <a:gd name="f103" fmla="*/ f83 f32 1"/>
                <a:gd name="f104" fmla="*/ f84 f33 1"/>
                <a:gd name="f105" fmla="*/ f85 f32 1"/>
                <a:gd name="f106" fmla="*/ f86 f33 1"/>
                <a:gd name="f107" fmla="*/ f87 f32 1"/>
                <a:gd name="f108" fmla="*/ f88 f33 1"/>
                <a:gd name="f109" fmla="*/ f89 f32 1"/>
                <a:gd name="f110" fmla="*/ f90 f32 1"/>
                <a:gd name="f111" fmla="*/ f91 f33 1"/>
                <a:gd name="f112" fmla="*/ f92 f32 1"/>
                <a:gd name="f113" fmla="*/ f93 f33 1"/>
                <a:gd name="f114" fmla="*/ f94 f32 1"/>
                <a:gd name="f115" fmla="*/ f95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100" y="f101"/>
                </a:cxn>
                <a:cxn ang="f59">
                  <a:pos x="f102" y="f101"/>
                </a:cxn>
                <a:cxn ang="f59">
                  <a:pos x="f103" y="f104"/>
                </a:cxn>
                <a:cxn ang="f59">
                  <a:pos x="f105" y="f106"/>
                </a:cxn>
                <a:cxn ang="f59">
                  <a:pos x="f107" y="f108"/>
                </a:cxn>
                <a:cxn ang="f59">
                  <a:pos x="f109" y="f106"/>
                </a:cxn>
                <a:cxn ang="f59">
                  <a:pos x="f110" y="f111"/>
                </a:cxn>
                <a:cxn ang="f59">
                  <a:pos x="f112" y="f113"/>
                </a:cxn>
                <a:cxn ang="f59">
                  <a:pos x="f114" y="f115"/>
                </a:cxn>
                <a:cxn ang="f59">
                  <a:pos x="f100" y="f101"/>
                </a:cxn>
              </a:cxnLst>
              <a:rect l="f96" t="f99" r="f97" b="f98"/>
              <a:pathLst>
                <a:path w="28" h="21">
                  <a:moveTo>
                    <a:pt x="f8" y="f9"/>
                  </a:moveTo>
                  <a:cubicBezTo>
                    <a:pt x="f10" y="f11"/>
                    <a:pt x="f12" y="f9"/>
                    <a:pt x="f13" y="f9"/>
                  </a:cubicBezTo>
                  <a:cubicBezTo>
                    <a:pt x="f14" y="f15"/>
                    <a:pt x="f16" y="f11"/>
                    <a:pt x="f16" y="f17"/>
                  </a:cubicBezTo>
                  <a:cubicBezTo>
                    <a:pt x="f11" y="f18"/>
                    <a:pt x="f16" y="f19"/>
                    <a:pt x="f11" y="f20"/>
                  </a:cubicBezTo>
                  <a:cubicBezTo>
                    <a:pt x="f11" y="f7"/>
                    <a:pt x="f9" y="f7"/>
                    <a:pt x="f21" y="f7"/>
                  </a:cubicBezTo>
                  <a:cubicBezTo>
                    <a:pt x="f15" y="f7"/>
                    <a:pt x="f15" y="f22"/>
                    <a:pt x="f15" y="f20"/>
                  </a:cubicBezTo>
                  <a:cubicBezTo>
                    <a:pt x="f15" y="f18"/>
                    <a:pt x="f23" y="f17"/>
                    <a:pt x="f5" y="f14"/>
                  </a:cubicBezTo>
                  <a:cubicBezTo>
                    <a:pt x="f24" y="f14"/>
                    <a:pt x="f21" y="f25"/>
                    <a:pt x="f26" y="f27"/>
                  </a:cubicBezTo>
                  <a:cubicBezTo>
                    <a:pt x="f28" y="f23"/>
                    <a:pt x="f29" y="f5"/>
                    <a:pt x="f10" y="f26"/>
                  </a:cubicBezTo>
                  <a:cubicBezTo>
                    <a:pt x="f30" y="f26"/>
                    <a:pt x="f30" y="f9"/>
                    <a:pt x="f8" y="f9"/>
                  </a:cubicBezTo>
                  <a:close/>
                </a:path>
              </a:pathLst>
            </a:custGeom>
            <a:solidFill>
              <a:srgbClr val="2F251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Freeform 36">
              <a:extLst>
                <a:ext uri="{FF2B5EF4-FFF2-40B4-BE49-F238E27FC236}">
                  <a16:creationId xmlns:a16="http://schemas.microsoft.com/office/drawing/2014/main" id="{FA60C897-B4A2-F404-DDE2-5707C307108E}"/>
                </a:ext>
              </a:extLst>
            </p:cNvPr>
            <p:cNvSpPr/>
            <p:nvPr/>
          </p:nvSpPr>
          <p:spPr>
            <a:xfrm>
              <a:off x="2092357" y="2928283"/>
              <a:ext cx="85734" cy="1929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36"/>
                <a:gd name="f8" fmla="val 9"/>
                <a:gd name="f9" fmla="val 2"/>
                <a:gd name="f10" fmla="val 14"/>
                <a:gd name="f11" fmla="val 15"/>
                <a:gd name="f12" fmla="val 17"/>
                <a:gd name="f13" fmla="val 24"/>
                <a:gd name="f14" fmla="val 11"/>
                <a:gd name="f15" fmla="val 33"/>
                <a:gd name="f16" fmla="val 4"/>
                <a:gd name="f17" fmla="val 31"/>
                <a:gd name="f18" fmla="val 12"/>
                <a:gd name="f19" fmla="val 25"/>
                <a:gd name="f20" fmla="val 18"/>
                <a:gd name="f21" fmla="val 10"/>
                <a:gd name="f22" fmla="val 7"/>
                <a:gd name="f23" fmla="val 5"/>
                <a:gd name="f24" fmla="+- 0 0 -90"/>
                <a:gd name="f25" fmla="*/ f3 1 1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6"/>
                <a:gd name="f35" fmla="*/ f31 1 36"/>
                <a:gd name="f36" fmla="*/ 0 f32 1"/>
                <a:gd name="f37" fmla="*/ 0 f31 1"/>
                <a:gd name="f38" fmla="*/ 15 f32 1"/>
                <a:gd name="f39" fmla="*/ 17 f31 1"/>
                <a:gd name="f40" fmla="*/ 4 f32 1"/>
                <a:gd name="f41" fmla="*/ 36 f31 1"/>
                <a:gd name="f42" fmla="*/ 11 f32 1"/>
                <a:gd name="f43" fmla="*/ 18 f31 1"/>
                <a:gd name="f44" fmla="+- f33 0 f1"/>
                <a:gd name="f45" fmla="*/ f36 1 16"/>
                <a:gd name="f46" fmla="*/ f37 1 36"/>
                <a:gd name="f47" fmla="*/ f38 1 16"/>
                <a:gd name="f48" fmla="*/ f39 1 36"/>
                <a:gd name="f49" fmla="*/ f40 1 16"/>
                <a:gd name="f50" fmla="*/ f41 1 36"/>
                <a:gd name="f51" fmla="*/ f42 1 1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16" h="36">
                  <a:moveTo>
                    <a:pt x="f5" y="f5"/>
                  </a:moveTo>
                  <a:cubicBezTo>
                    <a:pt x="f8" y="f9"/>
                    <a:pt x="f10" y="f8"/>
                    <a:pt x="f11" y="f12"/>
                  </a:cubicBezTo>
                  <a:cubicBezTo>
                    <a:pt x="f6" y="f13"/>
                    <a:pt x="f14" y="f15"/>
                    <a:pt x="f16" y="f7"/>
                  </a:cubicBezTo>
                  <a:cubicBezTo>
                    <a:pt x="f8" y="f17"/>
                    <a:pt x="f18" y="f19"/>
                    <a:pt x="f14" y="f20"/>
                  </a:cubicBezTo>
                  <a:cubicBezTo>
                    <a:pt x="f14" y="f21"/>
                    <a:pt x="f22" y="f23"/>
                    <a:pt x="f5" y="f5"/>
                  </a:cubicBezTo>
                  <a:close/>
                </a:path>
              </a:pathLst>
            </a:custGeom>
            <a:solidFill>
              <a:srgbClr val="D7A8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Freeform 37">
              <a:extLst>
                <a:ext uri="{FF2B5EF4-FFF2-40B4-BE49-F238E27FC236}">
                  <a16:creationId xmlns:a16="http://schemas.microsoft.com/office/drawing/2014/main" id="{511C0163-5BAB-3FEB-5073-7B1C0459957B}"/>
                </a:ext>
              </a:extLst>
            </p:cNvPr>
            <p:cNvSpPr/>
            <p:nvPr/>
          </p:nvSpPr>
          <p:spPr>
            <a:xfrm>
              <a:off x="1670105" y="2922925"/>
              <a:ext cx="166109" cy="85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16"/>
                <a:gd name="f8" fmla="val 11"/>
                <a:gd name="f9" fmla="val 19"/>
                <a:gd name="f10" fmla="val 6"/>
                <a:gd name="f11" fmla="val 9"/>
                <a:gd name="f12" fmla="val 5"/>
                <a:gd name="f13" fmla="val 4"/>
                <a:gd name="f14" fmla="+- 0 0 -90"/>
                <a:gd name="f15" fmla="*/ f3 1 31"/>
                <a:gd name="f16" fmla="*/ f4 1 1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31"/>
                <a:gd name="f25" fmla="*/ f21 1 16"/>
                <a:gd name="f26" fmla="*/ 31 f22 1"/>
                <a:gd name="f27" fmla="*/ 11 f21 1"/>
                <a:gd name="f28" fmla="*/ 0 f22 1"/>
                <a:gd name="f29" fmla="*/ 16 f21 1"/>
                <a:gd name="f30" fmla="+- f23 0 f1"/>
                <a:gd name="f31" fmla="*/ f26 1 31"/>
                <a:gd name="f32" fmla="*/ f27 1 16"/>
                <a:gd name="f33" fmla="*/ f28 1 31"/>
                <a:gd name="f34" fmla="*/ f29 1 16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31" h="16">
                  <a:moveTo>
                    <a:pt x="f6" y="f8"/>
                  </a:moveTo>
                  <a:cubicBezTo>
                    <a:pt x="f9" y="f10"/>
                    <a:pt x="f11" y="f10"/>
                    <a:pt x="f5" y="f7"/>
                  </a:cubicBezTo>
                  <a:cubicBezTo>
                    <a:pt x="f12" y="f13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5F4D3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Freeform 38">
              <a:extLst>
                <a:ext uri="{FF2B5EF4-FFF2-40B4-BE49-F238E27FC236}">
                  <a16:creationId xmlns:a16="http://schemas.microsoft.com/office/drawing/2014/main" id="{BFB5DC9F-0880-010B-A597-796CD5399B41}"/>
                </a:ext>
              </a:extLst>
            </p:cNvPr>
            <p:cNvSpPr/>
            <p:nvPr/>
          </p:nvSpPr>
          <p:spPr>
            <a:xfrm>
              <a:off x="1306796" y="3126553"/>
              <a:ext cx="100739" cy="1018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5"/>
                <a:gd name="f8" fmla="val 1"/>
                <a:gd name="f9" fmla="val 14"/>
                <a:gd name="f10" fmla="val 2"/>
                <a:gd name="f11" fmla="val 10"/>
                <a:gd name="f12" fmla="val 3"/>
                <a:gd name="f13" fmla="val 7"/>
                <a:gd name="f14" fmla="val 15"/>
                <a:gd name="f15" fmla="+- 0 0 -90"/>
                <a:gd name="f16" fmla="*/ f3 1 19"/>
                <a:gd name="f17" fmla="*/ f4 1 19"/>
                <a:gd name="f18" fmla="val f5"/>
                <a:gd name="f19" fmla="val f6"/>
                <a:gd name="f20" fmla="*/ f15 f0 1"/>
                <a:gd name="f21" fmla="+- f19 0 f18"/>
                <a:gd name="f22" fmla="*/ f20 1 f2"/>
                <a:gd name="f23" fmla="*/ f21 1 19"/>
                <a:gd name="f24" fmla="*/ 0 f21 1"/>
                <a:gd name="f25" fmla="*/ 19 f21 1"/>
                <a:gd name="f26" fmla="*/ 1 f21 1"/>
                <a:gd name="f27" fmla="*/ 7 f21 1"/>
                <a:gd name="f28" fmla="+- f22 0 f1"/>
                <a:gd name="f29" fmla="*/ f24 1 19"/>
                <a:gd name="f30" fmla="*/ f25 1 19"/>
                <a:gd name="f31" fmla="*/ f26 1 19"/>
                <a:gd name="f32" fmla="*/ f27 1 19"/>
                <a:gd name="f33" fmla="*/ 0 1 f23"/>
                <a:gd name="f34" fmla="*/ f19 1 f23"/>
                <a:gd name="f35" fmla="*/ f29 1 f23"/>
                <a:gd name="f36" fmla="*/ f30 1 f23"/>
                <a:gd name="f37" fmla="*/ f31 1 f23"/>
                <a:gd name="f38" fmla="*/ f32 1 f23"/>
                <a:gd name="f39" fmla="*/ f33 f16 1"/>
                <a:gd name="f40" fmla="*/ f34 f16 1"/>
                <a:gd name="f41" fmla="*/ f34 f17 1"/>
                <a:gd name="f42" fmla="*/ f33 f17 1"/>
                <a:gd name="f43" fmla="*/ f35 f16 1"/>
                <a:gd name="f44" fmla="*/ f36 f17 1"/>
                <a:gd name="f45" fmla="*/ f36 f16 1"/>
                <a:gd name="f46" fmla="*/ f37 f17 1"/>
                <a:gd name="f47" fmla="*/ f38 f16 1"/>
                <a:gd name="f48" fmla="*/ f3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3" y="f44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3" y="f44"/>
                </a:cxn>
              </a:cxnLst>
              <a:rect l="f39" t="f42" r="f40" b="f41"/>
              <a:pathLst>
                <a:path w="19" h="19">
                  <a:moveTo>
                    <a:pt x="f5" y="f6"/>
                  </a:moveTo>
                  <a:cubicBezTo>
                    <a:pt x="f5" y="f7"/>
                    <a:pt x="f7" y="f5"/>
                    <a:pt x="f6" y="f8"/>
                  </a:cubicBezTo>
                  <a:cubicBezTo>
                    <a:pt x="f9" y="f10"/>
                    <a:pt x="f11" y="f12"/>
                    <a:pt x="f13" y="f13"/>
                  </a:cubicBezTo>
                  <a:cubicBezTo>
                    <a:pt x="f12" y="f11"/>
                    <a:pt x="f10" y="f14"/>
                    <a:pt x="f5" y="f6"/>
                  </a:cubicBezTo>
                  <a:close/>
                </a:path>
              </a:pathLst>
            </a:custGeom>
            <a:solidFill>
              <a:srgbClr val="604A2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Freeform 39">
              <a:extLst>
                <a:ext uri="{FF2B5EF4-FFF2-40B4-BE49-F238E27FC236}">
                  <a16:creationId xmlns:a16="http://schemas.microsoft.com/office/drawing/2014/main" id="{DF19B703-AA4E-2E2F-4BFA-3C0DBAB74536}"/>
                </a:ext>
              </a:extLst>
            </p:cNvPr>
            <p:cNvSpPr/>
            <p:nvPr/>
          </p:nvSpPr>
          <p:spPr>
            <a:xfrm>
              <a:off x="1135328" y="3939975"/>
              <a:ext cx="128601" cy="187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35"/>
                <a:gd name="f8" fmla="val 20"/>
                <a:gd name="f9" fmla="val 26"/>
                <a:gd name="f10" fmla="val 21"/>
                <a:gd name="f11" fmla="val 29"/>
                <a:gd name="f12" fmla="val 22"/>
                <a:gd name="f13" fmla="val 32"/>
                <a:gd name="f14" fmla="val 16"/>
                <a:gd name="f15" fmla="val 9"/>
                <a:gd name="f16" fmla="val 33"/>
                <a:gd name="f17" fmla="val 5"/>
                <a:gd name="f18" fmla="val 1"/>
                <a:gd name="f19" fmla="val 13"/>
                <a:gd name="f20" fmla="val 2"/>
                <a:gd name="f21" fmla="val 6"/>
                <a:gd name="f22" fmla="val 3"/>
                <a:gd name="f23" fmla="val 4"/>
                <a:gd name="f24" fmla="val 11"/>
                <a:gd name="f25" fmla="val 12"/>
                <a:gd name="f26" fmla="val 14"/>
                <a:gd name="f27" fmla="val 17"/>
                <a:gd name="f28" fmla="val 19"/>
                <a:gd name="f29" fmla="val 18"/>
                <a:gd name="f30" fmla="val 27"/>
                <a:gd name="f31" fmla="val 25"/>
                <a:gd name="f32" fmla="val 15"/>
                <a:gd name="f33" fmla="val 8"/>
                <a:gd name="f34" fmla="+- 0 0 -90"/>
                <a:gd name="f35" fmla="*/ f3 1 24"/>
                <a:gd name="f36" fmla="*/ f4 1 35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24"/>
                <a:gd name="f45" fmla="*/ f41 1 35"/>
                <a:gd name="f46" fmla="*/ 20 f42 1"/>
                <a:gd name="f47" fmla="*/ 26 f41 1"/>
                <a:gd name="f48" fmla="*/ 24 f42 1"/>
                <a:gd name="f49" fmla="*/ 35 f41 1"/>
                <a:gd name="f50" fmla="*/ 5 f42 1"/>
                <a:gd name="f51" fmla="*/ 2 f42 1"/>
                <a:gd name="f52" fmla="*/ 6 f41 1"/>
                <a:gd name="f53" fmla="*/ 6 f42 1"/>
                <a:gd name="f54" fmla="*/ 1 f41 1"/>
                <a:gd name="f55" fmla="*/ 12 f42 1"/>
                <a:gd name="f56" fmla="*/ 3 f41 1"/>
                <a:gd name="f57" fmla="*/ 19 f42 1"/>
                <a:gd name="f58" fmla="*/ 24 f41 1"/>
                <a:gd name="f59" fmla="*/ 15 f42 1"/>
                <a:gd name="f60" fmla="*/ 25 f41 1"/>
                <a:gd name="f61" fmla="*/ 8 f42 1"/>
                <a:gd name="f62" fmla="*/ 14 f41 1"/>
                <a:gd name="f63" fmla="+- f43 0 f1"/>
                <a:gd name="f64" fmla="*/ f46 1 24"/>
                <a:gd name="f65" fmla="*/ f47 1 35"/>
                <a:gd name="f66" fmla="*/ f48 1 24"/>
                <a:gd name="f67" fmla="*/ f49 1 35"/>
                <a:gd name="f68" fmla="*/ f50 1 24"/>
                <a:gd name="f69" fmla="*/ f51 1 24"/>
                <a:gd name="f70" fmla="*/ f52 1 35"/>
                <a:gd name="f71" fmla="*/ f53 1 24"/>
                <a:gd name="f72" fmla="*/ f54 1 35"/>
                <a:gd name="f73" fmla="*/ f55 1 24"/>
                <a:gd name="f74" fmla="*/ f56 1 35"/>
                <a:gd name="f75" fmla="*/ f57 1 24"/>
                <a:gd name="f76" fmla="*/ f58 1 35"/>
                <a:gd name="f77" fmla="*/ f59 1 24"/>
                <a:gd name="f78" fmla="*/ f60 1 35"/>
                <a:gd name="f79" fmla="*/ f61 1 24"/>
                <a:gd name="f80" fmla="*/ f62 1 35"/>
                <a:gd name="f81" fmla="*/ 0 1 f44"/>
                <a:gd name="f82" fmla="*/ f38 1 f44"/>
                <a:gd name="f83" fmla="*/ 0 1 f45"/>
                <a:gd name="f84" fmla="*/ f39 1 f45"/>
                <a:gd name="f85" fmla="*/ f64 1 f44"/>
                <a:gd name="f86" fmla="*/ f65 1 f45"/>
                <a:gd name="f87" fmla="*/ f66 1 f44"/>
                <a:gd name="f88" fmla="*/ f67 1 f45"/>
                <a:gd name="f89" fmla="*/ f68 1 f44"/>
                <a:gd name="f90" fmla="*/ f69 1 f44"/>
                <a:gd name="f91" fmla="*/ f70 1 f45"/>
                <a:gd name="f92" fmla="*/ f71 1 f44"/>
                <a:gd name="f93" fmla="*/ f72 1 f45"/>
                <a:gd name="f94" fmla="*/ f73 1 f44"/>
                <a:gd name="f95" fmla="*/ f74 1 f45"/>
                <a:gd name="f96" fmla="*/ f75 1 f44"/>
                <a:gd name="f97" fmla="*/ f76 1 f45"/>
                <a:gd name="f98" fmla="*/ f77 1 f44"/>
                <a:gd name="f99" fmla="*/ f78 1 f45"/>
                <a:gd name="f100" fmla="*/ f79 1 f44"/>
                <a:gd name="f101" fmla="*/ f80 1 f45"/>
                <a:gd name="f102" fmla="*/ f81 f35 1"/>
                <a:gd name="f103" fmla="*/ f82 f35 1"/>
                <a:gd name="f104" fmla="*/ f84 f36 1"/>
                <a:gd name="f105" fmla="*/ f83 f36 1"/>
                <a:gd name="f106" fmla="*/ f85 f35 1"/>
                <a:gd name="f107" fmla="*/ f86 f36 1"/>
                <a:gd name="f108" fmla="*/ f87 f35 1"/>
                <a:gd name="f109" fmla="*/ f88 f36 1"/>
                <a:gd name="f110" fmla="*/ f89 f35 1"/>
                <a:gd name="f111" fmla="*/ f90 f35 1"/>
                <a:gd name="f112" fmla="*/ f91 f36 1"/>
                <a:gd name="f113" fmla="*/ f92 f35 1"/>
                <a:gd name="f114" fmla="*/ f93 f36 1"/>
                <a:gd name="f115" fmla="*/ f94 f35 1"/>
                <a:gd name="f116" fmla="*/ f95 f36 1"/>
                <a:gd name="f117" fmla="*/ f96 f35 1"/>
                <a:gd name="f118" fmla="*/ f97 f36 1"/>
                <a:gd name="f119" fmla="*/ f98 f35 1"/>
                <a:gd name="f120" fmla="*/ f99 f36 1"/>
                <a:gd name="f121" fmla="*/ f100 f35 1"/>
                <a:gd name="f122" fmla="*/ f10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6" y="f107"/>
                </a:cxn>
                <a:cxn ang="f63">
                  <a:pos x="f108" y="f109"/>
                </a:cxn>
                <a:cxn ang="f63">
                  <a:pos x="f110" y="f107"/>
                </a:cxn>
                <a:cxn ang="f63">
                  <a:pos x="f111" y="f112"/>
                </a:cxn>
                <a:cxn ang="f63">
                  <a:pos x="f113" y="f114"/>
                </a:cxn>
                <a:cxn ang="f63">
                  <a:pos x="f115" y="f116"/>
                </a:cxn>
                <a:cxn ang="f63">
                  <a:pos x="f117" y="f118"/>
                </a:cxn>
                <a:cxn ang="f63">
                  <a:pos x="f119" y="f120"/>
                </a:cxn>
                <a:cxn ang="f63">
                  <a:pos x="f121" y="f122"/>
                </a:cxn>
                <a:cxn ang="f63">
                  <a:pos x="f106" y="f107"/>
                </a:cxn>
              </a:cxnLst>
              <a:rect l="f102" t="f105" r="f103" b="f104"/>
              <a:pathLst>
                <a:path w="24" h="35">
                  <a:moveTo>
                    <a:pt x="f8" y="f9"/>
                  </a:moveTo>
                  <a:cubicBezTo>
                    <a:pt x="f10" y="f11"/>
                    <a:pt x="f12" y="f13"/>
                    <a:pt x="f6" y="f7"/>
                  </a:cubicBezTo>
                  <a:cubicBezTo>
                    <a:pt x="f14" y="f7"/>
                    <a:pt x="f15" y="f16"/>
                    <a:pt x="f17" y="f9"/>
                  </a:cubicBezTo>
                  <a:cubicBezTo>
                    <a:pt x="f18" y="f8"/>
                    <a:pt x="f5" y="f19"/>
                    <a:pt x="f20" y="f21"/>
                  </a:cubicBezTo>
                  <a:cubicBezTo>
                    <a:pt x="f22" y="f23"/>
                    <a:pt x="f23" y="f20"/>
                    <a:pt x="f21" y="f18"/>
                  </a:cubicBezTo>
                  <a:cubicBezTo>
                    <a:pt x="f15" y="f5"/>
                    <a:pt x="f24" y="f5"/>
                    <a:pt x="f25" y="f22"/>
                  </a:cubicBezTo>
                  <a:cubicBezTo>
                    <a:pt x="f26" y="f24"/>
                    <a:pt x="f27" y="f27"/>
                    <a:pt x="f28" y="f6"/>
                  </a:cubicBezTo>
                  <a:cubicBezTo>
                    <a:pt x="f29" y="f30"/>
                    <a:pt x="f14" y="f31"/>
                    <a:pt x="f32" y="f31"/>
                  </a:cubicBezTo>
                  <a:cubicBezTo>
                    <a:pt x="f24" y="f12"/>
                    <a:pt x="f33" y="f28"/>
                    <a:pt x="f33" y="f26"/>
                  </a:cubicBezTo>
                  <a:cubicBezTo>
                    <a:pt x="f33" y="f10"/>
                    <a:pt x="f19" y="f31"/>
                    <a:pt x="f8" y="f9"/>
                  </a:cubicBezTo>
                  <a:close/>
                </a:path>
              </a:pathLst>
            </a:custGeom>
            <a:solidFill>
              <a:srgbClr val="FBE2C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Freeform 40">
              <a:extLst>
                <a:ext uri="{FF2B5EF4-FFF2-40B4-BE49-F238E27FC236}">
                  <a16:creationId xmlns:a16="http://schemas.microsoft.com/office/drawing/2014/main" id="{A0B1B0AB-1C7C-81DC-3B41-BBE903F19EF9}"/>
                </a:ext>
              </a:extLst>
            </p:cNvPr>
            <p:cNvSpPr/>
            <p:nvPr/>
          </p:nvSpPr>
          <p:spPr>
            <a:xfrm>
              <a:off x="1156761" y="3993559"/>
              <a:ext cx="85734" cy="85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6"/>
                <a:gd name="f8" fmla="val 8"/>
                <a:gd name="f9" fmla="val 5"/>
                <a:gd name="f10" fmla="val 3"/>
                <a:gd name="f11" fmla="val 7"/>
                <a:gd name="f12" fmla="val 10"/>
                <a:gd name="f13" fmla="val 9"/>
                <a:gd name="f14" fmla="val 12"/>
                <a:gd name="f15" fmla="val 11"/>
                <a:gd name="f16" fmla="val 15"/>
                <a:gd name="f17" fmla="val 14"/>
                <a:gd name="f18" fmla="+- 0 0 -90"/>
                <a:gd name="f19" fmla="*/ f3 1 16"/>
                <a:gd name="f20" fmla="*/ f4 1 16"/>
                <a:gd name="f21" fmla="val f5"/>
                <a:gd name="f22" fmla="val f6"/>
                <a:gd name="f23" fmla="*/ f18 f0 1"/>
                <a:gd name="f24" fmla="+- f22 0 f21"/>
                <a:gd name="f25" fmla="*/ f23 1 f2"/>
                <a:gd name="f26" fmla="*/ f24 1 16"/>
                <a:gd name="f27" fmla="*/ 16 f24 1"/>
                <a:gd name="f28" fmla="*/ 5 f24 1"/>
                <a:gd name="f29" fmla="*/ 0 f24 1"/>
                <a:gd name="f30" fmla="*/ 7 f24 1"/>
                <a:gd name="f31" fmla="*/ 10 f24 1"/>
                <a:gd name="f32" fmla="*/ 15 f24 1"/>
                <a:gd name="f33" fmla="*/ 14 f24 1"/>
                <a:gd name="f34" fmla="+- f25 0 f1"/>
                <a:gd name="f35" fmla="*/ f27 1 16"/>
                <a:gd name="f36" fmla="*/ f28 1 16"/>
                <a:gd name="f37" fmla="*/ f29 1 16"/>
                <a:gd name="f38" fmla="*/ f30 1 16"/>
                <a:gd name="f39" fmla="*/ f31 1 16"/>
                <a:gd name="f40" fmla="*/ f32 1 16"/>
                <a:gd name="f41" fmla="*/ f33 1 16"/>
                <a:gd name="f42" fmla="*/ 0 1 f26"/>
                <a:gd name="f43" fmla="*/ f22 1 f26"/>
                <a:gd name="f44" fmla="*/ f35 1 f26"/>
                <a:gd name="f45" fmla="*/ f36 1 f26"/>
                <a:gd name="f46" fmla="*/ f37 1 f26"/>
                <a:gd name="f47" fmla="*/ f38 1 f26"/>
                <a:gd name="f48" fmla="*/ f39 1 f26"/>
                <a:gd name="f49" fmla="*/ f40 1 f26"/>
                <a:gd name="f50" fmla="*/ f41 1 f26"/>
                <a:gd name="f51" fmla="*/ f42 f19 1"/>
                <a:gd name="f52" fmla="*/ f43 f19 1"/>
                <a:gd name="f53" fmla="*/ f43 f20 1"/>
                <a:gd name="f54" fmla="*/ f42 f20 1"/>
                <a:gd name="f55" fmla="*/ f44 f19 1"/>
                <a:gd name="f56" fmla="*/ f44 f20 1"/>
                <a:gd name="f57" fmla="*/ f45 f19 1"/>
                <a:gd name="f58" fmla="*/ f46 f20 1"/>
                <a:gd name="f59" fmla="*/ f47 f19 1"/>
                <a:gd name="f60" fmla="*/ f48 f20 1"/>
                <a:gd name="f61" fmla="*/ f49 f19 1"/>
                <a:gd name="f62" fmla="*/ f5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55" y="f56"/>
                </a:cxn>
              </a:cxnLst>
              <a:rect l="f51" t="f54" r="f52" b="f53"/>
              <a:pathLst>
                <a:path w="16" h="16">
                  <a:moveTo>
                    <a:pt x="f6" y="f6"/>
                  </a:moveTo>
                  <a:cubicBezTo>
                    <a:pt x="f7" y="f6"/>
                    <a:pt x="f5" y="f8"/>
                    <a:pt x="f9" y="f5"/>
                  </a:cubicBezTo>
                  <a:cubicBezTo>
                    <a:pt x="f9" y="f10"/>
                    <a:pt x="f9" y="f11"/>
                    <a:pt x="f11" y="f12"/>
                  </a:cubicBezTo>
                  <a:cubicBezTo>
                    <a:pt x="f13" y="f14"/>
                    <a:pt x="f15" y="f16"/>
                    <a:pt x="f16" y="f17"/>
                  </a:cubicBezTo>
                  <a:cubicBezTo>
                    <a:pt x="f6" y="f16"/>
                    <a:pt x="f6" y="f6"/>
                    <a:pt x="f6" y="f6"/>
                  </a:cubicBezTo>
                  <a:close/>
                </a:path>
              </a:pathLst>
            </a:custGeom>
            <a:solidFill>
              <a:srgbClr val="D1AC8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Freeform 41">
              <a:extLst>
                <a:ext uri="{FF2B5EF4-FFF2-40B4-BE49-F238E27FC236}">
                  <a16:creationId xmlns:a16="http://schemas.microsoft.com/office/drawing/2014/main" id="{B0B8A4A1-1447-6E0E-FB6D-ED024B635311}"/>
                </a:ext>
              </a:extLst>
            </p:cNvPr>
            <p:cNvSpPr/>
            <p:nvPr/>
          </p:nvSpPr>
          <p:spPr>
            <a:xfrm>
              <a:off x="1541504" y="4170395"/>
              <a:ext cx="133959" cy="1007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19"/>
                <a:gd name="f8" fmla="val 8"/>
                <a:gd name="f9" fmla="val 5"/>
                <a:gd name="f10" fmla="val 4"/>
                <a:gd name="f11" fmla="val 12"/>
                <a:gd name="f12" fmla="val 18"/>
                <a:gd name="f13" fmla="val 2"/>
                <a:gd name="f14" fmla="val 20"/>
                <a:gd name="f15" fmla="val 1"/>
                <a:gd name="f16" fmla="val 22"/>
                <a:gd name="f17" fmla="val 23"/>
                <a:gd name="f18" fmla="val 24"/>
                <a:gd name="f19" fmla="val 9"/>
                <a:gd name="f20" fmla="val 14"/>
                <a:gd name="f21" fmla="val 21"/>
                <a:gd name="f22" fmla="val 15"/>
                <a:gd name="f23" fmla="val 7"/>
                <a:gd name="f24" fmla="+- 0 0 -90"/>
                <a:gd name="f25" fmla="*/ f3 1 25"/>
                <a:gd name="f26" fmla="*/ f4 1 1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5"/>
                <a:gd name="f35" fmla="*/ f31 1 19"/>
                <a:gd name="f36" fmla="*/ 0 f32 1"/>
                <a:gd name="f37" fmla="*/ 8 f31 1"/>
                <a:gd name="f38" fmla="*/ 18 f32 1"/>
                <a:gd name="f39" fmla="*/ 2 f31 1"/>
                <a:gd name="f40" fmla="*/ 23 f32 1"/>
                <a:gd name="f41" fmla="*/ 0 f31 1"/>
                <a:gd name="f42" fmla="*/ 24 f32 1"/>
                <a:gd name="f43" fmla="*/ 4 f31 1"/>
                <a:gd name="f44" fmla="*/ 21 f32 1"/>
                <a:gd name="f45" fmla="*/ 19 f31 1"/>
                <a:gd name="f46" fmla="+- f33 0 f1"/>
                <a:gd name="f47" fmla="*/ f36 1 25"/>
                <a:gd name="f48" fmla="*/ f37 1 19"/>
                <a:gd name="f49" fmla="*/ f38 1 25"/>
                <a:gd name="f50" fmla="*/ f39 1 19"/>
                <a:gd name="f51" fmla="*/ f40 1 25"/>
                <a:gd name="f52" fmla="*/ f41 1 19"/>
                <a:gd name="f53" fmla="*/ f42 1 25"/>
                <a:gd name="f54" fmla="*/ f43 1 19"/>
                <a:gd name="f55" fmla="*/ f44 1 25"/>
                <a:gd name="f56" fmla="*/ f45 1 19"/>
                <a:gd name="f57" fmla="*/ 0 1 f34"/>
                <a:gd name="f58" fmla="*/ f28 1 f34"/>
                <a:gd name="f59" fmla="*/ 0 1 f35"/>
                <a:gd name="f60" fmla="*/ f29 1 f35"/>
                <a:gd name="f61" fmla="*/ f47 1 f34"/>
                <a:gd name="f62" fmla="*/ f48 1 f35"/>
                <a:gd name="f63" fmla="*/ f49 1 f34"/>
                <a:gd name="f64" fmla="*/ f50 1 f35"/>
                <a:gd name="f65" fmla="*/ f51 1 f34"/>
                <a:gd name="f66" fmla="*/ f52 1 f35"/>
                <a:gd name="f67" fmla="*/ f53 1 f34"/>
                <a:gd name="f68" fmla="*/ f54 1 f35"/>
                <a:gd name="f69" fmla="*/ f55 1 f34"/>
                <a:gd name="f70" fmla="*/ f56 1 f35"/>
                <a:gd name="f71" fmla="*/ f57 f25 1"/>
                <a:gd name="f72" fmla="*/ f58 f25 1"/>
                <a:gd name="f73" fmla="*/ f60 f26 1"/>
                <a:gd name="f74" fmla="*/ f59 f26 1"/>
                <a:gd name="f75" fmla="*/ f61 f25 1"/>
                <a:gd name="f76" fmla="*/ f62 f26 1"/>
                <a:gd name="f77" fmla="*/ f63 f25 1"/>
                <a:gd name="f78" fmla="*/ f64 f26 1"/>
                <a:gd name="f79" fmla="*/ f65 f25 1"/>
                <a:gd name="f80" fmla="*/ f66 f26 1"/>
                <a:gd name="f81" fmla="*/ f67 f25 1"/>
                <a:gd name="f82" fmla="*/ f68 f26 1"/>
                <a:gd name="f83" fmla="*/ f69 f25 1"/>
                <a:gd name="f84" fmla="*/ f7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9" y="f80"/>
                </a:cxn>
                <a:cxn ang="f46">
                  <a:pos x="f81" y="f82"/>
                </a:cxn>
                <a:cxn ang="f46">
                  <a:pos x="f83" y="f84"/>
                </a:cxn>
                <a:cxn ang="f46">
                  <a:pos x="f75" y="f76"/>
                </a:cxn>
              </a:cxnLst>
              <a:rect l="f71" t="f74" r="f72" b="f73"/>
              <a:pathLst>
                <a:path w="25" h="19">
                  <a:moveTo>
                    <a:pt x="f5" y="f8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4" y="f15"/>
                    <a:pt x="f16" y="f15"/>
                    <a:pt x="f17" y="f5"/>
                  </a:cubicBezTo>
                  <a:cubicBezTo>
                    <a:pt x="f6" y="f15"/>
                    <a:pt x="f18" y="f13"/>
                    <a:pt x="f18" y="f10"/>
                  </a:cubicBezTo>
                  <a:cubicBezTo>
                    <a:pt x="f17" y="f19"/>
                    <a:pt x="f16" y="f20"/>
                    <a:pt x="f21" y="f7"/>
                  </a:cubicBezTo>
                  <a:cubicBezTo>
                    <a:pt x="f20" y="f22"/>
                    <a:pt x="f23" y="f11"/>
                    <a:pt x="f5" y="f8"/>
                  </a:cubicBezTo>
                  <a:close/>
                </a:path>
              </a:pathLst>
            </a:custGeom>
            <a:solidFill>
              <a:srgbClr val="AED9D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Freeform 42">
              <a:extLst>
                <a:ext uri="{FF2B5EF4-FFF2-40B4-BE49-F238E27FC236}">
                  <a16:creationId xmlns:a16="http://schemas.microsoft.com/office/drawing/2014/main" id="{8CF5DB4D-F117-DD35-BA2A-A27742D366C3}"/>
                </a:ext>
              </a:extLst>
            </p:cNvPr>
            <p:cNvSpPr/>
            <p:nvPr/>
          </p:nvSpPr>
          <p:spPr>
            <a:xfrm>
              <a:off x="1194270" y="4281851"/>
              <a:ext cx="123242" cy="1018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19"/>
                <a:gd name="f8" fmla="val 17"/>
                <a:gd name="f9" fmla="val 15"/>
                <a:gd name="f10" fmla="val 1"/>
                <a:gd name="f11" fmla="val 14"/>
                <a:gd name="f12" fmla="val 3"/>
                <a:gd name="f13" fmla="val 7"/>
                <a:gd name="f14" fmla="val 10"/>
                <a:gd name="f15" fmla="val 16"/>
                <a:gd name="f16" fmla="val 12"/>
                <a:gd name="f17" fmla="val 13"/>
                <a:gd name="f18" fmla="val 11"/>
                <a:gd name="f19" fmla="val 8"/>
                <a:gd name="f20" fmla="val 6"/>
                <a:gd name="f21" fmla="val 4"/>
                <a:gd name="f22" fmla="val 2"/>
                <a:gd name="f23" fmla="val 21"/>
                <a:gd name="f24" fmla="val 20"/>
                <a:gd name="f25" fmla="val 5"/>
                <a:gd name="f26" fmla="val 18"/>
                <a:gd name="f27" fmla="+- 0 0 -90"/>
                <a:gd name="f28" fmla="*/ f3 1 23"/>
                <a:gd name="f29" fmla="*/ f4 1 19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3"/>
                <a:gd name="f38" fmla="*/ f34 1 19"/>
                <a:gd name="f39" fmla="*/ 0 f35 1"/>
                <a:gd name="f40" fmla="*/ 17 f34 1"/>
                <a:gd name="f41" fmla="*/ 3 f35 1"/>
                <a:gd name="f42" fmla="*/ 15 f34 1"/>
                <a:gd name="f43" fmla="*/ 12 f35 1"/>
                <a:gd name="f44" fmla="*/ 12 f34 1"/>
                <a:gd name="f45" fmla="*/ 15 f35 1"/>
                <a:gd name="f46" fmla="*/ 11 f34 1"/>
                <a:gd name="f47" fmla="*/ 17 f35 1"/>
                <a:gd name="f48" fmla="*/ 8 f34 1"/>
                <a:gd name="f49" fmla="*/ 16 f35 1"/>
                <a:gd name="f50" fmla="*/ 2 f34 1"/>
                <a:gd name="f51" fmla="*/ 23 f35 1"/>
                <a:gd name="f52" fmla="*/ 0 f34 1"/>
                <a:gd name="f53" fmla="*/ 20 f35 1"/>
                <a:gd name="f54" fmla="*/ 5 f34 1"/>
                <a:gd name="f55" fmla="*/ 19 f35 1"/>
                <a:gd name="f56" fmla="*/ 7 f34 1"/>
                <a:gd name="f57" fmla="*/ 8 f35 1"/>
                <a:gd name="f58" fmla="*/ 18 f34 1"/>
                <a:gd name="f59" fmla="*/ 5 f35 1"/>
                <a:gd name="f60" fmla="+- f36 0 f1"/>
                <a:gd name="f61" fmla="*/ f39 1 23"/>
                <a:gd name="f62" fmla="*/ f40 1 19"/>
                <a:gd name="f63" fmla="*/ f41 1 23"/>
                <a:gd name="f64" fmla="*/ f42 1 19"/>
                <a:gd name="f65" fmla="*/ f43 1 23"/>
                <a:gd name="f66" fmla="*/ f44 1 19"/>
                <a:gd name="f67" fmla="*/ f45 1 23"/>
                <a:gd name="f68" fmla="*/ f46 1 19"/>
                <a:gd name="f69" fmla="*/ f47 1 23"/>
                <a:gd name="f70" fmla="*/ f48 1 19"/>
                <a:gd name="f71" fmla="*/ f49 1 23"/>
                <a:gd name="f72" fmla="*/ f50 1 19"/>
                <a:gd name="f73" fmla="*/ f51 1 23"/>
                <a:gd name="f74" fmla="*/ f52 1 19"/>
                <a:gd name="f75" fmla="*/ f53 1 23"/>
                <a:gd name="f76" fmla="*/ f54 1 19"/>
                <a:gd name="f77" fmla="*/ f55 1 23"/>
                <a:gd name="f78" fmla="*/ f56 1 19"/>
                <a:gd name="f79" fmla="*/ f57 1 23"/>
                <a:gd name="f80" fmla="*/ f58 1 19"/>
                <a:gd name="f81" fmla="*/ f59 1 23"/>
                <a:gd name="f82" fmla="*/ 0 1 f37"/>
                <a:gd name="f83" fmla="*/ f31 1 f37"/>
                <a:gd name="f84" fmla="*/ 0 1 f38"/>
                <a:gd name="f85" fmla="*/ f32 1 f38"/>
                <a:gd name="f86" fmla="*/ f61 1 f37"/>
                <a:gd name="f87" fmla="*/ f62 1 f38"/>
                <a:gd name="f88" fmla="*/ f63 1 f37"/>
                <a:gd name="f89" fmla="*/ f64 1 f38"/>
                <a:gd name="f90" fmla="*/ f65 1 f37"/>
                <a:gd name="f91" fmla="*/ f66 1 f38"/>
                <a:gd name="f92" fmla="*/ f67 1 f37"/>
                <a:gd name="f93" fmla="*/ f68 1 f38"/>
                <a:gd name="f94" fmla="*/ f69 1 f37"/>
                <a:gd name="f95" fmla="*/ f70 1 f38"/>
                <a:gd name="f96" fmla="*/ f71 1 f37"/>
                <a:gd name="f97" fmla="*/ f72 1 f38"/>
                <a:gd name="f98" fmla="*/ f73 1 f37"/>
                <a:gd name="f99" fmla="*/ f74 1 f38"/>
                <a:gd name="f100" fmla="*/ f75 1 f37"/>
                <a:gd name="f101" fmla="*/ f76 1 f38"/>
                <a:gd name="f102" fmla="*/ f77 1 f37"/>
                <a:gd name="f103" fmla="*/ f78 1 f38"/>
                <a:gd name="f104" fmla="*/ f79 1 f37"/>
                <a:gd name="f105" fmla="*/ f80 1 f38"/>
                <a:gd name="f106" fmla="*/ f81 1 f37"/>
                <a:gd name="f107" fmla="*/ f82 f28 1"/>
                <a:gd name="f108" fmla="*/ f83 f28 1"/>
                <a:gd name="f109" fmla="*/ f85 f29 1"/>
                <a:gd name="f110" fmla="*/ f84 f29 1"/>
                <a:gd name="f111" fmla="*/ f86 f28 1"/>
                <a:gd name="f112" fmla="*/ f87 f29 1"/>
                <a:gd name="f113" fmla="*/ f88 f28 1"/>
                <a:gd name="f114" fmla="*/ f89 f29 1"/>
                <a:gd name="f115" fmla="*/ f90 f28 1"/>
                <a:gd name="f116" fmla="*/ f91 f29 1"/>
                <a:gd name="f117" fmla="*/ f92 f28 1"/>
                <a:gd name="f118" fmla="*/ f93 f29 1"/>
                <a:gd name="f119" fmla="*/ f94 f28 1"/>
                <a:gd name="f120" fmla="*/ f95 f29 1"/>
                <a:gd name="f121" fmla="*/ f96 f28 1"/>
                <a:gd name="f122" fmla="*/ f97 f29 1"/>
                <a:gd name="f123" fmla="*/ f98 f28 1"/>
                <a:gd name="f124" fmla="*/ f99 f29 1"/>
                <a:gd name="f125" fmla="*/ f100 f28 1"/>
                <a:gd name="f126" fmla="*/ f101 f29 1"/>
                <a:gd name="f127" fmla="*/ f102 f28 1"/>
                <a:gd name="f128" fmla="*/ f103 f29 1"/>
                <a:gd name="f129" fmla="*/ f104 f28 1"/>
                <a:gd name="f130" fmla="*/ f105 f29 1"/>
                <a:gd name="f131" fmla="*/ f10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111" y="f112"/>
                </a:cxn>
                <a:cxn ang="f60">
                  <a:pos x="f113" y="f114"/>
                </a:cxn>
                <a:cxn ang="f60">
                  <a:pos x="f115" y="f116"/>
                </a:cxn>
                <a:cxn ang="f60">
                  <a:pos x="f117" y="f118"/>
                </a:cxn>
                <a:cxn ang="f60">
                  <a:pos x="f119" y="f120"/>
                </a:cxn>
                <a:cxn ang="f60">
                  <a:pos x="f121" y="f122"/>
                </a:cxn>
                <a:cxn ang="f60">
                  <a:pos x="f123" y="f124"/>
                </a:cxn>
                <a:cxn ang="f60">
                  <a:pos x="f125" y="f126"/>
                </a:cxn>
                <a:cxn ang="f60">
                  <a:pos x="f127" y="f128"/>
                </a:cxn>
                <a:cxn ang="f60">
                  <a:pos x="f129" y="f130"/>
                </a:cxn>
                <a:cxn ang="f60">
                  <a:pos x="f131" y="f130"/>
                </a:cxn>
                <a:cxn ang="f60">
                  <a:pos x="f111" y="f112"/>
                </a:cxn>
              </a:cxnLst>
              <a:rect l="f107" t="f110" r="f108" b="f109"/>
              <a:pathLst>
                <a:path w="23" h="19">
                  <a:moveTo>
                    <a:pt x="f5" y="f8"/>
                  </a:moveTo>
                  <a:cubicBezTo>
                    <a:pt x="f5" y="f9"/>
                    <a:pt x="f10" y="f11"/>
                    <a:pt x="f12" y="f9"/>
                  </a:cubicBezTo>
                  <a:cubicBezTo>
                    <a:pt x="f13" y="f8"/>
                    <a:pt x="f14" y="f15"/>
                    <a:pt x="f16" y="f16"/>
                  </a:cubicBezTo>
                  <a:cubicBezTo>
                    <a:pt x="f17" y="f16"/>
                    <a:pt x="f17" y="f14"/>
                    <a:pt x="f9" y="f18"/>
                  </a:cubicBezTo>
                  <a:cubicBezTo>
                    <a:pt x="f8" y="f18"/>
                    <a:pt x="f8" y="f14"/>
                    <a:pt x="f8" y="f19"/>
                  </a:cubicBezTo>
                  <a:cubicBezTo>
                    <a:pt x="f8" y="f20"/>
                    <a:pt x="f8" y="f21"/>
                    <a:pt x="f15" y="f22"/>
                  </a:cubicBezTo>
                  <a:cubicBezTo>
                    <a:pt x="f7" y="f22"/>
                    <a:pt x="f23" y="f12"/>
                    <a:pt x="f6" y="f5"/>
                  </a:cubicBezTo>
                  <a:cubicBezTo>
                    <a:pt x="f6" y="f22"/>
                    <a:pt x="f6" y="f21"/>
                    <a:pt x="f24" y="f25"/>
                  </a:cubicBezTo>
                  <a:cubicBezTo>
                    <a:pt x="f24" y="f20"/>
                    <a:pt x="f7" y="f20"/>
                    <a:pt x="f7" y="f13"/>
                  </a:cubicBezTo>
                  <a:cubicBezTo>
                    <a:pt x="f23" y="f9"/>
                    <a:pt x="f16" y="f9"/>
                    <a:pt x="f19" y="f26"/>
                  </a:cubicBezTo>
                  <a:cubicBezTo>
                    <a:pt x="f13" y="f7"/>
                    <a:pt x="f20" y="f26"/>
                    <a:pt x="f25" y="f26"/>
                  </a:cubicBezTo>
                  <a:cubicBezTo>
                    <a:pt x="f12" y="f26"/>
                    <a:pt x="f22" y="f15"/>
                    <a:pt x="f5" y="f8"/>
                  </a:cubicBezTo>
                  <a:close/>
                </a:path>
              </a:pathLst>
            </a:custGeom>
            <a:solidFill>
              <a:srgbClr val="DDDCB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Freeform 43">
              <a:extLst>
                <a:ext uri="{FF2B5EF4-FFF2-40B4-BE49-F238E27FC236}">
                  <a16:creationId xmlns:a16="http://schemas.microsoft.com/office/drawing/2014/main" id="{8CC1E317-3709-8EA7-1DED-CAB39A6880E5}"/>
                </a:ext>
              </a:extLst>
            </p:cNvPr>
            <p:cNvSpPr/>
            <p:nvPr/>
          </p:nvSpPr>
          <p:spPr>
            <a:xfrm>
              <a:off x="1487920" y="4031068"/>
              <a:ext cx="171477" cy="6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12"/>
                <a:gd name="f8" fmla="val 3"/>
                <a:gd name="f9" fmla="val 26"/>
                <a:gd name="f10" fmla="val 11"/>
                <a:gd name="f11" fmla="val 18"/>
                <a:gd name="f12" fmla="val 9"/>
                <a:gd name="f13" fmla="val 5"/>
                <a:gd name="f14" fmla="val 2"/>
                <a:gd name="f15" fmla="val 10"/>
                <a:gd name="f16" fmla="val 1"/>
                <a:gd name="f17" fmla="val 20"/>
                <a:gd name="f18" fmla="val 30"/>
                <a:gd name="f19" fmla="val 31"/>
                <a:gd name="f20" fmla="+- 0 0 -90"/>
                <a:gd name="f21" fmla="*/ f3 1 32"/>
                <a:gd name="f22" fmla="*/ f4 1 12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2"/>
                <a:gd name="f31" fmla="*/ f27 1 12"/>
                <a:gd name="f32" fmla="*/ 32 f28 1"/>
                <a:gd name="f33" fmla="*/ 3 f27 1"/>
                <a:gd name="f34" fmla="*/ 9 f28 1"/>
                <a:gd name="f35" fmla="*/ 12 f27 1"/>
                <a:gd name="f36" fmla="*/ 0 f28 1"/>
                <a:gd name="f37" fmla="*/ 5 f27 1"/>
                <a:gd name="f38" fmla="*/ 30 f28 1"/>
                <a:gd name="f39" fmla="*/ 1 f27 1"/>
                <a:gd name="f40" fmla="+- f29 0 f1"/>
                <a:gd name="f41" fmla="*/ f32 1 32"/>
                <a:gd name="f42" fmla="*/ f33 1 12"/>
                <a:gd name="f43" fmla="*/ f34 1 32"/>
                <a:gd name="f44" fmla="*/ f35 1 12"/>
                <a:gd name="f45" fmla="*/ f36 1 32"/>
                <a:gd name="f46" fmla="*/ f37 1 12"/>
                <a:gd name="f47" fmla="*/ f38 1 32"/>
                <a:gd name="f48" fmla="*/ f39 1 12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32" h="12">
                  <a:moveTo>
                    <a:pt x="f6" y="f8"/>
                  </a:moveTo>
                  <a:cubicBezTo>
                    <a:pt x="f9" y="f10"/>
                    <a:pt x="f11" y="f7"/>
                    <a:pt x="f12" y="f7"/>
                  </a:cubicBezTo>
                  <a:cubicBezTo>
                    <a:pt x="f13" y="f7"/>
                    <a:pt x="f14" y="f12"/>
                    <a:pt x="f5" y="f13"/>
                  </a:cubicBezTo>
                  <a:cubicBezTo>
                    <a:pt x="f15" y="f16"/>
                    <a:pt x="f17" y="f5"/>
                    <a:pt x="f18" y="f16"/>
                  </a:cubicBezTo>
                  <a:cubicBezTo>
                    <a:pt x="f19" y="f14"/>
                    <a:pt x="f6" y="f14"/>
                    <a:pt x="f6" y="f8"/>
                  </a:cubicBezTo>
                  <a:close/>
                </a:path>
              </a:pathLst>
            </a:custGeom>
            <a:solidFill>
              <a:srgbClr val="F4A9A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" name="Freeform 44">
              <a:extLst>
                <a:ext uri="{FF2B5EF4-FFF2-40B4-BE49-F238E27FC236}">
                  <a16:creationId xmlns:a16="http://schemas.microsoft.com/office/drawing/2014/main" id="{6DE28206-9F65-D8B5-523A-EAE94B43F555}"/>
                </a:ext>
              </a:extLst>
            </p:cNvPr>
            <p:cNvSpPr/>
            <p:nvPr/>
          </p:nvSpPr>
          <p:spPr>
            <a:xfrm>
              <a:off x="1482562" y="3993559"/>
              <a:ext cx="192910" cy="6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12"/>
                <a:gd name="f8" fmla="val 33"/>
                <a:gd name="f9" fmla="val 10"/>
                <a:gd name="f10" fmla="val 23"/>
                <a:gd name="f11" fmla="val 9"/>
                <a:gd name="f12" fmla="val 14"/>
                <a:gd name="f13" fmla="val 4"/>
                <a:gd name="f14" fmla="val 3"/>
                <a:gd name="f15" fmla="val 2"/>
                <a:gd name="f16" fmla="val 1"/>
                <a:gd name="f17" fmla="val 5"/>
                <a:gd name="f18" fmla="val 21"/>
                <a:gd name="f19" fmla="val 31"/>
                <a:gd name="f20" fmla="val 34"/>
                <a:gd name="f21" fmla="val 35"/>
                <a:gd name="f22" fmla="val 7"/>
                <a:gd name="f23" fmla="+- 0 0 -90"/>
                <a:gd name="f24" fmla="*/ f3 1 36"/>
                <a:gd name="f25" fmla="*/ f4 1 12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6"/>
                <a:gd name="f34" fmla="*/ f30 1 12"/>
                <a:gd name="f35" fmla="*/ 33 f31 1"/>
                <a:gd name="f36" fmla="*/ 10 f30 1"/>
                <a:gd name="f37" fmla="*/ 4 f31 1"/>
                <a:gd name="f38" fmla="*/ 12 f30 1"/>
                <a:gd name="f39" fmla="*/ 1 f31 1"/>
                <a:gd name="f40" fmla="*/ 3 f31 1"/>
                <a:gd name="f41" fmla="*/ 9 f30 1"/>
                <a:gd name="f42" fmla="*/ 31 f31 1"/>
                <a:gd name="f43" fmla="*/ 1 f30 1"/>
                <a:gd name="f44" fmla="*/ 35 f31 1"/>
                <a:gd name="f45" fmla="*/ 5 f30 1"/>
                <a:gd name="f46" fmla="+- f32 0 f1"/>
                <a:gd name="f47" fmla="*/ f35 1 36"/>
                <a:gd name="f48" fmla="*/ f36 1 12"/>
                <a:gd name="f49" fmla="*/ f37 1 36"/>
                <a:gd name="f50" fmla="*/ f38 1 12"/>
                <a:gd name="f51" fmla="*/ f39 1 36"/>
                <a:gd name="f52" fmla="*/ f40 1 36"/>
                <a:gd name="f53" fmla="*/ f41 1 12"/>
                <a:gd name="f54" fmla="*/ f42 1 36"/>
                <a:gd name="f55" fmla="*/ f43 1 12"/>
                <a:gd name="f56" fmla="*/ f44 1 36"/>
                <a:gd name="f57" fmla="*/ f45 1 12"/>
                <a:gd name="f58" fmla="*/ 0 1 f33"/>
                <a:gd name="f59" fmla="*/ f27 1 f33"/>
                <a:gd name="f60" fmla="*/ 0 1 f34"/>
                <a:gd name="f61" fmla="*/ f28 1 f34"/>
                <a:gd name="f62" fmla="*/ f47 1 f33"/>
                <a:gd name="f63" fmla="*/ f48 1 f34"/>
                <a:gd name="f64" fmla="*/ f49 1 f33"/>
                <a:gd name="f65" fmla="*/ f50 1 f34"/>
                <a:gd name="f66" fmla="*/ f51 1 f33"/>
                <a:gd name="f67" fmla="*/ f52 1 f33"/>
                <a:gd name="f68" fmla="*/ f53 1 f34"/>
                <a:gd name="f69" fmla="*/ f54 1 f33"/>
                <a:gd name="f70" fmla="*/ f55 1 f34"/>
                <a:gd name="f71" fmla="*/ f56 1 f33"/>
                <a:gd name="f72" fmla="*/ f57 1 f34"/>
                <a:gd name="f73" fmla="*/ f58 f24 1"/>
                <a:gd name="f74" fmla="*/ f59 f24 1"/>
                <a:gd name="f75" fmla="*/ f61 f25 1"/>
                <a:gd name="f76" fmla="*/ f60 f25 1"/>
                <a:gd name="f77" fmla="*/ f62 f24 1"/>
                <a:gd name="f78" fmla="*/ f63 f25 1"/>
                <a:gd name="f79" fmla="*/ f64 f24 1"/>
                <a:gd name="f80" fmla="*/ f65 f25 1"/>
                <a:gd name="f81" fmla="*/ f66 f24 1"/>
                <a:gd name="f82" fmla="*/ f67 f24 1"/>
                <a:gd name="f83" fmla="*/ f68 f25 1"/>
                <a:gd name="f84" fmla="*/ f69 f24 1"/>
                <a:gd name="f85" fmla="*/ f70 f25 1"/>
                <a:gd name="f86" fmla="*/ f71 f24 1"/>
                <a:gd name="f87" fmla="*/ f7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7" y="f78"/>
                </a:cxn>
                <a:cxn ang="f46">
                  <a:pos x="f79" y="f80"/>
                </a:cxn>
                <a:cxn ang="f46">
                  <a:pos x="f81" y="f80"/>
                </a:cxn>
                <a:cxn ang="f46">
                  <a:pos x="f82" y="f83"/>
                </a:cxn>
                <a:cxn ang="f46">
                  <a:pos x="f84" y="f85"/>
                </a:cxn>
                <a:cxn ang="f46">
                  <a:pos x="f86" y="f87"/>
                </a:cxn>
                <a:cxn ang="f46">
                  <a:pos x="f77" y="f78"/>
                </a:cxn>
              </a:cxnLst>
              <a:rect l="f73" t="f76" r="f74" b="f75"/>
              <a:pathLst>
                <a:path w="36" h="12">
                  <a:moveTo>
                    <a:pt x="f8" y="f9"/>
                  </a:moveTo>
                  <a:cubicBezTo>
                    <a:pt x="f10" y="f11"/>
                    <a:pt x="f12" y="f11"/>
                    <a:pt x="f13" y="f7"/>
                  </a:cubicBezTo>
                  <a:cubicBezTo>
                    <a:pt x="f14" y="f7"/>
                    <a:pt x="f15" y="f7"/>
                    <a:pt x="f16" y="f7"/>
                  </a:cubicBezTo>
                  <a:cubicBezTo>
                    <a:pt x="f5" y="f9"/>
                    <a:pt x="f16" y="f11"/>
                    <a:pt x="f14" y="f11"/>
                  </a:cubicBezTo>
                  <a:cubicBezTo>
                    <a:pt x="f7" y="f17"/>
                    <a:pt x="f18" y="f14"/>
                    <a:pt x="f19" y="f16"/>
                  </a:cubicBezTo>
                  <a:cubicBezTo>
                    <a:pt x="f20" y="f5"/>
                    <a:pt x="f6" y="f16"/>
                    <a:pt x="f21" y="f17"/>
                  </a:cubicBezTo>
                  <a:cubicBezTo>
                    <a:pt x="f21" y="f22"/>
                    <a:pt x="f21" y="f11"/>
                    <a:pt x="f8" y="f9"/>
                  </a:cubicBezTo>
                  <a:close/>
                </a:path>
              </a:pathLst>
            </a:custGeom>
            <a:solidFill>
              <a:srgbClr val="E5898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" name="Freeform 45">
              <a:extLst>
                <a:ext uri="{FF2B5EF4-FFF2-40B4-BE49-F238E27FC236}">
                  <a16:creationId xmlns:a16="http://schemas.microsoft.com/office/drawing/2014/main" id="{EB9DE428-3734-90FD-A018-3477B77F4143}"/>
                </a:ext>
              </a:extLst>
            </p:cNvPr>
            <p:cNvSpPr/>
            <p:nvPr/>
          </p:nvSpPr>
          <p:spPr>
            <a:xfrm>
              <a:off x="1729048" y="3827449"/>
              <a:ext cx="69658" cy="535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10"/>
                <a:gd name="f8" fmla="val 8"/>
                <a:gd name="f9" fmla="val 12"/>
                <a:gd name="f10" fmla="val 1"/>
                <a:gd name="f11" fmla="val 4"/>
                <a:gd name="f12" fmla="val 7"/>
                <a:gd name="f13" fmla="val 9"/>
                <a:gd name="f14" fmla="val 6"/>
                <a:gd name="f15" fmla="val 3"/>
                <a:gd name="f16" fmla="+- 0 0 -90"/>
                <a:gd name="f17" fmla="*/ f3 1 13"/>
                <a:gd name="f18" fmla="*/ f4 1 1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10"/>
                <a:gd name="f27" fmla="*/ f24 1 13"/>
                <a:gd name="f28" fmla="*/ 8 f24 1"/>
                <a:gd name="f29" fmla="*/ 0 f23 1"/>
                <a:gd name="f30" fmla="*/ 13 f24 1"/>
                <a:gd name="f31" fmla="*/ 4 f23 1"/>
                <a:gd name="f32" fmla="*/ 6 f24 1"/>
                <a:gd name="f33" fmla="*/ 10 f23 1"/>
                <a:gd name="f34" fmla="*/ 1 f24 1"/>
                <a:gd name="f35" fmla="*/ 6 f23 1"/>
                <a:gd name="f36" fmla="+- f25 0 f1"/>
                <a:gd name="f37" fmla="*/ f28 1 13"/>
                <a:gd name="f38" fmla="*/ f29 1 10"/>
                <a:gd name="f39" fmla="*/ f30 1 13"/>
                <a:gd name="f40" fmla="*/ f31 1 10"/>
                <a:gd name="f41" fmla="*/ f32 1 13"/>
                <a:gd name="f42" fmla="*/ f33 1 10"/>
                <a:gd name="f43" fmla="*/ f34 1 13"/>
                <a:gd name="f44" fmla="*/ f35 1 10"/>
                <a:gd name="f45" fmla="*/ 0 1 f27"/>
                <a:gd name="f46" fmla="*/ f20 1 f27"/>
                <a:gd name="f47" fmla="*/ 0 1 f26"/>
                <a:gd name="f48" fmla="*/ f21 1 f26"/>
                <a:gd name="f49" fmla="*/ f37 1 f27"/>
                <a:gd name="f50" fmla="*/ f38 1 f26"/>
                <a:gd name="f51" fmla="*/ f39 1 f27"/>
                <a:gd name="f52" fmla="*/ f40 1 f26"/>
                <a:gd name="f53" fmla="*/ f41 1 f27"/>
                <a:gd name="f54" fmla="*/ f42 1 f26"/>
                <a:gd name="f55" fmla="*/ f43 1 f27"/>
                <a:gd name="f56" fmla="*/ f44 1 f26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3" h="10">
                  <a:moveTo>
                    <a:pt x="f8" y="f5"/>
                  </a:moveTo>
                  <a:cubicBezTo>
                    <a:pt x="f7" y="f5"/>
                    <a:pt x="f9" y="f10"/>
                    <a:pt x="f6" y="f11"/>
                  </a:cubicBezTo>
                  <a:cubicBezTo>
                    <a:pt x="f6" y="f12"/>
                    <a:pt x="f13" y="f7"/>
                    <a:pt x="f14" y="f7"/>
                  </a:cubicBezTo>
                  <a:cubicBezTo>
                    <a:pt x="f15" y="f7"/>
                    <a:pt x="f10" y="f8"/>
                    <a:pt x="f10" y="f14"/>
                  </a:cubicBezTo>
                  <a:cubicBezTo>
                    <a:pt x="f5" y="f15"/>
                    <a:pt x="f11" y="f5"/>
                    <a:pt x="f8" y="f5"/>
                  </a:cubicBezTo>
                  <a:close/>
                </a:path>
              </a:pathLst>
            </a:custGeom>
            <a:solidFill>
              <a:srgbClr val="EC8D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" name="Freeform 46">
              <a:extLst>
                <a:ext uri="{FF2B5EF4-FFF2-40B4-BE49-F238E27FC236}">
                  <a16:creationId xmlns:a16="http://schemas.microsoft.com/office/drawing/2014/main" id="{D2BB333B-59CE-0034-6634-0674068C5692}"/>
                </a:ext>
              </a:extLst>
            </p:cNvPr>
            <p:cNvSpPr/>
            <p:nvPr/>
          </p:nvSpPr>
          <p:spPr>
            <a:xfrm>
              <a:off x="1348593" y="3832808"/>
              <a:ext cx="133959" cy="1071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0"/>
                <a:gd name="f8" fmla="val 11"/>
                <a:gd name="f9" fmla="val 23"/>
                <a:gd name="f10" fmla="val 8"/>
                <a:gd name="f11" fmla="val 21"/>
                <a:gd name="f12" fmla="val 7"/>
                <a:gd name="f13" fmla="val 18"/>
                <a:gd name="f14" fmla="val 5"/>
                <a:gd name="f15" fmla="val 15"/>
                <a:gd name="f16" fmla="val 3"/>
                <a:gd name="f17" fmla="val 16"/>
                <a:gd name="f18" fmla="val 10"/>
                <a:gd name="f19" fmla="val 6"/>
                <a:gd name="f20" fmla="val 19"/>
                <a:gd name="f21" fmla="val 1"/>
                <a:gd name="f22" fmla="val 14"/>
                <a:gd name="f23" fmla="val 4"/>
                <a:gd name="f24" fmla="val 9"/>
                <a:gd name="f25" fmla="val 24"/>
                <a:gd name="f26" fmla="+- 0 0 -90"/>
                <a:gd name="f27" fmla="*/ f3 1 25"/>
                <a:gd name="f28" fmla="*/ f4 1 20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5"/>
                <a:gd name="f37" fmla="*/ f33 1 20"/>
                <a:gd name="f38" fmla="*/ 25 f34 1"/>
                <a:gd name="f39" fmla="*/ 11 f33 1"/>
                <a:gd name="f40" fmla="*/ 21 f34 1"/>
                <a:gd name="f41" fmla="*/ 7 f33 1"/>
                <a:gd name="f42" fmla="*/ 11 f34 1"/>
                <a:gd name="f43" fmla="*/ 5 f33 1"/>
                <a:gd name="f44" fmla="*/ 7 f34 1"/>
                <a:gd name="f45" fmla="*/ 15 f33 1"/>
                <a:gd name="f46" fmla="*/ 6 f34 1"/>
                <a:gd name="f47" fmla="*/ 19 f33 1"/>
                <a:gd name="f48" fmla="*/ 0 f34 1"/>
                <a:gd name="f49" fmla="*/ 1 f34 1"/>
                <a:gd name="f50" fmla="*/ 14 f33 1"/>
                <a:gd name="f51" fmla="*/ 9 f34 1"/>
                <a:gd name="f52" fmla="*/ 4 f33 1"/>
                <a:gd name="f53" fmla="+- f35 0 f1"/>
                <a:gd name="f54" fmla="*/ f38 1 25"/>
                <a:gd name="f55" fmla="*/ f39 1 20"/>
                <a:gd name="f56" fmla="*/ f40 1 25"/>
                <a:gd name="f57" fmla="*/ f41 1 20"/>
                <a:gd name="f58" fmla="*/ f42 1 25"/>
                <a:gd name="f59" fmla="*/ f43 1 20"/>
                <a:gd name="f60" fmla="*/ f44 1 25"/>
                <a:gd name="f61" fmla="*/ f45 1 20"/>
                <a:gd name="f62" fmla="*/ f46 1 25"/>
                <a:gd name="f63" fmla="*/ f47 1 20"/>
                <a:gd name="f64" fmla="*/ f48 1 25"/>
                <a:gd name="f65" fmla="*/ f49 1 25"/>
                <a:gd name="f66" fmla="*/ f50 1 20"/>
                <a:gd name="f67" fmla="*/ f51 1 25"/>
                <a:gd name="f68" fmla="*/ f52 1 20"/>
                <a:gd name="f69" fmla="*/ 0 1 f36"/>
                <a:gd name="f70" fmla="*/ f30 1 f36"/>
                <a:gd name="f71" fmla="*/ 0 1 f37"/>
                <a:gd name="f72" fmla="*/ f31 1 f37"/>
                <a:gd name="f73" fmla="*/ f54 1 f36"/>
                <a:gd name="f74" fmla="*/ f55 1 f37"/>
                <a:gd name="f75" fmla="*/ f56 1 f36"/>
                <a:gd name="f76" fmla="*/ f57 1 f37"/>
                <a:gd name="f77" fmla="*/ f58 1 f36"/>
                <a:gd name="f78" fmla="*/ f59 1 f37"/>
                <a:gd name="f79" fmla="*/ f60 1 f36"/>
                <a:gd name="f80" fmla="*/ f61 1 f37"/>
                <a:gd name="f81" fmla="*/ f62 1 f36"/>
                <a:gd name="f82" fmla="*/ f63 1 f37"/>
                <a:gd name="f83" fmla="*/ f64 1 f36"/>
                <a:gd name="f84" fmla="*/ f65 1 f36"/>
                <a:gd name="f85" fmla="*/ f66 1 f37"/>
                <a:gd name="f86" fmla="*/ f67 1 f36"/>
                <a:gd name="f87" fmla="*/ f68 1 f37"/>
                <a:gd name="f88" fmla="*/ f69 f27 1"/>
                <a:gd name="f89" fmla="*/ f70 f27 1"/>
                <a:gd name="f90" fmla="*/ f72 f28 1"/>
                <a:gd name="f91" fmla="*/ f71 f28 1"/>
                <a:gd name="f92" fmla="*/ f73 f27 1"/>
                <a:gd name="f93" fmla="*/ f74 f28 1"/>
                <a:gd name="f94" fmla="*/ f75 f27 1"/>
                <a:gd name="f95" fmla="*/ f76 f28 1"/>
                <a:gd name="f96" fmla="*/ f77 f27 1"/>
                <a:gd name="f97" fmla="*/ f78 f28 1"/>
                <a:gd name="f98" fmla="*/ f79 f27 1"/>
                <a:gd name="f99" fmla="*/ f80 f28 1"/>
                <a:gd name="f100" fmla="*/ f81 f27 1"/>
                <a:gd name="f101" fmla="*/ f82 f28 1"/>
                <a:gd name="f102" fmla="*/ f83 f27 1"/>
                <a:gd name="f103" fmla="*/ f84 f27 1"/>
                <a:gd name="f104" fmla="*/ f85 f28 1"/>
                <a:gd name="f105" fmla="*/ f86 f27 1"/>
                <a:gd name="f106" fmla="*/ f87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92" y="f93"/>
                </a:cxn>
                <a:cxn ang="f53">
                  <a:pos x="f94" y="f95"/>
                </a:cxn>
                <a:cxn ang="f53">
                  <a:pos x="f96" y="f97"/>
                </a:cxn>
                <a:cxn ang="f53">
                  <a:pos x="f98" y="f99"/>
                </a:cxn>
                <a:cxn ang="f53">
                  <a:pos x="f100" y="f101"/>
                </a:cxn>
                <a:cxn ang="f53">
                  <a:pos x="f102" y="f99"/>
                </a:cxn>
                <a:cxn ang="f53">
                  <a:pos x="f103" y="f104"/>
                </a:cxn>
                <a:cxn ang="f53">
                  <a:pos x="f105" y="f106"/>
                </a:cxn>
                <a:cxn ang="f53">
                  <a:pos x="f92" y="f93"/>
                </a:cxn>
              </a:cxnLst>
              <a:rect l="f88" t="f91" r="f89" b="f90"/>
              <a:pathLst>
                <a:path w="25" h="20">
                  <a:moveTo>
                    <a:pt x="f6" y="f8"/>
                  </a:moveTo>
                  <a:cubicBezTo>
                    <a:pt x="f9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8" y="f14"/>
                  </a:cubicBezTo>
                  <a:cubicBezTo>
                    <a:pt x="f12" y="f12"/>
                    <a:pt x="f12" y="f8"/>
                    <a:pt x="f12" y="f15"/>
                  </a:cubicBezTo>
                  <a:cubicBezTo>
                    <a:pt x="f12" y="f17"/>
                    <a:pt x="f18" y="f13"/>
                    <a:pt x="f19" y="f20"/>
                  </a:cubicBezTo>
                  <a:cubicBezTo>
                    <a:pt x="f16" y="f7"/>
                    <a:pt x="f16" y="f17"/>
                    <a:pt x="f5" y="f15"/>
                  </a:cubicBezTo>
                  <a:cubicBezTo>
                    <a:pt x="f21" y="f15"/>
                    <a:pt x="f21" y="f22"/>
                    <a:pt x="f21" y="f22"/>
                  </a:cubicBezTo>
                  <a:cubicBezTo>
                    <a:pt x="f23" y="f8"/>
                    <a:pt x="f19" y="f12"/>
                    <a:pt x="f24" y="f23"/>
                  </a:cubicBezTo>
                  <a:cubicBezTo>
                    <a:pt x="f15" y="f5"/>
                    <a:pt x="f25" y="f23"/>
                    <a:pt x="f6" y="f8"/>
                  </a:cubicBezTo>
                  <a:close/>
                </a:path>
              </a:pathLst>
            </a:custGeom>
            <a:solidFill>
              <a:srgbClr val="4538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" name="Freeform 47">
              <a:extLst>
                <a:ext uri="{FF2B5EF4-FFF2-40B4-BE49-F238E27FC236}">
                  <a16:creationId xmlns:a16="http://schemas.microsoft.com/office/drawing/2014/main" id="{C87B4164-D648-BA1E-821F-350B9031CE6B}"/>
                </a:ext>
              </a:extLst>
            </p:cNvPr>
            <p:cNvSpPr/>
            <p:nvPr/>
          </p:nvSpPr>
          <p:spPr>
            <a:xfrm>
              <a:off x="1380744" y="3972126"/>
              <a:ext cx="64300" cy="535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0"/>
                <a:gd name="f8" fmla="val 4"/>
                <a:gd name="f9" fmla="val 9"/>
                <a:gd name="f10" fmla="val 2"/>
                <a:gd name="f11" fmla="val 8"/>
                <a:gd name="f12" fmla="val 5"/>
                <a:gd name="f13" fmla="val 11"/>
                <a:gd name="f14" fmla="val 7"/>
                <a:gd name="f15" fmla="+- 0 0 -90"/>
                <a:gd name="f16" fmla="*/ f3 1 12"/>
                <a:gd name="f17" fmla="*/ f4 1 1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10"/>
                <a:gd name="f26" fmla="*/ f23 1 12"/>
                <a:gd name="f27" fmla="*/ 4 f23 1"/>
                <a:gd name="f28" fmla="*/ 9 f22 1"/>
                <a:gd name="f29" fmla="*/ 0 f23 1"/>
                <a:gd name="f30" fmla="*/ 5 f22 1"/>
                <a:gd name="f31" fmla="*/ 8 f23 1"/>
                <a:gd name="f32" fmla="*/ 0 f22 1"/>
                <a:gd name="f33" fmla="*/ 12 f23 1"/>
                <a:gd name="f34" fmla="*/ 4 f22 1"/>
                <a:gd name="f35" fmla="+- f24 0 f1"/>
                <a:gd name="f36" fmla="*/ f27 1 12"/>
                <a:gd name="f37" fmla="*/ f28 1 10"/>
                <a:gd name="f38" fmla="*/ f29 1 12"/>
                <a:gd name="f39" fmla="*/ f30 1 10"/>
                <a:gd name="f40" fmla="*/ f31 1 12"/>
                <a:gd name="f41" fmla="*/ f32 1 10"/>
                <a:gd name="f42" fmla="*/ f33 1 12"/>
                <a:gd name="f43" fmla="*/ f34 1 10"/>
                <a:gd name="f44" fmla="*/ 0 1 f26"/>
                <a:gd name="f45" fmla="*/ f19 1 f26"/>
                <a:gd name="f46" fmla="*/ 0 1 f25"/>
                <a:gd name="f47" fmla="*/ f20 1 f25"/>
                <a:gd name="f48" fmla="*/ f36 1 f26"/>
                <a:gd name="f49" fmla="*/ f37 1 f25"/>
                <a:gd name="f50" fmla="*/ f38 1 f26"/>
                <a:gd name="f51" fmla="*/ f39 1 f25"/>
                <a:gd name="f52" fmla="*/ f40 1 f26"/>
                <a:gd name="f53" fmla="*/ f41 1 f25"/>
                <a:gd name="f54" fmla="*/ f42 1 f26"/>
                <a:gd name="f55" fmla="*/ f43 1 f25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2" h="10">
                  <a:moveTo>
                    <a:pt x="f8" y="f9"/>
                  </a:moveTo>
                  <a:cubicBezTo>
                    <a:pt x="f10" y="f9"/>
                    <a:pt x="f5" y="f11"/>
                    <a:pt x="f5" y="f12"/>
                  </a:cubicBezTo>
                  <a:cubicBezTo>
                    <a:pt x="f5" y="f10"/>
                    <a:pt x="f8" y="f5"/>
                    <a:pt x="f11" y="f5"/>
                  </a:cubicBezTo>
                  <a:cubicBezTo>
                    <a:pt x="f13" y="f5"/>
                    <a:pt x="f6" y="f10"/>
                    <a:pt x="f6" y="f8"/>
                  </a:cubicBezTo>
                  <a:cubicBezTo>
                    <a:pt x="f6" y="f14"/>
                    <a:pt x="f11" y="f7"/>
                    <a:pt x="f8" y="f9"/>
                  </a:cubicBezTo>
                  <a:close/>
                </a:path>
              </a:pathLst>
            </a:custGeom>
            <a:solidFill>
              <a:srgbClr val="EB8B7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6" name="Freeform 48">
              <a:extLst>
                <a:ext uri="{FF2B5EF4-FFF2-40B4-BE49-F238E27FC236}">
                  <a16:creationId xmlns:a16="http://schemas.microsoft.com/office/drawing/2014/main" id="{78D2638B-DA0D-66D8-1600-991578BA221C}"/>
                </a:ext>
              </a:extLst>
            </p:cNvPr>
            <p:cNvSpPr/>
            <p:nvPr/>
          </p:nvSpPr>
          <p:spPr>
            <a:xfrm>
              <a:off x="1643313" y="3736348"/>
              <a:ext cx="128601" cy="85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6"/>
                <a:gd name="f8" fmla="val 2"/>
                <a:gd name="f9" fmla="val 11"/>
                <a:gd name="f10" fmla="val 1"/>
                <a:gd name="f11" fmla="val 7"/>
                <a:gd name="f12" fmla="val 4"/>
                <a:gd name="f13" fmla="val 3"/>
                <a:gd name="f14" fmla="val 14"/>
                <a:gd name="f15" fmla="val 18"/>
                <a:gd name="f16" fmla="val 19"/>
                <a:gd name="f17" fmla="val 22"/>
                <a:gd name="f18" fmla="val 23"/>
                <a:gd name="f19" fmla="val 6"/>
                <a:gd name="f20" fmla="val 8"/>
                <a:gd name="f21" fmla="val 9"/>
                <a:gd name="f22" fmla="val 20"/>
                <a:gd name="f23" fmla="val 10"/>
                <a:gd name="f24" fmla="val 12"/>
                <a:gd name="f25" fmla="val 5"/>
                <a:gd name="f26" fmla="val 13"/>
                <a:gd name="f27" fmla="+- 0 0 -90"/>
                <a:gd name="f28" fmla="*/ f3 1 24"/>
                <a:gd name="f29" fmla="*/ f4 1 16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4"/>
                <a:gd name="f38" fmla="*/ f34 1 16"/>
                <a:gd name="f39" fmla="*/ 2 f35 1"/>
                <a:gd name="f40" fmla="*/ 16 f34 1"/>
                <a:gd name="f41" fmla="*/ 4 f35 1"/>
                <a:gd name="f42" fmla="*/ 3 f34 1"/>
                <a:gd name="f43" fmla="*/ 14 f35 1"/>
                <a:gd name="f44" fmla="*/ 1 f34 1"/>
                <a:gd name="f45" fmla="*/ 19 f35 1"/>
                <a:gd name="f46" fmla="*/ 23 f35 1"/>
                <a:gd name="f47" fmla="*/ 6 f34 1"/>
                <a:gd name="f48" fmla="*/ 20 f35 1"/>
                <a:gd name="f49" fmla="*/ 10 f34 1"/>
                <a:gd name="f50" fmla="*/ 18 f35 1"/>
                <a:gd name="f51" fmla="*/ 7 f34 1"/>
                <a:gd name="f52" fmla="*/ 9 f35 1"/>
                <a:gd name="f53" fmla="*/ 2 f34 1"/>
                <a:gd name="f54" fmla="*/ 3 f35 1"/>
                <a:gd name="f55" fmla="*/ 12 f34 1"/>
                <a:gd name="f56" fmla="+- f36 0 f1"/>
                <a:gd name="f57" fmla="*/ f39 1 24"/>
                <a:gd name="f58" fmla="*/ f40 1 16"/>
                <a:gd name="f59" fmla="*/ f41 1 24"/>
                <a:gd name="f60" fmla="*/ f42 1 16"/>
                <a:gd name="f61" fmla="*/ f43 1 24"/>
                <a:gd name="f62" fmla="*/ f44 1 16"/>
                <a:gd name="f63" fmla="*/ f45 1 24"/>
                <a:gd name="f64" fmla="*/ f46 1 24"/>
                <a:gd name="f65" fmla="*/ f47 1 16"/>
                <a:gd name="f66" fmla="*/ f48 1 24"/>
                <a:gd name="f67" fmla="*/ f49 1 16"/>
                <a:gd name="f68" fmla="*/ f50 1 24"/>
                <a:gd name="f69" fmla="*/ f51 1 16"/>
                <a:gd name="f70" fmla="*/ f52 1 24"/>
                <a:gd name="f71" fmla="*/ f53 1 16"/>
                <a:gd name="f72" fmla="*/ f54 1 24"/>
                <a:gd name="f73" fmla="*/ f55 1 16"/>
                <a:gd name="f74" fmla="*/ 0 1 f37"/>
                <a:gd name="f75" fmla="*/ f31 1 f37"/>
                <a:gd name="f76" fmla="*/ 0 1 f38"/>
                <a:gd name="f77" fmla="*/ f32 1 f38"/>
                <a:gd name="f78" fmla="*/ f57 1 f37"/>
                <a:gd name="f79" fmla="*/ f58 1 f38"/>
                <a:gd name="f80" fmla="*/ f59 1 f37"/>
                <a:gd name="f81" fmla="*/ f60 1 f38"/>
                <a:gd name="f82" fmla="*/ f61 1 f37"/>
                <a:gd name="f83" fmla="*/ f62 1 f38"/>
                <a:gd name="f84" fmla="*/ f63 1 f37"/>
                <a:gd name="f85" fmla="*/ f64 1 f37"/>
                <a:gd name="f86" fmla="*/ f65 1 f38"/>
                <a:gd name="f87" fmla="*/ f66 1 f37"/>
                <a:gd name="f88" fmla="*/ f67 1 f38"/>
                <a:gd name="f89" fmla="*/ f68 1 f37"/>
                <a:gd name="f90" fmla="*/ f69 1 f38"/>
                <a:gd name="f91" fmla="*/ f70 1 f37"/>
                <a:gd name="f92" fmla="*/ f71 1 f38"/>
                <a:gd name="f93" fmla="*/ f72 1 f37"/>
                <a:gd name="f94" fmla="*/ f73 1 f38"/>
                <a:gd name="f95" fmla="*/ f74 f28 1"/>
                <a:gd name="f96" fmla="*/ f75 f28 1"/>
                <a:gd name="f97" fmla="*/ f77 f29 1"/>
                <a:gd name="f98" fmla="*/ f76 f29 1"/>
                <a:gd name="f99" fmla="*/ f78 f28 1"/>
                <a:gd name="f100" fmla="*/ f79 f29 1"/>
                <a:gd name="f101" fmla="*/ f80 f28 1"/>
                <a:gd name="f102" fmla="*/ f81 f29 1"/>
                <a:gd name="f103" fmla="*/ f82 f28 1"/>
                <a:gd name="f104" fmla="*/ f83 f29 1"/>
                <a:gd name="f105" fmla="*/ f84 f28 1"/>
                <a:gd name="f106" fmla="*/ f85 f28 1"/>
                <a:gd name="f107" fmla="*/ f86 f29 1"/>
                <a:gd name="f108" fmla="*/ f87 f28 1"/>
                <a:gd name="f109" fmla="*/ f88 f29 1"/>
                <a:gd name="f110" fmla="*/ f89 f28 1"/>
                <a:gd name="f111" fmla="*/ f90 f29 1"/>
                <a:gd name="f112" fmla="*/ f91 f28 1"/>
                <a:gd name="f113" fmla="*/ f92 f29 1"/>
                <a:gd name="f114" fmla="*/ f93 f28 1"/>
                <a:gd name="f115" fmla="*/ f94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99" y="f100"/>
                </a:cxn>
                <a:cxn ang="f56">
                  <a:pos x="f101" y="f102"/>
                </a:cxn>
                <a:cxn ang="f56">
                  <a:pos x="f103" y="f104"/>
                </a:cxn>
                <a:cxn ang="f56">
                  <a:pos x="f105" y="f104"/>
                </a:cxn>
                <a:cxn ang="f56">
                  <a:pos x="f106" y="f107"/>
                </a:cxn>
                <a:cxn ang="f56">
                  <a:pos x="f108" y="f109"/>
                </a:cxn>
                <a:cxn ang="f56">
                  <a:pos x="f110" y="f111"/>
                </a:cxn>
                <a:cxn ang="f56">
                  <a:pos x="f112" y="f113"/>
                </a:cxn>
                <a:cxn ang="f56">
                  <a:pos x="f114" y="f115"/>
                </a:cxn>
                <a:cxn ang="f56">
                  <a:pos x="f99" y="f100"/>
                </a:cxn>
              </a:cxnLst>
              <a:rect l="f95" t="f98" r="f96" b="f97"/>
              <a:pathLst>
                <a:path w="24" h="16">
                  <a:moveTo>
                    <a:pt x="f8" y="f7"/>
                  </a:moveTo>
                  <a:cubicBezTo>
                    <a:pt x="f5" y="f9"/>
                    <a:pt x="f10" y="f11"/>
                    <a:pt x="f12" y="f13"/>
                  </a:cubicBezTo>
                  <a:cubicBezTo>
                    <a:pt x="f11" y="f5"/>
                    <a:pt x="f9" y="f5"/>
                    <a:pt x="f14" y="f10"/>
                  </a:cubicBezTo>
                  <a:cubicBezTo>
                    <a:pt x="f7" y="f8"/>
                    <a:pt x="f15" y="f10"/>
                    <a:pt x="f16" y="f10"/>
                  </a:cubicBezTo>
                  <a:cubicBezTo>
                    <a:pt x="f17" y="f10"/>
                    <a:pt x="f6" y="f12"/>
                    <a:pt x="f18" y="f19"/>
                  </a:cubicBezTo>
                  <a:cubicBezTo>
                    <a:pt x="f18" y="f20"/>
                    <a:pt x="f17" y="f21"/>
                    <a:pt x="f22" y="f23"/>
                  </a:cubicBezTo>
                  <a:cubicBezTo>
                    <a:pt x="f16" y="f23"/>
                    <a:pt x="f16" y="f20"/>
                    <a:pt x="f15" y="f11"/>
                  </a:cubicBezTo>
                  <a:cubicBezTo>
                    <a:pt x="f7" y="f13"/>
                    <a:pt x="f24" y="f10"/>
                    <a:pt x="f21" y="f8"/>
                  </a:cubicBezTo>
                  <a:cubicBezTo>
                    <a:pt x="f25" y="f13"/>
                    <a:pt x="f13" y="f19"/>
                    <a:pt x="f13" y="f24"/>
                  </a:cubicBezTo>
                  <a:cubicBezTo>
                    <a:pt x="f8" y="f26"/>
                    <a:pt x="f8" y="f14"/>
                    <a:pt x="f8" y="f7"/>
                  </a:cubicBezTo>
                  <a:close/>
                </a:path>
              </a:pathLst>
            </a:custGeom>
            <a:solidFill>
              <a:srgbClr val="342C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7" name="Freeform 49">
              <a:extLst>
                <a:ext uri="{FF2B5EF4-FFF2-40B4-BE49-F238E27FC236}">
                  <a16:creationId xmlns:a16="http://schemas.microsoft.com/office/drawing/2014/main" id="{B113E829-BD4B-A018-BD3A-2ED46DD58BE1}"/>
                </a:ext>
              </a:extLst>
            </p:cNvPr>
            <p:cNvSpPr/>
            <p:nvPr/>
          </p:nvSpPr>
          <p:spPr>
            <a:xfrm>
              <a:off x="1312154" y="3784582"/>
              <a:ext cx="57872" cy="85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6"/>
                <a:gd name="f8" fmla="val 8"/>
                <a:gd name="f9" fmla="val 2"/>
                <a:gd name="f10" fmla="val 6"/>
                <a:gd name="f11" fmla="val 4"/>
                <a:gd name="f12" fmla="val 5"/>
                <a:gd name="f13" fmla="val 7"/>
                <a:gd name="f14" fmla="val 9"/>
                <a:gd name="f15" fmla="val 13"/>
                <a:gd name="f16" fmla="val 3"/>
                <a:gd name="f17" fmla="val 1"/>
                <a:gd name="f18" fmla="+- 0 0 -90"/>
                <a:gd name="f19" fmla="*/ f3 1 11"/>
                <a:gd name="f20" fmla="*/ f4 1 16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1"/>
                <a:gd name="f29" fmla="*/ f25 1 16"/>
                <a:gd name="f30" fmla="*/ 11 f26 1"/>
                <a:gd name="f31" fmla="*/ 0 f25 1"/>
                <a:gd name="f32" fmla="*/ 5 f26 1"/>
                <a:gd name="f33" fmla="*/ 7 f25 1"/>
                <a:gd name="f34" fmla="*/ 2 f26 1"/>
                <a:gd name="f35" fmla="*/ 16 f25 1"/>
                <a:gd name="f36" fmla="+- f27 0 f1"/>
                <a:gd name="f37" fmla="*/ f30 1 11"/>
                <a:gd name="f38" fmla="*/ f31 1 16"/>
                <a:gd name="f39" fmla="*/ f32 1 11"/>
                <a:gd name="f40" fmla="*/ f33 1 16"/>
                <a:gd name="f41" fmla="*/ f34 1 11"/>
                <a:gd name="f42" fmla="*/ f35 1 16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8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19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57" y="f58"/>
                </a:cxn>
              </a:cxnLst>
              <a:rect l="f53" t="f56" r="f54" b="f55"/>
              <a:pathLst>
                <a:path w="11" h="16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1" y="f14"/>
                    <a:pt x="f11" y="f15"/>
                    <a:pt x="f9" y="f7"/>
                  </a:cubicBezTo>
                  <a:cubicBezTo>
                    <a:pt x="f5" y="f10"/>
                    <a:pt x="f16" y="f17"/>
                    <a:pt x="f6" y="f5"/>
                  </a:cubicBezTo>
                  <a:close/>
                </a:path>
              </a:pathLst>
            </a:custGeom>
            <a:solidFill>
              <a:srgbClr val="65543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8" name="Google Shape;3132;p99">
            <a:extLst>
              <a:ext uri="{FF2B5EF4-FFF2-40B4-BE49-F238E27FC236}">
                <a16:creationId xmlns:a16="http://schemas.microsoft.com/office/drawing/2014/main" id="{92AAD51E-0584-2781-F430-9EDAEAB2C730}"/>
              </a:ext>
            </a:extLst>
          </p:cNvPr>
          <p:cNvGrpSpPr/>
          <p:nvPr/>
        </p:nvGrpSpPr>
        <p:grpSpPr>
          <a:xfrm>
            <a:off x="5747497" y="2433867"/>
            <a:ext cx="2608280" cy="2598175"/>
            <a:chOff x="5747497" y="2433867"/>
            <a:chExt cx="2608280" cy="2598175"/>
          </a:xfrm>
        </p:grpSpPr>
        <p:sp>
          <p:nvSpPr>
            <p:cNvPr id="49" name="Google Shape;3133;p99">
              <a:extLst>
                <a:ext uri="{FF2B5EF4-FFF2-40B4-BE49-F238E27FC236}">
                  <a16:creationId xmlns:a16="http://schemas.microsoft.com/office/drawing/2014/main" id="{456B08CA-81C2-8DAA-FFBB-741563D978EA}"/>
                </a:ext>
              </a:extLst>
            </p:cNvPr>
            <p:cNvSpPr/>
            <p:nvPr/>
          </p:nvSpPr>
          <p:spPr>
            <a:xfrm>
              <a:off x="5747497" y="4631371"/>
              <a:ext cx="2608280" cy="400671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FBD6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grpSp>
          <p:nvGrpSpPr>
            <p:cNvPr id="50" name="Google Shape;3134;p99">
              <a:extLst>
                <a:ext uri="{FF2B5EF4-FFF2-40B4-BE49-F238E27FC236}">
                  <a16:creationId xmlns:a16="http://schemas.microsoft.com/office/drawing/2014/main" id="{AFD14D85-5F14-51AE-E73B-3E470C66B913}"/>
                </a:ext>
              </a:extLst>
            </p:cNvPr>
            <p:cNvGrpSpPr/>
            <p:nvPr/>
          </p:nvGrpSpPr>
          <p:grpSpPr>
            <a:xfrm>
              <a:off x="5766288" y="2433867"/>
              <a:ext cx="2267172" cy="2539380"/>
              <a:chOff x="5766288" y="2433867"/>
              <a:chExt cx="2267172" cy="2539380"/>
            </a:xfrm>
          </p:grpSpPr>
          <p:sp>
            <p:nvSpPr>
              <p:cNvPr id="51" name="Google Shape;3135;p99">
                <a:extLst>
                  <a:ext uri="{FF2B5EF4-FFF2-40B4-BE49-F238E27FC236}">
                    <a16:creationId xmlns:a16="http://schemas.microsoft.com/office/drawing/2014/main" id="{2CBD14C9-C4B4-D1CE-4B27-927926C78C7B}"/>
                  </a:ext>
                </a:extLst>
              </p:cNvPr>
              <p:cNvSpPr/>
              <p:nvPr/>
            </p:nvSpPr>
            <p:spPr>
              <a:xfrm>
                <a:off x="6742035" y="4379573"/>
                <a:ext cx="489121" cy="3372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0002"/>
                  <a:gd name="f4" fmla="val 27582"/>
                  <a:gd name="f5" fmla="val 22455"/>
                  <a:gd name="f6" fmla="val 1"/>
                  <a:gd name="f7" fmla="val 2421"/>
                  <a:gd name="f8" fmla="val 5648"/>
                  <a:gd name="f9" fmla="val 12573"/>
                  <a:gd name="f10" fmla="val 2959"/>
                  <a:gd name="f11" fmla="val 21245"/>
                  <a:gd name="f12" fmla="val 10354"/>
                  <a:gd name="f13" fmla="val 24338"/>
                  <a:gd name="f14" fmla="val 15386"/>
                  <a:gd name="f15" fmla="val 26428"/>
                  <a:gd name="f16" fmla="val 20886"/>
                  <a:gd name="f17" fmla="val 26379"/>
                  <a:gd name="f18" fmla="val 30426"/>
                  <a:gd name="f19" fmla="val 34470"/>
                  <a:gd name="f20" fmla="val 26955"/>
                  <a:gd name="f21" fmla="val 38320"/>
                  <a:gd name="f22" fmla="val 25615"/>
                  <a:gd name="f23" fmla="val 38858"/>
                  <a:gd name="f24" fmla="val 25413"/>
                  <a:gd name="f25" fmla="val 39463"/>
                  <a:gd name="f26" fmla="val 25144"/>
                  <a:gd name="f27" fmla="val 40001"/>
                  <a:gd name="f28" fmla="val 24943"/>
                  <a:gd name="f29" fmla="val 39848"/>
                  <a:gd name="f30" fmla="val 24953"/>
                  <a:gd name="f31" fmla="val 39696"/>
                  <a:gd name="f32" fmla="val 24959"/>
                  <a:gd name="f33" fmla="val 39543"/>
                  <a:gd name="f34" fmla="val 38756"/>
                  <a:gd name="f35" fmla="val 37977"/>
                  <a:gd name="f36" fmla="val 24810"/>
                  <a:gd name="f37" fmla="val 37245"/>
                  <a:gd name="f38" fmla="val 24472"/>
                  <a:gd name="f39" fmla="val 35362"/>
                  <a:gd name="f40" fmla="val 23598"/>
                  <a:gd name="f41" fmla="val 34556"/>
                  <a:gd name="f42" fmla="val 21312"/>
                  <a:gd name="f43" fmla="val 34488"/>
                  <a:gd name="f44" fmla="val 19228"/>
                  <a:gd name="f45" fmla="val 17077"/>
                  <a:gd name="f46" fmla="val 35093"/>
                  <a:gd name="f47" fmla="val 15060"/>
                  <a:gd name="f48" fmla="val 12976"/>
                  <a:gd name="f49" fmla="*/ f0 1 40002"/>
                  <a:gd name="f50" fmla="*/ f1 1 27582"/>
                  <a:gd name="f51" fmla="val f2"/>
                  <a:gd name="f52" fmla="val f3"/>
                  <a:gd name="f53" fmla="val f4"/>
                  <a:gd name="f54" fmla="+- f53 0 f51"/>
                  <a:gd name="f55" fmla="+- f52 0 f51"/>
                  <a:gd name="f56" fmla="*/ f55 1 40002"/>
                  <a:gd name="f57" fmla="*/ f54 1 27582"/>
                  <a:gd name="f58" fmla="*/ f51 1 f56"/>
                  <a:gd name="f59" fmla="*/ f52 1 f56"/>
                  <a:gd name="f60" fmla="*/ f51 1 f57"/>
                  <a:gd name="f61" fmla="*/ f53 1 f57"/>
                  <a:gd name="f62" fmla="*/ f58 f49 1"/>
                  <a:gd name="f63" fmla="*/ f59 f49 1"/>
                  <a:gd name="f64" fmla="*/ f61 f50 1"/>
                  <a:gd name="f65" fmla="*/ f60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2" t="f65" r="f63" b="f64"/>
                <a:pathLst>
                  <a:path w="40002" h="27582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6" y="f9"/>
                      <a:pt x="f10" y="f11"/>
                      <a:pt x="f12" y="f13"/>
                    </a:cubicBezTo>
                    <a:cubicBezTo>
                      <a:pt x="f14" y="f15"/>
                      <a:pt x="f16" y="f4"/>
                      <a:pt x="f17" y="f4"/>
                    </a:cubicBezTo>
                    <a:cubicBezTo>
                      <a:pt x="f18" y="f4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lnTo>
                      <a:pt x="f27" y="f28"/>
                    </a:lnTo>
                    <a:cubicBezTo>
                      <a:pt x="f29" y="f30"/>
                      <a:pt x="f31" y="f32"/>
                      <a:pt x="f33" y="f32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3" y="f45"/>
                      <a:pt x="f46" y="f47"/>
                      <a:pt x="f39" y="f48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C6513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" name="Google Shape;3136;p99">
                <a:extLst>
                  <a:ext uri="{FF2B5EF4-FFF2-40B4-BE49-F238E27FC236}">
                    <a16:creationId xmlns:a16="http://schemas.microsoft.com/office/drawing/2014/main" id="{403F3687-603A-D944-6B97-4FDC5EA067DA}"/>
                  </a:ext>
                </a:extLst>
              </p:cNvPr>
              <p:cNvSpPr/>
              <p:nvPr/>
            </p:nvSpPr>
            <p:spPr>
              <a:xfrm>
                <a:off x="6077020" y="4333551"/>
                <a:ext cx="170992" cy="34609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984"/>
                  <a:gd name="f4" fmla="val 28304"/>
                  <a:gd name="f5" fmla="val 2689"/>
                  <a:gd name="f6" fmla="val 202"/>
                  <a:gd name="f7" fmla="val 9479"/>
                  <a:gd name="f8" fmla="val 471"/>
                  <a:gd name="f9" fmla="val 19362"/>
                  <a:gd name="f10" fmla="val 4034"/>
                  <a:gd name="f11" fmla="val 28303"/>
                  <a:gd name="f12" fmla="val 13110"/>
                  <a:gd name="f13" fmla="val 28034"/>
                  <a:gd name="f14" fmla="val 10219"/>
                  <a:gd name="f15" fmla="val 18891"/>
                  <a:gd name="f16" fmla="val 10555"/>
                  <a:gd name="f17" fmla="val 9009"/>
                  <a:gd name="f18" fmla="*/ f0 1 13984"/>
                  <a:gd name="f19" fmla="*/ f1 1 28304"/>
                  <a:gd name="f20" fmla="val f2"/>
                  <a:gd name="f21" fmla="val f3"/>
                  <a:gd name="f22" fmla="val f4"/>
                  <a:gd name="f23" fmla="+- f22 0 f20"/>
                  <a:gd name="f24" fmla="+- f21 0 f20"/>
                  <a:gd name="f25" fmla="*/ f24 1 13984"/>
                  <a:gd name="f26" fmla="*/ f23 1 28304"/>
                  <a:gd name="f27" fmla="*/ f20 1 f25"/>
                  <a:gd name="f28" fmla="*/ f21 1 f25"/>
                  <a:gd name="f29" fmla="*/ f20 1 f26"/>
                  <a:gd name="f30" fmla="*/ f22 1 f26"/>
                  <a:gd name="f31" fmla="*/ f27 f18 1"/>
                  <a:gd name="f32" fmla="*/ f28 f18 1"/>
                  <a:gd name="f33" fmla="*/ f30 f19 1"/>
                  <a:gd name="f34" fmla="*/ f29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1" t="f34" r="f32" b="f33"/>
                <a:pathLst>
                  <a:path w="13984" h="28304">
                    <a:moveTo>
                      <a:pt x="f3" y="f2"/>
                    </a:moveTo>
                    <a:lnTo>
                      <a:pt x="f5" y="f6"/>
                    </a:lnTo>
                    <a:cubicBezTo>
                      <a:pt x="f2" y="f7"/>
                      <a:pt x="f8" y="f9"/>
                      <a:pt x="f10" y="f11"/>
                    </a:cubicBezTo>
                    <a:lnTo>
                      <a:pt x="f12" y="f13"/>
                    </a:lnTo>
                    <a:cubicBezTo>
                      <a:pt x="f14" y="f15"/>
                      <a:pt x="f16" y="f17"/>
                      <a:pt x="f3" y="f2"/>
                    </a:cubicBezTo>
                    <a:close/>
                  </a:path>
                </a:pathLst>
              </a:custGeom>
              <a:solidFill>
                <a:srgbClr val="F3AD7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" name="Google Shape;3137;p99">
                <a:extLst>
                  <a:ext uri="{FF2B5EF4-FFF2-40B4-BE49-F238E27FC236}">
                    <a16:creationId xmlns:a16="http://schemas.microsoft.com/office/drawing/2014/main" id="{25BF6449-65AC-546B-1A9C-78FEEB79F801}"/>
                  </a:ext>
                </a:extLst>
              </p:cNvPr>
              <p:cNvSpPr/>
              <p:nvPr/>
            </p:nvSpPr>
            <p:spPr>
              <a:xfrm>
                <a:off x="6275947" y="4321216"/>
                <a:ext cx="240039" cy="31074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9631"/>
                  <a:gd name="f4" fmla="val 25412"/>
                  <a:gd name="f5" fmla="val 10622"/>
                  <a:gd name="f6" fmla="val 1"/>
                  <a:gd name="f7" fmla="val 269"/>
                  <a:gd name="f8" fmla="val 202"/>
                  <a:gd name="f9" fmla="val 2892"/>
                  <a:gd name="f10" fmla="val 5648"/>
                  <a:gd name="f11" fmla="val 874"/>
                  <a:gd name="f12" fmla="val 8337"/>
                  <a:gd name="f13" fmla="val 2421"/>
                  <a:gd name="f14" fmla="val 14724"/>
                  <a:gd name="f15" fmla="val 7127"/>
                  <a:gd name="f16" fmla="val 20774"/>
                  <a:gd name="f17" fmla="val 13110"/>
                  <a:gd name="f18" fmla="val 25413"/>
                  <a:gd name="f19" fmla="val 20573"/>
                  <a:gd name="f20" fmla="val 17076"/>
                  <a:gd name="f21" fmla="val 18018"/>
                  <a:gd name="f22" fmla="val 13513"/>
                  <a:gd name="f23" fmla="val 12371"/>
                  <a:gd name="f24" fmla="val 11631"/>
                  <a:gd name="f25" fmla="val 8135"/>
                  <a:gd name="f26" fmla="val 10286"/>
                  <a:gd name="f27" fmla="val 5177"/>
                  <a:gd name="f28" fmla="*/ f0 1 19631"/>
                  <a:gd name="f29" fmla="*/ f1 1 25412"/>
                  <a:gd name="f30" fmla="val f2"/>
                  <a:gd name="f31" fmla="val f3"/>
                  <a:gd name="f32" fmla="val f4"/>
                  <a:gd name="f33" fmla="+- f32 0 f30"/>
                  <a:gd name="f34" fmla="+- f31 0 f30"/>
                  <a:gd name="f35" fmla="*/ f34 1 19631"/>
                  <a:gd name="f36" fmla="*/ f33 1 25412"/>
                  <a:gd name="f37" fmla="*/ f30 1 f35"/>
                  <a:gd name="f38" fmla="*/ f31 1 f35"/>
                  <a:gd name="f39" fmla="*/ f30 1 f36"/>
                  <a:gd name="f40" fmla="*/ f32 1 f36"/>
                  <a:gd name="f41" fmla="*/ f37 f28 1"/>
                  <a:gd name="f42" fmla="*/ f38 f28 1"/>
                  <a:gd name="f43" fmla="*/ f40 f29 1"/>
                  <a:gd name="f44" fmla="*/ f3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1" t="f44" r="f42" b="f43"/>
                <a:pathLst>
                  <a:path w="19631" h="25412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2" y="f9"/>
                      <a:pt x="f8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lnTo>
                      <a:pt x="f3" y="f19"/>
                    </a:ln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5" y="f6"/>
                      <a:pt x="f5" y="f6"/>
                    </a:cubicBezTo>
                    <a:close/>
                  </a:path>
                </a:pathLst>
              </a:custGeom>
              <a:solidFill>
                <a:srgbClr val="F3AD7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" name="Google Shape;3138;p99">
                <a:extLst>
                  <a:ext uri="{FF2B5EF4-FFF2-40B4-BE49-F238E27FC236}">
                    <a16:creationId xmlns:a16="http://schemas.microsoft.com/office/drawing/2014/main" id="{8158C621-BE7F-63BE-EA23-CEF1A45DD5D5}"/>
                  </a:ext>
                </a:extLst>
              </p:cNvPr>
              <p:cNvSpPr/>
              <p:nvPr/>
            </p:nvSpPr>
            <p:spPr>
              <a:xfrm>
                <a:off x="5827946" y="3667704"/>
                <a:ext cx="758741" cy="48828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2051"/>
                  <a:gd name="f4" fmla="val 39934"/>
                  <a:gd name="f5" fmla="val 55732"/>
                  <a:gd name="f6" fmla="val 55734"/>
                  <a:gd name="f7" fmla="val 1"/>
                  <a:gd name="f8" fmla="val 55733"/>
                  <a:gd name="f9" fmla="val 55975"/>
                  <a:gd name="f10" fmla="val 113"/>
                  <a:gd name="f11" fmla="val 50819"/>
                  <a:gd name="f12" fmla="val 9013"/>
                  <a:gd name="f13" fmla="val 48808"/>
                  <a:gd name="f14" fmla="val 10757"/>
                  <a:gd name="f15" fmla="val 47127"/>
                  <a:gd name="f16" fmla="val 12169"/>
                  <a:gd name="f17" fmla="val 44438"/>
                  <a:gd name="f18" fmla="val 14791"/>
                  <a:gd name="f19" fmla="val 42421"/>
                  <a:gd name="f20" fmla="val 15665"/>
                  <a:gd name="f21" fmla="val 41634"/>
                  <a:gd name="f22" fmla="val 16032"/>
                  <a:gd name="f23" fmla="val 39005"/>
                  <a:gd name="f24" fmla="val 17382"/>
                  <a:gd name="f25" fmla="val 37504"/>
                  <a:gd name="f26" fmla="val 37082"/>
                  <a:gd name="f27" fmla="val 36749"/>
                  <a:gd name="f28" fmla="val 17275"/>
                  <a:gd name="f29" fmla="val 36572"/>
                  <a:gd name="f30" fmla="val 17009"/>
                  <a:gd name="f31" fmla="val 36438"/>
                  <a:gd name="f32" fmla="val 16740"/>
                  <a:gd name="f33" fmla="val 36370"/>
                  <a:gd name="f34" fmla="val 16337"/>
                  <a:gd name="f35" fmla="val 36169"/>
                  <a:gd name="f36" fmla="val 16068"/>
                  <a:gd name="f37" fmla="val 35698"/>
                  <a:gd name="f38" fmla="val 15127"/>
                  <a:gd name="f39" fmla="val 34555"/>
                  <a:gd name="f40" fmla="val 14925"/>
                  <a:gd name="f41" fmla="val 33547"/>
                  <a:gd name="f42" fmla="val 14858"/>
                  <a:gd name="f43" fmla="val 32471"/>
                  <a:gd name="f44" fmla="val 14723"/>
                  <a:gd name="f45" fmla="val 31396"/>
                  <a:gd name="f46" fmla="val 14656"/>
                  <a:gd name="f47" fmla="val 30320"/>
                  <a:gd name="f48" fmla="val 30185"/>
                  <a:gd name="f49" fmla="val 30051"/>
                  <a:gd name="f50" fmla="val 29984"/>
                  <a:gd name="f51" fmla="val 29782"/>
                  <a:gd name="f52" fmla="val 29849"/>
                  <a:gd name="f53" fmla="val 15194"/>
                  <a:gd name="f54" fmla="val 15463"/>
                  <a:gd name="f55" fmla="val 29917"/>
                  <a:gd name="f56" fmla="val 16404"/>
                  <a:gd name="f57" fmla="val 29580"/>
                  <a:gd name="f58" fmla="val 17278"/>
                  <a:gd name="f59" fmla="val 28841"/>
                  <a:gd name="f60" fmla="val 17816"/>
                  <a:gd name="f61" fmla="val 28706"/>
                  <a:gd name="f62" fmla="val 17950"/>
                  <a:gd name="f63" fmla="val 28572"/>
                  <a:gd name="f64" fmla="val 18085"/>
                  <a:gd name="f65" fmla="val 28438"/>
                  <a:gd name="f66" fmla="val 18219"/>
                  <a:gd name="f67" fmla="val 26757"/>
                  <a:gd name="f68" fmla="val 25143"/>
                  <a:gd name="f69" fmla="val 18623"/>
                  <a:gd name="f70" fmla="val 23664"/>
                  <a:gd name="f71" fmla="val 19497"/>
                  <a:gd name="f72" fmla="val 21110"/>
                  <a:gd name="f73" fmla="val 20707"/>
                  <a:gd name="f74" fmla="val 18824"/>
                  <a:gd name="f75" fmla="val 22320"/>
                  <a:gd name="f76" fmla="val 16673"/>
                  <a:gd name="f77" fmla="val 24135"/>
                  <a:gd name="f78" fmla="val 14454"/>
                  <a:gd name="f79" fmla="val 26085"/>
                  <a:gd name="f80" fmla="val 12303"/>
                  <a:gd name="f81" fmla="val 28169"/>
                  <a:gd name="f82" fmla="val 9950"/>
                  <a:gd name="f83" fmla="val 6857"/>
                  <a:gd name="f84" fmla="val 32270"/>
                  <a:gd name="f85" fmla="val 3563"/>
                  <a:gd name="f86" fmla="val 34219"/>
                  <a:gd name="f87" fmla="val 35766"/>
                  <a:gd name="f88" fmla="val 4236"/>
                  <a:gd name="f89" fmla="val 11900"/>
                  <a:gd name="f90" fmla="val 37648"/>
                  <a:gd name="f91" fmla="val 19362"/>
                  <a:gd name="f92" fmla="val 34556"/>
                  <a:gd name="f93" fmla="val 24673"/>
                  <a:gd name="f94" fmla="val 24807"/>
                  <a:gd name="f95" fmla="val 25816"/>
                  <a:gd name="f96" fmla="val 27026"/>
                  <a:gd name="f97" fmla="val 31530"/>
                  <a:gd name="f98" fmla="val 28370"/>
                  <a:gd name="f99" fmla="val 33077"/>
                  <a:gd name="f100" fmla="val 29043"/>
                  <a:gd name="f101" fmla="val 34018"/>
                  <a:gd name="f102" fmla="val 34825"/>
                  <a:gd name="f103" fmla="val 30791"/>
                  <a:gd name="f104" fmla="val 35497"/>
                  <a:gd name="f105" fmla="val 32068"/>
                  <a:gd name="f106" fmla="val 36102"/>
                  <a:gd name="f107" fmla="val 33412"/>
                  <a:gd name="f108" fmla="val 34824"/>
                  <a:gd name="f109" fmla="val 36505"/>
                  <a:gd name="f110" fmla="val 36303"/>
                  <a:gd name="f111" fmla="val 36640"/>
                  <a:gd name="f112" fmla="val 37849"/>
                  <a:gd name="f113" fmla="val 39328"/>
                  <a:gd name="f114" fmla="val 40539"/>
                  <a:gd name="f115" fmla="val 41749"/>
                  <a:gd name="f116" fmla="val 36371"/>
                  <a:gd name="f117" fmla="val 42824"/>
                  <a:gd name="f118" fmla="val 43160"/>
                  <a:gd name="f119" fmla="val 35564"/>
                  <a:gd name="f120" fmla="val 43429"/>
                  <a:gd name="f121" fmla="val 35295"/>
                  <a:gd name="f122" fmla="val 43631"/>
                  <a:gd name="f123" fmla="val 35026"/>
                  <a:gd name="f124" fmla="val 43900"/>
                  <a:gd name="f125" fmla="val 44034"/>
                  <a:gd name="f126" fmla="val 34085"/>
                  <a:gd name="f127" fmla="val 44102"/>
                  <a:gd name="f128" fmla="val 33614"/>
                  <a:gd name="f129" fmla="val 44505"/>
                  <a:gd name="f130" fmla="val 44707"/>
                  <a:gd name="f131" fmla="val 28640"/>
                  <a:gd name="f132" fmla="val 46118"/>
                  <a:gd name="f133" fmla="val 26892"/>
                  <a:gd name="f134" fmla="val 49682"/>
                  <a:gd name="f135" fmla="val 22387"/>
                  <a:gd name="f136" fmla="val 52102"/>
                  <a:gd name="f137" fmla="val 20438"/>
                  <a:gd name="f138" fmla="val 55665"/>
                  <a:gd name="f139" fmla="val 15933"/>
                  <a:gd name="f140" fmla="val 57211"/>
                  <a:gd name="f141" fmla="val 13917"/>
                  <a:gd name="f142" fmla="val 58488"/>
                  <a:gd name="f143" fmla="val 11765"/>
                  <a:gd name="f144" fmla="val 59430"/>
                  <a:gd name="f145" fmla="val 9412"/>
                  <a:gd name="f146" fmla="val 59900"/>
                  <a:gd name="f147" fmla="val 8269"/>
                  <a:gd name="f148" fmla="val 60371"/>
                  <a:gd name="f149" fmla="val 7127"/>
                  <a:gd name="f150" fmla="val 60774"/>
                  <a:gd name="f151" fmla="val 5984"/>
                  <a:gd name="f152" fmla="val 60909"/>
                  <a:gd name="f153" fmla="val 5648"/>
                  <a:gd name="f154" fmla="val 2219"/>
                  <a:gd name="f155" fmla="val 61850"/>
                  <a:gd name="f156" fmla="val 2152"/>
                  <a:gd name="f157" fmla="*/ f0 1 62051"/>
                  <a:gd name="f158" fmla="*/ f1 1 39934"/>
                  <a:gd name="f159" fmla="val f2"/>
                  <a:gd name="f160" fmla="val f3"/>
                  <a:gd name="f161" fmla="val f4"/>
                  <a:gd name="f162" fmla="+- f161 0 f159"/>
                  <a:gd name="f163" fmla="+- f160 0 f159"/>
                  <a:gd name="f164" fmla="*/ f163 1 62051"/>
                  <a:gd name="f165" fmla="*/ f162 1 39934"/>
                  <a:gd name="f166" fmla="*/ f159 1 f164"/>
                  <a:gd name="f167" fmla="*/ f160 1 f164"/>
                  <a:gd name="f168" fmla="*/ f159 1 f165"/>
                  <a:gd name="f169" fmla="*/ f161 1 f165"/>
                  <a:gd name="f170" fmla="*/ f166 f157 1"/>
                  <a:gd name="f171" fmla="*/ f167 f157 1"/>
                  <a:gd name="f172" fmla="*/ f169 f158 1"/>
                  <a:gd name="f173" fmla="*/ f168 f1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0" t="f173" r="f171" b="f172"/>
                <a:pathLst>
                  <a:path w="62051" h="39934">
                    <a:moveTo>
                      <a:pt x="f5" y="f2"/>
                    </a:moveTo>
                    <a:lnTo>
                      <a:pt x="f6" y="f7"/>
                    </a:lnTo>
                    <a:lnTo>
                      <a:pt x="f6" y="f7"/>
                    </a:lnTo>
                    <a:cubicBezTo>
                      <a:pt x="f8" y="f7"/>
                      <a:pt x="f8" y="f7"/>
                      <a:pt x="f5" y="f2"/>
                    </a:cubicBezTo>
                    <a:close/>
                    <a:moveTo>
                      <a:pt x="f6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4"/>
                    </a:cubicBezTo>
                    <a:cubicBezTo>
                      <a:pt x="f26" y="f24"/>
                      <a:pt x="f27" y="f28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43" y="f44"/>
                      <a:pt x="f45" y="f46"/>
                      <a:pt x="f47" y="f46"/>
                    </a:cubicBezTo>
                    <a:cubicBezTo>
                      <a:pt x="f48" y="f46"/>
                      <a:pt x="f49" y="f44"/>
                      <a:pt x="f50" y="f44"/>
                    </a:cubicBezTo>
                    <a:cubicBezTo>
                      <a:pt x="f51" y="f40"/>
                      <a:pt x="f52" y="f53"/>
                      <a:pt x="f52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62"/>
                      <a:pt x="f63" y="f64"/>
                      <a:pt x="f65" y="f66"/>
                    </a:cubicBezTo>
                    <a:cubicBezTo>
                      <a:pt x="f67" y="f66"/>
                      <a:pt x="f68" y="f69"/>
                      <a:pt x="f70" y="f71"/>
                    </a:cubicBezTo>
                    <a:cubicBezTo>
                      <a:pt x="f72" y="f73"/>
                      <a:pt x="f74" y="f75"/>
                      <a:pt x="f76" y="f77"/>
                    </a:cubicBezTo>
                    <a:cubicBezTo>
                      <a:pt x="f78" y="f79"/>
                      <a:pt x="f80" y="f81"/>
                      <a:pt x="f82" y="f50"/>
                    </a:cubicBezTo>
                    <a:cubicBezTo>
                      <a:pt x="f83" y="f84"/>
                      <a:pt x="f85" y="f86"/>
                      <a:pt x="f2" y="f87"/>
                    </a:cubicBezTo>
                    <a:lnTo>
                      <a:pt x="f88" y="f4"/>
                    </a:lnTo>
                    <a:cubicBezTo>
                      <a:pt x="f89" y="f90"/>
                      <a:pt x="f91" y="f92"/>
                      <a:pt x="f93" y="f65"/>
                    </a:cubicBezTo>
                    <a:lnTo>
                      <a:pt x="f94" y="f81"/>
                    </a:lnTo>
                    <a:cubicBezTo>
                      <a:pt x="f95" y="f55"/>
                      <a:pt x="f96" y="f97"/>
                      <a:pt x="f98" y="f99"/>
                    </a:cubicBezTo>
                    <a:cubicBezTo>
                      <a:pt x="f100" y="f101"/>
                      <a:pt x="f52" y="f102"/>
                      <a:pt x="f103" y="f104"/>
                    </a:cubicBezTo>
                    <a:cubicBezTo>
                      <a:pt x="f105" y="f106"/>
                      <a:pt x="f107" y="f31"/>
                      <a:pt x="f108" y="f109"/>
                    </a:cubicBezTo>
                    <a:cubicBezTo>
                      <a:pt x="f110" y="f111"/>
                      <a:pt x="f112" y="f111"/>
                      <a:pt x="f113" y="f111"/>
                    </a:cubicBezTo>
                    <a:cubicBezTo>
                      <a:pt x="f114" y="f111"/>
                      <a:pt x="f115" y="f116"/>
                      <a:pt x="f117" y="f87"/>
                    </a:cubicBezTo>
                    <a:cubicBezTo>
                      <a:pt x="f118" y="f119"/>
                      <a:pt x="f120" y="f121"/>
                      <a:pt x="f122" y="f123"/>
                    </a:cubicBezTo>
                    <a:cubicBezTo>
                      <a:pt x="f124" y="f92"/>
                      <a:pt x="f125" y="f126"/>
                      <a:pt x="f127" y="f128"/>
                    </a:cubicBezTo>
                    <a:cubicBezTo>
                      <a:pt x="f129" y="f45"/>
                      <a:pt x="f130" y="f131"/>
                      <a:pt x="f132" y="f133"/>
                    </a:cubicBezTo>
                    <a:cubicBezTo>
                      <a:pt x="f134" y="f135"/>
                      <a:pt x="f136" y="f137"/>
                      <a:pt x="f138" y="f139"/>
                    </a:cubicBezTo>
                    <a:cubicBezTo>
                      <a:pt x="f140" y="f141"/>
                      <a:pt x="f142" y="f143"/>
                      <a:pt x="f144" y="f145"/>
                    </a:cubicBezTo>
                    <a:cubicBezTo>
                      <a:pt x="f146" y="f147"/>
                      <a:pt x="f148" y="f149"/>
                      <a:pt x="f150" y="f151"/>
                    </a:cubicBezTo>
                    <a:cubicBezTo>
                      <a:pt x="f152" y="f153"/>
                      <a:pt x="f3" y="f154"/>
                      <a:pt x="f155" y="f156"/>
                    </a:cubicBezTo>
                    <a:lnTo>
                      <a:pt x="f6" y="f7"/>
                    </a:ln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" name="Google Shape;3139;p99">
                <a:extLst>
                  <a:ext uri="{FF2B5EF4-FFF2-40B4-BE49-F238E27FC236}">
                    <a16:creationId xmlns:a16="http://schemas.microsoft.com/office/drawing/2014/main" id="{325849B7-17A3-617D-B2A2-13556C4C909F}"/>
                  </a:ext>
                </a:extLst>
              </p:cNvPr>
              <p:cNvSpPr/>
              <p:nvPr/>
            </p:nvSpPr>
            <p:spPr>
              <a:xfrm>
                <a:off x="5766288" y="4082832"/>
                <a:ext cx="138110" cy="9410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295"/>
                  <a:gd name="f4" fmla="val 7696"/>
                  <a:gd name="f5" fmla="val 8807"/>
                  <a:gd name="f6" fmla="val 1"/>
                  <a:gd name="f7" fmla="val 3361"/>
                  <a:gd name="f8" fmla="val 2555"/>
                  <a:gd name="f9" fmla="val 1614"/>
                  <a:gd name="f10" fmla="val 3295"/>
                  <a:gd name="f11" fmla="val 1345"/>
                  <a:gd name="f12" fmla="val 3429"/>
                  <a:gd name="f13" fmla="val 202"/>
                  <a:gd name="f14" fmla="val 3967"/>
                  <a:gd name="f15" fmla="val 403"/>
                  <a:gd name="f16" fmla="val 4236"/>
                  <a:gd name="f17" fmla="val 446"/>
                  <a:gd name="f18" fmla="val 4290"/>
                  <a:gd name="f19" fmla="val 537"/>
                  <a:gd name="f20" fmla="val 4312"/>
                  <a:gd name="f21" fmla="val 662"/>
                  <a:gd name="f22" fmla="val 1319"/>
                  <a:gd name="f23" fmla="val 2920"/>
                  <a:gd name="f24" fmla="val 3677"/>
                  <a:gd name="f25" fmla="val 3564"/>
                  <a:gd name="f26" fmla="val 2689"/>
                  <a:gd name="f27" fmla="val 4774"/>
                  <a:gd name="f28" fmla="val 269"/>
                  <a:gd name="f29" fmla="val 5177"/>
                  <a:gd name="f30" fmla="val 322"/>
                  <a:gd name="f31" fmla="val 5241"/>
                  <a:gd name="f32" fmla="val 442"/>
                  <a:gd name="f33" fmla="val 5268"/>
                  <a:gd name="f34" fmla="val 607"/>
                  <a:gd name="f35" fmla="val 1485"/>
                  <a:gd name="f36" fmla="val 3630"/>
                  <a:gd name="f37" fmla="val 4505"/>
                  <a:gd name="f38" fmla="val 3563"/>
                  <a:gd name="f39" fmla="val 4707"/>
                  <a:gd name="f40" fmla="val 135"/>
                  <a:gd name="f41" fmla="val 5984"/>
                  <a:gd name="f42" fmla="val 605"/>
                  <a:gd name="f43" fmla="val 6522"/>
                  <a:gd name="f44" fmla="val 634"/>
                  <a:gd name="f45" fmla="val 6558"/>
                  <a:gd name="f46" fmla="val 695"/>
                  <a:gd name="f47" fmla="val 6574"/>
                  <a:gd name="f48" fmla="val 781"/>
                  <a:gd name="f49" fmla="val 1464"/>
                  <a:gd name="f50" fmla="val 3725"/>
                  <a:gd name="f51" fmla="val 5571"/>
                  <a:gd name="f52" fmla="val 4006"/>
                  <a:gd name="f53" fmla="val 4021"/>
                  <a:gd name="f54" fmla="val 4031"/>
                  <a:gd name="f55" fmla="val 5574"/>
                  <a:gd name="f56" fmla="val 4034"/>
                  <a:gd name="f57" fmla="val 5581"/>
                  <a:gd name="f58" fmla="val 1143"/>
                  <a:gd name="f59" fmla="val 6858"/>
                  <a:gd name="f60" fmla="val 1479"/>
                  <a:gd name="f61" fmla="val 7328"/>
                  <a:gd name="f62" fmla="val 1537"/>
                  <a:gd name="f63" fmla="val 7405"/>
                  <a:gd name="f64" fmla="val 1644"/>
                  <a:gd name="f65" fmla="val 7438"/>
                  <a:gd name="f66" fmla="val 1781"/>
                  <a:gd name="f67" fmla="val 2125"/>
                  <a:gd name="f68" fmla="val 2660"/>
                  <a:gd name="f69" fmla="val 7232"/>
                  <a:gd name="f70" fmla="val 3093"/>
                  <a:gd name="f71" fmla="val 6992"/>
                  <a:gd name="f72" fmla="val 3546"/>
                  <a:gd name="f73" fmla="val 6766"/>
                  <a:gd name="f74" fmla="val 4477"/>
                  <a:gd name="f75" fmla="val 6491"/>
                  <a:gd name="f76" fmla="val 4839"/>
                  <a:gd name="f77" fmla="val 4906"/>
                  <a:gd name="f78" fmla="val 4954"/>
                  <a:gd name="f79" fmla="val 6501"/>
                  <a:gd name="f80" fmla="val 4975"/>
                  <a:gd name="f81" fmla="val 5109"/>
                  <a:gd name="f82" fmla="val 6589"/>
                  <a:gd name="f83" fmla="val 3832"/>
                  <a:gd name="f84" fmla="val 7396"/>
                  <a:gd name="f85" fmla="val 3899"/>
                  <a:gd name="f86" fmla="val 7665"/>
                  <a:gd name="f87" fmla="val 3908"/>
                  <a:gd name="f88" fmla="val 7686"/>
                  <a:gd name="f89" fmla="val 3941"/>
                  <a:gd name="f90" fmla="val 3995"/>
                  <a:gd name="f91" fmla="val 4802"/>
                  <a:gd name="f92" fmla="val 10350"/>
                  <a:gd name="f93" fmla="val 5501"/>
                  <a:gd name="f94" fmla="val 11294"/>
                  <a:gd name="f95" fmla="val 5312"/>
                  <a:gd name="f96" fmla="*/ f0 1 11295"/>
                  <a:gd name="f97" fmla="*/ f1 1 7696"/>
                  <a:gd name="f98" fmla="val f2"/>
                  <a:gd name="f99" fmla="val f3"/>
                  <a:gd name="f100" fmla="val f4"/>
                  <a:gd name="f101" fmla="+- f100 0 f98"/>
                  <a:gd name="f102" fmla="+- f99 0 f98"/>
                  <a:gd name="f103" fmla="*/ f102 1 11295"/>
                  <a:gd name="f104" fmla="*/ f101 1 7696"/>
                  <a:gd name="f105" fmla="*/ f98 1 f103"/>
                  <a:gd name="f106" fmla="*/ f99 1 f103"/>
                  <a:gd name="f107" fmla="*/ f98 1 f104"/>
                  <a:gd name="f108" fmla="*/ f100 1 f104"/>
                  <a:gd name="f109" fmla="*/ f105 f96 1"/>
                  <a:gd name="f110" fmla="*/ f106 f96 1"/>
                  <a:gd name="f111" fmla="*/ f108 f97 1"/>
                  <a:gd name="f112" fmla="*/ f107 f9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9" t="f112" r="f110" b="f111"/>
                <a:pathLst>
                  <a:path w="11295" h="7696">
                    <a:moveTo>
                      <a:pt x="f5" y="f6"/>
                    </a:moveTo>
                    <a:cubicBezTo>
                      <a:pt x="f5" y="f6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12" y="f25"/>
                    </a:cubicBezTo>
                    <a:lnTo>
                      <a:pt x="f12" y="f25"/>
                    </a:lnTo>
                    <a:cubicBezTo>
                      <a:pt x="f26" y="f14"/>
                      <a:pt x="f2" y="f27"/>
                      <a:pt x="f28" y="f29"/>
                    </a:cubicBezTo>
                    <a:cubicBezTo>
                      <a:pt x="f30" y="f31"/>
                      <a:pt x="f32" y="f33"/>
                      <a:pt x="f34" y="f33"/>
                    </a:cubicBezTo>
                    <a:cubicBezTo>
                      <a:pt x="f35" y="f33"/>
                      <a:pt x="f36" y="f37"/>
                      <a:pt x="f36" y="f37"/>
                    </a:cubicBezTo>
                    <a:lnTo>
                      <a:pt x="f36" y="f37"/>
                    </a:ln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7"/>
                    </a:cubicBezTo>
                    <a:cubicBezTo>
                      <a:pt x="f49" y="f47"/>
                      <a:pt x="f50" y="f51"/>
                      <a:pt x="f52" y="f51"/>
                    </a:cubicBezTo>
                    <a:cubicBezTo>
                      <a:pt x="f53" y="f51"/>
                      <a:pt x="f54" y="f55"/>
                      <a:pt x="f56" y="f57"/>
                    </a:cubicBezTo>
                    <a:cubicBezTo>
                      <a:pt x="f56" y="f57"/>
                      <a:pt x="f58" y="f59"/>
                      <a:pt x="f60" y="f61"/>
                    </a:cubicBezTo>
                    <a:cubicBezTo>
                      <a:pt x="f62" y="f63"/>
                      <a:pt x="f64" y="f65"/>
                      <a:pt x="f66" y="f65"/>
                    </a:cubicBezTo>
                    <a:cubicBezTo>
                      <a:pt x="f67" y="f65"/>
                      <a:pt x="f68" y="f69"/>
                      <a:pt x="f70" y="f71"/>
                    </a:cubicBezTo>
                    <a:cubicBezTo>
                      <a:pt x="f72" y="f73"/>
                      <a:pt x="f74" y="f75"/>
                      <a:pt x="f76" y="f75"/>
                    </a:cubicBezTo>
                    <a:cubicBezTo>
                      <a:pt x="f77" y="f75"/>
                      <a:pt x="f78" y="f79"/>
                      <a:pt x="f80" y="f43"/>
                    </a:cubicBezTo>
                    <a:cubicBezTo>
                      <a:pt x="f81" y="f82"/>
                      <a:pt x="f83" y="f84"/>
                      <a:pt x="f85" y="f86"/>
                    </a:cubicBezTo>
                    <a:cubicBezTo>
                      <a:pt x="f87" y="f88"/>
                      <a:pt x="f89" y="f4"/>
                      <a:pt x="f90" y="f4"/>
                    </a:cubicBezTo>
                    <a:cubicBezTo>
                      <a:pt x="f91" y="f4"/>
                      <a:pt x="f92" y="f93"/>
                      <a:pt x="f94" y="f95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" name="Google Shape;3140;p99">
                <a:extLst>
                  <a:ext uri="{FF2B5EF4-FFF2-40B4-BE49-F238E27FC236}">
                    <a16:creationId xmlns:a16="http://schemas.microsoft.com/office/drawing/2014/main" id="{424637B6-DCEF-F7CB-3D06-F979562C4998}"/>
                  </a:ext>
                </a:extLst>
              </p:cNvPr>
              <p:cNvSpPr/>
              <p:nvPr/>
            </p:nvSpPr>
            <p:spPr>
              <a:xfrm>
                <a:off x="6107423" y="3976378"/>
                <a:ext cx="10698" cy="5257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75"/>
                  <a:gd name="f4" fmla="val 4300"/>
                  <a:gd name="f5" fmla="val 101"/>
                  <a:gd name="f6" fmla="val 1"/>
                  <a:gd name="f7" fmla="val 51"/>
                  <a:gd name="f8" fmla="val 34"/>
                  <a:gd name="f9" fmla="val 68"/>
                  <a:gd name="f10" fmla="val 841"/>
                  <a:gd name="f11" fmla="val 202"/>
                  <a:gd name="f12" fmla="val 1513"/>
                  <a:gd name="f13" fmla="val 270"/>
                  <a:gd name="f14" fmla="val 2253"/>
                  <a:gd name="f15" fmla="val 337"/>
                  <a:gd name="f16" fmla="val 2589"/>
                  <a:gd name="f17" fmla="val 404"/>
                  <a:gd name="f18" fmla="val 2925"/>
                  <a:gd name="f19" fmla="val 471"/>
                  <a:gd name="f20" fmla="val 3261"/>
                  <a:gd name="f21" fmla="val 538"/>
                  <a:gd name="f22" fmla="val 3597"/>
                  <a:gd name="f23" fmla="val 606"/>
                  <a:gd name="f24" fmla="val 3933"/>
                  <a:gd name="f25" fmla="val 740"/>
                  <a:gd name="f26" fmla="val 4270"/>
                  <a:gd name="f27" fmla="val 4292"/>
                  <a:gd name="f28" fmla="val 755"/>
                  <a:gd name="f29" fmla="val 4299"/>
                  <a:gd name="f30" fmla="val 775"/>
                  <a:gd name="f31" fmla="val 815"/>
                  <a:gd name="f32" fmla="val 3530"/>
                  <a:gd name="f33" fmla="val 807"/>
                  <a:gd name="f34" fmla="val 3194"/>
                  <a:gd name="f35" fmla="val 2185"/>
                  <a:gd name="f36" fmla="val 1446"/>
                  <a:gd name="f37" fmla="val 774"/>
                  <a:gd name="f38" fmla="val 152"/>
                  <a:gd name="f39" fmla="*/ f0 1 875"/>
                  <a:gd name="f40" fmla="*/ f1 1 4300"/>
                  <a:gd name="f41" fmla="val f2"/>
                  <a:gd name="f42" fmla="val f3"/>
                  <a:gd name="f43" fmla="val f4"/>
                  <a:gd name="f44" fmla="+- f43 0 f41"/>
                  <a:gd name="f45" fmla="+- f42 0 f41"/>
                  <a:gd name="f46" fmla="*/ f45 1 875"/>
                  <a:gd name="f47" fmla="*/ f44 1 4300"/>
                  <a:gd name="f48" fmla="*/ f41 1 f46"/>
                  <a:gd name="f49" fmla="*/ f42 1 f46"/>
                  <a:gd name="f50" fmla="*/ f41 1 f47"/>
                  <a:gd name="f51" fmla="*/ f43 1 f47"/>
                  <a:gd name="f52" fmla="*/ f48 f39 1"/>
                  <a:gd name="f53" fmla="*/ f49 f39 1"/>
                  <a:gd name="f54" fmla="*/ f51 f40 1"/>
                  <a:gd name="f55" fmla="*/ f50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2" t="f55" r="f53" b="f54"/>
                <a:pathLst>
                  <a:path w="875" h="4300">
                    <a:moveTo>
                      <a:pt x="f5" y="f6"/>
                    </a:moveTo>
                    <a:cubicBezTo>
                      <a:pt x="f7" y="f6"/>
                      <a:pt x="f6" y="f8"/>
                      <a:pt x="f6" y="f5"/>
                    </a:cubicBez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5" y="f27"/>
                      <a:pt x="f28" y="f29"/>
                      <a:pt x="f30" y="f29"/>
                    </a:cubicBezTo>
                    <a:cubicBezTo>
                      <a:pt x="f31" y="f29"/>
                      <a:pt x="f3" y="f26"/>
                      <a:pt x="f3" y="f26"/>
                    </a:cubicBezTo>
                    <a:cubicBezTo>
                      <a:pt x="f3" y="f24"/>
                      <a:pt x="f3" y="f32"/>
                      <a:pt x="f33" y="f34"/>
                    </a:cubicBezTo>
                    <a:lnTo>
                      <a:pt x="f23" y="f35"/>
                    </a:lnTo>
                    <a:cubicBezTo>
                      <a:pt x="f19" y="f36"/>
                      <a:pt x="f17" y="f37"/>
                      <a:pt x="f11" y="f5"/>
                    </a:cubicBezTo>
                    <a:cubicBezTo>
                      <a:pt x="f11" y="f8"/>
                      <a:pt x="f38" y="f6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" name="Google Shape;3141;p99">
                <a:extLst>
                  <a:ext uri="{FF2B5EF4-FFF2-40B4-BE49-F238E27FC236}">
                    <a16:creationId xmlns:a16="http://schemas.microsoft.com/office/drawing/2014/main" id="{47447077-981F-9738-A694-907B5F488540}"/>
                  </a:ext>
                </a:extLst>
              </p:cNvPr>
              <p:cNvSpPr/>
              <p:nvPr/>
            </p:nvSpPr>
            <p:spPr>
              <a:xfrm>
                <a:off x="6072914" y="4187229"/>
                <a:ext cx="360054" cy="19438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9445"/>
                  <a:gd name="f4" fmla="val 15897"/>
                  <a:gd name="f5" fmla="val 25547"/>
                  <a:gd name="f6" fmla="val 1"/>
                  <a:gd name="f7" fmla="val 2420"/>
                  <a:gd name="f8" fmla="val 1950"/>
                  <a:gd name="f9" fmla="val 1277"/>
                  <a:gd name="f10" fmla="val 5782"/>
                  <a:gd name="f11" fmla="val 471"/>
                  <a:gd name="f12" fmla="val 9681"/>
                  <a:gd name="f13" fmla="val 13648"/>
                  <a:gd name="f14" fmla="val 3830"/>
                  <a:gd name="f15" fmla="val 15315"/>
                  <a:gd name="f16" fmla="val 8016"/>
                  <a:gd name="f17" fmla="val 15896"/>
                  <a:gd name="f18" fmla="val 12261"/>
                  <a:gd name="f19" fmla="val 16063"/>
                  <a:gd name="f20" fmla="val 19912"/>
                  <a:gd name="f21" fmla="val 15430"/>
                  <a:gd name="f22" fmla="val 23597"/>
                  <a:gd name="f23" fmla="val 14858"/>
                  <a:gd name="f24" fmla="val 29446"/>
                  <a:gd name="f25" fmla="val 13917"/>
                  <a:gd name="f26" fmla="val 29311"/>
                  <a:gd name="f27" fmla="val 10690"/>
                  <a:gd name="f28" fmla="val 27295"/>
                  <a:gd name="f29" fmla="val 3093"/>
                  <a:gd name="f30" fmla="*/ f0 1 29445"/>
                  <a:gd name="f31" fmla="*/ f1 1 15897"/>
                  <a:gd name="f32" fmla="val f2"/>
                  <a:gd name="f33" fmla="val f3"/>
                  <a:gd name="f34" fmla="val f4"/>
                  <a:gd name="f35" fmla="+- f34 0 f32"/>
                  <a:gd name="f36" fmla="+- f33 0 f32"/>
                  <a:gd name="f37" fmla="*/ f36 1 29445"/>
                  <a:gd name="f38" fmla="*/ f35 1 15897"/>
                  <a:gd name="f39" fmla="*/ f32 1 f37"/>
                  <a:gd name="f40" fmla="*/ f33 1 f37"/>
                  <a:gd name="f41" fmla="*/ f32 1 f38"/>
                  <a:gd name="f42" fmla="*/ f34 1 f38"/>
                  <a:gd name="f43" fmla="*/ f39 f30 1"/>
                  <a:gd name="f44" fmla="*/ f40 f30 1"/>
                  <a:gd name="f45" fmla="*/ f42 f31 1"/>
                  <a:gd name="f46" fmla="*/ f41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3" t="f46" r="f44" b="f45"/>
                <a:pathLst>
                  <a:path w="29445" h="15897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9" y="f10"/>
                      <a:pt x="f11" y="f12"/>
                      <a:pt x="f2" y="f13"/>
                    </a:cubicBezTo>
                    <a:cubicBezTo>
                      <a:pt x="f14" y="f15"/>
                      <a:pt x="f16" y="f17"/>
                      <a:pt x="f18" y="f17"/>
                    </a:cubicBezTo>
                    <a:cubicBezTo>
                      <a:pt x="f19" y="f17"/>
                      <a:pt x="f20" y="f21"/>
                      <a:pt x="f22" y="f23"/>
                    </a:cubicBezTo>
                    <a:lnTo>
                      <a:pt x="f24" y="f25"/>
                    </a:lnTo>
                    <a:cubicBezTo>
                      <a:pt x="f26" y="f27"/>
                      <a:pt x="f28" y="f29"/>
                      <a:pt x="f5" y="f6"/>
                    </a:cubicBezTo>
                    <a:close/>
                  </a:path>
                </a:pathLst>
              </a:custGeom>
              <a:solidFill>
                <a:srgbClr val="3E5B7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" name="Google Shape;3142;p99">
                <a:extLst>
                  <a:ext uri="{FF2B5EF4-FFF2-40B4-BE49-F238E27FC236}">
                    <a16:creationId xmlns:a16="http://schemas.microsoft.com/office/drawing/2014/main" id="{3BCF6741-E4DD-AABA-D3F6-AEABD57CAC07}"/>
                  </a:ext>
                </a:extLst>
              </p:cNvPr>
              <p:cNvSpPr/>
              <p:nvPr/>
            </p:nvSpPr>
            <p:spPr>
              <a:xfrm>
                <a:off x="6368009" y="4201201"/>
                <a:ext cx="32077" cy="16113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23"/>
                  <a:gd name="f4" fmla="val 13178"/>
                  <a:gd name="f5" fmla="val 1"/>
                  <a:gd name="f6" fmla="val 2219"/>
                  <a:gd name="f7" fmla="val 4908"/>
                  <a:gd name="f8" fmla="val 13177"/>
                  <a:gd name="f9" fmla="*/ f0 1 2623"/>
                  <a:gd name="f10" fmla="*/ f1 1 13178"/>
                  <a:gd name="f11" fmla="val f2"/>
                  <a:gd name="f12" fmla="val f3"/>
                  <a:gd name="f13" fmla="val f4"/>
                  <a:gd name="f14" fmla="+- f13 0 f11"/>
                  <a:gd name="f15" fmla="+- f12 0 f11"/>
                  <a:gd name="f16" fmla="*/ f15 1 2623"/>
                  <a:gd name="f17" fmla="*/ f14 1 13178"/>
                  <a:gd name="f18" fmla="*/ f11 1 f16"/>
                  <a:gd name="f19" fmla="*/ f12 1 f16"/>
                  <a:gd name="f20" fmla="*/ f11 1 f17"/>
                  <a:gd name="f21" fmla="*/ f13 1 f17"/>
                  <a:gd name="f22" fmla="*/ f18 f9 1"/>
                  <a:gd name="f23" fmla="*/ f19 f9 1"/>
                  <a:gd name="f24" fmla="*/ f21 f10 1"/>
                  <a:gd name="f25" fmla="*/ f20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2623" h="13178" fill="none">
                    <a:moveTo>
                      <a:pt x="f5" y="f2"/>
                    </a:moveTo>
                    <a:cubicBezTo>
                      <a:pt x="f5" y="f2"/>
                      <a:pt x="f6" y="f7"/>
                      <a:pt x="f3" y="f8"/>
                    </a:cubicBezTo>
                  </a:path>
                </a:pathLst>
              </a:custGeom>
              <a:noFill/>
              <a:ln w="10076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" name="Google Shape;3143;p99">
                <a:extLst>
                  <a:ext uri="{FF2B5EF4-FFF2-40B4-BE49-F238E27FC236}">
                    <a16:creationId xmlns:a16="http://schemas.microsoft.com/office/drawing/2014/main" id="{E65D36F3-8737-B3BF-B461-912C00FD32D2}"/>
                  </a:ext>
                </a:extLst>
              </p:cNvPr>
              <p:cNvSpPr/>
              <p:nvPr/>
            </p:nvSpPr>
            <p:spPr>
              <a:xfrm>
                <a:off x="6076188" y="4332719"/>
                <a:ext cx="353488" cy="2961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8909"/>
                  <a:gd name="f4" fmla="val 2422"/>
                  <a:gd name="f5" fmla="val 1"/>
                  <a:gd name="f6" fmla="val 2556"/>
                  <a:gd name="f7" fmla="val 808"/>
                  <a:gd name="f8" fmla="val 5178"/>
                  <a:gd name="f9" fmla="val 1345"/>
                  <a:gd name="f10" fmla="val 7799"/>
                  <a:gd name="f11" fmla="val 1749"/>
                  <a:gd name="f12" fmla="val 13850"/>
                  <a:gd name="f13" fmla="val 2421"/>
                  <a:gd name="f14" fmla="val 17480"/>
                  <a:gd name="f15" fmla="val 1682"/>
                  <a:gd name="f16" fmla="val 22388"/>
                  <a:gd name="f17" fmla="val 875"/>
                  <a:gd name="f18" fmla="val 25615"/>
                  <a:gd name="f19" fmla="val 337"/>
                  <a:gd name="f20" fmla="val 68"/>
                  <a:gd name="f21" fmla="*/ f0 1 28909"/>
                  <a:gd name="f22" fmla="*/ f1 1 2422"/>
                  <a:gd name="f23" fmla="val f2"/>
                  <a:gd name="f24" fmla="val f3"/>
                  <a:gd name="f25" fmla="val f4"/>
                  <a:gd name="f26" fmla="+- f25 0 f23"/>
                  <a:gd name="f27" fmla="+- f24 0 f23"/>
                  <a:gd name="f28" fmla="*/ f27 1 28909"/>
                  <a:gd name="f29" fmla="*/ f26 1 2422"/>
                  <a:gd name="f30" fmla="*/ f23 1 f28"/>
                  <a:gd name="f31" fmla="*/ f24 1 f28"/>
                  <a:gd name="f32" fmla="*/ f23 1 f29"/>
                  <a:gd name="f33" fmla="*/ f25 1 f29"/>
                  <a:gd name="f34" fmla="*/ f30 f21 1"/>
                  <a:gd name="f35" fmla="*/ f31 f21 1"/>
                  <a:gd name="f36" fmla="*/ f33 f22 1"/>
                  <a:gd name="f37" fmla="*/ f32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4" t="f37" r="f35" b="f36"/>
                <a:pathLst>
                  <a:path w="28909" h="2422" fill="none">
                    <a:moveTo>
                      <a:pt x="f5" y="f5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3" y="f20"/>
                      <a:pt x="f3" y="f20"/>
                    </a:cubicBezTo>
                  </a:path>
                </a:pathLst>
              </a:custGeom>
              <a:noFill/>
              <a:ln w="10076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" name="Google Shape;3144;p99">
                <a:extLst>
                  <a:ext uri="{FF2B5EF4-FFF2-40B4-BE49-F238E27FC236}">
                    <a16:creationId xmlns:a16="http://schemas.microsoft.com/office/drawing/2014/main" id="{DCBB47A9-13ED-9384-A3E3-89CE6975F0A6}"/>
                  </a:ext>
                </a:extLst>
              </p:cNvPr>
              <p:cNvSpPr/>
              <p:nvPr/>
            </p:nvSpPr>
            <p:spPr>
              <a:xfrm>
                <a:off x="6215112" y="3767995"/>
                <a:ext cx="32735" cy="1174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77"/>
                  <a:gd name="f4" fmla="val 960"/>
                  <a:gd name="f5" fmla="val 1345"/>
                  <a:gd name="f6" fmla="val 1076"/>
                  <a:gd name="f7" fmla="val 807"/>
                  <a:gd name="f8" fmla="val 67"/>
                  <a:gd name="f9" fmla="val 606"/>
                  <a:gd name="f10" fmla="val 202"/>
                  <a:gd name="f11" fmla="val 337"/>
                  <a:gd name="f12" fmla="val 269"/>
                  <a:gd name="f13" fmla="val 471"/>
                  <a:gd name="f14" fmla="val 68"/>
                  <a:gd name="f15" fmla="val 740"/>
                  <a:gd name="f16" fmla="val 135"/>
                  <a:gd name="f17" fmla="val 874"/>
                  <a:gd name="f18" fmla="val 230"/>
                  <a:gd name="f19" fmla="val 884"/>
                  <a:gd name="f20" fmla="val 257"/>
                  <a:gd name="f21" fmla="val 888"/>
                  <a:gd name="f22" fmla="val 283"/>
                  <a:gd name="f23" fmla="val 443"/>
                  <a:gd name="f24" fmla="val 566"/>
                  <a:gd name="f25" fmla="val 730"/>
                  <a:gd name="f26" fmla="val 672"/>
                  <a:gd name="f27" fmla="val 883"/>
                  <a:gd name="f28" fmla="val 625"/>
                  <a:gd name="f29" fmla="val 1025"/>
                  <a:gd name="f30" fmla="val 577"/>
                  <a:gd name="f31" fmla="val 1168"/>
                  <a:gd name="f32" fmla="val 1227"/>
                  <a:gd name="f33" fmla="val 1286"/>
                  <a:gd name="f34" fmla="val 586"/>
                  <a:gd name="f35" fmla="val 605"/>
                  <a:gd name="f36" fmla="val 1547"/>
                  <a:gd name="f37" fmla="val 1681"/>
                  <a:gd name="f38" fmla="val 1883"/>
                  <a:gd name="f39" fmla="val 1950"/>
                  <a:gd name="f40" fmla="val 2017"/>
                  <a:gd name="f41" fmla="val 2085"/>
                  <a:gd name="f42" fmla="val 2152"/>
                  <a:gd name="f43" fmla="val 2286"/>
                  <a:gd name="f44" fmla="val 2353"/>
                  <a:gd name="f45" fmla="val 941"/>
                  <a:gd name="f46" fmla="val 2488"/>
                  <a:gd name="f47" fmla="val 2501"/>
                  <a:gd name="f48" fmla="val 954"/>
                  <a:gd name="f49" fmla="val 2516"/>
                  <a:gd name="f50" fmla="val 2532"/>
                  <a:gd name="f51" fmla="val 2599"/>
                  <a:gd name="f52" fmla="val 861"/>
                  <a:gd name="f53" fmla="val 2622"/>
                  <a:gd name="f54" fmla="val 2555"/>
                  <a:gd name="f55" fmla="val 538"/>
                  <a:gd name="f56" fmla="val 2421"/>
                  <a:gd name="f57" fmla="val 404"/>
                  <a:gd name="f58" fmla="val 336"/>
                  <a:gd name="f59" fmla="val 2219"/>
                  <a:gd name="f60" fmla="val 1614"/>
                  <a:gd name="f61" fmla="*/ f0 1 2677"/>
                  <a:gd name="f62" fmla="*/ f1 1 960"/>
                  <a:gd name="f63" fmla="val f2"/>
                  <a:gd name="f64" fmla="val f3"/>
                  <a:gd name="f65" fmla="val f4"/>
                  <a:gd name="f66" fmla="+- f65 0 f63"/>
                  <a:gd name="f67" fmla="+- f64 0 f63"/>
                  <a:gd name="f68" fmla="*/ f67 1 2677"/>
                  <a:gd name="f69" fmla="*/ f66 1 960"/>
                  <a:gd name="f70" fmla="*/ f63 1 f68"/>
                  <a:gd name="f71" fmla="*/ f64 1 f68"/>
                  <a:gd name="f72" fmla="*/ f63 1 f69"/>
                  <a:gd name="f73" fmla="*/ f65 1 f69"/>
                  <a:gd name="f74" fmla="*/ f70 f61 1"/>
                  <a:gd name="f75" fmla="*/ f71 f61 1"/>
                  <a:gd name="f76" fmla="*/ f73 f62 1"/>
                  <a:gd name="f77" fmla="*/ f72 f6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4" t="f77" r="f75" b="f76"/>
                <a:pathLst>
                  <a:path w="2677" h="960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2" y="f13"/>
                      <a:pt x="f14" y="f15"/>
                    </a:cubicBezTo>
                    <a:cubicBezTo>
                      <a:pt x="f14" y="f7"/>
                      <a:pt x="f16" y="f7"/>
                      <a:pt x="f10" y="f17"/>
                    </a:cubicBezTo>
                    <a:cubicBezTo>
                      <a:pt x="f18" y="f19"/>
                      <a:pt x="f20" y="f21"/>
                      <a:pt x="f22" y="f21"/>
                    </a:cubicBezTo>
                    <a:cubicBezTo>
                      <a:pt x="f23" y="f21"/>
                      <a:pt x="f24" y="f25"/>
                      <a:pt x="f15" y="f26"/>
                    </a:cubicBezTo>
                    <a:cubicBezTo>
                      <a:pt x="f27" y="f28"/>
                      <a:pt x="f29" y="f30"/>
                      <a:pt x="f31" y="f30"/>
                    </a:cubicBezTo>
                    <a:cubicBezTo>
                      <a:pt x="f32" y="f30"/>
                      <a:pt x="f33" y="f34"/>
                      <a:pt x="f5" y="f35"/>
                    </a:cubicBezTo>
                    <a:cubicBezTo>
                      <a:pt x="f36" y="f35"/>
                      <a:pt x="f37" y="f35"/>
                      <a:pt x="f38" y="f15"/>
                    </a:cubicBezTo>
                    <a:cubicBezTo>
                      <a:pt x="f39" y="f15"/>
                      <a:pt x="f40" y="f7"/>
                      <a:pt x="f41" y="f7"/>
                    </a:cubicBezTo>
                    <a:lnTo>
                      <a:pt x="f42" y="f7"/>
                    </a:lnTo>
                    <a:cubicBezTo>
                      <a:pt x="f43" y="f17"/>
                      <a:pt x="f44" y="f45"/>
                      <a:pt x="f46" y="f45"/>
                    </a:cubicBezTo>
                    <a:cubicBezTo>
                      <a:pt x="f47" y="f48"/>
                      <a:pt x="f49" y="f4"/>
                      <a:pt x="f50" y="f4"/>
                    </a:cubicBezTo>
                    <a:cubicBezTo>
                      <a:pt x="f51" y="f4"/>
                      <a:pt x="f3" y="f52"/>
                      <a:pt x="f53" y="f7"/>
                    </a:cubicBezTo>
                    <a:cubicBezTo>
                      <a:pt x="f53" y="f26"/>
                      <a:pt x="f54" y="f55"/>
                      <a:pt x="f56" y="f13"/>
                    </a:cubicBezTo>
                    <a:cubicBezTo>
                      <a:pt x="f56" y="f57"/>
                      <a:pt x="f44" y="f57"/>
                      <a:pt x="f44" y="f58"/>
                    </a:cubicBezTo>
                    <a:cubicBezTo>
                      <a:pt x="f43" y="f12"/>
                      <a:pt x="f59" y="f10"/>
                      <a:pt x="f42" y="f10"/>
                    </a:cubicBezTo>
                    <a:cubicBezTo>
                      <a:pt x="f38" y="f8"/>
                      <a:pt x="f60" y="f2"/>
                      <a:pt x="f5" y="f2"/>
                    </a:cubicBezTo>
                    <a:close/>
                  </a:path>
                </a:pathLst>
              </a:custGeom>
              <a:solidFill>
                <a:srgbClr val="04041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" name="Google Shape;3145;p99">
                <a:extLst>
                  <a:ext uri="{FF2B5EF4-FFF2-40B4-BE49-F238E27FC236}">
                    <a16:creationId xmlns:a16="http://schemas.microsoft.com/office/drawing/2014/main" id="{A68DAF44-E959-D2CC-685D-11F002E23A01}"/>
                  </a:ext>
                </a:extLst>
              </p:cNvPr>
              <p:cNvSpPr/>
              <p:nvPr/>
            </p:nvSpPr>
            <p:spPr>
              <a:xfrm>
                <a:off x="6134563" y="3783311"/>
                <a:ext cx="25264" cy="1099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66"/>
                  <a:gd name="f4" fmla="val 899"/>
                  <a:gd name="f5" fmla="val 1101"/>
                  <a:gd name="f6" fmla="val 1001"/>
                  <a:gd name="f7" fmla="val 902"/>
                  <a:gd name="f8" fmla="val 9"/>
                  <a:gd name="f9" fmla="val 807"/>
                  <a:gd name="f10" fmla="val 25"/>
                  <a:gd name="f11" fmla="val 605"/>
                  <a:gd name="f12" fmla="val 92"/>
                  <a:gd name="f13" fmla="val 471"/>
                  <a:gd name="f14" fmla="val 159"/>
                  <a:gd name="f15" fmla="val 269"/>
                  <a:gd name="f16" fmla="val 226"/>
                  <a:gd name="f17" fmla="val 202"/>
                  <a:gd name="f18" fmla="val 293"/>
                  <a:gd name="f19" fmla="val 135"/>
                  <a:gd name="f20" fmla="val 361"/>
                  <a:gd name="f21" fmla="val 67"/>
                  <a:gd name="f22" fmla="val 428"/>
                  <a:gd name="f23" fmla="val 495"/>
                  <a:gd name="f24" fmla="val 562"/>
                  <a:gd name="f25" fmla="val 630"/>
                  <a:gd name="f26" fmla="val 764"/>
                  <a:gd name="f27" fmla="val 831"/>
                  <a:gd name="f28" fmla="val 740"/>
                  <a:gd name="f29" fmla="val 874"/>
                  <a:gd name="f30" fmla="val 986"/>
                  <a:gd name="f31" fmla="val 467"/>
                  <a:gd name="f32" fmla="val 1108"/>
                  <a:gd name="f33" fmla="val 451"/>
                  <a:gd name="f34" fmla="val 1233"/>
                  <a:gd name="f35" fmla="val 1410"/>
                  <a:gd name="f36" fmla="val 1591"/>
                  <a:gd name="f37" fmla="val 484"/>
                  <a:gd name="f38" fmla="val 1748"/>
                  <a:gd name="f39" fmla="val 1776"/>
                  <a:gd name="f40" fmla="val 572"/>
                  <a:gd name="f41" fmla="val 1802"/>
                  <a:gd name="f42" fmla="val 576"/>
                  <a:gd name="f43" fmla="val 1827"/>
                  <a:gd name="f44" fmla="val 1982"/>
                  <a:gd name="f45" fmla="val 410"/>
                  <a:gd name="f46" fmla="val 1950"/>
                  <a:gd name="f47" fmla="val 2017"/>
                  <a:gd name="f48" fmla="val 1760"/>
                  <a:gd name="f49" fmla="val 88"/>
                  <a:gd name="f50" fmla="val 1425"/>
                  <a:gd name="f51" fmla="*/ f0 1 2066"/>
                  <a:gd name="f52" fmla="*/ f1 1 899"/>
                  <a:gd name="f53" fmla="val f2"/>
                  <a:gd name="f54" fmla="val f3"/>
                  <a:gd name="f55" fmla="val f4"/>
                  <a:gd name="f56" fmla="+- f55 0 f53"/>
                  <a:gd name="f57" fmla="+- f54 0 f53"/>
                  <a:gd name="f58" fmla="*/ f57 1 2066"/>
                  <a:gd name="f59" fmla="*/ f56 1 899"/>
                  <a:gd name="f60" fmla="*/ f53 1 f58"/>
                  <a:gd name="f61" fmla="*/ f54 1 f58"/>
                  <a:gd name="f62" fmla="*/ f53 1 f59"/>
                  <a:gd name="f63" fmla="*/ f55 1 f59"/>
                  <a:gd name="f64" fmla="*/ f60 f51 1"/>
                  <a:gd name="f65" fmla="*/ f61 f51 1"/>
                  <a:gd name="f66" fmla="*/ f63 f52 1"/>
                  <a:gd name="f67" fmla="*/ f62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4" t="f67" r="f65" b="f66"/>
                <a:pathLst>
                  <a:path w="2066" h="89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" y="f23"/>
                      <a:pt x="f2" y="f24"/>
                      <a:pt x="f2" y="f25"/>
                    </a:cubicBezTo>
                    <a:lnTo>
                      <a:pt x="f2" y="f26"/>
                    </a:lnTo>
                    <a:cubicBezTo>
                      <a:pt x="f2" y="f27"/>
                      <a:pt x="f21" y="f4"/>
                      <a:pt x="f19" y="f4"/>
                    </a:cubicBezTo>
                    <a:cubicBezTo>
                      <a:pt x="f17" y="f27"/>
                      <a:pt x="f15" y="f27"/>
                      <a:pt x="f15" y="f27"/>
                    </a:cubicBezTo>
                    <a:lnTo>
                      <a:pt x="f13" y="f25"/>
                    </a:lnTo>
                    <a:cubicBezTo>
                      <a:pt x="f11" y="f24"/>
                      <a:pt x="f28" y="f23"/>
                      <a:pt x="f29" y="f23"/>
                    </a:cubicBezTo>
                    <a:cubicBezTo>
                      <a:pt x="f30" y="f31"/>
                      <a:pt x="f32" y="f33"/>
                      <a:pt x="f34" y="f33"/>
                    </a:cubicBezTo>
                    <a:cubicBezTo>
                      <a:pt x="f35" y="f33"/>
                      <a:pt x="f36" y="f37"/>
                      <a:pt x="f38" y="f24"/>
                    </a:cubicBezTo>
                    <a:cubicBezTo>
                      <a:pt x="f39" y="f40"/>
                      <a:pt x="f41" y="f42"/>
                      <a:pt x="f43" y="f42"/>
                    </a:cubicBezTo>
                    <a:cubicBezTo>
                      <a:pt x="f44" y="f42"/>
                      <a:pt x="f3" y="f45"/>
                      <a:pt x="f46" y="f18"/>
                    </a:cubicBezTo>
                    <a:lnTo>
                      <a:pt x="f47" y="f18"/>
                    </a:lnTo>
                    <a:cubicBezTo>
                      <a:pt x="f48" y="f49"/>
                      <a:pt x="f50" y="f2"/>
                      <a:pt x="f5" y="f2"/>
                    </a:cubicBezTo>
                    <a:close/>
                  </a:path>
                </a:pathLst>
              </a:custGeom>
              <a:solidFill>
                <a:srgbClr val="04041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" name="Google Shape;3146;p99">
                <a:extLst>
                  <a:ext uri="{FF2B5EF4-FFF2-40B4-BE49-F238E27FC236}">
                    <a16:creationId xmlns:a16="http://schemas.microsoft.com/office/drawing/2014/main" id="{C548F327-A359-5D01-A050-394355528D78}"/>
                  </a:ext>
                </a:extLst>
              </p:cNvPr>
              <p:cNvSpPr/>
              <p:nvPr/>
            </p:nvSpPr>
            <p:spPr>
              <a:xfrm>
                <a:off x="6114007" y="3791824"/>
                <a:ext cx="27962" cy="4529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87"/>
                  <a:gd name="f4" fmla="val 3705"/>
                  <a:gd name="f5" fmla="val 1143"/>
                  <a:gd name="f6" fmla="val 1"/>
                  <a:gd name="f7" fmla="val 942"/>
                  <a:gd name="f8" fmla="val 68"/>
                  <a:gd name="f9" fmla="val 740"/>
                  <a:gd name="f10" fmla="val 135"/>
                  <a:gd name="f11" fmla="val 606"/>
                  <a:gd name="f12" fmla="val 270"/>
                  <a:gd name="f13" fmla="val 202"/>
                  <a:gd name="f14" fmla="val 539"/>
                  <a:gd name="f15" fmla="val 1413"/>
                  <a:gd name="f16" fmla="val 2297"/>
                  <a:gd name="f17" fmla="val 604"/>
                  <a:gd name="f18" fmla="val 3704"/>
                  <a:gd name="f19" fmla="val 1469"/>
                  <a:gd name="f20" fmla="val 1722"/>
                  <a:gd name="f21" fmla="val 1997"/>
                  <a:gd name="f22" fmla="val 3584"/>
                  <a:gd name="f23" fmla="val 2286"/>
                  <a:gd name="f24" fmla="val 3295"/>
                  <a:gd name="f25" fmla="val 1816"/>
                  <a:gd name="f26" fmla="val 203"/>
                  <a:gd name="f27" fmla="val 1681"/>
                  <a:gd name="f28" fmla="val 1345"/>
                  <a:gd name="f29" fmla="*/ f0 1 2287"/>
                  <a:gd name="f30" fmla="*/ f1 1 3705"/>
                  <a:gd name="f31" fmla="val f2"/>
                  <a:gd name="f32" fmla="val f3"/>
                  <a:gd name="f33" fmla="val f4"/>
                  <a:gd name="f34" fmla="+- f33 0 f31"/>
                  <a:gd name="f35" fmla="+- f32 0 f31"/>
                  <a:gd name="f36" fmla="*/ f35 1 2287"/>
                  <a:gd name="f37" fmla="*/ f34 1 3705"/>
                  <a:gd name="f38" fmla="*/ f31 1 f36"/>
                  <a:gd name="f39" fmla="*/ f32 1 f36"/>
                  <a:gd name="f40" fmla="*/ f31 1 f37"/>
                  <a:gd name="f41" fmla="*/ f33 1 f37"/>
                  <a:gd name="f42" fmla="*/ f38 f29 1"/>
                  <a:gd name="f43" fmla="*/ f39 f29 1"/>
                  <a:gd name="f44" fmla="*/ f41 f30 1"/>
                  <a:gd name="f45" fmla="*/ f40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2" t="f45" r="f43" b="f44"/>
                <a:pathLst>
                  <a:path w="2287" h="3705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2" y="f7"/>
                      <a:pt x="f2" y="f15"/>
                    </a:cubicBezTo>
                    <a:cubicBezTo>
                      <a:pt x="f2" y="f16"/>
                      <a:pt x="f17" y="f18"/>
                      <a:pt x="f19" y="f18"/>
                    </a:cubicBezTo>
                    <a:cubicBezTo>
                      <a:pt x="f20" y="f18"/>
                      <a:pt x="f21" y="f22"/>
                      <a:pt x="f23" y="f24"/>
                    </a:cubicBezTo>
                    <a:lnTo>
                      <a:pt x="f25" y="f26"/>
                    </a:lnTo>
                    <a:cubicBezTo>
                      <a:pt x="f27" y="f6"/>
                      <a:pt x="f28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" name="Google Shape;3147;p99">
                <a:extLst>
                  <a:ext uri="{FF2B5EF4-FFF2-40B4-BE49-F238E27FC236}">
                    <a16:creationId xmlns:a16="http://schemas.microsoft.com/office/drawing/2014/main" id="{BAD7BE8F-7A07-EE68-6DAF-D01DBEEFAE1A}"/>
                  </a:ext>
                </a:extLst>
              </p:cNvPr>
              <p:cNvSpPr/>
              <p:nvPr/>
            </p:nvSpPr>
            <p:spPr>
              <a:xfrm>
                <a:off x="6125510" y="3675924"/>
                <a:ext cx="192362" cy="2162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5732"/>
                  <a:gd name="f4" fmla="val 17689"/>
                  <a:gd name="f5" fmla="val 8606"/>
                  <a:gd name="f6" fmla="val 1"/>
                  <a:gd name="f7" fmla="val 7328"/>
                  <a:gd name="f8" fmla="val 6051"/>
                  <a:gd name="f9" fmla="val 202"/>
                  <a:gd name="f10" fmla="val 4908"/>
                  <a:gd name="f11" fmla="val 606"/>
                  <a:gd name="f12" fmla="val 3833"/>
                  <a:gd name="f13" fmla="val 1144"/>
                  <a:gd name="f14" fmla="val 2891"/>
                  <a:gd name="f15" fmla="val 1883"/>
                  <a:gd name="f16" fmla="val 2152"/>
                  <a:gd name="f17" fmla="val 2757"/>
                  <a:gd name="f18" fmla="val 1480"/>
                  <a:gd name="f19" fmla="val 3698"/>
                  <a:gd name="f20" fmla="val 875"/>
                  <a:gd name="f21" fmla="val 4707"/>
                  <a:gd name="f22" fmla="val 471"/>
                  <a:gd name="f23" fmla="val 5782"/>
                  <a:gd name="f24" fmla="val 68"/>
                  <a:gd name="f25" fmla="val 6522"/>
                  <a:gd name="f26" fmla="val 7396"/>
                  <a:gd name="f27" fmla="val 8202"/>
                  <a:gd name="f28" fmla="val 404"/>
                  <a:gd name="f29" fmla="val 9211"/>
                  <a:gd name="f30" fmla="val 538"/>
                  <a:gd name="f31" fmla="val 10152"/>
                  <a:gd name="f32" fmla="val 11161"/>
                  <a:gd name="f33" fmla="val 673"/>
                  <a:gd name="f34" fmla="val 12371"/>
                  <a:gd name="f35" fmla="val 942"/>
                  <a:gd name="f36" fmla="val 13581"/>
                  <a:gd name="f37" fmla="val 14724"/>
                  <a:gd name="f38" fmla="val 2421"/>
                  <a:gd name="f39" fmla="val 16203"/>
                  <a:gd name="f40" fmla="val 3900"/>
                  <a:gd name="f41" fmla="val 17211"/>
                  <a:gd name="f42" fmla="val 5581"/>
                  <a:gd name="f43" fmla="val 17547"/>
                  <a:gd name="f44" fmla="val 5966"/>
                  <a:gd name="f45" fmla="val 17644"/>
                  <a:gd name="f46" fmla="val 6374"/>
                  <a:gd name="f47" fmla="val 6793"/>
                  <a:gd name="f48" fmla="val 9004"/>
                  <a:gd name="f49" fmla="val 11531"/>
                  <a:gd name="f50" fmla="val 16430"/>
                  <a:gd name="f51" fmla="val 12774"/>
                  <a:gd name="f52" fmla="val 14791"/>
                  <a:gd name="f53" fmla="val 13648"/>
                  <a:gd name="f54" fmla="val 14186"/>
                  <a:gd name="f55" fmla="val 12303"/>
                  <a:gd name="f56" fmla="val 14522"/>
                  <a:gd name="f57" fmla="val 10959"/>
                  <a:gd name="f58" fmla="val 15060"/>
                  <a:gd name="f59" fmla="val 9278"/>
                  <a:gd name="f60" fmla="val 7665"/>
                  <a:gd name="f61" fmla="val 15329"/>
                  <a:gd name="f62" fmla="val 5984"/>
                  <a:gd name="f63" fmla="val 14925"/>
                  <a:gd name="f64" fmla="val 4236"/>
                  <a:gd name="f65" fmla="val 13715"/>
                  <a:gd name="f66" fmla="val 3093"/>
                  <a:gd name="f67" fmla="val 12438"/>
                  <a:gd name="f68" fmla="val 2018"/>
                  <a:gd name="f69" fmla="val 11228"/>
                  <a:gd name="f70" fmla="val 10219"/>
                  <a:gd name="f71" fmla="*/ f0 1 15732"/>
                  <a:gd name="f72" fmla="*/ f1 1 17689"/>
                  <a:gd name="f73" fmla="val f2"/>
                  <a:gd name="f74" fmla="val f3"/>
                  <a:gd name="f75" fmla="val f4"/>
                  <a:gd name="f76" fmla="+- f75 0 f73"/>
                  <a:gd name="f77" fmla="+- f74 0 f73"/>
                  <a:gd name="f78" fmla="*/ f77 1 15732"/>
                  <a:gd name="f79" fmla="*/ f76 1 17689"/>
                  <a:gd name="f80" fmla="*/ f73 1 f78"/>
                  <a:gd name="f81" fmla="*/ f74 1 f78"/>
                  <a:gd name="f82" fmla="*/ f73 1 f79"/>
                  <a:gd name="f83" fmla="*/ f75 1 f79"/>
                  <a:gd name="f84" fmla="*/ f80 f71 1"/>
                  <a:gd name="f85" fmla="*/ f81 f71 1"/>
                  <a:gd name="f86" fmla="*/ f83 f72 1"/>
                  <a:gd name="f87" fmla="*/ f82 f7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4" t="f87" r="f85" b="f86"/>
                <a:pathLst>
                  <a:path w="15732" h="17689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6" y="f26"/>
                      <a:pt x="f9" y="f27"/>
                    </a:cubicBezTo>
                    <a:cubicBezTo>
                      <a:pt x="f28" y="f29"/>
                      <a:pt x="f30" y="f31"/>
                      <a:pt x="f11" y="f32"/>
                    </a:cubicBezTo>
                    <a:cubicBezTo>
                      <a:pt x="f33" y="f34"/>
                      <a:pt x="f35" y="f36"/>
                      <a:pt x="f18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"/>
                      <a:pt x="f47" y="f4"/>
                    </a:cubicBezTo>
                    <a:cubicBezTo>
                      <a:pt x="f48" y="f4"/>
                      <a:pt x="f49" y="f50"/>
                      <a:pt x="f51" y="f52"/>
                    </a:cubicBezTo>
                    <a:cubicBezTo>
                      <a:pt x="f36" y="f53"/>
                      <a:pt x="f54" y="f55"/>
                      <a:pt x="f56" y="f57"/>
                    </a:cubicBezTo>
                    <a:cubicBezTo>
                      <a:pt x="f58" y="f59"/>
                      <a:pt x="f3" y="f60"/>
                      <a:pt x="f61" y="f62"/>
                    </a:cubicBezTo>
                    <a:cubicBezTo>
                      <a:pt x="f63" y="f64"/>
                      <a:pt x="f65" y="f66"/>
                      <a:pt x="f67" y="f68"/>
                    </a:cubicBezTo>
                    <a:cubicBezTo>
                      <a:pt x="f69" y="f35"/>
                      <a:pt x="f70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" name="Google Shape;3148;p99">
                <a:extLst>
                  <a:ext uri="{FF2B5EF4-FFF2-40B4-BE49-F238E27FC236}">
                    <a16:creationId xmlns:a16="http://schemas.microsoft.com/office/drawing/2014/main" id="{E55EE65C-3251-43A6-7587-C454A19D9B92}"/>
                  </a:ext>
                </a:extLst>
              </p:cNvPr>
              <p:cNvSpPr/>
              <p:nvPr/>
            </p:nvSpPr>
            <p:spPr>
              <a:xfrm>
                <a:off x="6187159" y="3843625"/>
                <a:ext cx="37828" cy="3042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094"/>
                  <a:gd name="f4" fmla="val 2488"/>
                  <a:gd name="f5" fmla="val 270"/>
                  <a:gd name="f6" fmla="val 1"/>
                  <a:gd name="f7" fmla="val 1681"/>
                  <a:gd name="f8" fmla="val 673"/>
                  <a:gd name="f9" fmla="val 740"/>
                  <a:gd name="f10" fmla="val 1950"/>
                  <a:gd name="f11" fmla="val 1009"/>
                  <a:gd name="f12" fmla="val 1479"/>
                  <a:gd name="f13" fmla="val 1413"/>
                  <a:gd name="f14" fmla="val 1143"/>
                  <a:gd name="f15" fmla="val 1742"/>
                  <a:gd name="f16" fmla="val 814"/>
                  <a:gd name="f17" fmla="val 2137"/>
                  <a:gd name="f18" fmla="val 649"/>
                  <a:gd name="f19" fmla="val 2552"/>
                  <a:gd name="f20" fmla="val 2730"/>
                  <a:gd name="f21" fmla="val 2912"/>
                  <a:gd name="f22" fmla="val 679"/>
                  <a:gd name="f23" fmla="val 3093"/>
                  <a:gd name="f24" fmla="val 471"/>
                  <a:gd name="f25" fmla="val 269"/>
                  <a:gd name="f26" fmla="*/ f0 1 3094"/>
                  <a:gd name="f27" fmla="*/ f1 1 2488"/>
                  <a:gd name="f28" fmla="val f2"/>
                  <a:gd name="f29" fmla="val f3"/>
                  <a:gd name="f30" fmla="val f4"/>
                  <a:gd name="f31" fmla="+- f30 0 f28"/>
                  <a:gd name="f32" fmla="+- f29 0 f28"/>
                  <a:gd name="f33" fmla="*/ f32 1 3094"/>
                  <a:gd name="f34" fmla="*/ f31 1 2488"/>
                  <a:gd name="f35" fmla="*/ f28 1 f33"/>
                  <a:gd name="f36" fmla="*/ f29 1 f33"/>
                  <a:gd name="f37" fmla="*/ f28 1 f34"/>
                  <a:gd name="f38" fmla="*/ f30 1 f34"/>
                  <a:gd name="f39" fmla="*/ f35 f26 1"/>
                  <a:gd name="f40" fmla="*/ f36 f26 1"/>
                  <a:gd name="f41" fmla="*/ f38 f27 1"/>
                  <a:gd name="f42" fmla="*/ f3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9" t="f42" r="f40" b="f41"/>
                <a:pathLst>
                  <a:path w="3094" h="2488">
                    <a:moveTo>
                      <a:pt x="f5" y="f2"/>
                    </a:moveTo>
                    <a:cubicBezTo>
                      <a:pt x="f5" y="f2"/>
                      <a:pt x="f6" y="f7"/>
                      <a:pt x="f8" y="f4"/>
                    </a:cubicBez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18"/>
                    </a:cubicBezTo>
                    <a:cubicBezTo>
                      <a:pt x="f20" y="f18"/>
                      <a:pt x="f21" y="f22"/>
                      <a:pt x="f23" y="f9"/>
                    </a:cubicBezTo>
                    <a:cubicBezTo>
                      <a:pt x="f23" y="f24"/>
                      <a:pt x="f23" y="f25"/>
                      <a:pt x="f23" y="f2"/>
                    </a:cubicBezTo>
                    <a:close/>
                  </a:path>
                </a:pathLst>
              </a:custGeom>
              <a:solidFill>
                <a:srgbClr val="91362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5" name="Google Shape;3149;p99">
                <a:extLst>
                  <a:ext uri="{FF2B5EF4-FFF2-40B4-BE49-F238E27FC236}">
                    <a16:creationId xmlns:a16="http://schemas.microsoft.com/office/drawing/2014/main" id="{11E238D1-70B9-D825-DFB1-9C18B627F8B0}"/>
                  </a:ext>
                </a:extLst>
              </p:cNvPr>
              <p:cNvSpPr/>
              <p:nvPr/>
            </p:nvSpPr>
            <p:spPr>
              <a:xfrm>
                <a:off x="6195389" y="3851544"/>
                <a:ext cx="29599" cy="2759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421"/>
                  <a:gd name="f4" fmla="val 2257"/>
                  <a:gd name="f5" fmla="val 1879"/>
                  <a:gd name="f6" fmla="val 1"/>
                  <a:gd name="f7" fmla="val 1464"/>
                  <a:gd name="f8" fmla="val 1069"/>
                  <a:gd name="f9" fmla="val 166"/>
                  <a:gd name="f10" fmla="val 740"/>
                  <a:gd name="f11" fmla="val 495"/>
                  <a:gd name="f12" fmla="val 336"/>
                  <a:gd name="f13" fmla="val 831"/>
                  <a:gd name="f14" fmla="val 134"/>
                  <a:gd name="f15" fmla="val 1302"/>
                  <a:gd name="f16" fmla="val 1840"/>
                  <a:gd name="f17" fmla="val 234"/>
                  <a:gd name="f18" fmla="val 2073"/>
                  <a:gd name="f19" fmla="val 569"/>
                  <a:gd name="f20" fmla="val 2256"/>
                  <a:gd name="f21" fmla="val 873"/>
                  <a:gd name="f22" fmla="val 919"/>
                  <a:gd name="f23" fmla="val 964"/>
                  <a:gd name="f24" fmla="val 2252"/>
                  <a:gd name="f25" fmla="val 1008"/>
                  <a:gd name="f26" fmla="val 2243"/>
                  <a:gd name="f27" fmla="val 2151"/>
                  <a:gd name="f28" fmla="val 2176"/>
                  <a:gd name="f29" fmla="val 2353"/>
                  <a:gd name="f30" fmla="val 898"/>
                  <a:gd name="f31" fmla="val 2420"/>
                  <a:gd name="f32" fmla="val 92"/>
                  <a:gd name="f33" fmla="val 2239"/>
                  <a:gd name="f34" fmla="val 31"/>
                  <a:gd name="f35" fmla="val 2057"/>
                  <a:gd name="f36" fmla="*/ f0 1 2421"/>
                  <a:gd name="f37" fmla="*/ f1 1 2257"/>
                  <a:gd name="f38" fmla="val f2"/>
                  <a:gd name="f39" fmla="val f3"/>
                  <a:gd name="f40" fmla="val f4"/>
                  <a:gd name="f41" fmla="+- f40 0 f38"/>
                  <a:gd name="f42" fmla="+- f39 0 f38"/>
                  <a:gd name="f43" fmla="*/ f42 1 2421"/>
                  <a:gd name="f44" fmla="*/ f41 1 2257"/>
                  <a:gd name="f45" fmla="*/ f38 1 f43"/>
                  <a:gd name="f46" fmla="*/ f39 1 f43"/>
                  <a:gd name="f47" fmla="*/ f38 1 f44"/>
                  <a:gd name="f48" fmla="*/ f40 1 f44"/>
                  <a:gd name="f49" fmla="*/ f45 f36 1"/>
                  <a:gd name="f50" fmla="*/ f46 f36 1"/>
                  <a:gd name="f51" fmla="*/ f48 f37 1"/>
                  <a:gd name="f52" fmla="*/ f4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" t="f52" r="f50" b="f51"/>
                <a:pathLst>
                  <a:path w="2421" h="2257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2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6"/>
                      <a:pt x="f5" y="f6"/>
                    </a:cubicBezTo>
                    <a:close/>
                  </a:path>
                </a:pathLst>
              </a:custGeom>
              <a:solidFill>
                <a:srgbClr val="ED724C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" name="Google Shape;3150;p99">
                <a:extLst>
                  <a:ext uri="{FF2B5EF4-FFF2-40B4-BE49-F238E27FC236}">
                    <a16:creationId xmlns:a16="http://schemas.microsoft.com/office/drawing/2014/main" id="{86A654CA-C9BD-E664-12ED-376DE7DC9D07}"/>
                  </a:ext>
                </a:extLst>
              </p:cNvPr>
              <p:cNvSpPr/>
              <p:nvPr/>
            </p:nvSpPr>
            <p:spPr>
              <a:xfrm>
                <a:off x="6233199" y="3818113"/>
                <a:ext cx="48508" cy="4362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967"/>
                  <a:gd name="f4" fmla="val 3568"/>
                  <a:gd name="f5" fmla="val 2078"/>
                  <a:gd name="f6" fmla="val 1923"/>
                  <a:gd name="f7" fmla="val 1766"/>
                  <a:gd name="f8" fmla="val 22"/>
                  <a:gd name="f9" fmla="val 1614"/>
                  <a:gd name="f10" fmla="val 69"/>
                  <a:gd name="f11" fmla="val 606"/>
                  <a:gd name="f12" fmla="val 338"/>
                  <a:gd name="f13" fmla="val 1"/>
                  <a:gd name="f14" fmla="val 1279"/>
                  <a:gd name="f15" fmla="val 202"/>
                  <a:gd name="f16" fmla="val 2288"/>
                  <a:gd name="f17" fmla="val 424"/>
                  <a:gd name="f18" fmla="val 3065"/>
                  <a:gd name="f19" fmla="val 1151"/>
                  <a:gd name="f20" fmla="val 3567"/>
                  <a:gd name="f21" fmla="val 1927"/>
                  <a:gd name="f22" fmla="val 2091"/>
                  <a:gd name="f23" fmla="val 2257"/>
                  <a:gd name="f24" fmla="val 3545"/>
                  <a:gd name="f25" fmla="val 2421"/>
                  <a:gd name="f26" fmla="val 3498"/>
                  <a:gd name="f27" fmla="val 3362"/>
                  <a:gd name="f28" fmla="val 3229"/>
                  <a:gd name="f29" fmla="val 3765"/>
                  <a:gd name="f30" fmla="val 3543"/>
                  <a:gd name="f31" fmla="val 502"/>
                  <a:gd name="f32" fmla="val 2817"/>
                  <a:gd name="f33" fmla="*/ f0 1 3967"/>
                  <a:gd name="f34" fmla="*/ f1 1 3568"/>
                  <a:gd name="f35" fmla="val f2"/>
                  <a:gd name="f36" fmla="val f3"/>
                  <a:gd name="f37" fmla="val f4"/>
                  <a:gd name="f38" fmla="+- f37 0 f35"/>
                  <a:gd name="f39" fmla="+- f36 0 f35"/>
                  <a:gd name="f40" fmla="*/ f39 1 3967"/>
                  <a:gd name="f41" fmla="*/ f38 1 3568"/>
                  <a:gd name="f42" fmla="*/ f35 1 f40"/>
                  <a:gd name="f43" fmla="*/ f36 1 f40"/>
                  <a:gd name="f44" fmla="*/ f35 1 f41"/>
                  <a:gd name="f45" fmla="*/ f37 1 f41"/>
                  <a:gd name="f46" fmla="*/ f42 f33 1"/>
                  <a:gd name="f47" fmla="*/ f43 f33 1"/>
                  <a:gd name="f48" fmla="*/ f45 f34 1"/>
                  <a:gd name="f49" fmla="*/ f4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6" t="f49" r="f47" b="f48"/>
                <a:pathLst>
                  <a:path w="3967" h="356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25" y="f26"/>
                    </a:cubicBezTo>
                    <a:cubicBezTo>
                      <a:pt x="f27" y="f28"/>
                      <a:pt x="f3" y="f16"/>
                      <a:pt x="f29" y="f14"/>
                    </a:cubicBezTo>
                    <a:cubicBezTo>
                      <a:pt x="f30" y="f31"/>
                      <a:pt x="f32" y="f2"/>
                      <a:pt x="f5" y="f2"/>
                    </a:cubicBezTo>
                    <a:close/>
                  </a:path>
                </a:pathLst>
              </a:custGeom>
              <a:solidFill>
                <a:srgbClr val="ED9254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" name="Google Shape;3151;p99">
                <a:extLst>
                  <a:ext uri="{FF2B5EF4-FFF2-40B4-BE49-F238E27FC236}">
                    <a16:creationId xmlns:a16="http://schemas.microsoft.com/office/drawing/2014/main" id="{818A0E4A-C69D-5C64-60FF-02A6381B3402}"/>
                  </a:ext>
                </a:extLst>
              </p:cNvPr>
              <p:cNvSpPr/>
              <p:nvPr/>
            </p:nvSpPr>
            <p:spPr>
              <a:xfrm>
                <a:off x="6140305" y="3818863"/>
                <a:ext cx="42757" cy="3849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97"/>
                  <a:gd name="f4" fmla="val 3148"/>
                  <a:gd name="f5" fmla="val 1839"/>
                  <a:gd name="f6" fmla="val 1677"/>
                  <a:gd name="f7" fmla="val 1511"/>
                  <a:gd name="f8" fmla="val 24"/>
                  <a:gd name="f9" fmla="val 1345"/>
                  <a:gd name="f10" fmla="val 76"/>
                  <a:gd name="f11" fmla="val 539"/>
                  <a:gd name="f12" fmla="val 277"/>
                  <a:gd name="f13" fmla="val 1"/>
                  <a:gd name="f14" fmla="val 1151"/>
                  <a:gd name="f15" fmla="val 202"/>
                  <a:gd name="f16" fmla="val 2025"/>
                  <a:gd name="f17" fmla="val 429"/>
                  <a:gd name="f18" fmla="val 2706"/>
                  <a:gd name="f19" fmla="val 1087"/>
                  <a:gd name="f20" fmla="val 3147"/>
                  <a:gd name="f21" fmla="val 1772"/>
                  <a:gd name="f22" fmla="val 1899"/>
                  <a:gd name="f23" fmla="val 2026"/>
                  <a:gd name="f24" fmla="val 3132"/>
                  <a:gd name="f25" fmla="val 2152"/>
                  <a:gd name="f26" fmla="val 3101"/>
                  <a:gd name="f27" fmla="val 2959"/>
                  <a:gd name="f28" fmla="val 2832"/>
                  <a:gd name="f29" fmla="val 1958"/>
                  <a:gd name="f30" fmla="val 3295"/>
                  <a:gd name="f31" fmla="val 443"/>
                  <a:gd name="f32" fmla="val 2527"/>
                  <a:gd name="f33" fmla="*/ f0 1 3497"/>
                  <a:gd name="f34" fmla="*/ f1 1 3148"/>
                  <a:gd name="f35" fmla="val f2"/>
                  <a:gd name="f36" fmla="val f3"/>
                  <a:gd name="f37" fmla="val f4"/>
                  <a:gd name="f38" fmla="+- f37 0 f35"/>
                  <a:gd name="f39" fmla="+- f36 0 f35"/>
                  <a:gd name="f40" fmla="*/ f39 1 3497"/>
                  <a:gd name="f41" fmla="*/ f38 1 3148"/>
                  <a:gd name="f42" fmla="*/ f35 1 f40"/>
                  <a:gd name="f43" fmla="*/ f36 1 f40"/>
                  <a:gd name="f44" fmla="*/ f35 1 f41"/>
                  <a:gd name="f45" fmla="*/ f37 1 f41"/>
                  <a:gd name="f46" fmla="*/ f42 f33 1"/>
                  <a:gd name="f47" fmla="*/ f43 f33 1"/>
                  <a:gd name="f48" fmla="*/ f45 f34 1"/>
                  <a:gd name="f49" fmla="*/ f4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6" t="f49" r="f47" b="f48"/>
                <a:pathLst>
                  <a:path w="3497" h="314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25" y="f26"/>
                    </a:cubicBezTo>
                    <a:cubicBezTo>
                      <a:pt x="f27" y="f28"/>
                      <a:pt x="f3" y="f29"/>
                      <a:pt x="f30" y="f14"/>
                    </a:cubicBezTo>
                    <a:cubicBezTo>
                      <a:pt x="f24" y="f31"/>
                      <a:pt x="f32" y="f2"/>
                      <a:pt x="f5" y="f2"/>
                    </a:cubicBezTo>
                    <a:close/>
                  </a:path>
                </a:pathLst>
              </a:custGeom>
              <a:solidFill>
                <a:srgbClr val="ED9254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" name="Google Shape;3152;p99">
                <a:extLst>
                  <a:ext uri="{FF2B5EF4-FFF2-40B4-BE49-F238E27FC236}">
                    <a16:creationId xmlns:a16="http://schemas.microsoft.com/office/drawing/2014/main" id="{76A858D0-8287-8115-1B6B-743986407E3B}"/>
                  </a:ext>
                </a:extLst>
              </p:cNvPr>
              <p:cNvSpPr/>
              <p:nvPr/>
            </p:nvSpPr>
            <p:spPr>
              <a:xfrm>
                <a:off x="6247180" y="3799030"/>
                <a:ext cx="15627" cy="1356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78"/>
                  <a:gd name="f4" fmla="val 1110"/>
                  <a:gd name="f5" fmla="val 677"/>
                  <a:gd name="f6" fmla="val 630"/>
                  <a:gd name="f7" fmla="val 583"/>
                  <a:gd name="f8" fmla="val 6"/>
                  <a:gd name="f9" fmla="val 538"/>
                  <a:gd name="f10" fmla="val 17"/>
                  <a:gd name="f11" fmla="val 202"/>
                  <a:gd name="f12" fmla="val 84"/>
                  <a:gd name="f13" fmla="val 420"/>
                  <a:gd name="f14" fmla="val 135"/>
                  <a:gd name="f15" fmla="val 689"/>
                  <a:gd name="f16" fmla="val 191"/>
                  <a:gd name="f17" fmla="val 969"/>
                  <a:gd name="f18" fmla="val 434"/>
                  <a:gd name="f19" fmla="val 1109"/>
                  <a:gd name="f20" fmla="val 669"/>
                  <a:gd name="f21" fmla="val 716"/>
                  <a:gd name="f22" fmla="val 762"/>
                  <a:gd name="f23" fmla="val 1104"/>
                  <a:gd name="f24" fmla="val 807"/>
                  <a:gd name="f25" fmla="val 1093"/>
                  <a:gd name="f26" fmla="val 1076"/>
                  <a:gd name="f27" fmla="val 1025"/>
                  <a:gd name="f28" fmla="val 1210"/>
                  <a:gd name="f29" fmla="val 1154"/>
                  <a:gd name="f30" fmla="val 140"/>
                  <a:gd name="f31" fmla="val 912"/>
                  <a:gd name="f32" fmla="*/ f0 1 1278"/>
                  <a:gd name="f33" fmla="*/ f1 1 1110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1278"/>
                  <a:gd name="f40" fmla="*/ f37 1 1110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1278" h="1110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2" y="f13"/>
                      <a:pt x="f14" y="f15"/>
                    </a:cubicBezTo>
                    <a:cubicBezTo>
                      <a:pt x="f16" y="f17"/>
                      <a:pt x="f18" y="f19"/>
                      <a:pt x="f20" y="f19"/>
                    </a:cubicBezTo>
                    <a:cubicBezTo>
                      <a:pt x="f21" y="f19"/>
                      <a:pt x="f22" y="f23"/>
                      <a:pt x="f24" y="f25"/>
                    </a:cubicBezTo>
                    <a:cubicBezTo>
                      <a:pt x="f26" y="f27"/>
                      <a:pt x="f3" y="f15"/>
                      <a:pt x="f28" y="f13"/>
                    </a:cubicBezTo>
                    <a:cubicBezTo>
                      <a:pt x="f29" y="f30"/>
                      <a:pt x="f31" y="f2"/>
                      <a:pt x="f5" y="f2"/>
                    </a:cubicBezTo>
                    <a:close/>
                  </a:path>
                </a:pathLst>
              </a:custGeom>
              <a:solidFill>
                <a:srgbClr val="04041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9" name="Google Shape;3153;p99">
                <a:extLst>
                  <a:ext uri="{FF2B5EF4-FFF2-40B4-BE49-F238E27FC236}">
                    <a16:creationId xmlns:a16="http://schemas.microsoft.com/office/drawing/2014/main" id="{F072339E-5603-43E4-1CBF-8820C11A1B03}"/>
                  </a:ext>
                </a:extLst>
              </p:cNvPr>
              <p:cNvSpPr/>
              <p:nvPr/>
            </p:nvSpPr>
            <p:spPr>
              <a:xfrm>
                <a:off x="6151818" y="3798198"/>
                <a:ext cx="14822" cy="1358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12"/>
                  <a:gd name="f4" fmla="val 1111"/>
                  <a:gd name="f5" fmla="val 610"/>
                  <a:gd name="f6" fmla="val 1"/>
                  <a:gd name="f7" fmla="val 563"/>
                  <a:gd name="f8" fmla="val 516"/>
                  <a:gd name="f9" fmla="val 6"/>
                  <a:gd name="f10" fmla="val 472"/>
                  <a:gd name="f11" fmla="val 18"/>
                  <a:gd name="f12" fmla="val 135"/>
                  <a:gd name="f13" fmla="val 85"/>
                  <a:gd name="f14" fmla="val 421"/>
                  <a:gd name="f15" fmla="val 68"/>
                  <a:gd name="f16" fmla="val 690"/>
                  <a:gd name="f17" fmla="val 124"/>
                  <a:gd name="f18" fmla="val 970"/>
                  <a:gd name="f19" fmla="val 367"/>
                  <a:gd name="f20" fmla="val 1110"/>
                  <a:gd name="f21" fmla="val 602"/>
                  <a:gd name="f22" fmla="val 649"/>
                  <a:gd name="f23" fmla="val 696"/>
                  <a:gd name="f24" fmla="val 1105"/>
                  <a:gd name="f25" fmla="val 740"/>
                  <a:gd name="f26" fmla="val 1093"/>
                  <a:gd name="f27" fmla="val 1077"/>
                  <a:gd name="f28" fmla="val 1026"/>
                  <a:gd name="f29" fmla="val 1211"/>
                  <a:gd name="f30" fmla="val 1144"/>
                  <a:gd name="f31" fmla="val 1088"/>
                  <a:gd name="f32" fmla="val 141"/>
                  <a:gd name="f33" fmla="val 845"/>
                  <a:gd name="f34" fmla="*/ f0 1 1212"/>
                  <a:gd name="f35" fmla="*/ f1 1 1111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1212"/>
                  <a:gd name="f42" fmla="*/ f39 1 1111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1212" h="1111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6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25" y="f26"/>
                    </a:cubicBezTo>
                    <a:cubicBezTo>
                      <a:pt x="f27" y="f28"/>
                      <a:pt x="f29" y="f16"/>
                      <a:pt x="f30" y="f14"/>
                    </a:cubicBezTo>
                    <a:cubicBezTo>
                      <a:pt x="f31" y="f32"/>
                      <a:pt x="f33" y="f6"/>
                      <a:pt x="f5" y="f6"/>
                    </a:cubicBezTo>
                    <a:close/>
                  </a:path>
                </a:pathLst>
              </a:custGeom>
              <a:solidFill>
                <a:srgbClr val="04041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0" name="Google Shape;3154;p99">
                <a:extLst>
                  <a:ext uri="{FF2B5EF4-FFF2-40B4-BE49-F238E27FC236}">
                    <a16:creationId xmlns:a16="http://schemas.microsoft.com/office/drawing/2014/main" id="{CAE9AB20-2ABA-12D0-7532-A69CDD5A1239}"/>
                  </a:ext>
                </a:extLst>
              </p:cNvPr>
              <p:cNvSpPr/>
              <p:nvPr/>
            </p:nvSpPr>
            <p:spPr>
              <a:xfrm>
                <a:off x="6109901" y="3651528"/>
                <a:ext cx="226057" cy="15675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8488"/>
                  <a:gd name="f4" fmla="val 12820"/>
                  <a:gd name="f5" fmla="val 9377"/>
                  <a:gd name="f6" fmla="val 1"/>
                  <a:gd name="f7" fmla="val 7951"/>
                  <a:gd name="f8" fmla="val 6555"/>
                  <a:gd name="f9" fmla="val 285"/>
                  <a:gd name="f10" fmla="val 5244"/>
                  <a:gd name="f11" fmla="val 853"/>
                  <a:gd name="f12" fmla="val 2622"/>
                  <a:gd name="f13" fmla="val 1928"/>
                  <a:gd name="f14" fmla="val 740"/>
                  <a:gd name="f15" fmla="val 4214"/>
                  <a:gd name="f16" fmla="val 202"/>
                  <a:gd name="f17" fmla="val 6903"/>
                  <a:gd name="f18" fmla="val 68"/>
                  <a:gd name="f19" fmla="val 7239"/>
                  <a:gd name="f20" fmla="val 7643"/>
                  <a:gd name="f21" fmla="val 7979"/>
                  <a:gd name="f22" fmla="val 135"/>
                  <a:gd name="f23" fmla="val 8651"/>
                  <a:gd name="f24" fmla="val 404"/>
                  <a:gd name="f25" fmla="val 9324"/>
                  <a:gd name="f26" fmla="val 807"/>
                  <a:gd name="f27" fmla="val 9929"/>
                  <a:gd name="f28" fmla="val 1009"/>
                  <a:gd name="f29" fmla="val 10466"/>
                  <a:gd name="f30" fmla="val 1143"/>
                  <a:gd name="f31" fmla="val 11139"/>
                  <a:gd name="f32" fmla="val 1815"/>
                  <a:gd name="f33" fmla="val 11273"/>
                  <a:gd name="f34" fmla="val 2017"/>
                  <a:gd name="f35" fmla="val 10265"/>
                  <a:gd name="f36" fmla="val 10197"/>
                  <a:gd name="f37" fmla="val 2152"/>
                  <a:gd name="f38" fmla="val 9861"/>
                  <a:gd name="f39" fmla="val 2353"/>
                  <a:gd name="f40" fmla="val 9525"/>
                  <a:gd name="f41" fmla="val 9256"/>
                  <a:gd name="f42" fmla="val 3160"/>
                  <a:gd name="f43" fmla="val 8718"/>
                  <a:gd name="f44" fmla="val 3900"/>
                  <a:gd name="f45" fmla="val 8315"/>
                  <a:gd name="f46" fmla="val 4168"/>
                  <a:gd name="f47" fmla="val 7508"/>
                  <a:gd name="f48" fmla="val 4236"/>
                  <a:gd name="f49" fmla="val 7307"/>
                  <a:gd name="f50" fmla="val 4303"/>
                  <a:gd name="f51" fmla="val 7038"/>
                  <a:gd name="f52" fmla="val 4370"/>
                  <a:gd name="f53" fmla="val 6836"/>
                  <a:gd name="f54" fmla="val 4774"/>
                  <a:gd name="f55" fmla="val 5962"/>
                  <a:gd name="f56" fmla="val 5446"/>
                  <a:gd name="f57" fmla="val 5357"/>
                  <a:gd name="f58" fmla="val 6320"/>
                  <a:gd name="f59" fmla="val 5021"/>
                  <a:gd name="f60" fmla="val 6690"/>
                  <a:gd name="f61" fmla="val 4757"/>
                  <a:gd name="f62" fmla="val 7143"/>
                  <a:gd name="f63" fmla="val 4575"/>
                  <a:gd name="f64" fmla="val 7614"/>
                  <a:gd name="f65" fmla="val 7742"/>
                  <a:gd name="f66" fmla="val 7871"/>
                  <a:gd name="f67" fmla="val 4589"/>
                  <a:gd name="f68" fmla="val 8000"/>
                  <a:gd name="f69" fmla="val 4618"/>
                  <a:gd name="f70" fmla="val 8673"/>
                  <a:gd name="f71" fmla="val 4752"/>
                  <a:gd name="f72" fmla="val 9076"/>
                  <a:gd name="f73" fmla="val 5492"/>
                  <a:gd name="f74" fmla="val 9681"/>
                  <a:gd name="f75" fmla="val 5828"/>
                  <a:gd name="f76" fmla="val 10085"/>
                  <a:gd name="f77" fmla="val 6029"/>
                  <a:gd name="f78" fmla="val 10488"/>
                  <a:gd name="f79" fmla="val 6298"/>
                  <a:gd name="f80" fmla="val 10891"/>
                  <a:gd name="f81" fmla="val 6500"/>
                  <a:gd name="f82" fmla="val 11631"/>
                  <a:gd name="f83" fmla="val 7172"/>
                  <a:gd name="f84" fmla="val 11496"/>
                  <a:gd name="f85" fmla="val 8382"/>
                  <a:gd name="f86" fmla="val 12236"/>
                  <a:gd name="f87" fmla="val 9055"/>
                  <a:gd name="f88" fmla="val 12639"/>
                  <a:gd name="f89" fmla="val 13110"/>
                  <a:gd name="f90" fmla="val 13580"/>
                  <a:gd name="f91" fmla="val 9660"/>
                  <a:gd name="f92" fmla="val 14723"/>
                  <a:gd name="f93" fmla="val 10332"/>
                  <a:gd name="f94" fmla="val 14925"/>
                  <a:gd name="f95" fmla="val 12080"/>
                  <a:gd name="f96" fmla="val 16068"/>
                  <a:gd name="f97" fmla="val 12685"/>
                  <a:gd name="f98" fmla="val 16269"/>
                  <a:gd name="f99" fmla="val 12819"/>
                  <a:gd name="f100" fmla="val 16471"/>
                  <a:gd name="f101" fmla="val 16740"/>
                  <a:gd name="f102" fmla="val 17076"/>
                  <a:gd name="f103" fmla="val 17412"/>
                  <a:gd name="f104" fmla="val 12416"/>
                  <a:gd name="f105" fmla="val 17547"/>
                  <a:gd name="f106" fmla="val 12013"/>
                  <a:gd name="f107" fmla="val 18017"/>
                  <a:gd name="f108" fmla="val 7912"/>
                  <a:gd name="f109" fmla="val 6164"/>
                  <a:gd name="f110" fmla="val 17211"/>
                  <a:gd name="f111" fmla="val 4954"/>
                  <a:gd name="f112" fmla="val 16606"/>
                  <a:gd name="f113" fmla="val 3811"/>
                  <a:gd name="f114" fmla="val 15799"/>
                  <a:gd name="f115" fmla="val 2870"/>
                  <a:gd name="f116" fmla="val 15194"/>
                  <a:gd name="f117" fmla="val 2332"/>
                  <a:gd name="f118" fmla="val 14589"/>
                  <a:gd name="f119" fmla="val 1794"/>
                  <a:gd name="f120" fmla="val 13916"/>
                  <a:gd name="f121" fmla="val 1323"/>
                  <a:gd name="f122" fmla="val 13244"/>
                  <a:gd name="f123" fmla="val 12505"/>
                  <a:gd name="f124" fmla="val 449"/>
                  <a:gd name="f125" fmla="val 11698"/>
                  <a:gd name="f126" fmla="val 248"/>
                  <a:gd name="f127" fmla="val 10921"/>
                  <a:gd name="f128" fmla="val 83"/>
                  <a:gd name="f129" fmla="val 10145"/>
                  <a:gd name="f130" fmla="*/ f0 1 18488"/>
                  <a:gd name="f131" fmla="*/ f1 1 12820"/>
                  <a:gd name="f132" fmla="val f2"/>
                  <a:gd name="f133" fmla="val f3"/>
                  <a:gd name="f134" fmla="val f4"/>
                  <a:gd name="f135" fmla="+- f134 0 f132"/>
                  <a:gd name="f136" fmla="+- f133 0 f132"/>
                  <a:gd name="f137" fmla="*/ f136 1 18488"/>
                  <a:gd name="f138" fmla="*/ f135 1 12820"/>
                  <a:gd name="f139" fmla="*/ f132 1 f137"/>
                  <a:gd name="f140" fmla="*/ f133 1 f137"/>
                  <a:gd name="f141" fmla="*/ f132 1 f138"/>
                  <a:gd name="f142" fmla="*/ f134 1 f138"/>
                  <a:gd name="f143" fmla="*/ f139 f130 1"/>
                  <a:gd name="f144" fmla="*/ f140 f130 1"/>
                  <a:gd name="f145" fmla="*/ f142 f131 1"/>
                  <a:gd name="f146" fmla="*/ f141 f1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43" t="f146" r="f144" b="f145"/>
                <a:pathLst>
                  <a:path w="18488" h="12820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" y="f20"/>
                      <a:pt x="f2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2" y="f33"/>
                      <a:pt x="f34" y="f35"/>
                      <a:pt x="f34" y="f36"/>
                    </a:cubicBezTo>
                    <a:cubicBezTo>
                      <a:pt x="f37" y="f38"/>
                      <a:pt x="f39" y="f40"/>
                      <a:pt x="f12" y="f41"/>
                    </a:cubicBezTo>
                    <a:cubicBezTo>
                      <a:pt x="f42" y="f43"/>
                      <a:pt x="f44" y="f45"/>
                      <a:pt x="f46" y="f47"/>
                    </a:cubicBezTo>
                    <a:cubicBezTo>
                      <a:pt x="f48" y="f49"/>
                      <a:pt x="f50" y="f51"/>
                      <a:pt x="f52" y="f53"/>
                    </a:cubicBezTo>
                    <a:cubicBezTo>
                      <a:pt x="f54" y="f55"/>
                      <a:pt x="f56" y="f57"/>
                      <a:pt x="f58" y="f59"/>
                    </a:cubicBezTo>
                    <a:cubicBezTo>
                      <a:pt x="f60" y="f61"/>
                      <a:pt x="f62" y="f63"/>
                      <a:pt x="f64" y="f63"/>
                    </a:cubicBezTo>
                    <a:cubicBezTo>
                      <a:pt x="f65" y="f63"/>
                      <a:pt x="f66" y="f67"/>
                      <a:pt x="f68" y="f69"/>
                    </a:cubicBezTo>
                    <a:cubicBezTo>
                      <a:pt x="f70" y="f71"/>
                      <a:pt x="f72" y="f73"/>
                      <a:pt x="f74" y="f75"/>
                    </a:cubicBezTo>
                    <a:cubicBezTo>
                      <a:pt x="f76" y="f77"/>
                      <a:pt x="f78" y="f79"/>
                      <a:pt x="f80" y="f81"/>
                    </a:cubicBezTo>
                    <a:cubicBezTo>
                      <a:pt x="f82" y="f83"/>
                      <a:pt x="f84" y="f85"/>
                      <a:pt x="f86" y="f87"/>
                    </a:cubicBezTo>
                    <a:cubicBezTo>
                      <a:pt x="f88" y="f25"/>
                      <a:pt x="f89" y="f40"/>
                      <a:pt x="f90" y="f91"/>
                    </a:cubicBezTo>
                    <a:cubicBezTo>
                      <a:pt x="f92" y="f93"/>
                      <a:pt x="f94" y="f95"/>
                      <a:pt x="f96" y="f97"/>
                    </a:cubicBezTo>
                    <a:cubicBezTo>
                      <a:pt x="f98" y="f99"/>
                      <a:pt x="f100" y="f99"/>
                      <a:pt x="f101" y="f99"/>
                    </a:cubicBezTo>
                    <a:cubicBezTo>
                      <a:pt x="f102" y="f97"/>
                      <a:pt x="f103" y="f104"/>
                      <a:pt x="f105" y="f106"/>
                    </a:cubicBezTo>
                    <a:cubicBezTo>
                      <a:pt x="f3" y="f93"/>
                      <a:pt x="f107" y="f108"/>
                      <a:pt x="f105" y="f109"/>
                    </a:cubicBezTo>
                    <a:cubicBezTo>
                      <a:pt x="f110" y="f111"/>
                      <a:pt x="f112" y="f113"/>
                      <a:pt x="f114" y="f115"/>
                    </a:cubicBezTo>
                    <a:cubicBezTo>
                      <a:pt x="f116" y="f117"/>
                      <a:pt x="f118" y="f119"/>
                      <a:pt x="f120" y="f121"/>
                    </a:cubicBezTo>
                    <a:cubicBezTo>
                      <a:pt x="f122" y="f11"/>
                      <a:pt x="f123" y="f124"/>
                      <a:pt x="f125" y="f126"/>
                    </a:cubicBezTo>
                    <a:cubicBezTo>
                      <a:pt x="f127" y="f128"/>
                      <a:pt x="f129" y="f6"/>
                      <a:pt x="f5" y="f6"/>
                    </a:cubicBezTo>
                    <a:close/>
                  </a:path>
                </a:pathLst>
              </a:custGeom>
              <a:solidFill>
                <a:srgbClr val="3F0D0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" name="Google Shape;3155;p99">
                <a:extLst>
                  <a:ext uri="{FF2B5EF4-FFF2-40B4-BE49-F238E27FC236}">
                    <a16:creationId xmlns:a16="http://schemas.microsoft.com/office/drawing/2014/main" id="{1EE82C64-7657-ACF5-D84D-0242D112D677}"/>
                  </a:ext>
                </a:extLst>
              </p:cNvPr>
              <p:cNvSpPr/>
              <p:nvPr/>
            </p:nvSpPr>
            <p:spPr>
              <a:xfrm>
                <a:off x="6284168" y="3790078"/>
                <a:ext cx="39465" cy="535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227"/>
                  <a:gd name="f4" fmla="val 4383"/>
                  <a:gd name="f5" fmla="val 1698"/>
                  <a:gd name="f6" fmla="val 1"/>
                  <a:gd name="f7" fmla="val 1033"/>
                  <a:gd name="f8" fmla="val 443"/>
                  <a:gd name="f9" fmla="val 335"/>
                  <a:gd name="f10" fmla="val 135"/>
                  <a:gd name="f11" fmla="val 951"/>
                  <a:gd name="f12" fmla="val 68"/>
                  <a:gd name="f13" fmla="val 3909"/>
                  <a:gd name="f14" fmla="val 4245"/>
                  <a:gd name="f15" fmla="val 471"/>
                  <a:gd name="f16" fmla="val 4379"/>
                  <a:gd name="f17" fmla="val 673"/>
                  <a:gd name="f18" fmla="val 711"/>
                  <a:gd name="f19" fmla="val 4381"/>
                  <a:gd name="f20" fmla="val 749"/>
                  <a:gd name="f21" fmla="val 4382"/>
                  <a:gd name="f22" fmla="val 786"/>
                  <a:gd name="f23" fmla="val 1994"/>
                  <a:gd name="f24" fmla="val 2698"/>
                  <a:gd name="f25" fmla="val 3339"/>
                  <a:gd name="f26" fmla="val 2959"/>
                  <a:gd name="f27" fmla="val 2295"/>
                  <a:gd name="f28" fmla="val 3228"/>
                  <a:gd name="f29" fmla="val 1219"/>
                  <a:gd name="f30" fmla="val 3160"/>
                  <a:gd name="f31" fmla="val 77"/>
                  <a:gd name="f32" fmla="val 1883"/>
                  <a:gd name="f33" fmla="val 9"/>
                  <a:gd name="f34" fmla="val 1821"/>
                  <a:gd name="f35" fmla="val 4"/>
                  <a:gd name="f36" fmla="val 1759"/>
                  <a:gd name="f37" fmla="*/ f0 1 3227"/>
                  <a:gd name="f38" fmla="*/ f1 1 4383"/>
                  <a:gd name="f39" fmla="val f2"/>
                  <a:gd name="f40" fmla="val f3"/>
                  <a:gd name="f41" fmla="val f4"/>
                  <a:gd name="f42" fmla="+- f41 0 f39"/>
                  <a:gd name="f43" fmla="+- f40 0 f39"/>
                  <a:gd name="f44" fmla="*/ f43 1 3227"/>
                  <a:gd name="f45" fmla="*/ f42 1 4383"/>
                  <a:gd name="f46" fmla="*/ f39 1 f44"/>
                  <a:gd name="f47" fmla="*/ f40 1 f44"/>
                  <a:gd name="f48" fmla="*/ f39 1 f45"/>
                  <a:gd name="f49" fmla="*/ f41 1 f45"/>
                  <a:gd name="f50" fmla="*/ f46 f37 1"/>
                  <a:gd name="f51" fmla="*/ f47 f37 1"/>
                  <a:gd name="f52" fmla="*/ f49 f38 1"/>
                  <a:gd name="f53" fmla="*/ f48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0" t="f53" r="f51" b="f52"/>
                <a:pathLst>
                  <a:path w="3227" h="438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2" y="f13"/>
                    </a:lnTo>
                    <a:cubicBezTo>
                      <a:pt x="f6" y="f14"/>
                      <a:pt x="f15" y="f16"/>
                      <a:pt x="f17" y="f16"/>
                    </a:cubicBezTo>
                    <a:cubicBezTo>
                      <a:pt x="f18" y="f19"/>
                      <a:pt x="f20" y="f21"/>
                      <a:pt x="f22" y="f21"/>
                    </a:cubicBezTo>
                    <a:cubicBezTo>
                      <a:pt x="f23" y="f21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" name="Google Shape;3156;p99">
                <a:extLst>
                  <a:ext uri="{FF2B5EF4-FFF2-40B4-BE49-F238E27FC236}">
                    <a16:creationId xmlns:a16="http://schemas.microsoft.com/office/drawing/2014/main" id="{5234F888-60D7-A46B-E7A5-DE4CC7CF9E91}"/>
                  </a:ext>
                </a:extLst>
              </p:cNvPr>
              <p:cNvSpPr/>
              <p:nvPr/>
            </p:nvSpPr>
            <p:spPr>
              <a:xfrm>
                <a:off x="6284982" y="3840333"/>
                <a:ext cx="19751" cy="905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15"/>
                  <a:gd name="f4" fmla="val 740"/>
                  <a:gd name="f5" fmla="val 1"/>
                  <a:gd name="f6" fmla="val 404"/>
                  <a:gd name="f7" fmla="val 1614"/>
                  <a:gd name="f8" fmla="*/ f0 1 1615"/>
                  <a:gd name="f9" fmla="*/ f1 1 740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1615"/>
                  <a:gd name="f16" fmla="*/ f13 1 740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1615" h="740" fill="none">
                    <a:moveTo>
                      <a:pt x="f5" y="f2"/>
                    </a:moveTo>
                    <a:cubicBezTo>
                      <a:pt x="f5" y="f2"/>
                      <a:pt x="f6" y="f4"/>
                      <a:pt x="f7" y="f2"/>
                    </a:cubicBezTo>
                  </a:path>
                </a:pathLst>
              </a:custGeom>
              <a:noFill/>
              <a:ln w="10076" cap="flat">
                <a:solidFill>
                  <a:srgbClr val="B76338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3" name="Google Shape;3157;p99">
                <a:extLst>
                  <a:ext uri="{FF2B5EF4-FFF2-40B4-BE49-F238E27FC236}">
                    <a16:creationId xmlns:a16="http://schemas.microsoft.com/office/drawing/2014/main" id="{C573CA40-441B-0127-3DDA-5CC0A7750C71}"/>
                  </a:ext>
                </a:extLst>
              </p:cNvPr>
              <p:cNvSpPr/>
              <p:nvPr/>
            </p:nvSpPr>
            <p:spPr>
              <a:xfrm>
                <a:off x="6192920" y="3811557"/>
                <a:ext cx="18095" cy="2384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80"/>
                  <a:gd name="f4" fmla="val 1950"/>
                  <a:gd name="f5" fmla="val 471"/>
                  <a:gd name="f6" fmla="val 404"/>
                  <a:gd name="f7" fmla="val 68"/>
                  <a:gd name="f8" fmla="val 202"/>
                  <a:gd name="f9" fmla="val 336"/>
                  <a:gd name="f10" fmla="val 269"/>
                  <a:gd name="f11" fmla="val 538"/>
                  <a:gd name="f12" fmla="val 135"/>
                  <a:gd name="f13" fmla="val 605"/>
                  <a:gd name="f14" fmla="val 807"/>
                  <a:gd name="f15" fmla="val 1009"/>
                  <a:gd name="f16" fmla="val 1210"/>
                  <a:gd name="f17" fmla="val 1412"/>
                  <a:gd name="f18" fmla="val 1614"/>
                  <a:gd name="f19" fmla="val 1748"/>
                  <a:gd name="f20" fmla="val 1883"/>
                  <a:gd name="f21" fmla="val 740"/>
                  <a:gd name="f22" fmla="val 1278"/>
                  <a:gd name="f23" fmla="val 1815"/>
                  <a:gd name="f24" fmla="val 1479"/>
                  <a:gd name="f25" fmla="val 1547"/>
                  <a:gd name="f26" fmla="val 1345"/>
                  <a:gd name="f27" fmla="val 1379"/>
                  <a:gd name="f28" fmla="val 1311"/>
                  <a:gd name="f29" fmla="val 1328"/>
                  <a:gd name="f30" fmla="val 1294"/>
                  <a:gd name="f31" fmla="val 1227"/>
                  <a:gd name="f32" fmla="val 1177"/>
                  <a:gd name="f33" fmla="val 1143"/>
                  <a:gd name="f34" fmla="val 1076"/>
                  <a:gd name="f35" fmla="val 942"/>
                  <a:gd name="f36" fmla="val 673"/>
                  <a:gd name="f37" fmla="val 874"/>
                  <a:gd name="f38" fmla="val 757"/>
                  <a:gd name="f39" fmla="val 34"/>
                  <a:gd name="f40" fmla="val 706"/>
                  <a:gd name="f41" fmla="val 656"/>
                  <a:gd name="f42" fmla="*/ f0 1 1480"/>
                  <a:gd name="f43" fmla="*/ f1 1 1950"/>
                  <a:gd name="f44" fmla="val f2"/>
                  <a:gd name="f45" fmla="val f3"/>
                  <a:gd name="f46" fmla="val f4"/>
                  <a:gd name="f47" fmla="+- f46 0 f44"/>
                  <a:gd name="f48" fmla="+- f45 0 f44"/>
                  <a:gd name="f49" fmla="*/ f48 1 1480"/>
                  <a:gd name="f50" fmla="*/ f47 1 1950"/>
                  <a:gd name="f51" fmla="*/ f44 1 f49"/>
                  <a:gd name="f52" fmla="*/ f45 1 f49"/>
                  <a:gd name="f53" fmla="*/ f44 1 f50"/>
                  <a:gd name="f54" fmla="*/ f46 1 f50"/>
                  <a:gd name="f55" fmla="*/ f51 f42 1"/>
                  <a:gd name="f56" fmla="*/ f52 f42 1"/>
                  <a:gd name="f57" fmla="*/ f54 f43 1"/>
                  <a:gd name="f58" fmla="*/ f53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5" t="f58" r="f56" b="f57"/>
                <a:pathLst>
                  <a:path w="1480" h="1950">
                    <a:moveTo>
                      <a:pt x="f5" y="f2"/>
                    </a:moveTo>
                    <a:cubicBezTo>
                      <a:pt x="f6" y="f7"/>
                      <a:pt x="f6" y="f8"/>
                      <a:pt x="f9" y="f9"/>
                    </a:cubicBezTo>
                    <a:cubicBezTo>
                      <a:pt x="f10" y="f6"/>
                      <a:pt x="f8" y="f11"/>
                      <a:pt x="f12" y="f13"/>
                    </a:cubicBezTo>
                    <a:cubicBezTo>
                      <a:pt x="f7" y="f14"/>
                      <a:pt x="f2" y="f15"/>
                      <a:pt x="f7" y="f16"/>
                    </a:cubicBezTo>
                    <a:cubicBezTo>
                      <a:pt x="f7" y="f17"/>
                      <a:pt x="f12" y="f18"/>
                      <a:pt x="f10" y="f19"/>
                    </a:cubicBezTo>
                    <a:cubicBezTo>
                      <a:pt x="f6" y="f20"/>
                      <a:pt x="f11" y="f4"/>
                      <a:pt x="f21" y="f4"/>
                    </a:cubicBezTo>
                    <a:cubicBezTo>
                      <a:pt x="f15" y="f4"/>
                      <a:pt x="f22" y="f23"/>
                      <a:pt x="f17" y="f18"/>
                    </a:cubicBezTo>
                    <a:cubicBezTo>
                      <a:pt x="f24" y="f25"/>
                      <a:pt x="f24" y="f17"/>
                      <a:pt x="f17" y="f26"/>
                    </a:cubicBezTo>
                    <a:cubicBezTo>
                      <a:pt x="f27" y="f28"/>
                      <a:pt x="f29" y="f30"/>
                      <a:pt x="f22" y="f30"/>
                    </a:cubicBezTo>
                    <a:cubicBezTo>
                      <a:pt x="f31" y="f30"/>
                      <a:pt x="f32" y="f28"/>
                      <a:pt x="f33" y="f26"/>
                    </a:cubicBezTo>
                    <a:cubicBezTo>
                      <a:pt x="f34" y="f17"/>
                      <a:pt x="f15" y="f17"/>
                      <a:pt x="f35" y="f24"/>
                    </a:cubicBezTo>
                    <a:lnTo>
                      <a:pt x="f13" y="f24"/>
                    </a:lnTo>
                    <a:lnTo>
                      <a:pt x="f11" y="f17"/>
                    </a:lnTo>
                    <a:lnTo>
                      <a:pt x="f11" y="f26"/>
                    </a:lnTo>
                    <a:lnTo>
                      <a:pt x="f11" y="f22"/>
                    </a:lnTo>
                    <a:cubicBezTo>
                      <a:pt x="f11" y="f33"/>
                      <a:pt x="f11" y="f15"/>
                      <a:pt x="f36" y="f37"/>
                    </a:cubicBezTo>
                    <a:cubicBezTo>
                      <a:pt x="f36" y="f21"/>
                      <a:pt x="f21" y="f13"/>
                      <a:pt x="f14" y="f5"/>
                    </a:cubicBezTo>
                    <a:cubicBezTo>
                      <a:pt x="f14" y="f9"/>
                      <a:pt x="f14" y="f8"/>
                      <a:pt x="f14" y="f12"/>
                    </a:cubicBezTo>
                    <a:cubicBezTo>
                      <a:pt x="f14" y="f7"/>
                      <a:pt x="f38" y="f39"/>
                      <a:pt x="f40" y="f39"/>
                    </a:cubicBezTo>
                    <a:cubicBezTo>
                      <a:pt x="f41" y="f39"/>
                      <a:pt x="f13" y="f7"/>
                      <a:pt x="f13" y="f12"/>
                    </a:cubicBez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4" name="Google Shape;3158;p99">
                <a:extLst>
                  <a:ext uri="{FF2B5EF4-FFF2-40B4-BE49-F238E27FC236}">
                    <a16:creationId xmlns:a16="http://schemas.microsoft.com/office/drawing/2014/main" id="{F96C0156-9A02-2B6D-335E-0AB684BFA924}"/>
                  </a:ext>
                </a:extLst>
              </p:cNvPr>
              <p:cNvSpPr/>
              <p:nvPr/>
            </p:nvSpPr>
            <p:spPr>
              <a:xfrm>
                <a:off x="6245086" y="3772786"/>
                <a:ext cx="34161" cy="2019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94"/>
                  <a:gd name="f4" fmla="val 1651"/>
                  <a:gd name="f5" fmla="val 1209"/>
                  <a:gd name="f6" fmla="val 1"/>
                  <a:gd name="f7" fmla="val 784"/>
                  <a:gd name="f8" fmla="val 352"/>
                  <a:gd name="f9" fmla="val 202"/>
                  <a:gd name="f10" fmla="val 104"/>
                  <a:gd name="f11" fmla="val 549"/>
                  <a:gd name="f12" fmla="val 706"/>
                  <a:gd name="f13" fmla="val 138"/>
                  <a:gd name="f14" fmla="val 862"/>
                  <a:gd name="f15" fmla="val 268"/>
                  <a:gd name="f16" fmla="val 306"/>
                  <a:gd name="f17" fmla="val 343"/>
                  <a:gd name="f18" fmla="val 849"/>
                  <a:gd name="f19" fmla="val 373"/>
                  <a:gd name="f20" fmla="val 818"/>
                  <a:gd name="f21" fmla="val 583"/>
                  <a:gd name="f22" fmla="val 608"/>
                  <a:gd name="f23" fmla="val 819"/>
                  <a:gd name="f24" fmla="val 503"/>
                  <a:gd name="f25" fmla="val 1066"/>
                  <a:gd name="f26" fmla="val 1213"/>
                  <a:gd name="f27" fmla="val 1365"/>
                  <a:gd name="f28" fmla="val 541"/>
                  <a:gd name="f29" fmla="val 1516"/>
                  <a:gd name="f30" fmla="val 617"/>
                  <a:gd name="f31" fmla="val 1718"/>
                  <a:gd name="f32" fmla="val 684"/>
                  <a:gd name="f33" fmla="val 1852"/>
                  <a:gd name="f34" fmla="val 1987"/>
                  <a:gd name="f35" fmla="val 1020"/>
                  <a:gd name="f36" fmla="val 2255"/>
                  <a:gd name="f37" fmla="val 1289"/>
                  <a:gd name="f38" fmla="val 2323"/>
                  <a:gd name="f39" fmla="val 1423"/>
                  <a:gd name="f40" fmla="val 2390"/>
                  <a:gd name="f41" fmla="val 1558"/>
                  <a:gd name="f42" fmla="val 2524"/>
                  <a:gd name="f43" fmla="val 1625"/>
                  <a:gd name="f44" fmla="val 2542"/>
                  <a:gd name="f45" fmla="val 1643"/>
                  <a:gd name="f46" fmla="val 2565"/>
                  <a:gd name="f47" fmla="val 2590"/>
                  <a:gd name="f48" fmla="val 2659"/>
                  <a:gd name="f49" fmla="val 2744"/>
                  <a:gd name="f50" fmla="val 1589"/>
                  <a:gd name="f51" fmla="val 2793"/>
                  <a:gd name="f52" fmla="val 1491"/>
                  <a:gd name="f53" fmla="val 1356"/>
                  <a:gd name="f54" fmla="val 1154"/>
                  <a:gd name="f55" fmla="val 2726"/>
                  <a:gd name="f56" fmla="val 886"/>
                  <a:gd name="f57" fmla="val 751"/>
                  <a:gd name="f58" fmla="val 2457"/>
                  <a:gd name="f59" fmla="val 348"/>
                  <a:gd name="f60" fmla="val 213"/>
                  <a:gd name="f61" fmla="val 1650"/>
                  <a:gd name="f62" fmla="val 79"/>
                  <a:gd name="f63" fmla="val 1510"/>
                  <a:gd name="f64" fmla="val 26"/>
                  <a:gd name="f65" fmla="val 1360"/>
                  <a:gd name="f66" fmla="*/ f0 1 2794"/>
                  <a:gd name="f67" fmla="*/ f1 1 1651"/>
                  <a:gd name="f68" fmla="val f2"/>
                  <a:gd name="f69" fmla="val f3"/>
                  <a:gd name="f70" fmla="val f4"/>
                  <a:gd name="f71" fmla="+- f70 0 f68"/>
                  <a:gd name="f72" fmla="+- f69 0 f68"/>
                  <a:gd name="f73" fmla="*/ f72 1 2794"/>
                  <a:gd name="f74" fmla="*/ f71 1 1651"/>
                  <a:gd name="f75" fmla="*/ f68 1 f73"/>
                  <a:gd name="f76" fmla="*/ f69 1 f73"/>
                  <a:gd name="f77" fmla="*/ f68 1 f74"/>
                  <a:gd name="f78" fmla="*/ f70 1 f74"/>
                  <a:gd name="f79" fmla="*/ f75 f66 1"/>
                  <a:gd name="f80" fmla="*/ f76 f66 1"/>
                  <a:gd name="f81" fmla="*/ f78 f67 1"/>
                  <a:gd name="f82" fmla="*/ f77 f6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9" t="f82" r="f80" b="f81"/>
                <a:pathLst>
                  <a:path w="2794" h="1651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2" y="f12"/>
                      <a:pt x="f13" y="f14"/>
                      <a:pt x="f15" y="f14"/>
                    </a:cubicBezTo>
                    <a:cubicBezTo>
                      <a:pt x="f16" y="f14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4"/>
                    </a:cubicBezTo>
                    <a:cubicBezTo>
                      <a:pt x="f26" y="f24"/>
                      <a:pt x="f27" y="f28"/>
                      <a:pt x="f29" y="f30"/>
                    </a:cubicBezTo>
                    <a:cubicBezTo>
                      <a:pt x="f31" y="f32"/>
                      <a:pt x="f33" y="f20"/>
                      <a:pt x="f34" y="f35"/>
                    </a:cubicBezTo>
                    <a:lnTo>
                      <a:pt x="f36" y="f37"/>
                    </a:ln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"/>
                      <a:pt x="f47" y="f4"/>
                    </a:cubicBezTo>
                    <a:cubicBezTo>
                      <a:pt x="f48" y="f4"/>
                      <a:pt x="f49" y="f50"/>
                      <a:pt x="f51" y="f52"/>
                    </a:cubicBezTo>
                    <a:cubicBezTo>
                      <a:pt x="f51" y="f53"/>
                      <a:pt x="f51" y="f54"/>
                      <a:pt x="f55" y="f35"/>
                    </a:cubicBezTo>
                    <a:cubicBezTo>
                      <a:pt x="f48" y="f56"/>
                      <a:pt x="f42" y="f57"/>
                      <a:pt x="f58" y="f30"/>
                    </a:cubicBezTo>
                    <a:cubicBezTo>
                      <a:pt x="f36" y="f59"/>
                      <a:pt x="f34" y="f60"/>
                      <a:pt x="f61" y="f62"/>
                    </a:cubicBezTo>
                    <a:cubicBezTo>
                      <a:pt x="f63" y="f64"/>
                      <a:pt x="f65" y="f6"/>
                      <a:pt x="f5" y="f6"/>
                    </a:cubicBezTo>
                    <a:close/>
                  </a:path>
                </a:pathLst>
              </a:custGeom>
              <a:solidFill>
                <a:srgbClr val="4C1C0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" name="Google Shape;3159;p99">
                <a:extLst>
                  <a:ext uri="{FF2B5EF4-FFF2-40B4-BE49-F238E27FC236}">
                    <a16:creationId xmlns:a16="http://schemas.microsoft.com/office/drawing/2014/main" id="{3624ED49-2DCA-5AE4-1619-C890A96E32A6}"/>
                  </a:ext>
                </a:extLst>
              </p:cNvPr>
              <p:cNvSpPr/>
              <p:nvPr/>
            </p:nvSpPr>
            <p:spPr>
              <a:xfrm>
                <a:off x="6140305" y="3769979"/>
                <a:ext cx="32607" cy="1613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67"/>
                  <a:gd name="f4" fmla="val 1320"/>
                  <a:gd name="f5" fmla="val 1254"/>
                  <a:gd name="f6" fmla="val 1"/>
                  <a:gd name="f7" fmla="val 990"/>
                  <a:gd name="f8" fmla="val 718"/>
                  <a:gd name="f9" fmla="val 77"/>
                  <a:gd name="f10" fmla="val 471"/>
                  <a:gd name="f11" fmla="val 242"/>
                  <a:gd name="f12" fmla="val 404"/>
                  <a:gd name="f13" fmla="val 309"/>
                  <a:gd name="f14" fmla="val 337"/>
                  <a:gd name="f15" fmla="val 376"/>
                  <a:gd name="f16" fmla="val 410"/>
                  <a:gd name="f17" fmla="val 320"/>
                  <a:gd name="f18" fmla="val 426"/>
                  <a:gd name="f19" fmla="val 312"/>
                  <a:gd name="f20" fmla="val 303"/>
                  <a:gd name="f21" fmla="val 270"/>
                  <a:gd name="f22" fmla="val 443"/>
                  <a:gd name="f23" fmla="val 202"/>
                  <a:gd name="f24" fmla="val 511"/>
                  <a:gd name="f25" fmla="val 135"/>
                  <a:gd name="f26" fmla="val 578"/>
                  <a:gd name="f27" fmla="val 68"/>
                  <a:gd name="f28" fmla="val 712"/>
                  <a:gd name="f29" fmla="val 847"/>
                  <a:gd name="f30" fmla="val 1048"/>
                  <a:gd name="f31" fmla="val 1183"/>
                  <a:gd name="f32" fmla="val 981"/>
                  <a:gd name="f33" fmla="val 606"/>
                  <a:gd name="f34" fmla="val 914"/>
                  <a:gd name="f35" fmla="val 673"/>
                  <a:gd name="f36" fmla="val 807"/>
                  <a:gd name="f37" fmla="val 875"/>
                  <a:gd name="f38" fmla="val 779"/>
                  <a:gd name="f39" fmla="val 942"/>
                  <a:gd name="f40" fmla="val 1076"/>
                  <a:gd name="f41" fmla="val 1614"/>
                  <a:gd name="f42" fmla="val 1681"/>
                  <a:gd name="f43" fmla="val 1816"/>
                  <a:gd name="f44" fmla="val 1883"/>
                  <a:gd name="f45" fmla="val 2018"/>
                  <a:gd name="f46" fmla="val 2152"/>
                  <a:gd name="f47" fmla="val 2287"/>
                  <a:gd name="f48" fmla="val 1250"/>
                  <a:gd name="f49" fmla="val 2334"/>
                  <a:gd name="f50" fmla="val 1298"/>
                  <a:gd name="f51" fmla="val 2399"/>
                  <a:gd name="f52" fmla="val 2459"/>
                  <a:gd name="f53" fmla="val 2569"/>
                  <a:gd name="f54" fmla="val 2666"/>
                  <a:gd name="f55" fmla="val 1246"/>
                  <a:gd name="f56" fmla="val 2623"/>
                  <a:gd name="f57" fmla="val 1116"/>
                  <a:gd name="f58" fmla="val 2555"/>
                  <a:gd name="f59" fmla="val 2415"/>
                  <a:gd name="f60" fmla="val 395"/>
                  <a:gd name="f61" fmla="val 1854"/>
                  <a:gd name="f62" fmla="*/ f0 1 2667"/>
                  <a:gd name="f63" fmla="*/ f1 1 1320"/>
                  <a:gd name="f64" fmla="val f2"/>
                  <a:gd name="f65" fmla="val f3"/>
                  <a:gd name="f66" fmla="val f4"/>
                  <a:gd name="f67" fmla="+- f66 0 f64"/>
                  <a:gd name="f68" fmla="+- f65 0 f64"/>
                  <a:gd name="f69" fmla="*/ f68 1 2667"/>
                  <a:gd name="f70" fmla="*/ f67 1 1320"/>
                  <a:gd name="f71" fmla="*/ f64 1 f69"/>
                  <a:gd name="f72" fmla="*/ f65 1 f69"/>
                  <a:gd name="f73" fmla="*/ f64 1 f70"/>
                  <a:gd name="f74" fmla="*/ f66 1 f70"/>
                  <a:gd name="f75" fmla="*/ f71 f62 1"/>
                  <a:gd name="f76" fmla="*/ f72 f62 1"/>
                  <a:gd name="f77" fmla="*/ f74 f63 1"/>
                  <a:gd name="f78" fmla="*/ f73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5" t="f78" r="f76" b="f77"/>
                <a:pathLst>
                  <a:path w="2667" h="1320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2" y="f13"/>
                      <a:pt x="f14" y="f15"/>
                    </a:cubicBezTo>
                    <a:cubicBezTo>
                      <a:pt x="f14" y="f15"/>
                      <a:pt x="f14" y="f15"/>
                      <a:pt x="f14" y="f15"/>
                    </a:cubicBezTo>
                    <a:cubicBezTo>
                      <a:pt x="f14" y="f15"/>
                      <a:pt x="f14" y="f15"/>
                      <a:pt x="f14" y="f15"/>
                    </a:cubicBezTo>
                    <a:lnTo>
                      <a:pt x="f14" y="f15"/>
                    </a:lnTo>
                    <a:cubicBezTo>
                      <a:pt x="f14" y="f16"/>
                      <a:pt x="f17" y="f18"/>
                      <a:pt x="f19" y="f18"/>
                    </a:cubicBezTo>
                    <a:cubicBezTo>
                      <a:pt x="f20" y="f18"/>
                      <a:pt x="f20" y="f16"/>
                      <a:pt x="f14" y="f15"/>
                    </a:cubicBezTo>
                    <a:lnTo>
                      <a:pt x="f14" y="f15"/>
                    </a:ln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6" y="f29"/>
                      <a:pt x="f6" y="f30"/>
                    </a:cubicBezTo>
                    <a:cubicBezTo>
                      <a:pt x="f27" y="f31"/>
                      <a:pt x="f23" y="f31"/>
                      <a:pt x="f14" y="f31"/>
                    </a:cubicBezTo>
                    <a:cubicBezTo>
                      <a:pt x="f12" y="f31"/>
                      <a:pt x="f10" y="f32"/>
                      <a:pt x="f33" y="f34"/>
                    </a:cubicBezTo>
                    <a:lnTo>
                      <a:pt x="f35" y="f29"/>
                    </a:lnTo>
                    <a:lnTo>
                      <a:pt x="f36" y="f29"/>
                    </a:lnTo>
                    <a:cubicBezTo>
                      <a:pt x="f37" y="f38"/>
                      <a:pt x="f37" y="f38"/>
                      <a:pt x="f39" y="f38"/>
                    </a:cubicBezTo>
                    <a:lnTo>
                      <a:pt x="f40" y="f28"/>
                    </a:lnTo>
                    <a:lnTo>
                      <a:pt x="f41" y="f28"/>
                    </a:lnTo>
                    <a:cubicBezTo>
                      <a:pt x="f42" y="f28"/>
                      <a:pt x="f43" y="f38"/>
                      <a:pt x="f44" y="f29"/>
                    </a:cubicBezTo>
                    <a:cubicBezTo>
                      <a:pt x="f45" y="f34"/>
                      <a:pt x="f46" y="f30"/>
                      <a:pt x="f47" y="f48"/>
                    </a:cubicBezTo>
                    <a:cubicBezTo>
                      <a:pt x="f49" y="f50"/>
                      <a:pt x="f51" y="f4"/>
                      <a:pt x="f52" y="f4"/>
                    </a:cubicBezTo>
                    <a:cubicBezTo>
                      <a:pt x="f53" y="f4"/>
                      <a:pt x="f54" y="f55"/>
                      <a:pt x="f56" y="f57"/>
                    </a:cubicBezTo>
                    <a:lnTo>
                      <a:pt x="f58" y="f30"/>
                    </a:lnTo>
                    <a:cubicBezTo>
                      <a:pt x="f59" y="f60"/>
                      <a:pt x="f61" y="f6"/>
                      <a:pt x="f5" y="f6"/>
                    </a:cubicBezTo>
                    <a:close/>
                  </a:path>
                </a:pathLst>
              </a:custGeom>
              <a:solidFill>
                <a:srgbClr val="4C1C0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" name="Google Shape;3160;p99">
                <a:extLst>
                  <a:ext uri="{FF2B5EF4-FFF2-40B4-BE49-F238E27FC236}">
                    <a16:creationId xmlns:a16="http://schemas.microsoft.com/office/drawing/2014/main" id="{E93AA27D-4A2A-9CA1-0F09-E9E5D6D4FEB8}"/>
                  </a:ext>
                </a:extLst>
              </p:cNvPr>
              <p:cNvSpPr/>
              <p:nvPr/>
            </p:nvSpPr>
            <p:spPr>
              <a:xfrm>
                <a:off x="6196440" y="3854826"/>
                <a:ext cx="87526" cy="3959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158"/>
                  <a:gd name="f4" fmla="val 3238"/>
                  <a:gd name="f5" fmla="val 6947"/>
                  <a:gd name="f6" fmla="val 6910"/>
                  <a:gd name="f7" fmla="val 6872"/>
                  <a:gd name="f8" fmla="val 9"/>
                  <a:gd name="f9" fmla="val 6838"/>
                  <a:gd name="f10" fmla="val 25"/>
                  <a:gd name="f11" fmla="val 6570"/>
                  <a:gd name="f12" fmla="val 294"/>
                  <a:gd name="f13" fmla="val 6368"/>
                  <a:gd name="f14" fmla="val 563"/>
                  <a:gd name="f15" fmla="val 6166"/>
                  <a:gd name="f16" fmla="val 832"/>
                  <a:gd name="f17" fmla="val 5965"/>
                  <a:gd name="f18" fmla="val 1101"/>
                  <a:gd name="f19" fmla="val 5696"/>
                  <a:gd name="f20" fmla="val 1303"/>
                  <a:gd name="f21" fmla="val 5494"/>
                  <a:gd name="f22" fmla="val 1504"/>
                  <a:gd name="f23" fmla="val 5023"/>
                  <a:gd name="f24" fmla="val 1841"/>
                  <a:gd name="f25" fmla="val 4486"/>
                  <a:gd name="f26" fmla="val 2109"/>
                  <a:gd name="f27" fmla="val 4015"/>
                  <a:gd name="f28" fmla="val 2311"/>
                  <a:gd name="f29" fmla="val 3158"/>
                  <a:gd name="f30" fmla="val 2692"/>
                  <a:gd name="f31" fmla="val 2233"/>
                  <a:gd name="f32" fmla="val 2871"/>
                  <a:gd name="f33" fmla="val 1312"/>
                  <a:gd name="f34" fmla="val 933"/>
                  <a:gd name="f35" fmla="val 555"/>
                  <a:gd name="f36" fmla="val 2841"/>
                  <a:gd name="f37" fmla="val 183"/>
                  <a:gd name="f38" fmla="val 2782"/>
                  <a:gd name="f39" fmla="val 164"/>
                  <a:gd name="f40" fmla="val 2772"/>
                  <a:gd name="f41" fmla="val 147"/>
                  <a:gd name="f42" fmla="val 2768"/>
                  <a:gd name="f43" fmla="val 131"/>
                  <a:gd name="f44" fmla="val 34"/>
                  <a:gd name="f45" fmla="val 2926"/>
                  <a:gd name="f46" fmla="val 116"/>
                  <a:gd name="f47" fmla="val 2983"/>
                  <a:gd name="f48" fmla="val 675"/>
                  <a:gd name="f49" fmla="val 3151"/>
                  <a:gd name="f50" fmla="val 1258"/>
                  <a:gd name="f51" fmla="val 1840"/>
                  <a:gd name="f52" fmla="val 2656"/>
                  <a:gd name="f53" fmla="val 3471"/>
                  <a:gd name="f54" fmla="val 3068"/>
                  <a:gd name="f55" fmla="val 4217"/>
                  <a:gd name="f56" fmla="val 2715"/>
                  <a:gd name="f57" fmla="val 4754"/>
                  <a:gd name="f58" fmla="val 2513"/>
                  <a:gd name="f59" fmla="val 5292"/>
                  <a:gd name="f60" fmla="val 2244"/>
                  <a:gd name="f61" fmla="val 5830"/>
                  <a:gd name="f62" fmla="val 6435"/>
                  <a:gd name="f63" fmla="val 6906"/>
                  <a:gd name="f64" fmla="val 899"/>
                  <a:gd name="f65" fmla="val 7107"/>
                  <a:gd name="f66" fmla="val 227"/>
                  <a:gd name="f67" fmla="val 76"/>
                  <a:gd name="f68" fmla="val 7057"/>
                  <a:gd name="f69" fmla="*/ f0 1 7158"/>
                  <a:gd name="f70" fmla="*/ f1 1 3238"/>
                  <a:gd name="f71" fmla="val f2"/>
                  <a:gd name="f72" fmla="val f3"/>
                  <a:gd name="f73" fmla="val f4"/>
                  <a:gd name="f74" fmla="+- f73 0 f71"/>
                  <a:gd name="f75" fmla="+- f72 0 f71"/>
                  <a:gd name="f76" fmla="*/ f75 1 7158"/>
                  <a:gd name="f77" fmla="*/ f74 1 3238"/>
                  <a:gd name="f78" fmla="*/ f71 1 f76"/>
                  <a:gd name="f79" fmla="*/ f72 1 f76"/>
                  <a:gd name="f80" fmla="*/ f71 1 f77"/>
                  <a:gd name="f81" fmla="*/ f73 1 f77"/>
                  <a:gd name="f82" fmla="*/ f78 f69 1"/>
                  <a:gd name="f83" fmla="*/ f79 f69 1"/>
                  <a:gd name="f84" fmla="*/ f81 f70 1"/>
                  <a:gd name="f85" fmla="*/ f80 f7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2" t="f85" r="f83" b="f84"/>
                <a:pathLst>
                  <a:path w="7158" h="323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2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2"/>
                    </a:cubicBezTo>
                    <a:cubicBezTo>
                      <a:pt x="f44" y="f42"/>
                      <a:pt x="f2" y="f45"/>
                      <a:pt x="f46" y="f47"/>
                    </a:cubicBezTo>
                    <a:cubicBezTo>
                      <a:pt x="f48" y="f49"/>
                      <a:pt x="f50" y="f4"/>
                      <a:pt x="f51" y="f4"/>
                    </a:cubicBezTo>
                    <a:cubicBezTo>
                      <a:pt x="f52" y="f4"/>
                      <a:pt x="f53" y="f54"/>
                      <a:pt x="f55" y="f56"/>
                    </a:cubicBezTo>
                    <a:cubicBezTo>
                      <a:pt x="f57" y="f58"/>
                      <a:pt x="f59" y="f60"/>
                      <a:pt x="f61" y="f24"/>
                    </a:cubicBezTo>
                    <a:cubicBezTo>
                      <a:pt x="f62" y="f22"/>
                      <a:pt x="f63" y="f64"/>
                      <a:pt x="f65" y="f66"/>
                    </a:cubicBezTo>
                    <a:cubicBezTo>
                      <a:pt x="f3" y="f67"/>
                      <a:pt x="f68" y="f2"/>
                      <a:pt x="f5" y="f2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" name="Google Shape;3161;p99">
                <a:extLst>
                  <a:ext uri="{FF2B5EF4-FFF2-40B4-BE49-F238E27FC236}">
                    <a16:creationId xmlns:a16="http://schemas.microsoft.com/office/drawing/2014/main" id="{FFE1584E-494C-16E2-281C-3FCAFC0A3DB0}"/>
                  </a:ext>
                </a:extLst>
              </p:cNvPr>
              <p:cNvSpPr/>
              <p:nvPr/>
            </p:nvSpPr>
            <p:spPr>
              <a:xfrm>
                <a:off x="6303901" y="3661129"/>
                <a:ext cx="86328" cy="7697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060"/>
                  <a:gd name="f4" fmla="val 6295"/>
                  <a:gd name="f5" fmla="val 3630"/>
                  <a:gd name="f6" fmla="val 1"/>
                  <a:gd name="f7" fmla="val 3227"/>
                  <a:gd name="f8" fmla="val 68"/>
                  <a:gd name="f9" fmla="val 2824"/>
                  <a:gd name="f10" fmla="val 337"/>
                  <a:gd name="f11" fmla="val 2689"/>
                  <a:gd name="f12" fmla="val 673"/>
                  <a:gd name="f13" fmla="val 2566"/>
                  <a:gd name="f14" fmla="val 632"/>
                  <a:gd name="f15" fmla="val 2443"/>
                  <a:gd name="f16" fmla="val 613"/>
                  <a:gd name="f17" fmla="val 2323"/>
                  <a:gd name="f18" fmla="val 1658"/>
                  <a:gd name="f19" fmla="val 1096"/>
                  <a:gd name="f20" fmla="val 1200"/>
                  <a:gd name="f21" fmla="val 1210"/>
                  <a:gd name="f22" fmla="val 1883"/>
                  <a:gd name="f23" fmla="val 1166"/>
                  <a:gd name="f24" fmla="val 1878"/>
                  <a:gd name="f25" fmla="val 1122"/>
                  <a:gd name="f26" fmla="val 1876"/>
                  <a:gd name="f27" fmla="val 1078"/>
                  <a:gd name="f28" fmla="val 520"/>
                  <a:gd name="f29" fmla="val 2263"/>
                  <a:gd name="f30" fmla="val 605"/>
                  <a:gd name="f31" fmla="val 4908"/>
                  <a:gd name="f32" fmla="val 1010"/>
                  <a:gd name="f33" fmla="val 5776"/>
                  <a:gd name="f34" fmla="val 1912"/>
                  <a:gd name="f35" fmla="val 2884"/>
                  <a:gd name="f36" fmla="val 3042"/>
                  <a:gd name="f37" fmla="val 3202"/>
                  <a:gd name="f38" fmla="val 6281"/>
                  <a:gd name="f39" fmla="val 3361"/>
                  <a:gd name="f40" fmla="val 6253"/>
                  <a:gd name="f41" fmla="val 3832"/>
                  <a:gd name="f42" fmla="val 6118"/>
                  <a:gd name="f43" fmla="val 4235"/>
                  <a:gd name="f44" fmla="val 5715"/>
                  <a:gd name="f45" fmla="val 4303"/>
                  <a:gd name="f46" fmla="val 5244"/>
                  <a:gd name="f47" fmla="val 4538"/>
                  <a:gd name="f48" fmla="val 5574"/>
                  <a:gd name="f49" fmla="val 4905"/>
                  <a:gd name="f50" fmla="val 5738"/>
                  <a:gd name="f51" fmla="val 5266"/>
                  <a:gd name="f52" fmla="val 5420"/>
                  <a:gd name="f53" fmla="val 5573"/>
                  <a:gd name="f54" fmla="val 5708"/>
                  <a:gd name="f55" fmla="val 5714"/>
                  <a:gd name="f56" fmla="val 5648"/>
                  <a:gd name="f57" fmla="val 6185"/>
                  <a:gd name="f58" fmla="val 5379"/>
                  <a:gd name="f59" fmla="val 6521"/>
                  <a:gd name="f60" fmla="val 6656"/>
                  <a:gd name="f61" fmla="val 4370"/>
                  <a:gd name="f62" fmla="val 7059"/>
                  <a:gd name="f63" fmla="val 2757"/>
                  <a:gd name="f64" fmla="val 6320"/>
                  <a:gd name="f65" fmla="val 1009"/>
                  <a:gd name="f66" fmla="val 4773"/>
                  <a:gd name="f67" fmla="val 269"/>
                  <a:gd name="f68" fmla="val 4437"/>
                  <a:gd name="f69" fmla="val 4034"/>
                  <a:gd name="f70" fmla="*/ f0 1 7060"/>
                  <a:gd name="f71" fmla="*/ f1 1 6295"/>
                  <a:gd name="f72" fmla="val f2"/>
                  <a:gd name="f73" fmla="val f3"/>
                  <a:gd name="f74" fmla="val f4"/>
                  <a:gd name="f75" fmla="+- f74 0 f72"/>
                  <a:gd name="f76" fmla="+- f73 0 f72"/>
                  <a:gd name="f77" fmla="*/ f76 1 7060"/>
                  <a:gd name="f78" fmla="*/ f75 1 6295"/>
                  <a:gd name="f79" fmla="*/ f72 1 f77"/>
                  <a:gd name="f80" fmla="*/ f73 1 f77"/>
                  <a:gd name="f81" fmla="*/ f72 1 f78"/>
                  <a:gd name="f82" fmla="*/ f74 1 f78"/>
                  <a:gd name="f83" fmla="*/ f79 f70 1"/>
                  <a:gd name="f84" fmla="*/ f80 f70 1"/>
                  <a:gd name="f85" fmla="*/ f82 f71 1"/>
                  <a:gd name="f86" fmla="*/ f8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3" t="f86" r="f84" b="f85"/>
                <a:pathLst>
                  <a:path w="7060" h="6295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6"/>
                    </a:cubicBezTo>
                    <a:cubicBezTo>
                      <a:pt x="f18" y="f16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" y="f29"/>
                      <a:pt x="f2" y="f9"/>
                    </a:cubicBezTo>
                    <a:lnTo>
                      <a:pt x="f30" y="f31"/>
                    </a:lnTo>
                    <a:cubicBezTo>
                      <a:pt x="f32" y="f33"/>
                      <a:pt x="f34" y="f4"/>
                      <a:pt x="f35" y="f4"/>
                    </a:cubicBezTo>
                    <a:cubicBezTo>
                      <a:pt x="f36" y="f4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7" y="f48"/>
                      <a:pt x="f49" y="f50"/>
                      <a:pt x="f51" y="f50"/>
                    </a:cubicBezTo>
                    <a:cubicBezTo>
                      <a:pt x="f52" y="f50"/>
                      <a:pt x="f53" y="f54"/>
                      <a:pt x="f55" y="f56"/>
                    </a:cubicBezTo>
                    <a:cubicBezTo>
                      <a:pt x="f57" y="f58"/>
                      <a:pt x="f59" y="f31"/>
                      <a:pt x="f60" y="f61"/>
                    </a:cubicBezTo>
                    <a:cubicBezTo>
                      <a:pt x="f62" y="f63"/>
                      <a:pt x="f64" y="f65"/>
                      <a:pt x="f66" y="f67"/>
                    </a:cubicBezTo>
                    <a:cubicBezTo>
                      <a:pt x="f68" y="f8"/>
                      <a:pt x="f69" y="f6"/>
                      <a:pt x="f5" y="f6"/>
                    </a:cubicBezTo>
                    <a:close/>
                  </a:path>
                </a:pathLst>
              </a:custGeom>
              <a:solidFill>
                <a:srgbClr val="3F0D0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" name="Google Shape;3162;p99">
                <a:extLst>
                  <a:ext uri="{FF2B5EF4-FFF2-40B4-BE49-F238E27FC236}">
                    <a16:creationId xmlns:a16="http://schemas.microsoft.com/office/drawing/2014/main" id="{337B993E-3C55-2E46-87B7-570956EFFDF1}"/>
                  </a:ext>
                </a:extLst>
              </p:cNvPr>
              <p:cNvSpPr/>
              <p:nvPr/>
            </p:nvSpPr>
            <p:spPr>
              <a:xfrm>
                <a:off x="6099212" y="3621929"/>
                <a:ext cx="72228" cy="794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907"/>
                  <a:gd name="f4" fmla="val 6501"/>
                  <a:gd name="f5" fmla="val 2994"/>
                  <a:gd name="f6" fmla="val 2849"/>
                  <a:gd name="f7" fmla="val 2702"/>
                  <a:gd name="f8" fmla="val 15"/>
                  <a:gd name="f9" fmla="val 2555"/>
                  <a:gd name="f10" fmla="val 47"/>
                  <a:gd name="f11" fmla="val 1681"/>
                  <a:gd name="f12" fmla="val 249"/>
                  <a:gd name="f13" fmla="val 942"/>
                  <a:gd name="f14" fmla="val 786"/>
                  <a:gd name="f15" fmla="val 471"/>
                  <a:gd name="f16" fmla="val 1593"/>
                  <a:gd name="f17" fmla="val 337"/>
                  <a:gd name="f18" fmla="val 1728"/>
                  <a:gd name="f19" fmla="val 202"/>
                  <a:gd name="f20" fmla="val 1929"/>
                  <a:gd name="f21" fmla="val 135"/>
                  <a:gd name="f22" fmla="val 2131"/>
                  <a:gd name="f23" fmla="val 2602"/>
                  <a:gd name="f24" fmla="val 3139"/>
                  <a:gd name="f25" fmla="val 3475"/>
                  <a:gd name="f26" fmla="val 673"/>
                  <a:gd name="f27" fmla="val 3610"/>
                  <a:gd name="f28" fmla="val 874"/>
                  <a:gd name="f29" fmla="val 3744"/>
                  <a:gd name="f30" fmla="val 1076"/>
                  <a:gd name="f31" fmla="val 3812"/>
                  <a:gd name="f32" fmla="val 4148"/>
                  <a:gd name="f33" fmla="val 807"/>
                  <a:gd name="f34" fmla="val 4551"/>
                  <a:gd name="f35" fmla="val 1009"/>
                  <a:gd name="f36" fmla="val 4820"/>
                  <a:gd name="f37" fmla="val 1137"/>
                  <a:gd name="f38" fmla="val 4948"/>
                  <a:gd name="f39" fmla="val 1319"/>
                  <a:gd name="f40" fmla="val 4995"/>
                  <a:gd name="f41" fmla="val 1520"/>
                  <a:gd name="f42" fmla="val 1637"/>
                  <a:gd name="f43" fmla="val 1760"/>
                  <a:gd name="f44" fmla="val 4979"/>
                  <a:gd name="f45" fmla="val 1883"/>
                  <a:gd name="f46" fmla="val 4954"/>
                  <a:gd name="f47" fmla="val 1816"/>
                  <a:gd name="f48" fmla="val 5425"/>
                  <a:gd name="f49" fmla="val 1950"/>
                  <a:gd name="f50" fmla="val 5896"/>
                  <a:gd name="f51" fmla="val 2286"/>
                  <a:gd name="f52" fmla="val 6232"/>
                  <a:gd name="f53" fmla="val 2421"/>
                  <a:gd name="f54" fmla="val 6366"/>
                  <a:gd name="f55" fmla="val 6434"/>
                  <a:gd name="f56" fmla="val 2757"/>
                  <a:gd name="f57" fmla="val 3295"/>
                  <a:gd name="f58" fmla="val 3631"/>
                  <a:gd name="f59" fmla="val 3967"/>
                  <a:gd name="f60" fmla="val 4303"/>
                  <a:gd name="f61" fmla="val 6030"/>
                  <a:gd name="f62" fmla="val 5715"/>
                  <a:gd name="f63" fmla="val 4081"/>
                  <a:gd name="f64" fmla="val 5906"/>
                  <a:gd name="f65" fmla="val 3507"/>
                  <a:gd name="f66" fmla="val 5492"/>
                  <a:gd name="f67" fmla="val 2933"/>
                  <a:gd name="f68" fmla="val 4933"/>
                  <a:gd name="f69" fmla="val 4903"/>
                  <a:gd name="f70" fmla="val 4872"/>
                  <a:gd name="f71" fmla="val 2934"/>
                  <a:gd name="f72" fmla="val 4841"/>
                  <a:gd name="f73" fmla="val 2938"/>
                  <a:gd name="f74" fmla="val 5042"/>
                  <a:gd name="f75" fmla="val 2333"/>
                  <a:gd name="f76" fmla="val 1122"/>
                  <a:gd name="f77" fmla="val 4500"/>
                  <a:gd name="f78" fmla="val 442"/>
                  <a:gd name="f79" fmla="val 3777"/>
                  <a:gd name="f80" fmla="*/ f0 1 5907"/>
                  <a:gd name="f81" fmla="*/ f1 1 6501"/>
                  <a:gd name="f82" fmla="val f2"/>
                  <a:gd name="f83" fmla="val f3"/>
                  <a:gd name="f84" fmla="val f4"/>
                  <a:gd name="f85" fmla="+- f84 0 f82"/>
                  <a:gd name="f86" fmla="+- f83 0 f82"/>
                  <a:gd name="f87" fmla="*/ f86 1 5907"/>
                  <a:gd name="f88" fmla="*/ f85 1 6501"/>
                  <a:gd name="f89" fmla="*/ f82 1 f87"/>
                  <a:gd name="f90" fmla="*/ f83 1 f87"/>
                  <a:gd name="f91" fmla="*/ f82 1 f88"/>
                  <a:gd name="f92" fmla="*/ f84 1 f88"/>
                  <a:gd name="f93" fmla="*/ f89 f80 1"/>
                  <a:gd name="f94" fmla="*/ f90 f80 1"/>
                  <a:gd name="f95" fmla="*/ f92 f81 1"/>
                  <a:gd name="f96" fmla="*/ f91 f8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3" t="f96" r="f94" b="f95"/>
                <a:pathLst>
                  <a:path w="5907" h="6501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" y="f23"/>
                      <a:pt x="f21" y="f24"/>
                      <a:pt x="f15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13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0"/>
                    </a:cubicBezTo>
                    <a:cubicBezTo>
                      <a:pt x="f42" y="f40"/>
                      <a:pt x="f43" y="f44"/>
                      <a:pt x="f45" y="f46"/>
                    </a:cubicBez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cubicBezTo>
                      <a:pt x="f53" y="f54"/>
                      <a:pt x="f9" y="f55"/>
                      <a:pt x="f56" y="f4"/>
                    </a:cubicBezTo>
                    <a:lnTo>
                      <a:pt x="f57" y="f4"/>
                    </a:lnTo>
                    <a:cubicBezTo>
                      <a:pt x="f58" y="f54"/>
                      <a:pt x="f59" y="f52"/>
                      <a:pt x="f60" y="f61"/>
                    </a:cubicBezTo>
                    <a:lnTo>
                      <a:pt x="f62" y="f63"/>
                    </a:lnTo>
                    <a:cubicBezTo>
                      <a:pt x="f64" y="f65"/>
                      <a:pt x="f66" y="f67"/>
                      <a:pt x="f68" y="f67"/>
                    </a:cubicBezTo>
                    <a:cubicBezTo>
                      <a:pt x="f69" y="f67"/>
                      <a:pt x="f70" y="f71"/>
                      <a:pt x="f72" y="f73"/>
                    </a:cubicBezTo>
                    <a:cubicBezTo>
                      <a:pt x="f74" y="f75"/>
                      <a:pt x="f74" y="f18"/>
                      <a:pt x="f72" y="f76"/>
                    </a:cubicBezTo>
                    <a:cubicBezTo>
                      <a:pt x="f77" y="f78"/>
                      <a:pt x="f79" y="f2"/>
                      <a:pt x="f5" y="f2"/>
                    </a:cubicBezTo>
                    <a:close/>
                  </a:path>
                </a:pathLst>
              </a:custGeom>
              <a:solidFill>
                <a:srgbClr val="3F0D0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" name="Google Shape;3163;p99">
                <a:extLst>
                  <a:ext uri="{FF2B5EF4-FFF2-40B4-BE49-F238E27FC236}">
                    <a16:creationId xmlns:a16="http://schemas.microsoft.com/office/drawing/2014/main" id="{7CF5BECD-9A93-4343-1DF5-B66B47EEB533}"/>
                  </a:ext>
                </a:extLst>
              </p:cNvPr>
              <p:cNvSpPr/>
              <p:nvPr/>
            </p:nvSpPr>
            <p:spPr>
              <a:xfrm>
                <a:off x="6086054" y="3944730"/>
                <a:ext cx="321420" cy="31566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287"/>
                  <a:gd name="f4" fmla="val 25816"/>
                  <a:gd name="f5" fmla="val 22791"/>
                  <a:gd name="f6" fmla="val 25749"/>
                  <a:gd name="f7" fmla="val 18286"/>
                  <a:gd name="f8" fmla="val 25077"/>
                  <a:gd name="f9" fmla="val 12034"/>
                  <a:gd name="f10" fmla="val 24270"/>
                  <a:gd name="f11" fmla="val 8471"/>
                  <a:gd name="f12" fmla="val 24203"/>
                  <a:gd name="f13" fmla="val 8000"/>
                  <a:gd name="f14" fmla="val 24068"/>
                  <a:gd name="f15" fmla="val 7664"/>
                  <a:gd name="f16" fmla="val 24001"/>
                  <a:gd name="f17" fmla="val 7126"/>
                  <a:gd name="f18" fmla="val 23598"/>
                  <a:gd name="f19" fmla="val 7395"/>
                  <a:gd name="f20" fmla="val 23060"/>
                  <a:gd name="f21" fmla="val 7194"/>
                  <a:gd name="f22" fmla="val 22657"/>
                  <a:gd name="f23" fmla="val 6925"/>
                  <a:gd name="f24" fmla="val 21379"/>
                  <a:gd name="f25" fmla="val 6185"/>
                  <a:gd name="f26" fmla="val 20169"/>
                  <a:gd name="f27" fmla="val 5244"/>
                  <a:gd name="f28" fmla="val 19093"/>
                  <a:gd name="f29" fmla="val 4236"/>
                  <a:gd name="f30" fmla="val 18556"/>
                  <a:gd name="f31" fmla="val 3698"/>
                  <a:gd name="f32" fmla="val 18018"/>
                  <a:gd name="f33" fmla="val 3093"/>
                  <a:gd name="f34" fmla="val 17547"/>
                  <a:gd name="f35" fmla="val 2555"/>
                  <a:gd name="f36" fmla="val 17211"/>
                  <a:gd name="f37" fmla="val 1950"/>
                  <a:gd name="f38" fmla="val 16740"/>
                  <a:gd name="f39" fmla="val 1345"/>
                  <a:gd name="f40" fmla="val 16270"/>
                  <a:gd name="f41" fmla="val 874"/>
                  <a:gd name="f42" fmla="val 15194"/>
                  <a:gd name="f43" fmla="val 13379"/>
                  <a:gd name="f44" fmla="val 740"/>
                  <a:gd name="f45" fmla="val 12169"/>
                  <a:gd name="f46" fmla="val 10555"/>
                  <a:gd name="f47" fmla="val 1009"/>
                  <a:gd name="f48" fmla="val 8942"/>
                  <a:gd name="f49" fmla="val 941"/>
                  <a:gd name="f50" fmla="val 7329"/>
                  <a:gd name="f51" fmla="val 6858"/>
                  <a:gd name="f52" fmla="val 605"/>
                  <a:gd name="f53" fmla="val 6320"/>
                  <a:gd name="f54" fmla="val 5782"/>
                  <a:gd name="f55" fmla="val 5379"/>
                  <a:gd name="f56" fmla="val 1278"/>
                  <a:gd name="f57" fmla="val 4976"/>
                  <a:gd name="f58" fmla="val 1748"/>
                  <a:gd name="f59" fmla="val 4707"/>
                  <a:gd name="f60" fmla="val 2286"/>
                  <a:gd name="f61" fmla="val 3900"/>
                  <a:gd name="f62" fmla="val 3429"/>
                  <a:gd name="f63" fmla="val 2824"/>
                  <a:gd name="f64" fmla="val 2421"/>
                  <a:gd name="f65" fmla="val 5647"/>
                  <a:gd name="f66" fmla="val 2018"/>
                  <a:gd name="f67" fmla="val 7463"/>
                  <a:gd name="f68" fmla="val 1749"/>
                  <a:gd name="f69" fmla="val 9211"/>
                  <a:gd name="f70" fmla="val 1547"/>
                  <a:gd name="f71" fmla="val 11026"/>
                  <a:gd name="f72" fmla="val 14790"/>
                  <a:gd name="f73" fmla="val 471"/>
                  <a:gd name="f74" fmla="val 18488"/>
                  <a:gd name="f75" fmla="val 1"/>
                  <a:gd name="f76" fmla="val 22186"/>
                  <a:gd name="f77" fmla="val 3026"/>
                  <a:gd name="f78" fmla="val 25211"/>
                  <a:gd name="f79" fmla="val 19026"/>
                  <a:gd name="f80" fmla="*/ f0 1 26287"/>
                  <a:gd name="f81" fmla="*/ f1 1 25816"/>
                  <a:gd name="f82" fmla="val f2"/>
                  <a:gd name="f83" fmla="val f3"/>
                  <a:gd name="f84" fmla="val f4"/>
                  <a:gd name="f85" fmla="+- f84 0 f82"/>
                  <a:gd name="f86" fmla="+- f83 0 f82"/>
                  <a:gd name="f87" fmla="*/ f86 1 26287"/>
                  <a:gd name="f88" fmla="*/ f85 1 25816"/>
                  <a:gd name="f89" fmla="*/ f82 1 f87"/>
                  <a:gd name="f90" fmla="*/ f83 1 f87"/>
                  <a:gd name="f91" fmla="*/ f82 1 f88"/>
                  <a:gd name="f92" fmla="*/ f84 1 f88"/>
                  <a:gd name="f93" fmla="*/ f89 f80 1"/>
                  <a:gd name="f94" fmla="*/ f90 f80 1"/>
                  <a:gd name="f95" fmla="*/ f92 f81 1"/>
                  <a:gd name="f96" fmla="*/ f91 f8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3" t="f96" r="f94" b="f95"/>
                <a:pathLst>
                  <a:path w="26287" h="25816">
                    <a:moveTo>
                      <a:pt x="f3" y="f5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39"/>
                      <a:pt x="f40" y="f41"/>
                    </a:cubicBezTo>
                    <a:cubicBezTo>
                      <a:pt x="f42" y="f2"/>
                      <a:pt x="f43" y="f44"/>
                      <a:pt x="f45" y="f41"/>
                    </a:cubicBezTo>
                    <a:cubicBezTo>
                      <a:pt x="f46" y="f47"/>
                      <a:pt x="f48" y="f49"/>
                      <a:pt x="f50" y="f44"/>
                    </a:cubicBezTo>
                    <a:cubicBezTo>
                      <a:pt x="f51" y="f52"/>
                      <a:pt x="f53" y="f52"/>
                      <a:pt x="f54" y="f41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62"/>
                      <a:pt x="f63" y="f29"/>
                      <a:pt x="f64" y="f65"/>
                    </a:cubicBezTo>
                    <a:cubicBezTo>
                      <a:pt x="f66" y="f67"/>
                      <a:pt x="f68" y="f69"/>
                      <a:pt x="f70" y="f71"/>
                    </a:cubicBezTo>
                    <a:cubicBezTo>
                      <a:pt x="f47" y="f72"/>
                      <a:pt x="f73" y="f74"/>
                      <a:pt x="f75" y="f76"/>
                    </a:cubicBezTo>
                    <a:cubicBezTo>
                      <a:pt x="f77" y="f78"/>
                      <a:pt x="f79" y="f4"/>
                      <a:pt x="f3" y="f5"/>
                    </a:cubicBezTo>
                    <a:close/>
                  </a:path>
                </a:pathLst>
              </a:custGeom>
              <a:solidFill>
                <a:srgbClr val="CB292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0" name="Google Shape;3164;p99">
                <a:extLst>
                  <a:ext uri="{FF2B5EF4-FFF2-40B4-BE49-F238E27FC236}">
                    <a16:creationId xmlns:a16="http://schemas.microsoft.com/office/drawing/2014/main" id="{672B59F4-F510-3F1D-ACEB-C30781931B84}"/>
                  </a:ext>
                </a:extLst>
              </p:cNvPr>
              <p:cNvSpPr/>
              <p:nvPr/>
            </p:nvSpPr>
            <p:spPr>
              <a:xfrm>
                <a:off x="6279239" y="3878976"/>
                <a:ext cx="15627" cy="8220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78"/>
                  <a:gd name="f4" fmla="val 6723"/>
                  <a:gd name="f5" fmla="val 673"/>
                  <a:gd name="f6" fmla="val 2219"/>
                  <a:gd name="f7" fmla="val 202"/>
                  <a:gd name="f8" fmla="val 4437"/>
                  <a:gd name="f9" fmla="*/ f0 1 1278"/>
                  <a:gd name="f10" fmla="*/ f1 1 6723"/>
                  <a:gd name="f11" fmla="val f2"/>
                  <a:gd name="f12" fmla="val f3"/>
                  <a:gd name="f13" fmla="val f4"/>
                  <a:gd name="f14" fmla="+- f13 0 f11"/>
                  <a:gd name="f15" fmla="+- f12 0 f11"/>
                  <a:gd name="f16" fmla="*/ f15 1 1278"/>
                  <a:gd name="f17" fmla="*/ f14 1 6723"/>
                  <a:gd name="f18" fmla="*/ f11 1 f16"/>
                  <a:gd name="f19" fmla="*/ f12 1 f16"/>
                  <a:gd name="f20" fmla="*/ f11 1 f17"/>
                  <a:gd name="f21" fmla="*/ f13 1 f17"/>
                  <a:gd name="f22" fmla="*/ f18 f9 1"/>
                  <a:gd name="f23" fmla="*/ f19 f9 1"/>
                  <a:gd name="f24" fmla="*/ f21 f10 1"/>
                  <a:gd name="f25" fmla="*/ f20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1278" h="6723" fill="none">
                    <a:moveTo>
                      <a:pt x="f3" y="f2"/>
                    </a:moveTo>
                    <a:cubicBezTo>
                      <a:pt x="f5" y="f6"/>
                      <a:pt x="f7" y="f8"/>
                      <a:pt x="f2" y="f4"/>
                    </a:cubicBezTo>
                  </a:path>
                </a:pathLst>
              </a:custGeom>
              <a:noFill/>
              <a:ln w="21854" cap="flat">
                <a:solidFill>
                  <a:srgbClr val="AC4432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1" name="Google Shape;3165;p99">
                <a:extLst>
                  <a:ext uri="{FF2B5EF4-FFF2-40B4-BE49-F238E27FC236}">
                    <a16:creationId xmlns:a16="http://schemas.microsoft.com/office/drawing/2014/main" id="{6BF14562-44F5-5A24-3354-3EF4347B3AF0}"/>
                  </a:ext>
                </a:extLst>
              </p:cNvPr>
              <p:cNvSpPr/>
              <p:nvPr/>
            </p:nvSpPr>
            <p:spPr>
              <a:xfrm>
                <a:off x="6163330" y="3888824"/>
                <a:ext cx="9866" cy="7234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05"/>
                  <a:gd name="f4" fmla="val 5917"/>
                  <a:gd name="f5" fmla="val 807"/>
                  <a:gd name="f6" fmla="val 1"/>
                  <a:gd name="f7" fmla="val 202"/>
                  <a:gd name="f8" fmla="val 1883"/>
                  <a:gd name="f9" fmla="val 3900"/>
                  <a:gd name="f10" fmla="*/ f0 1 805"/>
                  <a:gd name="f11" fmla="*/ f1 1 5917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805"/>
                  <a:gd name="f18" fmla="*/ f15 1 5917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805" h="5917" fill="none">
                    <a:moveTo>
                      <a:pt x="f5" y="f6"/>
                    </a:moveTo>
                    <a:cubicBezTo>
                      <a:pt x="f7" y="f8"/>
                      <a:pt x="f2" y="f9"/>
                      <a:pt x="f7" y="f4"/>
                    </a:cubicBezTo>
                  </a:path>
                </a:pathLst>
              </a:custGeom>
              <a:noFill/>
              <a:ln w="21854" cap="flat">
                <a:solidFill>
                  <a:srgbClr val="AC4432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2" name="Google Shape;3166;p99">
                <a:extLst>
                  <a:ext uri="{FF2B5EF4-FFF2-40B4-BE49-F238E27FC236}">
                    <a16:creationId xmlns:a16="http://schemas.microsoft.com/office/drawing/2014/main" id="{4B2585CD-B7AF-194D-5D99-D7DE8DB8C94D}"/>
                  </a:ext>
                </a:extLst>
              </p:cNvPr>
              <p:cNvSpPr/>
              <p:nvPr/>
            </p:nvSpPr>
            <p:spPr>
              <a:xfrm>
                <a:off x="6041669" y="4633593"/>
                <a:ext cx="211262" cy="14715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278"/>
                  <a:gd name="f4" fmla="val 12035"/>
                  <a:gd name="f5" fmla="val 6051"/>
                  <a:gd name="f6" fmla="val 2622"/>
                  <a:gd name="f7" fmla="val 3093"/>
                  <a:gd name="f8" fmla="val 5984"/>
                  <a:gd name="f9" fmla="val 3564"/>
                  <a:gd name="f10" fmla="val 5782"/>
                  <a:gd name="f11" fmla="val 4034"/>
                  <a:gd name="f12" fmla="val 4908"/>
                  <a:gd name="f13" fmla="val 5110"/>
                  <a:gd name="f14" fmla="val 2488"/>
                  <a:gd name="f15" fmla="val 5916"/>
                  <a:gd name="f16" fmla="val 1412"/>
                  <a:gd name="f17" fmla="val 7127"/>
                  <a:gd name="f18" fmla="val 8740"/>
                  <a:gd name="f19" fmla="val 942"/>
                  <a:gd name="f20" fmla="val 11228"/>
                  <a:gd name="f21" fmla="val 1211"/>
                  <a:gd name="f22" fmla="val 12034"/>
                  <a:gd name="f23" fmla="val 8135"/>
                  <a:gd name="f24" fmla="val 15194"/>
                  <a:gd name="f25" fmla="val 11967"/>
                  <a:gd name="f26" fmla="val 1009"/>
                  <a:gd name="f27" fmla="val 9076"/>
                  <a:gd name="f28" fmla="val 2219"/>
                  <a:gd name="f29" fmla="*/ f0 1 17278"/>
                  <a:gd name="f30" fmla="*/ f1 1 12035"/>
                  <a:gd name="f31" fmla="val f2"/>
                  <a:gd name="f32" fmla="val f3"/>
                  <a:gd name="f33" fmla="val f4"/>
                  <a:gd name="f34" fmla="+- f33 0 f31"/>
                  <a:gd name="f35" fmla="+- f32 0 f31"/>
                  <a:gd name="f36" fmla="*/ f35 1 17278"/>
                  <a:gd name="f37" fmla="*/ f34 1 12035"/>
                  <a:gd name="f38" fmla="*/ f31 1 f36"/>
                  <a:gd name="f39" fmla="*/ f32 1 f36"/>
                  <a:gd name="f40" fmla="*/ f31 1 f37"/>
                  <a:gd name="f41" fmla="*/ f33 1 f37"/>
                  <a:gd name="f42" fmla="*/ f38 f29 1"/>
                  <a:gd name="f43" fmla="*/ f39 f29 1"/>
                  <a:gd name="f44" fmla="*/ f41 f30 1"/>
                  <a:gd name="f45" fmla="*/ f40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2" t="f45" r="f43" b="f44"/>
                <a:pathLst>
                  <a:path w="17278" h="12035">
                    <a:moveTo>
                      <a:pt x="f5" y="f6"/>
                    </a:moveTo>
                    <a:cubicBezTo>
                      <a:pt x="f5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2" y="f18"/>
                      <a:pt x="f19" y="f20"/>
                      <a:pt x="f21" y="f22"/>
                    </a:cubicBezTo>
                    <a:lnTo>
                      <a:pt x="f3" y="f23"/>
                    </a:lnTo>
                    <a:lnTo>
                      <a:pt x="f24" y="f2"/>
                    </a:lnTo>
                    <a:cubicBezTo>
                      <a:pt x="f25" y="f26"/>
                      <a:pt x="f27" y="f28"/>
                      <a:pt x="f5" y="f6"/>
                    </a:cubicBezTo>
                    <a:close/>
                  </a:path>
                </a:pathLst>
              </a:custGeom>
              <a:solidFill>
                <a:srgbClr val="AC4432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3" name="Google Shape;3167;p99">
                <a:extLst>
                  <a:ext uri="{FF2B5EF4-FFF2-40B4-BE49-F238E27FC236}">
                    <a16:creationId xmlns:a16="http://schemas.microsoft.com/office/drawing/2014/main" id="{0A8C0C4D-D13A-F094-4414-AC54DE51FC47}"/>
                  </a:ext>
                </a:extLst>
              </p:cNvPr>
              <p:cNvSpPr/>
              <p:nvPr/>
            </p:nvSpPr>
            <p:spPr>
              <a:xfrm>
                <a:off x="6040014" y="4714143"/>
                <a:ext cx="69887" cy="6249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716"/>
                  <a:gd name="f4" fmla="val 5111"/>
                  <a:gd name="f5" fmla="val 2219"/>
                  <a:gd name="f6" fmla="val 1"/>
                  <a:gd name="f7" fmla="val 1413"/>
                  <a:gd name="f8" fmla="val 808"/>
                  <a:gd name="f9" fmla="val 4438"/>
                  <a:gd name="f10" fmla="val 1211"/>
                  <a:gd name="f11" fmla="val 5110"/>
                  <a:gd name="f12" fmla="val 5715"/>
                  <a:gd name="f13" fmla="val 3900"/>
                  <a:gd name="f14" fmla="val 5446"/>
                  <a:gd name="f15" fmla="val 2018"/>
                  <a:gd name="f16" fmla="val 4035"/>
                  <a:gd name="f17" fmla="val 471"/>
                  <a:gd name="f18" fmla="*/ f0 1 5716"/>
                  <a:gd name="f19" fmla="*/ f1 1 5111"/>
                  <a:gd name="f20" fmla="val f2"/>
                  <a:gd name="f21" fmla="val f3"/>
                  <a:gd name="f22" fmla="val f4"/>
                  <a:gd name="f23" fmla="+- f22 0 f20"/>
                  <a:gd name="f24" fmla="+- f21 0 f20"/>
                  <a:gd name="f25" fmla="*/ f24 1 5716"/>
                  <a:gd name="f26" fmla="*/ f23 1 5111"/>
                  <a:gd name="f27" fmla="*/ f20 1 f25"/>
                  <a:gd name="f28" fmla="*/ f21 1 f25"/>
                  <a:gd name="f29" fmla="*/ f20 1 f26"/>
                  <a:gd name="f30" fmla="*/ f22 1 f26"/>
                  <a:gd name="f31" fmla="*/ f27 f18 1"/>
                  <a:gd name="f32" fmla="*/ f28 f18 1"/>
                  <a:gd name="f33" fmla="*/ f30 f19 1"/>
                  <a:gd name="f34" fmla="*/ f29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1" t="f34" r="f32" b="f33"/>
                <a:pathLst>
                  <a:path w="5716" h="5111">
                    <a:moveTo>
                      <a:pt x="f5" y="f6"/>
                    </a:moveTo>
                    <a:cubicBezTo>
                      <a:pt x="f6" y="f7"/>
                      <a:pt x="f8" y="f9"/>
                      <a:pt x="f10" y="f11"/>
                    </a:cubicBezTo>
                    <a:lnTo>
                      <a:pt x="f12" y="f13"/>
                    </a:lnTo>
                    <a:cubicBezTo>
                      <a:pt x="f14" y="f15"/>
                      <a:pt x="f16" y="f17"/>
                      <a:pt x="f5" y="f6"/>
                    </a:cubicBezTo>
                    <a:close/>
                  </a:path>
                </a:pathLst>
              </a:custGeom>
              <a:solidFill>
                <a:srgbClr val="AC4432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4" name="Google Shape;3168;p99">
                <a:extLst>
                  <a:ext uri="{FF2B5EF4-FFF2-40B4-BE49-F238E27FC236}">
                    <a16:creationId xmlns:a16="http://schemas.microsoft.com/office/drawing/2014/main" id="{10A054EE-904F-955F-38DE-0B70688BD1F8}"/>
                  </a:ext>
                </a:extLst>
              </p:cNvPr>
              <p:cNvSpPr/>
              <p:nvPr/>
            </p:nvSpPr>
            <p:spPr>
              <a:xfrm>
                <a:off x="6052358" y="4714966"/>
                <a:ext cx="200582" cy="6496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404"/>
                  <a:gd name="f4" fmla="val 5313"/>
                  <a:gd name="f5" fmla="val 16068"/>
                  <a:gd name="f6" fmla="val 1"/>
                  <a:gd name="f7" fmla="val 4236"/>
                  <a:gd name="f8" fmla="val 68"/>
                  <a:gd name="f9" fmla="val 4707"/>
                  <a:gd name="f10" fmla="val 202"/>
                  <a:gd name="f11" fmla="val 5110"/>
                  <a:gd name="f12" fmla="val 337"/>
                  <a:gd name="f13" fmla="val 5312"/>
                  <a:gd name="f14" fmla="val 1480"/>
                  <a:gd name="f15" fmla="*/ f0 1 16404"/>
                  <a:gd name="f16" fmla="*/ f1 1 5313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16404"/>
                  <a:gd name="f23" fmla="*/ f20 1 5313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16404" h="5313">
                    <a:moveTo>
                      <a:pt x="f5" y="f6"/>
                    </a:moveTo>
                    <a:lnTo>
                      <a:pt x="f2" y="f7"/>
                    </a:lnTo>
                    <a:cubicBezTo>
                      <a:pt x="f8" y="f9"/>
                      <a:pt x="f10" y="f11"/>
                      <a:pt x="f12" y="f13"/>
                    </a:cubicBezTo>
                    <a:lnTo>
                      <a:pt x="f3" y="f14"/>
                    </a:ln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AC4432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5" name="Google Shape;3169;p99">
                <a:extLst>
                  <a:ext uri="{FF2B5EF4-FFF2-40B4-BE49-F238E27FC236}">
                    <a16:creationId xmlns:a16="http://schemas.microsoft.com/office/drawing/2014/main" id="{7F4FFC8B-6D88-F57B-CD43-598FA2DCD23C}"/>
                  </a:ext>
                </a:extLst>
              </p:cNvPr>
              <p:cNvSpPr/>
              <p:nvPr/>
            </p:nvSpPr>
            <p:spPr>
              <a:xfrm>
                <a:off x="6050703" y="4715798"/>
                <a:ext cx="198123" cy="4932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203"/>
                  <a:gd name="f4" fmla="val 4034"/>
                  <a:gd name="f5" fmla="val 1"/>
                  <a:gd name="f6" fmla="*/ f0 1 16203"/>
                  <a:gd name="f7" fmla="*/ f1 1 4034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16203"/>
                  <a:gd name="f14" fmla="*/ f11 1 4034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16203" h="4034" fill="none">
                    <a:moveTo>
                      <a:pt x="f5" y="f4"/>
                    </a:moveTo>
                    <a:lnTo>
                      <a:pt x="f3" y="f2"/>
                    </a:ln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6" name="Google Shape;3170;p99">
                <a:extLst>
                  <a:ext uri="{FF2B5EF4-FFF2-40B4-BE49-F238E27FC236}">
                    <a16:creationId xmlns:a16="http://schemas.microsoft.com/office/drawing/2014/main" id="{32579ECB-8B02-041A-9B10-5366EFB95EFB}"/>
                  </a:ext>
                </a:extLst>
              </p:cNvPr>
              <p:cNvSpPr/>
              <p:nvPr/>
            </p:nvSpPr>
            <p:spPr>
              <a:xfrm>
                <a:off x="6197848" y="4667289"/>
                <a:ext cx="38651" cy="6002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161"/>
                  <a:gd name="f4" fmla="val 4909"/>
                  <a:gd name="f5" fmla="val 471"/>
                  <a:gd name="f6" fmla="val 4908"/>
                  <a:gd name="f7" fmla="val 539"/>
                  <a:gd name="f8" fmla="val 1"/>
                  <a:gd name="f9" fmla="val 1211"/>
                  <a:gd name="f10" fmla="val 3160"/>
                  <a:gd name="f11" fmla="*/ f0 1 3161"/>
                  <a:gd name="f12" fmla="*/ f1 1 4909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3161"/>
                  <a:gd name="f19" fmla="*/ f16 1 4909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3161" h="4909" fill="none">
                    <a:moveTo>
                      <a:pt x="f5" y="f6"/>
                    </a:moveTo>
                    <a:cubicBezTo>
                      <a:pt x="f7" y="f6"/>
                      <a:pt x="f8" y="f9"/>
                      <a:pt x="f10" y="f8"/>
                    </a:cubicBez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7" name="Google Shape;3171;p99">
                <a:extLst>
                  <a:ext uri="{FF2B5EF4-FFF2-40B4-BE49-F238E27FC236}">
                    <a16:creationId xmlns:a16="http://schemas.microsoft.com/office/drawing/2014/main" id="{08FC30B7-62CC-724C-BCA0-862A449F1CDB}"/>
                  </a:ext>
                </a:extLst>
              </p:cNvPr>
              <p:cNvSpPr/>
              <p:nvPr/>
            </p:nvSpPr>
            <p:spPr>
              <a:xfrm>
                <a:off x="6137023" y="4642628"/>
                <a:ext cx="92903" cy="3618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598"/>
                  <a:gd name="f4" fmla="val 2959"/>
                  <a:gd name="f5" fmla="val 1"/>
                  <a:gd name="f6" fmla="val 2892"/>
                  <a:gd name="f7" fmla="val 1480"/>
                  <a:gd name="f8" fmla="val 2623"/>
                  <a:gd name="f9" fmla="val 4236"/>
                  <a:gd name="f10" fmla="val 1816"/>
                  <a:gd name="f11" fmla="val 5514"/>
                  <a:gd name="f12" fmla="val 1144"/>
                  <a:gd name="f13" fmla="val 6186"/>
                  <a:gd name="f14" fmla="val 270"/>
                  <a:gd name="f15" fmla="*/ f0 1 7598"/>
                  <a:gd name="f16" fmla="*/ f1 1 2959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7598"/>
                  <a:gd name="f23" fmla="*/ f20 1 2959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7598" h="2959" fill="none">
                    <a:moveTo>
                      <a:pt x="f5" y="f6"/>
                    </a:moveTo>
                    <a:cubicBezTo>
                      <a:pt x="f7" y="f4"/>
                      <a:pt x="f4" y="f8"/>
                      <a:pt x="f9" y="f10"/>
                    </a:cubicBezTo>
                    <a:cubicBezTo>
                      <a:pt x="f11" y="f12"/>
                      <a:pt x="f13" y="f14"/>
                      <a:pt x="f3" y="f5"/>
                    </a:cubicBez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8" name="Google Shape;3172;p99">
                <a:extLst>
                  <a:ext uri="{FF2B5EF4-FFF2-40B4-BE49-F238E27FC236}">
                    <a16:creationId xmlns:a16="http://schemas.microsoft.com/office/drawing/2014/main" id="{4EF6CC7A-A3F9-718C-7A65-E1278734C597}"/>
                  </a:ext>
                </a:extLst>
              </p:cNvPr>
              <p:cNvSpPr/>
              <p:nvPr/>
            </p:nvSpPr>
            <p:spPr>
              <a:xfrm>
                <a:off x="6067153" y="4714143"/>
                <a:ext cx="41111" cy="3701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362"/>
                  <a:gd name="f4" fmla="val 3027"/>
                  <a:gd name="f5" fmla="val 1"/>
                  <a:gd name="f6" fmla="val 1345"/>
                  <a:gd name="f7" fmla="val 673"/>
                  <a:gd name="f8" fmla="val 2488"/>
                  <a:gd name="f9" fmla="val 1681"/>
                  <a:gd name="f10" fmla="val 3026"/>
                  <a:gd name="f11" fmla="*/ f0 1 3362"/>
                  <a:gd name="f12" fmla="*/ f1 1 3027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3362"/>
                  <a:gd name="f19" fmla="*/ f16 1 3027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3362" h="3027" fill="none">
                    <a:moveTo>
                      <a:pt x="f2" y="f5"/>
                    </a:moveTo>
                    <a:cubicBezTo>
                      <a:pt x="f6" y="f7"/>
                      <a:pt x="f8" y="f9"/>
                      <a:pt x="f3" y="f10"/>
                    </a:cubicBez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9" name="Google Shape;3173;p99">
                <a:extLst>
                  <a:ext uri="{FF2B5EF4-FFF2-40B4-BE49-F238E27FC236}">
                    <a16:creationId xmlns:a16="http://schemas.microsoft.com/office/drawing/2014/main" id="{353D6DD9-BBEC-0AB1-C0D6-446CAFD01870}"/>
                  </a:ext>
                </a:extLst>
              </p:cNvPr>
              <p:cNvSpPr/>
              <p:nvPr/>
            </p:nvSpPr>
            <p:spPr>
              <a:xfrm>
                <a:off x="6096743" y="4697711"/>
                <a:ext cx="13990" cy="131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44"/>
                  <a:gd name="f4" fmla="val 1076"/>
                  <a:gd name="f5" fmla="val 1"/>
                  <a:gd name="f6" fmla="*/ f0 1 1144"/>
                  <a:gd name="f7" fmla="*/ f1 1 1076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1144"/>
                  <a:gd name="f14" fmla="*/ f11 1 1076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1144" h="1076" fill="none">
                    <a:moveTo>
                      <a:pt x="f5" y="f2"/>
                    </a:moveTo>
                    <a:lnTo>
                      <a:pt x="f3" y="f4"/>
                    </a:ln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0" name="Google Shape;3174;p99">
                <a:extLst>
                  <a:ext uri="{FF2B5EF4-FFF2-40B4-BE49-F238E27FC236}">
                    <a16:creationId xmlns:a16="http://schemas.microsoft.com/office/drawing/2014/main" id="{AF901FD0-92FC-9D6D-9439-3398AD9ECD1B}"/>
                  </a:ext>
                </a:extLst>
              </p:cNvPr>
              <p:cNvSpPr/>
              <p:nvPr/>
            </p:nvSpPr>
            <p:spPr>
              <a:xfrm>
                <a:off x="6105787" y="4690314"/>
                <a:ext cx="13990" cy="139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44"/>
                  <a:gd name="f4" fmla="val 1143"/>
                  <a:gd name="f5" fmla="*/ f0 1 1144"/>
                  <a:gd name="f6" fmla="*/ f1 1 1144"/>
                  <a:gd name="f7" fmla="val f2"/>
                  <a:gd name="f8" fmla="val f3"/>
                  <a:gd name="f9" fmla="+- f8 0 f7"/>
                  <a:gd name="f10" fmla="*/ f9 1 1144"/>
                  <a:gd name="f11" fmla="*/ f7 1 f10"/>
                  <a:gd name="f12" fmla="*/ f8 1 f10"/>
                  <a:gd name="f13" fmla="*/ f11 f5 1"/>
                  <a:gd name="f14" fmla="*/ f12 f5 1"/>
                  <a:gd name="f15" fmla="*/ f12 f6 1"/>
                  <a:gd name="f16" fmla="*/ f11 f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3" t="f16" r="f14" b="f15"/>
                <a:pathLst>
                  <a:path w="1144" h="1144" fill="none">
                    <a:moveTo>
                      <a:pt x="f2" y="f2"/>
                    </a:moveTo>
                    <a:lnTo>
                      <a:pt x="f4" y="f4"/>
                    </a:ln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1" name="Google Shape;3175;p99">
                <a:extLst>
                  <a:ext uri="{FF2B5EF4-FFF2-40B4-BE49-F238E27FC236}">
                    <a16:creationId xmlns:a16="http://schemas.microsoft.com/office/drawing/2014/main" id="{B4577165-8250-C377-3E8E-8CEA5265D609}"/>
                  </a:ext>
                </a:extLst>
              </p:cNvPr>
              <p:cNvSpPr/>
              <p:nvPr/>
            </p:nvSpPr>
            <p:spPr>
              <a:xfrm>
                <a:off x="6114007" y="4680447"/>
                <a:ext cx="13990" cy="139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44"/>
                  <a:gd name="f4" fmla="val 1143"/>
                  <a:gd name="f5" fmla="*/ f0 1 1144"/>
                  <a:gd name="f6" fmla="*/ f1 1 1144"/>
                  <a:gd name="f7" fmla="val f2"/>
                  <a:gd name="f8" fmla="val f3"/>
                  <a:gd name="f9" fmla="+- f8 0 f7"/>
                  <a:gd name="f10" fmla="*/ f9 1 1144"/>
                  <a:gd name="f11" fmla="*/ f7 1 f10"/>
                  <a:gd name="f12" fmla="*/ f8 1 f10"/>
                  <a:gd name="f13" fmla="*/ f11 f5 1"/>
                  <a:gd name="f14" fmla="*/ f12 f5 1"/>
                  <a:gd name="f15" fmla="*/ f12 f6 1"/>
                  <a:gd name="f16" fmla="*/ f11 f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3" t="f16" r="f14" b="f15"/>
                <a:pathLst>
                  <a:path w="1144" h="1144" fill="none">
                    <a:moveTo>
                      <a:pt x="f2" y="f2"/>
                    </a:moveTo>
                    <a:lnTo>
                      <a:pt x="f4" y="f4"/>
                    </a:ln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2" name="Google Shape;3176;p99">
                <a:extLst>
                  <a:ext uri="{FF2B5EF4-FFF2-40B4-BE49-F238E27FC236}">
                    <a16:creationId xmlns:a16="http://schemas.microsoft.com/office/drawing/2014/main" id="{090CDF6F-6094-F9E1-7A5F-E523CE2C0009}"/>
                  </a:ext>
                </a:extLst>
              </p:cNvPr>
              <p:cNvSpPr/>
              <p:nvPr/>
            </p:nvSpPr>
            <p:spPr>
              <a:xfrm>
                <a:off x="6091815" y="4660614"/>
                <a:ext cx="23024" cy="214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883"/>
                  <a:gd name="f4" fmla="val 1756"/>
                  <a:gd name="f5" fmla="val 414"/>
                  <a:gd name="f6" fmla="val 203"/>
                  <a:gd name="f7" fmla="val 432"/>
                  <a:gd name="f8" fmla="val 450"/>
                  <a:gd name="f9" fmla="val 206"/>
                  <a:gd name="f10" fmla="val 471"/>
                  <a:gd name="f11" fmla="val 211"/>
                  <a:gd name="f12" fmla="val 740"/>
                  <a:gd name="f13" fmla="val 345"/>
                  <a:gd name="f14" fmla="val 1009"/>
                  <a:gd name="f15" fmla="val 480"/>
                  <a:gd name="f16" fmla="val 1143"/>
                  <a:gd name="f17" fmla="val 748"/>
                  <a:gd name="f18" fmla="val 1391"/>
                  <a:gd name="f19" fmla="val 996"/>
                  <a:gd name="f20" fmla="val 1524"/>
                  <a:gd name="f21" fmla="val 1243"/>
                  <a:gd name="f22" fmla="val 1701"/>
                  <a:gd name="f23" fmla="val 1543"/>
                  <a:gd name="f24" fmla="val 1448"/>
                  <a:gd name="f25" fmla="val 1480"/>
                  <a:gd name="f26" fmla="val 1195"/>
                  <a:gd name="f27" fmla="val 1409"/>
                  <a:gd name="f28" fmla="val 942"/>
                  <a:gd name="f29" fmla="val 1219"/>
                  <a:gd name="f30" fmla="val 673"/>
                  <a:gd name="f31" fmla="val 1152"/>
                  <a:gd name="f32" fmla="val 950"/>
                  <a:gd name="f33" fmla="val 336"/>
                  <a:gd name="f34" fmla="val 681"/>
                  <a:gd name="f35" fmla="val 212"/>
                  <a:gd name="f36" fmla="val 557"/>
                  <a:gd name="f37" fmla="val 388"/>
                  <a:gd name="f38" fmla="val 112"/>
                  <a:gd name="f39" fmla="val 307"/>
                  <a:gd name="f40" fmla="val 614"/>
                  <a:gd name="f41" fmla="val 135"/>
                  <a:gd name="f42" fmla="val 883"/>
                  <a:gd name="f43" fmla="val 605"/>
                  <a:gd name="f44" fmla="val 1354"/>
                  <a:gd name="f45" fmla="val 1555"/>
                  <a:gd name="f46" fmla="val 1345"/>
                  <a:gd name="f47" fmla="val 1690"/>
                  <a:gd name="f48" fmla="val 1748"/>
                  <a:gd name="f49" fmla="val 1757"/>
                  <a:gd name="f50" fmla="val 1815"/>
                  <a:gd name="f51" fmla="val 1622"/>
                  <a:gd name="f52" fmla="val 1569"/>
                  <a:gd name="f53" fmla="val 1558"/>
                  <a:gd name="f54" fmla="val 1556"/>
                  <a:gd name="f55" fmla="val 1547"/>
                  <a:gd name="f56" fmla="val 1210"/>
                  <a:gd name="f57" fmla="val 1076"/>
                  <a:gd name="f58" fmla="val 278"/>
                  <a:gd name="f59" fmla="val 807"/>
                  <a:gd name="f60" fmla="val 143"/>
                  <a:gd name="f61" fmla="val 76"/>
                  <a:gd name="f62" fmla="val 9"/>
                  <a:gd name="f63" fmla="val 442"/>
                  <a:gd name="f64" fmla="val 3"/>
                  <a:gd name="f65" fmla="*/ f0 1 1883"/>
                  <a:gd name="f66" fmla="*/ f1 1 1756"/>
                  <a:gd name="f67" fmla="val f2"/>
                  <a:gd name="f68" fmla="val f3"/>
                  <a:gd name="f69" fmla="val f4"/>
                  <a:gd name="f70" fmla="+- f69 0 f67"/>
                  <a:gd name="f71" fmla="+- f68 0 f67"/>
                  <a:gd name="f72" fmla="*/ f71 1 1883"/>
                  <a:gd name="f73" fmla="*/ f70 1 1756"/>
                  <a:gd name="f74" fmla="*/ f67 1 f72"/>
                  <a:gd name="f75" fmla="*/ f68 1 f72"/>
                  <a:gd name="f76" fmla="*/ f67 1 f73"/>
                  <a:gd name="f77" fmla="*/ f69 1 f73"/>
                  <a:gd name="f78" fmla="*/ f74 f65 1"/>
                  <a:gd name="f79" fmla="*/ f75 f65 1"/>
                  <a:gd name="f80" fmla="*/ f77 f66 1"/>
                  <a:gd name="f81" fmla="*/ f76 f6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8" t="f81" r="f79" b="f80"/>
                <a:pathLst>
                  <a:path w="1883" h="1756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lnTo>
                      <a:pt x="f22" y="f23"/>
                    </a:ln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10" y="f32"/>
                      <a:pt x="f33" y="f34"/>
                    </a:cubicBezTo>
                    <a:cubicBezTo>
                      <a:pt x="f35" y="f36"/>
                      <a:pt x="f6" y="f6"/>
                      <a:pt x="f5" y="f6"/>
                    </a:cubicBezTo>
                    <a:close/>
                    <a:moveTo>
                      <a:pt x="f37" y="f2"/>
                    </a:moveTo>
                    <a:cubicBezTo>
                      <a:pt x="f38" y="f2"/>
                      <a:pt x="f2" y="f39"/>
                      <a:pt x="f2" y="f40"/>
                    </a:cubicBezTo>
                    <a:cubicBezTo>
                      <a:pt x="f41" y="f42"/>
                      <a:pt x="f33" y="f31"/>
                      <a:pt x="f43" y="f44"/>
                    </a:cubicBezTo>
                    <a:cubicBezTo>
                      <a:pt x="f28" y="f45"/>
                      <a:pt x="f46" y="f47"/>
                      <a:pt x="f48" y="f49"/>
                    </a:cubicBezTo>
                    <a:cubicBezTo>
                      <a:pt x="f50" y="f49"/>
                      <a:pt x="f3" y="f47"/>
                      <a:pt x="f3" y="f51"/>
                    </a:cubicBezTo>
                    <a:cubicBezTo>
                      <a:pt x="f3" y="f52"/>
                      <a:pt x="f3" y="f53"/>
                      <a:pt x="f50" y="f54"/>
                    </a:cubicBezTo>
                    <a:lnTo>
                      <a:pt x="f50" y="f54"/>
                    </a:lnTo>
                    <a:lnTo>
                      <a:pt x="f50" y="f45"/>
                    </a:lnTo>
                    <a:cubicBezTo>
                      <a:pt x="f48" y="f29"/>
                      <a:pt x="f55" y="f42"/>
                      <a:pt x="f46" y="f40"/>
                    </a:cubicBezTo>
                    <a:cubicBezTo>
                      <a:pt x="f56" y="f15"/>
                      <a:pt x="f57" y="f13"/>
                      <a:pt x="f28" y="f58"/>
                    </a:cubicBezTo>
                    <a:cubicBezTo>
                      <a:pt x="f59" y="f60"/>
                      <a:pt x="f30" y="f61"/>
                      <a:pt x="f10" y="f62"/>
                    </a:cubicBezTo>
                    <a:cubicBezTo>
                      <a:pt x="f63" y="f64"/>
                      <a:pt x="f5" y="f2"/>
                      <a:pt x="f37" y="f2"/>
                    </a:cubicBezTo>
                    <a:close/>
                  </a:path>
                </a:pathLst>
              </a:custGeom>
              <a:solidFill>
                <a:srgbClr val="47201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3" name="Google Shape;3177;p99">
                <a:extLst>
                  <a:ext uri="{FF2B5EF4-FFF2-40B4-BE49-F238E27FC236}">
                    <a16:creationId xmlns:a16="http://schemas.microsoft.com/office/drawing/2014/main" id="{142FAE01-031B-F530-0010-A16098574AFE}"/>
                  </a:ext>
                </a:extLst>
              </p:cNvPr>
              <p:cNvSpPr/>
              <p:nvPr/>
            </p:nvSpPr>
            <p:spPr>
              <a:xfrm>
                <a:off x="6093607" y="4679624"/>
                <a:ext cx="21223" cy="1174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35"/>
                  <a:gd name="f4" fmla="val 960"/>
                  <a:gd name="f5" fmla="val 1467"/>
                  <a:gd name="f6" fmla="val 1400"/>
                  <a:gd name="f7" fmla="val 1332"/>
                  <a:gd name="f8" fmla="val 1265"/>
                  <a:gd name="f9" fmla="val 67"/>
                  <a:gd name="f10" fmla="val 1131"/>
                  <a:gd name="f11" fmla="val 929"/>
                  <a:gd name="f12" fmla="val 135"/>
                  <a:gd name="f13" fmla="val 795"/>
                  <a:gd name="f14" fmla="val 269"/>
                  <a:gd name="f15" fmla="val 660"/>
                  <a:gd name="f16" fmla="val 336"/>
                  <a:gd name="f17" fmla="val 526"/>
                  <a:gd name="f18" fmla="val 404"/>
                  <a:gd name="f19" fmla="val 391"/>
                  <a:gd name="f20" fmla="val 471"/>
                  <a:gd name="f21" fmla="val 257"/>
                  <a:gd name="f22" fmla="val 538"/>
                  <a:gd name="f23" fmla="val 122"/>
                  <a:gd name="f24" fmla="val 672"/>
                  <a:gd name="f25" fmla="val 55"/>
                  <a:gd name="f26" fmla="val 807"/>
                  <a:gd name="f27" fmla="val 1"/>
                  <a:gd name="f28" fmla="val 861"/>
                  <a:gd name="f29" fmla="val 34"/>
                  <a:gd name="f30" fmla="val 85"/>
                  <a:gd name="f31" fmla="val 97"/>
                  <a:gd name="f32" fmla="val 109"/>
                  <a:gd name="f33" fmla="val 954"/>
                  <a:gd name="f34" fmla="val 941"/>
                  <a:gd name="f35" fmla="val 605"/>
                  <a:gd name="f36" fmla="val 1534"/>
                  <a:gd name="f37" fmla="val 202"/>
                  <a:gd name="f38" fmla="val 1601"/>
                  <a:gd name="f39" fmla="val 1668"/>
                  <a:gd name="f40" fmla="val 1736"/>
                  <a:gd name="f41" fmla="*/ f0 1 1735"/>
                  <a:gd name="f42" fmla="*/ f1 1 960"/>
                  <a:gd name="f43" fmla="val f2"/>
                  <a:gd name="f44" fmla="val f3"/>
                  <a:gd name="f45" fmla="val f4"/>
                  <a:gd name="f46" fmla="+- f45 0 f43"/>
                  <a:gd name="f47" fmla="+- f44 0 f43"/>
                  <a:gd name="f48" fmla="*/ f47 1 1735"/>
                  <a:gd name="f49" fmla="*/ f46 1 960"/>
                  <a:gd name="f50" fmla="*/ f43 1 f48"/>
                  <a:gd name="f51" fmla="*/ f44 1 f48"/>
                  <a:gd name="f52" fmla="*/ f43 1 f49"/>
                  <a:gd name="f53" fmla="*/ f45 1 f49"/>
                  <a:gd name="f54" fmla="*/ f50 f41 1"/>
                  <a:gd name="f55" fmla="*/ f51 f41 1"/>
                  <a:gd name="f56" fmla="*/ f53 f42 1"/>
                  <a:gd name="f57" fmla="*/ f52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4" t="f57" r="f55" b="f56"/>
                <a:pathLst>
                  <a:path w="1735" h="960">
                    <a:moveTo>
                      <a:pt x="f5" y="f2"/>
                    </a:moveTo>
                    <a:cubicBezTo>
                      <a:pt x="f6" y="f2"/>
                      <a:pt x="f7" y="f2"/>
                      <a:pt x="f8" y="f9"/>
                    </a:cubicBezTo>
                    <a:cubicBezTo>
                      <a:pt x="f10" y="f9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4"/>
                      <a:pt x="f30" y="f4"/>
                    </a:cubicBezTo>
                    <a:cubicBezTo>
                      <a:pt x="f31" y="f4"/>
                      <a:pt x="f32" y="f33"/>
                      <a:pt x="f23" y="f34"/>
                    </a:cubicBezTo>
                    <a:lnTo>
                      <a:pt x="f17" y="f24"/>
                    </a:lnTo>
                    <a:cubicBezTo>
                      <a:pt x="f15" y="f35"/>
                      <a:pt x="f13" y="f22"/>
                      <a:pt x="f11" y="f20"/>
                    </a:cubicBezTo>
                    <a:lnTo>
                      <a:pt x="f7" y="f14"/>
                    </a:lnTo>
                    <a:lnTo>
                      <a:pt x="f36" y="f37"/>
                    </a:lnTo>
                    <a:cubicBezTo>
                      <a:pt x="f38" y="f37"/>
                      <a:pt x="f39" y="f12"/>
                      <a:pt x="f39" y="f9"/>
                    </a:cubicBezTo>
                    <a:cubicBezTo>
                      <a:pt x="f40" y="f9"/>
                      <a:pt x="f40" y="f2"/>
                      <a:pt x="f39" y="f2"/>
                    </a:cubicBezTo>
                    <a:close/>
                  </a:path>
                </a:pathLst>
              </a:custGeom>
              <a:solidFill>
                <a:srgbClr val="47201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4" name="Google Shape;3178;p99">
                <a:extLst>
                  <a:ext uri="{FF2B5EF4-FFF2-40B4-BE49-F238E27FC236}">
                    <a16:creationId xmlns:a16="http://schemas.microsoft.com/office/drawing/2014/main" id="{F5D7F7D6-52FF-A77E-049E-697CB5B971DA}"/>
                  </a:ext>
                </a:extLst>
              </p:cNvPr>
              <p:cNvSpPr/>
              <p:nvPr/>
            </p:nvSpPr>
            <p:spPr>
              <a:xfrm>
                <a:off x="6111538" y="4671605"/>
                <a:ext cx="27148" cy="1460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20"/>
                  <a:gd name="f4" fmla="val 1194"/>
                  <a:gd name="f5" fmla="val 1244"/>
                  <a:gd name="f6" fmla="val 236"/>
                  <a:gd name="f7" fmla="val 1519"/>
                  <a:gd name="f8" fmla="val 1771"/>
                  <a:gd name="f9" fmla="val 376"/>
                  <a:gd name="f10" fmla="val 1883"/>
                  <a:gd name="f11" fmla="val 656"/>
                  <a:gd name="f12" fmla="val 723"/>
                  <a:gd name="f13" fmla="val 791"/>
                  <a:gd name="f14" fmla="val 1816"/>
                  <a:gd name="f15" fmla="val 858"/>
                  <a:gd name="f16" fmla="val 1749"/>
                  <a:gd name="f17" fmla="val 1547"/>
                  <a:gd name="f18" fmla="val 925"/>
                  <a:gd name="f19" fmla="val 1345"/>
                  <a:gd name="f20" fmla="val 1144"/>
                  <a:gd name="f21" fmla="val 1076"/>
                  <a:gd name="f22" fmla="val 1009"/>
                  <a:gd name="f23" fmla="val 942"/>
                  <a:gd name="f24" fmla="val 875"/>
                  <a:gd name="f25" fmla="val 695"/>
                  <a:gd name="f26" fmla="val 798"/>
                  <a:gd name="f27" fmla="val 463"/>
                  <a:gd name="f28" fmla="val 738"/>
                  <a:gd name="f29" fmla="val 225"/>
                  <a:gd name="f30" fmla="val 679"/>
                  <a:gd name="f31" fmla="val 270"/>
                  <a:gd name="f32" fmla="val 589"/>
                  <a:gd name="f33" fmla="val 337"/>
                  <a:gd name="f34" fmla="val 522"/>
                  <a:gd name="f35" fmla="val 471"/>
                  <a:gd name="f36" fmla="val 455"/>
                  <a:gd name="f37" fmla="val 539"/>
                  <a:gd name="f38" fmla="val 673"/>
                  <a:gd name="f39" fmla="val 320"/>
                  <a:gd name="f40" fmla="val 253"/>
                  <a:gd name="f41" fmla="val 1132"/>
                  <a:gd name="f42" fmla="val 242"/>
                  <a:gd name="f43" fmla="val 1188"/>
                  <a:gd name="f44" fmla="val 1236"/>
                  <a:gd name="f45" fmla="val 1"/>
                  <a:gd name="f46" fmla="val 1127"/>
                  <a:gd name="f47" fmla="val 18"/>
                  <a:gd name="f48" fmla="val 51"/>
                  <a:gd name="f49" fmla="val 118"/>
                  <a:gd name="f50" fmla="val 404"/>
                  <a:gd name="f51" fmla="val 202"/>
                  <a:gd name="f52" fmla="val 387"/>
                  <a:gd name="f53" fmla="val 135"/>
                  <a:gd name="f54" fmla="val 68"/>
                  <a:gd name="f55" fmla="val 721"/>
                  <a:gd name="f56" fmla="val 849"/>
                  <a:gd name="f57" fmla="val 61"/>
                  <a:gd name="f58" fmla="val 857"/>
                  <a:gd name="f59" fmla="val 78"/>
                  <a:gd name="f60" fmla="val 885"/>
                  <a:gd name="f61" fmla="val 103"/>
                  <a:gd name="f62" fmla="val 909"/>
                  <a:gd name="f63" fmla="val 992"/>
                  <a:gd name="f64" fmla="val 1060"/>
                  <a:gd name="f65" fmla="val 1211"/>
                  <a:gd name="f66" fmla="val 1480"/>
                  <a:gd name="f67" fmla="val 1681"/>
                  <a:gd name="f68" fmla="val 1950"/>
                  <a:gd name="f69" fmla="val 2152"/>
                  <a:gd name="f70" fmla="val 2219"/>
                  <a:gd name="f71" fmla="val 2085"/>
                  <a:gd name="f72" fmla="val 1446"/>
                  <a:gd name="f73" fmla="*/ f0 1 2220"/>
                  <a:gd name="f74" fmla="*/ f1 1 1194"/>
                  <a:gd name="f75" fmla="val f2"/>
                  <a:gd name="f76" fmla="val f3"/>
                  <a:gd name="f77" fmla="val f4"/>
                  <a:gd name="f78" fmla="+- f77 0 f75"/>
                  <a:gd name="f79" fmla="+- f76 0 f75"/>
                  <a:gd name="f80" fmla="*/ f79 1 2220"/>
                  <a:gd name="f81" fmla="*/ f78 1 1194"/>
                  <a:gd name="f82" fmla="*/ f75 1 f80"/>
                  <a:gd name="f83" fmla="*/ f76 1 f80"/>
                  <a:gd name="f84" fmla="*/ f75 1 f81"/>
                  <a:gd name="f85" fmla="*/ f77 1 f81"/>
                  <a:gd name="f86" fmla="*/ f82 f73 1"/>
                  <a:gd name="f87" fmla="*/ f83 f73 1"/>
                  <a:gd name="f88" fmla="*/ f85 f74 1"/>
                  <a:gd name="f89" fmla="*/ f84 f7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6" t="f89" r="f87" b="f88"/>
                <a:pathLst>
                  <a:path w="2220" h="1194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0" y="f11"/>
                      <a:pt x="f10" y="f11"/>
                      <a:pt x="f10" y="f12"/>
                    </a:cubicBezTo>
                    <a:cubicBezTo>
                      <a:pt x="f10" y="f12"/>
                      <a:pt x="f10" y="f12"/>
                      <a:pt x="f10" y="f13"/>
                    </a:cubicBezTo>
                    <a:cubicBezTo>
                      <a:pt x="f10" y="f13"/>
                      <a:pt x="f14" y="f15"/>
                      <a:pt x="f16" y="f15"/>
                    </a:cubicBezTo>
                    <a:cubicBezTo>
                      <a:pt x="f17" y="f18"/>
                      <a:pt x="f19" y="f18"/>
                      <a:pt x="f20" y="f18"/>
                    </a:cubicBezTo>
                    <a:lnTo>
                      <a:pt x="f21" y="f18"/>
                    </a:lnTo>
                    <a:cubicBezTo>
                      <a:pt x="f22" y="f18"/>
                      <a:pt x="f23" y="f18"/>
                      <a:pt x="f24" y="f15"/>
                    </a:cubicBezTo>
                    <a:cubicBezTo>
                      <a:pt x="f25" y="f26"/>
                      <a:pt x="f27" y="f28"/>
                      <a:pt x="f29" y="f30"/>
                    </a:cubicBezTo>
                    <a:lnTo>
                      <a:pt x="f29" y="f30"/>
                    </a:lnTo>
                    <a:lnTo>
                      <a:pt x="f31" y="f32"/>
                    </a:lnTo>
                    <a:cubicBezTo>
                      <a:pt x="f33" y="f34"/>
                      <a:pt x="f35" y="f36"/>
                      <a:pt x="f37" y="f36"/>
                    </a:cubicBezTo>
                    <a:cubicBezTo>
                      <a:pt x="f38" y="f39"/>
                      <a:pt x="f24" y="f40"/>
                      <a:pt x="f21" y="f40"/>
                    </a:cubicBezTo>
                    <a:cubicBezTo>
                      <a:pt x="f41" y="f42"/>
                      <a:pt x="f43" y="f6"/>
                      <a:pt x="f5" y="f6"/>
                    </a:cubicBezTo>
                    <a:close/>
                    <a:moveTo>
                      <a:pt x="f44" y="f45"/>
                    </a:moveTo>
                    <a:cubicBezTo>
                      <a:pt x="f46" y="f45"/>
                      <a:pt x="f22" y="f47"/>
                      <a:pt x="f24" y="f48"/>
                    </a:cubicBezTo>
                    <a:cubicBezTo>
                      <a:pt x="f38" y="f49"/>
                      <a:pt x="f50" y="f40"/>
                      <a:pt x="f51" y="f52"/>
                    </a:cubicBezTo>
                    <a:cubicBezTo>
                      <a:pt x="f53" y="f36"/>
                      <a:pt x="f54" y="f32"/>
                      <a:pt x="f45" y="f11"/>
                    </a:cubicBezTo>
                    <a:cubicBezTo>
                      <a:pt x="f45" y="f55"/>
                      <a:pt x="f45" y="f56"/>
                      <a:pt x="f57" y="f58"/>
                    </a:cubicBezTo>
                    <a:lnTo>
                      <a:pt x="f57" y="f58"/>
                    </a:lnTo>
                    <a:cubicBezTo>
                      <a:pt x="f59" y="f60"/>
                      <a:pt x="f61" y="f62"/>
                      <a:pt x="f53" y="f18"/>
                    </a:cubicBezTo>
                    <a:cubicBezTo>
                      <a:pt x="f50" y="f63"/>
                      <a:pt x="f38" y="f64"/>
                      <a:pt x="f23" y="f4"/>
                    </a:cubicBezTo>
                    <a:lnTo>
                      <a:pt x="f65" y="f4"/>
                    </a:lnTo>
                    <a:cubicBezTo>
                      <a:pt x="f66" y="f4"/>
                      <a:pt x="f67" y="f46"/>
                      <a:pt x="f68" y="f64"/>
                    </a:cubicBezTo>
                    <a:cubicBezTo>
                      <a:pt x="f69" y="f18"/>
                      <a:pt x="f70" y="f32"/>
                      <a:pt x="f71" y="f52"/>
                    </a:cubicBezTo>
                    <a:cubicBezTo>
                      <a:pt x="f68" y="f40"/>
                      <a:pt x="f16" y="f49"/>
                      <a:pt x="f17" y="f48"/>
                    </a:cubicBezTo>
                    <a:cubicBezTo>
                      <a:pt x="f72" y="f47"/>
                      <a:pt x="f19" y="f45"/>
                      <a:pt x="f44" y="f45"/>
                    </a:cubicBezTo>
                    <a:close/>
                  </a:path>
                </a:pathLst>
              </a:custGeom>
              <a:solidFill>
                <a:srgbClr val="47201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5" name="Google Shape;3179;p99">
                <a:extLst>
                  <a:ext uri="{FF2B5EF4-FFF2-40B4-BE49-F238E27FC236}">
                    <a16:creationId xmlns:a16="http://schemas.microsoft.com/office/drawing/2014/main" id="{FB900045-B8B5-8601-5E1B-17F90E9D8C8E}"/>
                  </a:ext>
                </a:extLst>
              </p:cNvPr>
              <p:cNvSpPr/>
              <p:nvPr/>
            </p:nvSpPr>
            <p:spPr>
              <a:xfrm>
                <a:off x="6111776" y="4680109"/>
                <a:ext cx="15398" cy="3275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59"/>
                  <a:gd name="f4" fmla="val 2679"/>
                  <a:gd name="f5" fmla="val 89"/>
                  <a:gd name="f6" fmla="val 1"/>
                  <a:gd name="f7" fmla="val 54"/>
                  <a:gd name="f8" fmla="val 48"/>
                  <a:gd name="f9" fmla="val 96"/>
                  <a:gd name="f10" fmla="val 230"/>
                  <a:gd name="f11" fmla="val 115"/>
                  <a:gd name="f12" fmla="val 297"/>
                  <a:gd name="f13" fmla="val 182"/>
                  <a:gd name="f14" fmla="val 432"/>
                  <a:gd name="f15" fmla="val 317"/>
                  <a:gd name="f16" fmla="val 701"/>
                  <a:gd name="f17" fmla="val 451"/>
                  <a:gd name="f18" fmla="val 902"/>
                  <a:gd name="f19" fmla="val 519"/>
                  <a:gd name="f20" fmla="val 1104"/>
                  <a:gd name="f21" fmla="val 586"/>
                  <a:gd name="f22" fmla="val 1373"/>
                  <a:gd name="f23" fmla="val 788"/>
                  <a:gd name="f24" fmla="val 1776"/>
                  <a:gd name="f25" fmla="val 922"/>
                  <a:gd name="f26" fmla="val 2247"/>
                  <a:gd name="f27" fmla="val 1124"/>
                  <a:gd name="f28" fmla="val 2650"/>
                  <a:gd name="f29" fmla="val 2670"/>
                  <a:gd name="f30" fmla="val 1135"/>
                  <a:gd name="f31" fmla="val 2678"/>
                  <a:gd name="f32" fmla="val 1152"/>
                  <a:gd name="f33" fmla="val 1191"/>
                  <a:gd name="f34" fmla="val 1258"/>
                  <a:gd name="f35" fmla="val 2631"/>
                  <a:gd name="f36" fmla="val 2583"/>
                  <a:gd name="f37" fmla="val 2112"/>
                  <a:gd name="f38" fmla="val 1056"/>
                  <a:gd name="f39" fmla="val 1642"/>
                  <a:gd name="f40" fmla="val 855"/>
                  <a:gd name="f41" fmla="val 1239"/>
                  <a:gd name="f42" fmla="val 720"/>
                  <a:gd name="f43" fmla="val 1037"/>
                  <a:gd name="f44" fmla="val 653"/>
                  <a:gd name="f45" fmla="val 835"/>
                  <a:gd name="f46" fmla="val 566"/>
                  <a:gd name="f47" fmla="val 384"/>
                  <a:gd name="f48" fmla="val 163"/>
                  <a:gd name="f49" fmla="val 250"/>
                  <a:gd name="f50" fmla="val 28"/>
                  <a:gd name="f51" fmla="val 9"/>
                  <a:gd name="f52" fmla="val 104"/>
                  <a:gd name="f53" fmla="*/ f0 1 1259"/>
                  <a:gd name="f54" fmla="*/ f1 1 2679"/>
                  <a:gd name="f55" fmla="val f2"/>
                  <a:gd name="f56" fmla="val f3"/>
                  <a:gd name="f57" fmla="val f4"/>
                  <a:gd name="f58" fmla="+- f57 0 f55"/>
                  <a:gd name="f59" fmla="+- f56 0 f55"/>
                  <a:gd name="f60" fmla="*/ f59 1 1259"/>
                  <a:gd name="f61" fmla="*/ f58 1 2679"/>
                  <a:gd name="f62" fmla="*/ f55 1 f60"/>
                  <a:gd name="f63" fmla="*/ f56 1 f60"/>
                  <a:gd name="f64" fmla="*/ f55 1 f61"/>
                  <a:gd name="f65" fmla="*/ f57 1 f61"/>
                  <a:gd name="f66" fmla="*/ f62 f53 1"/>
                  <a:gd name="f67" fmla="*/ f63 f53 1"/>
                  <a:gd name="f68" fmla="*/ f65 f54 1"/>
                  <a:gd name="f69" fmla="*/ f64 f5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6" t="f69" r="f67" b="f68"/>
                <a:pathLst>
                  <a:path w="1259" h="2679">
                    <a:moveTo>
                      <a:pt x="f5" y="f6"/>
                    </a:moveTo>
                    <a:cubicBezTo>
                      <a:pt x="f7" y="f6"/>
                      <a:pt x="f2" y="f8"/>
                      <a:pt x="f8" y="f9"/>
                    </a:cubicBezTo>
                    <a:cubicBezTo>
                      <a:pt x="f8" y="f10"/>
                      <a:pt x="f11" y="f12"/>
                      <a:pt x="f13" y="f14"/>
                    </a:cubicBezTo>
                    <a:lnTo>
                      <a:pt x="f15" y="f16"/>
                    </a:ln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31"/>
                      <a:pt x="f32" y="f31"/>
                    </a:cubicBezTo>
                    <a:cubicBezTo>
                      <a:pt x="f33" y="f31"/>
                      <a:pt x="f34" y="f35"/>
                      <a:pt x="f34" y="f36"/>
                    </a:cubicBezTo>
                    <a:cubicBezTo>
                      <a:pt x="f33" y="f37"/>
                      <a:pt x="f38" y="f39"/>
                      <a:pt x="f40" y="f41"/>
                    </a:cubicBezTo>
                    <a:cubicBezTo>
                      <a:pt x="f42" y="f43"/>
                      <a:pt x="f44" y="f45"/>
                      <a:pt x="f19" y="f46"/>
                    </a:cubicBezTo>
                    <a:lnTo>
                      <a:pt x="f47" y="f12"/>
                    </a:lnTo>
                    <a:cubicBezTo>
                      <a:pt x="f15" y="f48"/>
                      <a:pt x="f49" y="f9"/>
                      <a:pt x="f11" y="f50"/>
                    </a:cubicBezTo>
                    <a:cubicBezTo>
                      <a:pt x="f11" y="f51"/>
                      <a:pt x="f52" y="f6"/>
                      <a:pt x="f5" y="f6"/>
                    </a:cubicBezTo>
                    <a:close/>
                  </a:path>
                </a:pathLst>
              </a:custGeom>
              <a:solidFill>
                <a:srgbClr val="47201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6" name="Google Shape;3180;p99">
                <a:extLst>
                  <a:ext uri="{FF2B5EF4-FFF2-40B4-BE49-F238E27FC236}">
                    <a16:creationId xmlns:a16="http://schemas.microsoft.com/office/drawing/2014/main" id="{762B60D8-2656-F0E2-E1F1-F4BADF4FC436}"/>
                  </a:ext>
                </a:extLst>
              </p:cNvPr>
              <p:cNvSpPr/>
              <p:nvPr/>
            </p:nvSpPr>
            <p:spPr>
              <a:xfrm>
                <a:off x="6381981" y="4552203"/>
                <a:ext cx="189088" cy="20552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5464"/>
                  <a:gd name="f4" fmla="val 16808"/>
                  <a:gd name="f5" fmla="val 2959"/>
                  <a:gd name="f6" fmla="val 6186"/>
                  <a:gd name="f7" fmla="val 3160"/>
                  <a:gd name="f8" fmla="val 6656"/>
                  <a:gd name="f9" fmla="val 3295"/>
                  <a:gd name="f10" fmla="val 7127"/>
                  <a:gd name="f11" fmla="val 7598"/>
                  <a:gd name="f12" fmla="val 8942"/>
                  <a:gd name="f13" fmla="val 1076"/>
                  <a:gd name="f14" fmla="val 10757"/>
                  <a:gd name="f15" fmla="val 606"/>
                  <a:gd name="f16" fmla="val 12304"/>
                  <a:gd name="f17" fmla="val 1"/>
                  <a:gd name="f18" fmla="val 14320"/>
                  <a:gd name="f19" fmla="val 1950"/>
                  <a:gd name="f20" fmla="val 16203"/>
                  <a:gd name="f21" fmla="val 2488"/>
                  <a:gd name="f22" fmla="val 15463"/>
                  <a:gd name="f23" fmla="val 6522"/>
                  <a:gd name="f24" fmla="val 10219"/>
                  <a:gd name="f25" fmla="val 7597"/>
                  <a:gd name="f26" fmla="val 2287"/>
                  <a:gd name="f27" fmla="val 5513"/>
                  <a:gd name="f28" fmla="val 4572"/>
                  <a:gd name="f29" fmla="*/ f0 1 15464"/>
                  <a:gd name="f30" fmla="*/ f1 1 16808"/>
                  <a:gd name="f31" fmla="val f2"/>
                  <a:gd name="f32" fmla="val f3"/>
                  <a:gd name="f33" fmla="val f4"/>
                  <a:gd name="f34" fmla="+- f33 0 f31"/>
                  <a:gd name="f35" fmla="+- f32 0 f31"/>
                  <a:gd name="f36" fmla="*/ f35 1 15464"/>
                  <a:gd name="f37" fmla="*/ f34 1 16808"/>
                  <a:gd name="f38" fmla="*/ f31 1 f36"/>
                  <a:gd name="f39" fmla="*/ f32 1 f36"/>
                  <a:gd name="f40" fmla="*/ f31 1 f37"/>
                  <a:gd name="f41" fmla="*/ f33 1 f37"/>
                  <a:gd name="f42" fmla="*/ f38 f29 1"/>
                  <a:gd name="f43" fmla="*/ f39 f29 1"/>
                  <a:gd name="f44" fmla="*/ f41 f30 1"/>
                  <a:gd name="f45" fmla="*/ f40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2" t="f45" r="f43" b="f44"/>
                <a:pathLst>
                  <a:path w="15464" h="16808">
                    <a:moveTo>
                      <a:pt x="f5" y="f6"/>
                    </a:moveTo>
                    <a:cubicBezTo>
                      <a:pt x="f7" y="f8"/>
                      <a:pt x="f9" y="f10"/>
                      <a:pt x="f9" y="f11"/>
                    </a:cubicBezTo>
                    <a:cubicBezTo>
                      <a:pt x="f5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4"/>
                    </a:cubicBezTo>
                    <a:lnTo>
                      <a:pt x="f22" y="f23"/>
                    </a:lnTo>
                    <a:lnTo>
                      <a:pt x="f24" y="f17"/>
                    </a:lnTo>
                    <a:cubicBezTo>
                      <a:pt x="f25" y="f26"/>
                      <a:pt x="f27" y="f28"/>
                      <a:pt x="f5" y="f6"/>
                    </a:cubicBezTo>
                    <a:close/>
                  </a:path>
                </a:pathLst>
              </a:custGeom>
              <a:solidFill>
                <a:srgbClr val="AC4432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7" name="Google Shape;3181;p99">
                <a:extLst>
                  <a:ext uri="{FF2B5EF4-FFF2-40B4-BE49-F238E27FC236}">
                    <a16:creationId xmlns:a16="http://schemas.microsoft.com/office/drawing/2014/main" id="{EA317A8C-F9ED-9F3A-12C2-684EF22CFC1F}"/>
                  </a:ext>
                </a:extLst>
              </p:cNvPr>
              <p:cNvSpPr/>
              <p:nvPr/>
            </p:nvSpPr>
            <p:spPr>
              <a:xfrm>
                <a:off x="6377053" y="4691859"/>
                <a:ext cx="75639" cy="6258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186"/>
                  <a:gd name="f4" fmla="val 5118"/>
                  <a:gd name="f5" fmla="val 2262"/>
                  <a:gd name="f6" fmla="val 1981"/>
                  <a:gd name="f7" fmla="val 1697"/>
                  <a:gd name="f8" fmla="val 25"/>
                  <a:gd name="f9" fmla="val 1412"/>
                  <a:gd name="f10" fmla="val 76"/>
                  <a:gd name="f11" fmla="val 2294"/>
                  <a:gd name="f12" fmla="val 2017"/>
                  <a:gd name="f13" fmla="val 4647"/>
                  <a:gd name="f14" fmla="val 2689"/>
                  <a:gd name="f15" fmla="val 6185"/>
                  <a:gd name="f16" fmla="val 2093"/>
                  <a:gd name="f17" fmla="val 5329"/>
                  <a:gd name="f18" fmla="val 780"/>
                  <a:gd name="f19" fmla="val 3843"/>
                  <a:gd name="f20" fmla="*/ f0 1 6186"/>
                  <a:gd name="f21" fmla="*/ f1 1 5118"/>
                  <a:gd name="f22" fmla="val f2"/>
                  <a:gd name="f23" fmla="val f3"/>
                  <a:gd name="f24" fmla="val f4"/>
                  <a:gd name="f25" fmla="+- f24 0 f22"/>
                  <a:gd name="f26" fmla="+- f23 0 f22"/>
                  <a:gd name="f27" fmla="*/ f26 1 6186"/>
                  <a:gd name="f28" fmla="*/ f25 1 5118"/>
                  <a:gd name="f29" fmla="*/ f22 1 f27"/>
                  <a:gd name="f30" fmla="*/ f23 1 f27"/>
                  <a:gd name="f31" fmla="*/ f22 1 f28"/>
                  <a:gd name="f32" fmla="*/ f24 1 f28"/>
                  <a:gd name="f33" fmla="*/ f29 f20 1"/>
                  <a:gd name="f34" fmla="*/ f30 f20 1"/>
                  <a:gd name="f35" fmla="*/ f32 f21 1"/>
                  <a:gd name="f36" fmla="*/ f31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3" t="f36" r="f34" b="f35"/>
                <a:pathLst>
                  <a:path w="6186" h="511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2" y="f11"/>
                      <a:pt x="f12" y="f13"/>
                      <a:pt x="f14" y="f4"/>
                    </a:cubicBezTo>
                    <a:lnTo>
                      <a:pt x="f15" y="f16"/>
                    </a:lnTo>
                    <a:cubicBezTo>
                      <a:pt x="f17" y="f18"/>
                      <a:pt x="f19" y="f2"/>
                      <a:pt x="f5" y="f2"/>
                    </a:cubicBezTo>
                    <a:close/>
                  </a:path>
                </a:pathLst>
              </a:custGeom>
              <a:solidFill>
                <a:srgbClr val="AC4432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8" name="Google Shape;3182;p99">
                <a:extLst>
                  <a:ext uri="{FF2B5EF4-FFF2-40B4-BE49-F238E27FC236}">
                    <a16:creationId xmlns:a16="http://schemas.microsoft.com/office/drawing/2014/main" id="{578BCCAE-680E-96CF-3CF2-7511CDEEEAAF}"/>
                  </a:ext>
                </a:extLst>
              </p:cNvPr>
              <p:cNvSpPr/>
              <p:nvPr/>
            </p:nvSpPr>
            <p:spPr>
              <a:xfrm>
                <a:off x="6402537" y="4617143"/>
                <a:ext cx="168533" cy="13975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783"/>
                  <a:gd name="f4" fmla="val 11430"/>
                  <a:gd name="f5" fmla="val 12841"/>
                  <a:gd name="f6" fmla="val 1"/>
                  <a:gd name="f7" fmla="val 10623"/>
                  <a:gd name="f8" fmla="val 337"/>
                  <a:gd name="f9" fmla="val 11026"/>
                  <a:gd name="f10" fmla="val 605"/>
                  <a:gd name="f11" fmla="val 11295"/>
                  <a:gd name="f12" fmla="val 807"/>
                  <a:gd name="f13" fmla="val 13782"/>
                  <a:gd name="f14" fmla="val 1211"/>
                  <a:gd name="f15" fmla="*/ f0 1 13783"/>
                  <a:gd name="f16" fmla="*/ f1 1 11430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13783"/>
                  <a:gd name="f23" fmla="*/ f20 1 11430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13783" h="11430">
                    <a:moveTo>
                      <a:pt x="f5" y="f6"/>
                    </a:moveTo>
                    <a:lnTo>
                      <a:pt x="f2" y="f7"/>
                    </a:lnTo>
                    <a:cubicBezTo>
                      <a:pt x="f8" y="f9"/>
                      <a:pt x="f10" y="f11"/>
                      <a:pt x="f12" y="f4"/>
                    </a:cubicBezTo>
                    <a:lnTo>
                      <a:pt x="f13" y="f14"/>
                    </a:ln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AC4432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9" name="Google Shape;3183;p99">
                <a:extLst>
                  <a:ext uri="{FF2B5EF4-FFF2-40B4-BE49-F238E27FC236}">
                    <a16:creationId xmlns:a16="http://schemas.microsoft.com/office/drawing/2014/main" id="{F7384B5D-532F-967A-1960-85ABAD78B724}"/>
                  </a:ext>
                </a:extLst>
              </p:cNvPr>
              <p:cNvSpPr/>
              <p:nvPr/>
            </p:nvSpPr>
            <p:spPr>
              <a:xfrm>
                <a:off x="6401723" y="4617976"/>
                <a:ext cx="157834" cy="12824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908"/>
                  <a:gd name="f4" fmla="val 10488"/>
                  <a:gd name="f5" fmla="*/ f0 1 12908"/>
                  <a:gd name="f6" fmla="*/ f1 1 10488"/>
                  <a:gd name="f7" fmla="val f2"/>
                  <a:gd name="f8" fmla="val f3"/>
                  <a:gd name="f9" fmla="val f4"/>
                  <a:gd name="f10" fmla="+- f9 0 f7"/>
                  <a:gd name="f11" fmla="+- f8 0 f7"/>
                  <a:gd name="f12" fmla="*/ f11 1 12908"/>
                  <a:gd name="f13" fmla="*/ f10 1 10488"/>
                  <a:gd name="f14" fmla="*/ f7 1 f12"/>
                  <a:gd name="f15" fmla="*/ f8 1 f12"/>
                  <a:gd name="f16" fmla="*/ f7 1 f13"/>
                  <a:gd name="f17" fmla="*/ f9 1 f13"/>
                  <a:gd name="f18" fmla="*/ f14 f5 1"/>
                  <a:gd name="f19" fmla="*/ f15 f5 1"/>
                  <a:gd name="f20" fmla="*/ f17 f6 1"/>
                  <a:gd name="f21" fmla="*/ f16 f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12908" h="10488" fill="none">
                    <a:moveTo>
                      <a:pt x="f2" y="f4"/>
                    </a:moveTo>
                    <a:lnTo>
                      <a:pt x="f3" y="f2"/>
                    </a:ln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0" name="Google Shape;3184;p99">
                <a:extLst>
                  <a:ext uri="{FF2B5EF4-FFF2-40B4-BE49-F238E27FC236}">
                    <a16:creationId xmlns:a16="http://schemas.microsoft.com/office/drawing/2014/main" id="{A421E0A7-31DC-9237-8512-C90BD9DB25D7}"/>
                  </a:ext>
                </a:extLst>
              </p:cNvPr>
              <p:cNvSpPr/>
              <p:nvPr/>
            </p:nvSpPr>
            <p:spPr>
              <a:xfrm>
                <a:off x="6499536" y="4578519"/>
                <a:ext cx="28785" cy="6824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354"/>
                  <a:gd name="f4" fmla="val 5581"/>
                  <a:gd name="f5" fmla="val 1950"/>
                  <a:gd name="f6" fmla="val 5580"/>
                  <a:gd name="f7" fmla="val 2488"/>
                  <a:gd name="f8" fmla="val 2353"/>
                  <a:gd name="f9" fmla="*/ f0 1 2354"/>
                  <a:gd name="f10" fmla="*/ f1 1 5581"/>
                  <a:gd name="f11" fmla="val f2"/>
                  <a:gd name="f12" fmla="val f3"/>
                  <a:gd name="f13" fmla="val f4"/>
                  <a:gd name="f14" fmla="+- f13 0 f11"/>
                  <a:gd name="f15" fmla="+- f12 0 f11"/>
                  <a:gd name="f16" fmla="*/ f15 1 2354"/>
                  <a:gd name="f17" fmla="*/ f14 1 5581"/>
                  <a:gd name="f18" fmla="*/ f11 1 f16"/>
                  <a:gd name="f19" fmla="*/ f12 1 f16"/>
                  <a:gd name="f20" fmla="*/ f11 1 f17"/>
                  <a:gd name="f21" fmla="*/ f13 1 f17"/>
                  <a:gd name="f22" fmla="*/ f18 f9 1"/>
                  <a:gd name="f23" fmla="*/ f19 f9 1"/>
                  <a:gd name="f24" fmla="*/ f21 f10 1"/>
                  <a:gd name="f25" fmla="*/ f20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2354" h="5581" fill="none">
                    <a:moveTo>
                      <a:pt x="f5" y="f6"/>
                    </a:moveTo>
                    <a:cubicBezTo>
                      <a:pt x="f5" y="f6"/>
                      <a:pt x="f2" y="f7"/>
                      <a:pt x="f8" y="f2"/>
                    </a:cubicBez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1" name="Google Shape;3185;p99">
                <a:extLst>
                  <a:ext uri="{FF2B5EF4-FFF2-40B4-BE49-F238E27FC236}">
                    <a16:creationId xmlns:a16="http://schemas.microsoft.com/office/drawing/2014/main" id="{5D13A58D-9396-9EB1-4E44-8168BC49718A}"/>
                  </a:ext>
                </a:extLst>
              </p:cNvPr>
              <p:cNvSpPr/>
              <p:nvPr/>
            </p:nvSpPr>
            <p:spPr>
              <a:xfrm>
                <a:off x="6441993" y="4558786"/>
                <a:ext cx="69878" cy="7153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715"/>
                  <a:gd name="f4" fmla="val 5850"/>
                  <a:gd name="f5" fmla="val 1412"/>
                  <a:gd name="f6" fmla="val 5312"/>
                  <a:gd name="f7" fmla="val 2622"/>
                  <a:gd name="f8" fmla="val 4370"/>
                  <a:gd name="f9" fmla="val 3429"/>
                  <a:gd name="f10" fmla="val 3093"/>
                  <a:gd name="f11" fmla="val 4303"/>
                  <a:gd name="f12" fmla="val 1950"/>
                  <a:gd name="f13" fmla="val 4505"/>
                  <a:gd name="f14" fmla="val 875"/>
                  <a:gd name="f15" fmla="val 1"/>
                  <a:gd name="f16" fmla="*/ f0 1 5715"/>
                  <a:gd name="f17" fmla="*/ f1 1 5850"/>
                  <a:gd name="f18" fmla="val f2"/>
                  <a:gd name="f19" fmla="val f3"/>
                  <a:gd name="f20" fmla="val f4"/>
                  <a:gd name="f21" fmla="+- f20 0 f18"/>
                  <a:gd name="f22" fmla="+- f19 0 f18"/>
                  <a:gd name="f23" fmla="*/ f22 1 5715"/>
                  <a:gd name="f24" fmla="*/ f21 1 5850"/>
                  <a:gd name="f25" fmla="*/ f18 1 f23"/>
                  <a:gd name="f26" fmla="*/ f19 1 f23"/>
                  <a:gd name="f27" fmla="*/ f18 1 f24"/>
                  <a:gd name="f28" fmla="*/ f20 1 f24"/>
                  <a:gd name="f29" fmla="*/ f25 f16 1"/>
                  <a:gd name="f30" fmla="*/ f26 f16 1"/>
                  <a:gd name="f31" fmla="*/ f28 f17 1"/>
                  <a:gd name="f32" fmla="*/ f2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9" t="f32" r="f30" b="f31"/>
                <a:pathLst>
                  <a:path w="5715" h="5850" fill="none">
                    <a:moveTo>
                      <a:pt x="f2" y="f4"/>
                    </a:moveTo>
                    <a:cubicBezTo>
                      <a:pt x="f5" y="f6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3" y="f15"/>
                    </a:cubicBez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2" name="Google Shape;3186;p99">
                <a:extLst>
                  <a:ext uri="{FF2B5EF4-FFF2-40B4-BE49-F238E27FC236}">
                    <a16:creationId xmlns:a16="http://schemas.microsoft.com/office/drawing/2014/main" id="{0634CB59-5196-DEDA-8359-D84DC9E72DD3}"/>
                  </a:ext>
                </a:extLst>
              </p:cNvPr>
              <p:cNvSpPr/>
              <p:nvPr/>
            </p:nvSpPr>
            <p:spPr>
              <a:xfrm>
                <a:off x="6394326" y="4692773"/>
                <a:ext cx="52614" cy="1645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303"/>
                  <a:gd name="f4" fmla="val 1346"/>
                  <a:gd name="f5" fmla="val 1"/>
                  <a:gd name="f6" fmla="val 1546"/>
                  <a:gd name="f7" fmla="val 3025"/>
                  <a:gd name="f8" fmla="val 471"/>
                  <a:gd name="f9" fmla="val 1345"/>
                  <a:gd name="f10" fmla="*/ f0 1 4303"/>
                  <a:gd name="f11" fmla="*/ f1 1 1346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4303"/>
                  <a:gd name="f18" fmla="*/ f15 1 1346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4303" h="1346" fill="none">
                    <a:moveTo>
                      <a:pt x="f2" y="f5"/>
                    </a:moveTo>
                    <a:cubicBezTo>
                      <a:pt x="f6" y="f5"/>
                      <a:pt x="f7" y="f8"/>
                      <a:pt x="f3" y="f9"/>
                    </a:cubicBez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3" name="Google Shape;3187;p99">
                <a:extLst>
                  <a:ext uri="{FF2B5EF4-FFF2-40B4-BE49-F238E27FC236}">
                    <a16:creationId xmlns:a16="http://schemas.microsoft.com/office/drawing/2014/main" id="{1AC4C04B-37B3-6536-34DA-E09053DBB29E}"/>
                  </a:ext>
                </a:extLst>
              </p:cNvPr>
              <p:cNvSpPr/>
              <p:nvPr/>
            </p:nvSpPr>
            <p:spPr>
              <a:xfrm>
                <a:off x="6414040" y="4665652"/>
                <a:ext cx="18095" cy="65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80"/>
                  <a:gd name="f4" fmla="val 539"/>
                  <a:gd name="f5" fmla="val 1"/>
                  <a:gd name="f6" fmla="val 538"/>
                  <a:gd name="f7" fmla="*/ f0 1 1480"/>
                  <a:gd name="f8" fmla="*/ f1 1 539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1480"/>
                  <a:gd name="f15" fmla="*/ f12 1 539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1480" h="539" fill="none">
                    <a:moveTo>
                      <a:pt x="f5" y="f2"/>
                    </a:moveTo>
                    <a:lnTo>
                      <a:pt x="f3" y="f6"/>
                    </a:ln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4" name="Google Shape;3188;p99">
                <a:extLst>
                  <a:ext uri="{FF2B5EF4-FFF2-40B4-BE49-F238E27FC236}">
                    <a16:creationId xmlns:a16="http://schemas.microsoft.com/office/drawing/2014/main" id="{BDFED6CD-6CD4-F59C-C524-0C941C9ADB96}"/>
                  </a:ext>
                </a:extLst>
              </p:cNvPr>
              <p:cNvSpPr/>
              <p:nvPr/>
            </p:nvSpPr>
            <p:spPr>
              <a:xfrm>
                <a:off x="6418987" y="4654963"/>
                <a:ext cx="18918" cy="65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547"/>
                  <a:gd name="f4" fmla="val 539"/>
                  <a:gd name="f5" fmla="val 1546"/>
                  <a:gd name="f6" fmla="val 538"/>
                  <a:gd name="f7" fmla="*/ f0 1 1547"/>
                  <a:gd name="f8" fmla="*/ f1 1 539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1547"/>
                  <a:gd name="f15" fmla="*/ f12 1 539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1547" h="539" fill="none">
                    <a:moveTo>
                      <a:pt x="f2" y="f2"/>
                    </a:moveTo>
                    <a:lnTo>
                      <a:pt x="f5" y="f6"/>
                    </a:ln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5" name="Google Shape;3189;p99">
                <a:extLst>
                  <a:ext uri="{FF2B5EF4-FFF2-40B4-BE49-F238E27FC236}">
                    <a16:creationId xmlns:a16="http://schemas.microsoft.com/office/drawing/2014/main" id="{7C90E9F5-87AF-0B02-A5EA-7FB49F0BB6E5}"/>
                  </a:ext>
                </a:extLst>
              </p:cNvPr>
              <p:cNvSpPr/>
              <p:nvPr/>
            </p:nvSpPr>
            <p:spPr>
              <a:xfrm>
                <a:off x="6422260" y="4642628"/>
                <a:ext cx="18095" cy="65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80"/>
                  <a:gd name="f4" fmla="val 539"/>
                  <a:gd name="f5" fmla="val 1"/>
                  <a:gd name="f6" fmla="*/ f0 1 1480"/>
                  <a:gd name="f7" fmla="*/ f1 1 539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1480"/>
                  <a:gd name="f14" fmla="*/ f11 1 539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1480" h="539" fill="none">
                    <a:moveTo>
                      <a:pt x="f5" y="f5"/>
                    </a:moveTo>
                    <a:lnTo>
                      <a:pt x="f3" y="f4"/>
                    </a:ln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6" name="Google Shape;3190;p99">
                <a:extLst>
                  <a:ext uri="{FF2B5EF4-FFF2-40B4-BE49-F238E27FC236}">
                    <a16:creationId xmlns:a16="http://schemas.microsoft.com/office/drawing/2014/main" id="{31A6901E-C866-1447-2FD0-1A5B605D2C0D}"/>
                  </a:ext>
                </a:extLst>
              </p:cNvPr>
              <p:cNvSpPr/>
              <p:nvPr/>
            </p:nvSpPr>
            <p:spPr>
              <a:xfrm>
                <a:off x="6395962" y="4631326"/>
                <a:ext cx="28547" cy="1467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335"/>
                  <a:gd name="f4" fmla="val 1200"/>
                  <a:gd name="f5" fmla="val 620"/>
                  <a:gd name="f6" fmla="val 226"/>
                  <a:gd name="f7" fmla="val 817"/>
                  <a:gd name="f8" fmla="val 1014"/>
                  <a:gd name="f9" fmla="val 289"/>
                  <a:gd name="f10" fmla="val 1211"/>
                  <a:gd name="f11" fmla="val 387"/>
                  <a:gd name="f12" fmla="val 1523"/>
                  <a:gd name="f13" fmla="val 512"/>
                  <a:gd name="f14" fmla="val 1778"/>
                  <a:gd name="f15" fmla="val 695"/>
                  <a:gd name="f16" fmla="val 2028"/>
                  <a:gd name="f17" fmla="val 883"/>
                  <a:gd name="f18" fmla="val 1841"/>
                  <a:gd name="f19" fmla="val 921"/>
                  <a:gd name="f20" fmla="val 1671"/>
                  <a:gd name="f21" fmla="val 953"/>
                  <a:gd name="f22" fmla="val 1492"/>
                  <a:gd name="f23" fmla="val 1402"/>
                  <a:gd name="f24" fmla="val 1309"/>
                  <a:gd name="f25" fmla="val 945"/>
                  <a:gd name="f26" fmla="val 925"/>
                  <a:gd name="f27" fmla="val 1161"/>
                  <a:gd name="f28" fmla="val 937"/>
                  <a:gd name="f29" fmla="val 1110"/>
                  <a:gd name="f30" fmla="val 943"/>
                  <a:gd name="f31" fmla="val 1057"/>
                  <a:gd name="f32" fmla="val 823"/>
                  <a:gd name="f33" fmla="val 569"/>
                  <a:gd name="f34" fmla="val 833"/>
                  <a:gd name="f35" fmla="val 404"/>
                  <a:gd name="f36" fmla="val 723"/>
                  <a:gd name="f37" fmla="val 270"/>
                  <a:gd name="f38" fmla="val 589"/>
                  <a:gd name="f39" fmla="val 68"/>
                  <a:gd name="f40" fmla="val 253"/>
                  <a:gd name="f41" fmla="val 476"/>
                  <a:gd name="f42" fmla="val 235"/>
                  <a:gd name="f43" fmla="val 548"/>
                  <a:gd name="f44" fmla="val 547"/>
                  <a:gd name="f45" fmla="val 1"/>
                  <a:gd name="f46" fmla="val 471"/>
                  <a:gd name="f47" fmla="val 17"/>
                  <a:gd name="f48" fmla="val 337"/>
                  <a:gd name="f49" fmla="val 51"/>
                  <a:gd name="f50" fmla="val 118"/>
                  <a:gd name="f51" fmla="val 454"/>
                  <a:gd name="f52" fmla="val 135"/>
                  <a:gd name="f53" fmla="val 992"/>
                  <a:gd name="f54" fmla="val 606"/>
                  <a:gd name="f55" fmla="val 1127"/>
                  <a:gd name="f56" fmla="val 942"/>
                  <a:gd name="f57" fmla="val 1096"/>
                  <a:gd name="f58" fmla="val 1178"/>
                  <a:gd name="f59" fmla="val 1260"/>
                  <a:gd name="f60" fmla="val 1426"/>
                  <a:gd name="f61" fmla="val 1695"/>
                  <a:gd name="f62" fmla="val 1970"/>
                  <a:gd name="f63" fmla="val 1142"/>
                  <a:gd name="f64" fmla="val 2219"/>
                  <a:gd name="f65" fmla="val 1059"/>
                  <a:gd name="f66" fmla="val 2334"/>
                  <a:gd name="f67" fmla="val 1002"/>
                  <a:gd name="f68" fmla="val 2302"/>
                  <a:gd name="f69" fmla="val 846"/>
                  <a:gd name="f70" fmla="val 2206"/>
                  <a:gd name="f71" fmla="val 844"/>
                  <a:gd name="f72" fmla="val 1939"/>
                  <a:gd name="f73" fmla="val 580"/>
                  <a:gd name="f74" fmla="val 1608"/>
                  <a:gd name="f75" fmla="val 318"/>
                  <a:gd name="f76" fmla="val 1278"/>
                  <a:gd name="f77" fmla="val 185"/>
                  <a:gd name="f78" fmla="val 1143"/>
                  <a:gd name="f79" fmla="val 807"/>
                  <a:gd name="f80" fmla="val 707"/>
                  <a:gd name="f81" fmla="val 622"/>
                  <a:gd name="f82" fmla="*/ f0 1 2335"/>
                  <a:gd name="f83" fmla="*/ f1 1 1200"/>
                  <a:gd name="f84" fmla="val f2"/>
                  <a:gd name="f85" fmla="val f3"/>
                  <a:gd name="f86" fmla="val f4"/>
                  <a:gd name="f87" fmla="+- f86 0 f84"/>
                  <a:gd name="f88" fmla="+- f85 0 f84"/>
                  <a:gd name="f89" fmla="*/ f88 1 2335"/>
                  <a:gd name="f90" fmla="*/ f87 1 1200"/>
                  <a:gd name="f91" fmla="*/ f84 1 f89"/>
                  <a:gd name="f92" fmla="*/ f85 1 f89"/>
                  <a:gd name="f93" fmla="*/ f84 1 f90"/>
                  <a:gd name="f94" fmla="*/ f86 1 f90"/>
                  <a:gd name="f95" fmla="*/ f91 f82 1"/>
                  <a:gd name="f96" fmla="*/ f92 f82 1"/>
                  <a:gd name="f97" fmla="*/ f94 f83 1"/>
                  <a:gd name="f98" fmla="*/ f93 f8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5" t="f98" r="f96" b="f97"/>
                <a:pathLst>
                  <a:path w="2335" h="1200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lnTo>
                      <a:pt x="f16" y="f17"/>
                    </a:lnTo>
                    <a:cubicBezTo>
                      <a:pt x="f18" y="f19"/>
                      <a:pt x="f20" y="f21"/>
                      <a:pt x="f22" y="f21"/>
                    </a:cubicBezTo>
                    <a:cubicBezTo>
                      <a:pt x="f23" y="f21"/>
                      <a:pt x="f24" y="f25"/>
                      <a:pt x="f10" y="f26"/>
                    </a:cubicBezTo>
                    <a:cubicBezTo>
                      <a:pt x="f27" y="f28"/>
                      <a:pt x="f29" y="f30"/>
                      <a:pt x="f31" y="f30"/>
                    </a:cubicBezTo>
                    <a:cubicBezTo>
                      <a:pt x="f32" y="f30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35" y="f40"/>
                    </a:cubicBezTo>
                    <a:cubicBezTo>
                      <a:pt x="f41" y="f42"/>
                      <a:pt x="f43" y="f6"/>
                      <a:pt x="f5" y="f6"/>
                    </a:cubicBezTo>
                    <a:close/>
                    <a:moveTo>
                      <a:pt x="f44" y="f45"/>
                    </a:moveTo>
                    <a:cubicBezTo>
                      <a:pt x="f46" y="f45"/>
                      <a:pt x="f35" y="f47"/>
                      <a:pt x="f48" y="f49"/>
                    </a:cubicBezTo>
                    <a:cubicBezTo>
                      <a:pt x="f45" y="f50"/>
                      <a:pt x="f45" y="f51"/>
                      <a:pt x="f52" y="f36"/>
                    </a:cubicBezTo>
                    <a:cubicBezTo>
                      <a:pt x="f48" y="f53"/>
                      <a:pt x="f54" y="f55"/>
                      <a:pt x="f56" y="f55"/>
                    </a:cubicBezTo>
                    <a:cubicBezTo>
                      <a:pt x="f57" y="f58"/>
                      <a:pt x="f59" y="f4"/>
                      <a:pt x="f60" y="f4"/>
                    </a:cubicBezTo>
                    <a:cubicBezTo>
                      <a:pt x="f61" y="f4"/>
                      <a:pt x="f62" y="f63"/>
                      <a:pt x="f64" y="f65"/>
                    </a:cubicBezTo>
                    <a:cubicBezTo>
                      <a:pt x="f66" y="f67"/>
                      <a:pt x="f68" y="f69"/>
                      <a:pt x="f70" y="f71"/>
                    </a:cubicBezTo>
                    <a:lnTo>
                      <a:pt x="f70" y="f71"/>
                    </a:lnTo>
                    <a:cubicBezTo>
                      <a:pt x="f72" y="f73"/>
                      <a:pt x="f74" y="f75"/>
                      <a:pt x="f76" y="f77"/>
                    </a:cubicBezTo>
                    <a:cubicBezTo>
                      <a:pt x="f78" y="f50"/>
                      <a:pt x="f56" y="f49"/>
                      <a:pt x="f79" y="f49"/>
                    </a:cubicBezTo>
                    <a:cubicBezTo>
                      <a:pt x="f80" y="f47"/>
                      <a:pt x="f81" y="f45"/>
                      <a:pt x="f44" y="f45"/>
                    </a:cubicBezTo>
                    <a:close/>
                  </a:path>
                </a:pathLst>
              </a:custGeom>
              <a:solidFill>
                <a:srgbClr val="47201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7" name="Google Shape;3191;p99">
                <a:extLst>
                  <a:ext uri="{FF2B5EF4-FFF2-40B4-BE49-F238E27FC236}">
                    <a16:creationId xmlns:a16="http://schemas.microsoft.com/office/drawing/2014/main" id="{3EB124A6-E410-7647-1E5C-827FB66A4080}"/>
                  </a:ext>
                </a:extLst>
              </p:cNvPr>
              <p:cNvSpPr/>
              <p:nvPr/>
            </p:nvSpPr>
            <p:spPr>
              <a:xfrm>
                <a:off x="6408298" y="4641805"/>
                <a:ext cx="14804" cy="184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11"/>
                  <a:gd name="f4" fmla="val 1508"/>
                  <a:gd name="f5" fmla="val 1143"/>
                  <a:gd name="f6" fmla="val 1"/>
                  <a:gd name="f7" fmla="val 1076"/>
                  <a:gd name="f8" fmla="val 1008"/>
                  <a:gd name="f9" fmla="val 941"/>
                  <a:gd name="f10" fmla="val 68"/>
                  <a:gd name="f11" fmla="val 807"/>
                  <a:gd name="f12" fmla="val 202"/>
                  <a:gd name="f13" fmla="val 672"/>
                  <a:gd name="f14" fmla="val 337"/>
                  <a:gd name="f15" fmla="val 538"/>
                  <a:gd name="f16" fmla="val 471"/>
                  <a:gd name="f17" fmla="val 606"/>
                  <a:gd name="f18" fmla="val 403"/>
                  <a:gd name="f19" fmla="val 673"/>
                  <a:gd name="f20" fmla="val 269"/>
                  <a:gd name="f21" fmla="val 942"/>
                  <a:gd name="f22" fmla="val 134"/>
                  <a:gd name="f23" fmla="val 67"/>
                  <a:gd name="f24" fmla="val 1278"/>
                  <a:gd name="f25" fmla="val 1412"/>
                  <a:gd name="f26" fmla="val 1460"/>
                  <a:gd name="f27" fmla="val 130"/>
                  <a:gd name="f28" fmla="val 157"/>
                  <a:gd name="f29" fmla="val 182"/>
                  <a:gd name="f30" fmla="val 1499"/>
                  <a:gd name="f31" fmla="val 1480"/>
                  <a:gd name="f32" fmla="val 1345"/>
                  <a:gd name="f33" fmla="val 336"/>
                  <a:gd name="f34" fmla="val 605"/>
                  <a:gd name="f35" fmla="val 740"/>
                  <a:gd name="f36" fmla="val 874"/>
                  <a:gd name="f37" fmla="val 404"/>
                  <a:gd name="f38" fmla="val 1210"/>
                  <a:gd name="f39" fmla="val 135"/>
                  <a:gd name="f40" fmla="*/ f0 1 1211"/>
                  <a:gd name="f41" fmla="*/ f1 1 1508"/>
                  <a:gd name="f42" fmla="val f2"/>
                  <a:gd name="f43" fmla="val f3"/>
                  <a:gd name="f44" fmla="val f4"/>
                  <a:gd name="f45" fmla="+- f44 0 f42"/>
                  <a:gd name="f46" fmla="+- f43 0 f42"/>
                  <a:gd name="f47" fmla="*/ f46 1 1211"/>
                  <a:gd name="f48" fmla="*/ f45 1 1508"/>
                  <a:gd name="f49" fmla="*/ f42 1 f47"/>
                  <a:gd name="f50" fmla="*/ f43 1 f47"/>
                  <a:gd name="f51" fmla="*/ f42 1 f48"/>
                  <a:gd name="f52" fmla="*/ f44 1 f48"/>
                  <a:gd name="f53" fmla="*/ f49 f40 1"/>
                  <a:gd name="f54" fmla="*/ f50 f40 1"/>
                  <a:gd name="f55" fmla="*/ f52 f41 1"/>
                  <a:gd name="f56" fmla="*/ f51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3" t="f56" r="f54" b="f55"/>
                <a:pathLst>
                  <a:path w="1211" h="1508">
                    <a:moveTo>
                      <a:pt x="f5" y="f6"/>
                    </a:moveTo>
                    <a:cubicBezTo>
                      <a:pt x="f7" y="f6"/>
                      <a:pt x="f8" y="f6"/>
                      <a:pt x="f9" y="f10"/>
                    </a:cubicBezTo>
                    <a:lnTo>
                      <a:pt x="f11" y="f12"/>
                    </a:lnTo>
                    <a:cubicBezTo>
                      <a:pt x="f13" y="f14"/>
                      <a:pt x="f15" y="f16"/>
                      <a:pt x="f16" y="f17"/>
                    </a:cubicBezTo>
                    <a:cubicBezTo>
                      <a:pt x="f18" y="f19"/>
                      <a:pt x="f20" y="f11"/>
                      <a:pt x="f12" y="f21"/>
                    </a:cubicBezTo>
                    <a:cubicBezTo>
                      <a:pt x="f22" y="f7"/>
                      <a:pt x="f23" y="f24"/>
                      <a:pt x="f2" y="f25"/>
                    </a:cubicBezTo>
                    <a:cubicBezTo>
                      <a:pt x="f2" y="f26"/>
                      <a:pt x="f23" y="f4"/>
                      <a:pt x="f27" y="f4"/>
                    </a:cubicBezTo>
                    <a:cubicBezTo>
                      <a:pt x="f28" y="f4"/>
                      <a:pt x="f29" y="f30"/>
                      <a:pt x="f12" y="f31"/>
                    </a:cubicBezTo>
                    <a:cubicBezTo>
                      <a:pt x="f20" y="f32"/>
                      <a:pt x="f33" y="f3"/>
                      <a:pt x="f18" y="f7"/>
                    </a:cubicBezTo>
                    <a:cubicBezTo>
                      <a:pt x="f15" y="f21"/>
                      <a:pt x="f34" y="f11"/>
                      <a:pt x="f13" y="f35"/>
                    </a:cubicBezTo>
                    <a:cubicBezTo>
                      <a:pt x="f35" y="f17"/>
                      <a:pt x="f36" y="f16"/>
                      <a:pt x="f9" y="f37"/>
                    </a:cubicBezTo>
                    <a:lnTo>
                      <a:pt x="f5" y="f12"/>
                    </a:lnTo>
                    <a:cubicBezTo>
                      <a:pt x="f5" y="f12"/>
                      <a:pt x="f38" y="f39"/>
                      <a:pt x="f38" y="f10"/>
                    </a:cubicBezTo>
                    <a:cubicBezTo>
                      <a:pt x="f38" y="f10"/>
                      <a:pt x="f38" y="f6"/>
                      <a:pt x="f5" y="f6"/>
                    </a:cubicBezTo>
                    <a:close/>
                  </a:path>
                </a:pathLst>
              </a:custGeom>
              <a:solidFill>
                <a:srgbClr val="47201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8" name="Google Shape;3192;p99">
                <a:extLst>
                  <a:ext uri="{FF2B5EF4-FFF2-40B4-BE49-F238E27FC236}">
                    <a16:creationId xmlns:a16="http://schemas.microsoft.com/office/drawing/2014/main" id="{61408951-6836-689F-911A-514F9D25F258}"/>
                  </a:ext>
                </a:extLst>
              </p:cNvPr>
              <p:cNvSpPr/>
              <p:nvPr/>
            </p:nvSpPr>
            <p:spPr>
              <a:xfrm>
                <a:off x="6418987" y="4626388"/>
                <a:ext cx="25493" cy="1730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85"/>
                  <a:gd name="f4" fmla="val 1415"/>
                  <a:gd name="f5" fmla="val 1330"/>
                  <a:gd name="f6" fmla="val 321"/>
                  <a:gd name="f7" fmla="val 1449"/>
                  <a:gd name="f8" fmla="val 1569"/>
                  <a:gd name="f9" fmla="val 343"/>
                  <a:gd name="f10" fmla="val 1681"/>
                  <a:gd name="f11" fmla="val 388"/>
                  <a:gd name="f12" fmla="val 1748"/>
                  <a:gd name="f13" fmla="val 455"/>
                  <a:gd name="f14" fmla="val 1815"/>
                  <a:gd name="f15" fmla="val 522"/>
                  <a:gd name="f16" fmla="val 589"/>
                  <a:gd name="f17" fmla="val 657"/>
                  <a:gd name="f18" fmla="val 724"/>
                  <a:gd name="f19" fmla="val 1546"/>
                  <a:gd name="f20" fmla="val 791"/>
                  <a:gd name="f21" fmla="val 1479"/>
                  <a:gd name="f22" fmla="val 858"/>
                  <a:gd name="f23" fmla="val 1412"/>
                  <a:gd name="f24" fmla="val 1277"/>
                  <a:gd name="f25" fmla="val 926"/>
                  <a:gd name="f26" fmla="val 1210"/>
                  <a:gd name="f27" fmla="val 993"/>
                  <a:gd name="f28" fmla="val 911"/>
                  <a:gd name="f29" fmla="val 1053"/>
                  <a:gd name="f30" fmla="val 613"/>
                  <a:gd name="f31" fmla="val 1006"/>
                  <a:gd name="f32" fmla="val 314"/>
                  <a:gd name="f33" fmla="val 1089"/>
                  <a:gd name="f34" fmla="val 339"/>
                  <a:gd name="f35" fmla="val 1057"/>
                  <a:gd name="f36" fmla="val 371"/>
                  <a:gd name="f37" fmla="val 1025"/>
                  <a:gd name="f38" fmla="val 403"/>
                  <a:gd name="f39" fmla="val 471"/>
                  <a:gd name="f40" fmla="val 605"/>
                  <a:gd name="f41" fmla="val 672"/>
                  <a:gd name="f42" fmla="val 852"/>
                  <a:gd name="f43" fmla="val 410"/>
                  <a:gd name="f44" fmla="val 1091"/>
                  <a:gd name="f45" fmla="val 1358"/>
                  <a:gd name="f46" fmla="val 1043"/>
                  <a:gd name="f47" fmla="val 720"/>
                  <a:gd name="f48" fmla="val 138"/>
                  <a:gd name="f49" fmla="val 336"/>
                  <a:gd name="f50" fmla="val 202"/>
                  <a:gd name="f51" fmla="val 134"/>
                  <a:gd name="f52" fmla="val 67"/>
                  <a:gd name="f53" fmla="val 1060"/>
                  <a:gd name="f54" fmla="val 1127"/>
                  <a:gd name="f55" fmla="val 1262"/>
                  <a:gd name="f56" fmla="val 1316"/>
                  <a:gd name="f57" fmla="val 44"/>
                  <a:gd name="f58" fmla="val 1414"/>
                  <a:gd name="f59" fmla="val 96"/>
                  <a:gd name="f60" fmla="val 109"/>
                  <a:gd name="f61" fmla="val 122"/>
                  <a:gd name="f62" fmla="val 1409"/>
                  <a:gd name="f63" fmla="val 1396"/>
                  <a:gd name="f64" fmla="val 174"/>
                  <a:gd name="f65" fmla="val 1377"/>
                  <a:gd name="f66" fmla="val 190"/>
                  <a:gd name="f67" fmla="val 1357"/>
                  <a:gd name="f68" fmla="val 193"/>
                  <a:gd name="f69" fmla="val 1339"/>
                  <a:gd name="f70" fmla="val 200"/>
                  <a:gd name="f71" fmla="val 1341"/>
                  <a:gd name="f72" fmla="val 208"/>
                  <a:gd name="f73" fmla="val 1342"/>
                  <a:gd name="f74" fmla="val 215"/>
                  <a:gd name="f75" fmla="val 269"/>
                  <a:gd name="f76" fmla="val 1329"/>
                  <a:gd name="f77" fmla="val 1008"/>
                  <a:gd name="f78" fmla="val 1345"/>
                  <a:gd name="f79" fmla="val 1194"/>
                  <a:gd name="f80" fmla="val 1950"/>
                  <a:gd name="f81" fmla="val 2017"/>
                  <a:gd name="f82" fmla="val 2084"/>
                  <a:gd name="f83" fmla="val 253"/>
                  <a:gd name="f84" fmla="val 119"/>
                  <a:gd name="f85" fmla="val 52"/>
                  <a:gd name="f86" fmla="val 1576"/>
                  <a:gd name="f87" fmla="val 17"/>
                  <a:gd name="f88" fmla="val 1468"/>
                  <a:gd name="f89" fmla="*/ f0 1 2085"/>
                  <a:gd name="f90" fmla="*/ f1 1 1415"/>
                  <a:gd name="f91" fmla="val f2"/>
                  <a:gd name="f92" fmla="val f3"/>
                  <a:gd name="f93" fmla="val f4"/>
                  <a:gd name="f94" fmla="+- f93 0 f91"/>
                  <a:gd name="f95" fmla="+- f92 0 f91"/>
                  <a:gd name="f96" fmla="*/ f95 1 2085"/>
                  <a:gd name="f97" fmla="*/ f94 1 1415"/>
                  <a:gd name="f98" fmla="*/ f91 1 f96"/>
                  <a:gd name="f99" fmla="*/ f92 1 f96"/>
                  <a:gd name="f100" fmla="*/ f91 1 f97"/>
                  <a:gd name="f101" fmla="*/ f93 1 f97"/>
                  <a:gd name="f102" fmla="*/ f98 f89 1"/>
                  <a:gd name="f103" fmla="*/ f99 f89 1"/>
                  <a:gd name="f104" fmla="*/ f101 f90 1"/>
                  <a:gd name="f105" fmla="*/ f100 f9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2" t="f105" r="f103" b="f104"/>
                <a:pathLst>
                  <a:path w="2085" h="1415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2" y="f13"/>
                      <a:pt x="f14" y="f15"/>
                    </a:cubicBezTo>
                    <a:cubicBezTo>
                      <a:pt x="f12" y="f16"/>
                      <a:pt x="f12" y="f16"/>
                      <a:pt x="f12" y="f17"/>
                    </a:cubicBezTo>
                    <a:cubicBezTo>
                      <a:pt x="f10" y="f18"/>
                      <a:pt x="f19" y="f20"/>
                      <a:pt x="f21" y="f22"/>
                    </a:cubicBezTo>
                    <a:cubicBezTo>
                      <a:pt x="f23" y="f22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lnTo>
                      <a:pt x="f32" y="f33"/>
                    </a:lnTo>
                    <a:cubicBezTo>
                      <a:pt x="f34" y="f35"/>
                      <a:pt x="f36" y="f37"/>
                      <a:pt x="f38" y="f27"/>
                    </a:cubicBezTo>
                    <a:cubicBezTo>
                      <a:pt x="f39" y="f22"/>
                      <a:pt x="f40" y="f18"/>
                      <a:pt x="f41" y="f16"/>
                    </a:cubicBezTo>
                    <a:cubicBezTo>
                      <a:pt x="f42" y="f43"/>
                      <a:pt x="f44" y="f6"/>
                      <a:pt x="f5" y="f6"/>
                    </a:cubicBezTo>
                    <a:close/>
                    <a:moveTo>
                      <a:pt x="f45" y="f2"/>
                    </a:moveTo>
                    <a:cubicBezTo>
                      <a:pt x="f46" y="f2"/>
                      <a:pt x="f47" y="f48"/>
                      <a:pt x="f39" y="f11"/>
                    </a:cubicBezTo>
                    <a:cubicBezTo>
                      <a:pt x="f49" y="f15"/>
                      <a:pt x="f50" y="f18"/>
                      <a:pt x="f51" y="f25"/>
                    </a:cubicBezTo>
                    <a:cubicBezTo>
                      <a:pt x="f52" y="f53"/>
                      <a:pt x="f52" y="f54"/>
                      <a:pt x="f2" y="f55"/>
                    </a:cubicBezTo>
                    <a:cubicBezTo>
                      <a:pt x="f2" y="f56"/>
                      <a:pt x="f57" y="f58"/>
                      <a:pt x="f59" y="f58"/>
                    </a:cubicBezTo>
                    <a:cubicBezTo>
                      <a:pt x="f60" y="f58"/>
                      <a:pt x="f61" y="f62"/>
                      <a:pt x="f51" y="f63"/>
                    </a:cubicBezTo>
                    <a:cubicBezTo>
                      <a:pt x="f64" y="f65"/>
                      <a:pt x="f66" y="f67"/>
                      <a:pt x="f68" y="f69"/>
                    </a:cubicBezTo>
                    <a:lnTo>
                      <a:pt x="f68" y="f69"/>
                    </a:lnTo>
                    <a:cubicBezTo>
                      <a:pt x="f70" y="f71"/>
                      <a:pt x="f72" y="f73"/>
                      <a:pt x="f74" y="f73"/>
                    </a:cubicBezTo>
                    <a:lnTo>
                      <a:pt x="f74" y="f73"/>
                    </a:lnTo>
                    <a:lnTo>
                      <a:pt x="f75" y="f63"/>
                    </a:lnTo>
                    <a:cubicBezTo>
                      <a:pt x="f75" y="f76"/>
                      <a:pt x="f75" y="f76"/>
                      <a:pt x="f75" y="f76"/>
                    </a:cubicBezTo>
                    <a:cubicBezTo>
                      <a:pt x="f40" y="f55"/>
                      <a:pt x="f77" y="f76"/>
                      <a:pt x="f78" y="f79"/>
                    </a:cubicBezTo>
                    <a:cubicBezTo>
                      <a:pt x="f19" y="f53"/>
                      <a:pt x="f14" y="f25"/>
                      <a:pt x="f80" y="f18"/>
                    </a:cubicBezTo>
                    <a:cubicBezTo>
                      <a:pt x="f81" y="f17"/>
                      <a:pt x="f82" y="f15"/>
                      <a:pt x="f81" y="f11"/>
                    </a:cubicBezTo>
                    <a:cubicBezTo>
                      <a:pt x="f80" y="f83"/>
                      <a:pt x="f14" y="f84"/>
                      <a:pt x="f10" y="f85"/>
                    </a:cubicBezTo>
                    <a:cubicBezTo>
                      <a:pt x="f86" y="f87"/>
                      <a:pt x="f88" y="f2"/>
                      <a:pt x="f45" y="f2"/>
                    </a:cubicBezTo>
                    <a:close/>
                  </a:path>
                </a:pathLst>
              </a:custGeom>
              <a:solidFill>
                <a:srgbClr val="47201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9" name="Google Shape;3193;p99">
                <a:extLst>
                  <a:ext uri="{FF2B5EF4-FFF2-40B4-BE49-F238E27FC236}">
                    <a16:creationId xmlns:a16="http://schemas.microsoft.com/office/drawing/2014/main" id="{CD9C8BC7-6C4D-E065-2F82-0A6EC10363E3}"/>
                  </a:ext>
                </a:extLst>
              </p:cNvPr>
              <p:cNvSpPr/>
              <p:nvPr/>
            </p:nvSpPr>
            <p:spPr>
              <a:xfrm>
                <a:off x="6420624" y="4642628"/>
                <a:ext cx="27715" cy="2419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67"/>
                  <a:gd name="f4" fmla="val 1979"/>
                  <a:gd name="f5" fmla="val 135"/>
                  <a:gd name="f6" fmla="val 1"/>
                  <a:gd name="f7" fmla="val 68"/>
                  <a:gd name="f8" fmla="val 203"/>
                  <a:gd name="f9" fmla="val 202"/>
                  <a:gd name="f10" fmla="val 270"/>
                  <a:gd name="f11" fmla="val 269"/>
                  <a:gd name="f12" fmla="val 337"/>
                  <a:gd name="f13" fmla="val 538"/>
                  <a:gd name="f14" fmla="val 539"/>
                  <a:gd name="f15" fmla="val 740"/>
                  <a:gd name="f16" fmla="val 673"/>
                  <a:gd name="f17" fmla="val 942"/>
                  <a:gd name="f18" fmla="val 808"/>
                  <a:gd name="f19" fmla="val 1076"/>
                  <a:gd name="f20" fmla="val 1009"/>
                  <a:gd name="f21" fmla="val 1412"/>
                  <a:gd name="f22" fmla="val 1278"/>
                  <a:gd name="f23" fmla="val 1748"/>
                  <a:gd name="f24" fmla="val 1682"/>
                  <a:gd name="f25" fmla="val 2085"/>
                  <a:gd name="f26" fmla="val 1951"/>
                  <a:gd name="f27" fmla="val 2104"/>
                  <a:gd name="f28" fmla="val 1970"/>
                  <a:gd name="f29" fmla="val 2130"/>
                  <a:gd name="f30" fmla="val 1978"/>
                  <a:gd name="f31" fmla="val 2154"/>
                  <a:gd name="f32" fmla="val 2213"/>
                  <a:gd name="f33" fmla="val 1931"/>
                  <a:gd name="f34" fmla="val 2219"/>
                  <a:gd name="f35" fmla="val 1883"/>
                  <a:gd name="f36" fmla="val 1950"/>
                  <a:gd name="f37" fmla="val 1480"/>
                  <a:gd name="f38" fmla="val 1681"/>
                  <a:gd name="f39" fmla="val 1077"/>
                  <a:gd name="f40" fmla="val 472"/>
                  <a:gd name="f41" fmla="val 404"/>
                  <a:gd name="f42" fmla="val 471"/>
                  <a:gd name="f43" fmla="*/ f0 1 2267"/>
                  <a:gd name="f44" fmla="*/ f1 1 1979"/>
                  <a:gd name="f45" fmla="val f2"/>
                  <a:gd name="f46" fmla="val f3"/>
                  <a:gd name="f47" fmla="val f4"/>
                  <a:gd name="f48" fmla="+- f47 0 f45"/>
                  <a:gd name="f49" fmla="+- f46 0 f45"/>
                  <a:gd name="f50" fmla="*/ f49 1 2267"/>
                  <a:gd name="f51" fmla="*/ f48 1 1979"/>
                  <a:gd name="f52" fmla="*/ f45 1 f50"/>
                  <a:gd name="f53" fmla="*/ f46 1 f50"/>
                  <a:gd name="f54" fmla="*/ f45 1 f51"/>
                  <a:gd name="f55" fmla="*/ f47 1 f51"/>
                  <a:gd name="f56" fmla="*/ f52 f43 1"/>
                  <a:gd name="f57" fmla="*/ f53 f43 1"/>
                  <a:gd name="f58" fmla="*/ f55 f44 1"/>
                  <a:gd name="f59" fmla="*/ f54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6" t="f59" r="f57" b="f58"/>
                <a:pathLst>
                  <a:path w="2267" h="1979">
                    <a:moveTo>
                      <a:pt x="f5" y="f6"/>
                    </a:moveTo>
                    <a:cubicBezTo>
                      <a:pt x="f7" y="f6"/>
                      <a:pt x="f2" y="f7"/>
                      <a:pt x="f7" y="f5"/>
                    </a:cubicBezTo>
                    <a:cubicBezTo>
                      <a:pt x="f5" y="f8"/>
                      <a:pt x="f9" y="f10"/>
                      <a:pt x="f11" y="f12"/>
                    </a:cubicBezTo>
                    <a:lnTo>
                      <a:pt x="f13" y="f14"/>
                    </a:ln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0"/>
                    </a:cubicBezTo>
                    <a:cubicBezTo>
                      <a:pt x="f32" y="f30"/>
                      <a:pt x="f3" y="f33"/>
                      <a:pt x="f34" y="f35"/>
                    </a:cubicBezTo>
                    <a:cubicBezTo>
                      <a:pt x="f36" y="f37"/>
                      <a:pt x="f38" y="f39"/>
                      <a:pt x="f22" y="f18"/>
                    </a:cubicBezTo>
                    <a:cubicBezTo>
                      <a:pt x="f19" y="f16"/>
                      <a:pt x="f17" y="f40"/>
                      <a:pt x="f15" y="f41"/>
                    </a:cubicBezTo>
                    <a:cubicBezTo>
                      <a:pt x="f16" y="f10"/>
                      <a:pt x="f13" y="f8"/>
                      <a:pt x="f42" y="f8"/>
                    </a:cubicBezTo>
                    <a:cubicBezTo>
                      <a:pt x="f12" y="f7"/>
                      <a:pt x="f11" y="f6"/>
                      <a:pt x="f5" y="f6"/>
                    </a:cubicBezTo>
                    <a:close/>
                  </a:path>
                </a:pathLst>
              </a:custGeom>
              <a:solidFill>
                <a:srgbClr val="47201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0" name="Google Shape;3194;p99">
                <a:extLst>
                  <a:ext uri="{FF2B5EF4-FFF2-40B4-BE49-F238E27FC236}">
                    <a16:creationId xmlns:a16="http://schemas.microsoft.com/office/drawing/2014/main" id="{2AE43260-25A6-A426-4606-98AABD625561}"/>
                  </a:ext>
                </a:extLst>
              </p:cNvPr>
              <p:cNvSpPr/>
              <p:nvPr/>
            </p:nvSpPr>
            <p:spPr>
              <a:xfrm>
                <a:off x="6472406" y="3607262"/>
                <a:ext cx="113458" cy="16731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279"/>
                  <a:gd name="f4" fmla="val 13684"/>
                  <a:gd name="f5" fmla="val 6614"/>
                  <a:gd name="f6" fmla="val 6494"/>
                  <a:gd name="f7" fmla="val 6373"/>
                  <a:gd name="f8" fmla="val 32"/>
                  <a:gd name="f9" fmla="val 6253"/>
                  <a:gd name="f10" fmla="val 103"/>
                  <a:gd name="f11" fmla="val 6051"/>
                  <a:gd name="f12" fmla="val 237"/>
                  <a:gd name="f13" fmla="val 5850"/>
                  <a:gd name="f14" fmla="val 439"/>
                  <a:gd name="f15" fmla="val 5782"/>
                  <a:gd name="f16" fmla="val 708"/>
                  <a:gd name="f17" fmla="val 5513"/>
                  <a:gd name="f18" fmla="val 1582"/>
                  <a:gd name="f19" fmla="val 5245"/>
                  <a:gd name="f20" fmla="val 2456"/>
                  <a:gd name="f21" fmla="val 5110"/>
                  <a:gd name="f22" fmla="val 3397"/>
                  <a:gd name="f23" fmla="val 5058"/>
                  <a:gd name="f24" fmla="val 3712"/>
                  <a:gd name="f25" fmla="val 4882"/>
                  <a:gd name="f26" fmla="val 4478"/>
                  <a:gd name="f27" fmla="val 4551"/>
                  <a:gd name="f28" fmla="val 4459"/>
                  <a:gd name="f29" fmla="val 4354"/>
                  <a:gd name="f30" fmla="val 4418"/>
                  <a:gd name="f31" fmla="val 4236"/>
                  <a:gd name="f32" fmla="val 4271"/>
                  <a:gd name="f33" fmla="val 3833"/>
                  <a:gd name="f34" fmla="val 3666"/>
                  <a:gd name="f35" fmla="val 3698"/>
                  <a:gd name="f36" fmla="val 2927"/>
                  <a:gd name="f37" fmla="val 2187"/>
                  <a:gd name="f38" fmla="val 1985"/>
                  <a:gd name="f39" fmla="val 3631"/>
                  <a:gd name="f40" fmla="val 1784"/>
                  <a:gd name="f41" fmla="val 3429"/>
                  <a:gd name="f42" fmla="val 3295"/>
                  <a:gd name="f43" fmla="val 2959"/>
                  <a:gd name="f44" fmla="val 2757"/>
                  <a:gd name="f45" fmla="val 2321"/>
                  <a:gd name="f46" fmla="val 2690"/>
                  <a:gd name="f47" fmla="val 2658"/>
                  <a:gd name="f48" fmla="val 2287"/>
                  <a:gd name="f49" fmla="val 4069"/>
                  <a:gd name="f50" fmla="val 2421"/>
                  <a:gd name="f51" fmla="val 5683"/>
                  <a:gd name="f52" fmla="val 1749"/>
                  <a:gd name="f53" fmla="val 7027"/>
                  <a:gd name="f54" fmla="val 1278"/>
                  <a:gd name="f55" fmla="val 8238"/>
                  <a:gd name="f56" fmla="val 673"/>
                  <a:gd name="f57" fmla="val 9313"/>
                  <a:gd name="f58" fmla="val 1"/>
                  <a:gd name="f59" fmla="val 10389"/>
                  <a:gd name="f60" fmla="val 7060"/>
                  <a:gd name="f61" fmla="val 13683"/>
                  <a:gd name="f62" fmla="val 7665"/>
                  <a:gd name="f63" fmla="val 12137"/>
                  <a:gd name="f64" fmla="val 8068"/>
                  <a:gd name="f65" fmla="val 10456"/>
                  <a:gd name="f66" fmla="val 8606"/>
                  <a:gd name="f67" fmla="val 8910"/>
                  <a:gd name="f68" fmla="val 8875"/>
                  <a:gd name="f69" fmla="val 8372"/>
                  <a:gd name="f70" fmla="val 9077"/>
                  <a:gd name="f71" fmla="val 7901"/>
                  <a:gd name="f72" fmla="val 9211"/>
                  <a:gd name="f73" fmla="val 7364"/>
                  <a:gd name="f74" fmla="val 9278"/>
                  <a:gd name="f75" fmla="val 6893"/>
                  <a:gd name="f76" fmla="val 6422"/>
                  <a:gd name="f77" fmla="val 5952"/>
                  <a:gd name="f78" fmla="val 9144"/>
                  <a:gd name="f79" fmla="val 4943"/>
                  <a:gd name="f80" fmla="val 9009"/>
                  <a:gd name="f81" fmla="val 3935"/>
                  <a:gd name="f82" fmla="val 8740"/>
                  <a:gd name="f83" fmla="val 2994"/>
                  <a:gd name="f84" fmla="val 8620"/>
                  <a:gd name="f85" fmla="val 2332"/>
                  <a:gd name="f86" fmla="val 7638"/>
                  <a:gd name="f87" fmla="*/ f0 1 9279"/>
                  <a:gd name="f88" fmla="*/ f1 1 13684"/>
                  <a:gd name="f89" fmla="val f2"/>
                  <a:gd name="f90" fmla="val f3"/>
                  <a:gd name="f91" fmla="val f4"/>
                  <a:gd name="f92" fmla="+- f91 0 f89"/>
                  <a:gd name="f93" fmla="+- f90 0 f89"/>
                  <a:gd name="f94" fmla="*/ f93 1 9279"/>
                  <a:gd name="f95" fmla="*/ f92 1 13684"/>
                  <a:gd name="f96" fmla="*/ f89 1 f94"/>
                  <a:gd name="f97" fmla="*/ f90 1 f94"/>
                  <a:gd name="f98" fmla="*/ f89 1 f95"/>
                  <a:gd name="f99" fmla="*/ f91 1 f95"/>
                  <a:gd name="f100" fmla="*/ f96 f87 1"/>
                  <a:gd name="f101" fmla="*/ f97 f87 1"/>
                  <a:gd name="f102" fmla="*/ f99 f88 1"/>
                  <a:gd name="f103" fmla="*/ f98 f8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0" t="f103" r="f101" b="f102"/>
                <a:pathLst>
                  <a:path w="9279" h="13684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5" y="f37"/>
                    </a:cubicBezTo>
                    <a:cubicBezTo>
                      <a:pt x="f35" y="f38"/>
                      <a:pt x="f39" y="f40"/>
                      <a:pt x="f41" y="f40"/>
                    </a:cubicBezTo>
                    <a:lnTo>
                      <a:pt x="f42" y="f40"/>
                    </a:lnTo>
                    <a:cubicBezTo>
                      <a:pt x="f43" y="f38"/>
                      <a:pt x="f44" y="f45"/>
                      <a:pt x="f46" y="f47"/>
                    </a:cubicBezTo>
                    <a:cubicBezTo>
                      <a:pt x="f48" y="f49"/>
                      <a:pt x="f50" y="f51"/>
                      <a:pt x="f52" y="f53"/>
                    </a:cubicBez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cubicBezTo>
                      <a:pt x="f68" y="f69"/>
                      <a:pt x="f70" y="f71"/>
                      <a:pt x="f72" y="f73"/>
                    </a:cubicBezTo>
                    <a:cubicBezTo>
                      <a:pt x="f74" y="f75"/>
                      <a:pt x="f74" y="f76"/>
                      <a:pt x="f72" y="f77"/>
                    </a:cubicBezTo>
                    <a:cubicBezTo>
                      <a:pt x="f78" y="f79"/>
                      <a:pt x="f80" y="f81"/>
                      <a:pt x="f82" y="f83"/>
                    </a:cubicBezTo>
                    <a:cubicBezTo>
                      <a:pt x="f84" y="f85"/>
                      <a:pt x="f86" y="f2"/>
                      <a:pt x="f5" y="f2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1" name="Google Shape;3195;p99">
                <a:extLst>
                  <a:ext uri="{FF2B5EF4-FFF2-40B4-BE49-F238E27FC236}">
                    <a16:creationId xmlns:a16="http://schemas.microsoft.com/office/drawing/2014/main" id="{50CF7812-5487-8C5C-9FBE-8476AE7B3759}"/>
                  </a:ext>
                </a:extLst>
              </p:cNvPr>
              <p:cNvSpPr/>
              <p:nvPr/>
            </p:nvSpPr>
            <p:spPr>
              <a:xfrm>
                <a:off x="6889181" y="4469184"/>
                <a:ext cx="219492" cy="20059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951"/>
                  <a:gd name="f4" fmla="val 16405"/>
                  <a:gd name="f5" fmla="val 15933"/>
                  <a:gd name="f6" fmla="val 1"/>
                  <a:gd name="f7" fmla="val 2354"/>
                  <a:gd name="f8" fmla="val 1479"/>
                  <a:gd name="f9" fmla="val 16404"/>
                  <a:gd name="f10" fmla="val 17950"/>
                  <a:gd name="f11" fmla="val 15463"/>
                  <a:gd name="f12" fmla="*/ f0 1 17951"/>
                  <a:gd name="f13" fmla="*/ f1 1 16405"/>
                  <a:gd name="f14" fmla="val f2"/>
                  <a:gd name="f15" fmla="val f3"/>
                  <a:gd name="f16" fmla="val f4"/>
                  <a:gd name="f17" fmla="+- f16 0 f14"/>
                  <a:gd name="f18" fmla="+- f15 0 f14"/>
                  <a:gd name="f19" fmla="*/ f18 1 17951"/>
                  <a:gd name="f20" fmla="*/ f17 1 16405"/>
                  <a:gd name="f21" fmla="*/ f14 1 f19"/>
                  <a:gd name="f22" fmla="*/ f15 1 f19"/>
                  <a:gd name="f23" fmla="*/ f14 1 f20"/>
                  <a:gd name="f24" fmla="*/ f16 1 f20"/>
                  <a:gd name="f25" fmla="*/ f21 f12 1"/>
                  <a:gd name="f26" fmla="*/ f22 f12 1"/>
                  <a:gd name="f27" fmla="*/ f24 f13 1"/>
                  <a:gd name="f28" fmla="*/ f2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17951" h="16405">
                    <a:moveTo>
                      <a:pt x="f5" y="f6"/>
                    </a:moveTo>
                    <a:lnTo>
                      <a:pt x="f2" y="f7"/>
                    </a:lnTo>
                    <a:lnTo>
                      <a:pt x="f8" y="f9"/>
                    </a:lnTo>
                    <a:lnTo>
                      <a:pt x="f10" y="f11"/>
                    </a:ln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F3AD7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2" name="Google Shape;3196;p99">
                <a:extLst>
                  <a:ext uri="{FF2B5EF4-FFF2-40B4-BE49-F238E27FC236}">
                    <a16:creationId xmlns:a16="http://schemas.microsoft.com/office/drawing/2014/main" id="{98913CC9-E2D4-3DE3-BEF1-B68A9553251A}"/>
                  </a:ext>
                </a:extLst>
              </p:cNvPr>
              <p:cNvSpPr/>
              <p:nvPr/>
            </p:nvSpPr>
            <p:spPr>
              <a:xfrm>
                <a:off x="6742858" y="4609746"/>
                <a:ext cx="387193" cy="17510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1665"/>
                  <a:gd name="f4" fmla="val 14321"/>
                  <a:gd name="f5" fmla="val 30455"/>
                  <a:gd name="f6" fmla="val 1"/>
                  <a:gd name="f7" fmla="val 25583"/>
                  <a:gd name="f8" fmla="val 415"/>
                  <a:gd name="f9" fmla="val 21230"/>
                  <a:gd name="f10" fmla="val 2549"/>
                  <a:gd name="f11" fmla="val 16565"/>
                  <a:gd name="f12" fmla="val 15179"/>
                  <a:gd name="f13" fmla="val 13766"/>
                  <a:gd name="f14" fmla="val 2360"/>
                  <a:gd name="f15" fmla="val 12303"/>
                  <a:gd name="f16" fmla="val 1883"/>
                  <a:gd name="f17" fmla="val 12035"/>
                  <a:gd name="f18" fmla="val 2623"/>
                  <a:gd name="f19" fmla="val 11631"/>
                  <a:gd name="f20" fmla="val 3295"/>
                  <a:gd name="f21" fmla="val 11026"/>
                  <a:gd name="f22" fmla="val 3833"/>
                  <a:gd name="f23" fmla="val 9211"/>
                  <a:gd name="f24" fmla="val 5245"/>
                  <a:gd name="f25" fmla="val 5581"/>
                  <a:gd name="f26" fmla="val 6589"/>
                  <a:gd name="f27" fmla="val 3362"/>
                  <a:gd name="f28" fmla="val 8068"/>
                  <a:gd name="f29" fmla="val 1211"/>
                  <a:gd name="f30" fmla="val 9413"/>
                  <a:gd name="f31" fmla="val 11833"/>
                  <a:gd name="f32" fmla="val 270"/>
                  <a:gd name="f33" fmla="val 14320"/>
                  <a:gd name="f34" fmla="val 11161"/>
                  <a:gd name="f35" fmla="*/ f0 1 31665"/>
                  <a:gd name="f36" fmla="*/ f1 1 14321"/>
                  <a:gd name="f37" fmla="val f2"/>
                  <a:gd name="f38" fmla="val f3"/>
                  <a:gd name="f39" fmla="val f4"/>
                  <a:gd name="f40" fmla="+- f39 0 f37"/>
                  <a:gd name="f41" fmla="+- f38 0 f37"/>
                  <a:gd name="f42" fmla="*/ f41 1 31665"/>
                  <a:gd name="f43" fmla="*/ f40 1 14321"/>
                  <a:gd name="f44" fmla="*/ f37 1 f42"/>
                  <a:gd name="f45" fmla="*/ f38 1 f42"/>
                  <a:gd name="f46" fmla="*/ f37 1 f43"/>
                  <a:gd name="f47" fmla="*/ f39 1 f43"/>
                  <a:gd name="f48" fmla="*/ f44 f35 1"/>
                  <a:gd name="f49" fmla="*/ f45 f35 1"/>
                  <a:gd name="f50" fmla="*/ f47 f36 1"/>
                  <a:gd name="f51" fmla="*/ f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8" t="f51" r="f49" b="f50"/>
                <a:pathLst>
                  <a:path w="31665" h="14321">
                    <a:moveTo>
                      <a:pt x="f5" y="f6"/>
                    </a:moveTo>
                    <a:cubicBezTo>
                      <a:pt x="f7" y="f8"/>
                      <a:pt x="f9" y="f10"/>
                      <a:pt x="f11" y="f10"/>
                    </a:cubicBezTo>
                    <a:cubicBezTo>
                      <a:pt x="f12" y="f10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6" y="f31"/>
                      <a:pt x="f32" y="f33"/>
                    </a:cubicBezTo>
                    <a:lnTo>
                      <a:pt x="f3" y="f34"/>
                    </a:ln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AF825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3" name="Google Shape;3197;p99">
                <a:extLst>
                  <a:ext uri="{FF2B5EF4-FFF2-40B4-BE49-F238E27FC236}">
                    <a16:creationId xmlns:a16="http://schemas.microsoft.com/office/drawing/2014/main" id="{10342DEC-58BE-364C-FF23-C7D4C4945F7E}"/>
                  </a:ext>
                </a:extLst>
              </p:cNvPr>
              <p:cNvSpPr/>
              <p:nvPr/>
            </p:nvSpPr>
            <p:spPr>
              <a:xfrm>
                <a:off x="6746964" y="4721540"/>
                <a:ext cx="380619" cy="4112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1128"/>
                  <a:gd name="f4" fmla="val 3362"/>
                  <a:gd name="f5" fmla="val 1"/>
                  <a:gd name="f6" fmla="val 31127"/>
                  <a:gd name="f7" fmla="*/ f0 1 31128"/>
                  <a:gd name="f8" fmla="*/ f1 1 3362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31128"/>
                  <a:gd name="f15" fmla="*/ f12 1 3362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31128" h="3362" fill="none">
                    <a:moveTo>
                      <a:pt x="f5" y="f4"/>
                    </a:moveTo>
                    <a:lnTo>
                      <a:pt x="f6" y="f5"/>
                    </a:ln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4" name="Google Shape;3198;p99">
                <a:extLst>
                  <a:ext uri="{FF2B5EF4-FFF2-40B4-BE49-F238E27FC236}">
                    <a16:creationId xmlns:a16="http://schemas.microsoft.com/office/drawing/2014/main" id="{3D0072EC-1290-F21C-0929-7667A3CEE336}"/>
                  </a:ext>
                </a:extLst>
              </p:cNvPr>
              <p:cNvSpPr/>
              <p:nvPr/>
            </p:nvSpPr>
            <p:spPr>
              <a:xfrm>
                <a:off x="7056049" y="4652494"/>
                <a:ext cx="63313" cy="7729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178"/>
                  <a:gd name="f4" fmla="val 6321"/>
                  <a:gd name="f5" fmla="val 1"/>
                  <a:gd name="f6" fmla="val 6320"/>
                  <a:gd name="f7" fmla="val 135"/>
                  <a:gd name="f8" fmla="val 740"/>
                  <a:gd name="f9" fmla="val 404"/>
                  <a:gd name="f10" fmla="val 5177"/>
                  <a:gd name="f11" fmla="*/ f0 1 5178"/>
                  <a:gd name="f12" fmla="*/ f1 1 6321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5178"/>
                  <a:gd name="f19" fmla="*/ f16 1 6321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5178" h="6321" fill="none">
                    <a:moveTo>
                      <a:pt x="f5" y="f6"/>
                    </a:moveTo>
                    <a:cubicBezTo>
                      <a:pt x="f7" y="f6"/>
                      <a:pt x="f8" y="f9"/>
                      <a:pt x="f10" y="f5"/>
                    </a:cubicBez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5" name="Google Shape;3199;p99">
                <a:extLst>
                  <a:ext uri="{FF2B5EF4-FFF2-40B4-BE49-F238E27FC236}">
                    <a16:creationId xmlns:a16="http://schemas.microsoft.com/office/drawing/2014/main" id="{6FAD8C63-A74D-F3C1-2B00-C13BFF5423B6}"/>
                  </a:ext>
                </a:extLst>
              </p:cNvPr>
              <p:cNvSpPr/>
              <p:nvPr/>
            </p:nvSpPr>
            <p:spPr>
              <a:xfrm>
                <a:off x="6845619" y="4675519"/>
                <a:ext cx="20555" cy="2055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81"/>
                  <a:gd name="f4" fmla="*/ f0 1 1681"/>
                  <a:gd name="f5" fmla="*/ f1 1 1681"/>
                  <a:gd name="f6" fmla="val f2"/>
                  <a:gd name="f7" fmla="val f3"/>
                  <a:gd name="f8" fmla="+- f7 0 f6"/>
                  <a:gd name="f9" fmla="*/ f8 1 1681"/>
                  <a:gd name="f10" fmla="*/ f6 1 f9"/>
                  <a:gd name="f11" fmla="*/ f7 1 f9"/>
                  <a:gd name="f12" fmla="*/ f10 f4 1"/>
                  <a:gd name="f13" fmla="*/ f11 f4 1"/>
                  <a:gd name="f14" fmla="*/ f11 f5 1"/>
                  <a:gd name="f15" fmla="*/ f10 f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2" t="f15" r="f13" b="f14"/>
                <a:pathLst>
                  <a:path w="1681" h="1681" fill="none">
                    <a:moveTo>
                      <a:pt x="f2" y="f2"/>
                    </a:moveTo>
                    <a:lnTo>
                      <a:pt x="f3" y="f3"/>
                    </a:ln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6" name="Google Shape;3200;p99">
                <a:extLst>
                  <a:ext uri="{FF2B5EF4-FFF2-40B4-BE49-F238E27FC236}">
                    <a16:creationId xmlns:a16="http://schemas.microsoft.com/office/drawing/2014/main" id="{64B651C3-87F3-8D90-7131-B43220A43975}"/>
                  </a:ext>
                </a:extLst>
              </p:cNvPr>
              <p:cNvSpPr/>
              <p:nvPr/>
            </p:nvSpPr>
            <p:spPr>
              <a:xfrm>
                <a:off x="6863696" y="4666475"/>
                <a:ext cx="19732" cy="2138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13"/>
                  <a:gd name="f4" fmla="val 1749"/>
                  <a:gd name="f5" fmla="val 1"/>
                  <a:gd name="f6" fmla="val 1614"/>
                  <a:gd name="f7" fmla="val 1748"/>
                  <a:gd name="f8" fmla="*/ f0 1 1613"/>
                  <a:gd name="f9" fmla="*/ f1 1 1749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1613"/>
                  <a:gd name="f16" fmla="*/ f13 1 1749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1613" h="1749" fill="none">
                    <a:moveTo>
                      <a:pt x="f2" y="f5"/>
                    </a:moveTo>
                    <a:lnTo>
                      <a:pt x="f6" y="f7"/>
                    </a:ln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7" name="Google Shape;3201;p99">
                <a:extLst>
                  <a:ext uri="{FF2B5EF4-FFF2-40B4-BE49-F238E27FC236}">
                    <a16:creationId xmlns:a16="http://schemas.microsoft.com/office/drawing/2014/main" id="{BA6D5295-960A-4B36-5462-5C50191D05FF}"/>
                  </a:ext>
                </a:extLst>
              </p:cNvPr>
              <p:cNvSpPr/>
              <p:nvPr/>
            </p:nvSpPr>
            <p:spPr>
              <a:xfrm>
                <a:off x="6880960" y="4654149"/>
                <a:ext cx="19732" cy="2055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13"/>
                  <a:gd name="f4" fmla="val 1681"/>
                  <a:gd name="f5" fmla="val 1614"/>
                  <a:gd name="f6" fmla="*/ f0 1 1613"/>
                  <a:gd name="f7" fmla="*/ f1 1 1681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1613"/>
                  <a:gd name="f14" fmla="*/ f11 1 1681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1613" h="1681" fill="none">
                    <a:moveTo>
                      <a:pt x="f2" y="f2"/>
                    </a:moveTo>
                    <a:lnTo>
                      <a:pt x="f5" y="f4"/>
                    </a:ln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8" name="Google Shape;3202;p99">
                <a:extLst>
                  <a:ext uri="{FF2B5EF4-FFF2-40B4-BE49-F238E27FC236}">
                    <a16:creationId xmlns:a16="http://schemas.microsoft.com/office/drawing/2014/main" id="{5AEC4617-BB7B-C9B4-FDBE-B523D2FC790C}"/>
                  </a:ext>
                </a:extLst>
              </p:cNvPr>
              <p:cNvSpPr/>
              <p:nvPr/>
            </p:nvSpPr>
            <p:spPr>
              <a:xfrm>
                <a:off x="6846432" y="4623636"/>
                <a:ext cx="36996" cy="3380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026"/>
                  <a:gd name="f4" fmla="val 2765"/>
                  <a:gd name="f5" fmla="val 874"/>
                  <a:gd name="f6" fmla="val 344"/>
                  <a:gd name="f7" fmla="val 1076"/>
                  <a:gd name="f8" fmla="val 411"/>
                  <a:gd name="f9" fmla="val 1278"/>
                  <a:gd name="f10" fmla="val 546"/>
                  <a:gd name="f11" fmla="val 1412"/>
                  <a:gd name="f12" fmla="val 680"/>
                  <a:gd name="f13" fmla="val 1614"/>
                  <a:gd name="f14" fmla="val 747"/>
                  <a:gd name="f15" fmla="val 1748"/>
                  <a:gd name="f16" fmla="val 949"/>
                  <a:gd name="f17" fmla="val 1883"/>
                  <a:gd name="f18" fmla="val 1083"/>
                  <a:gd name="f19" fmla="val 2166"/>
                  <a:gd name="f20" fmla="val 1424"/>
                  <a:gd name="f21" fmla="val 2402"/>
                  <a:gd name="f22" fmla="val 1812"/>
                  <a:gd name="f23" fmla="val 2590"/>
                  <a:gd name="f24" fmla="val 2248"/>
                  <a:gd name="f25" fmla="val 2246"/>
                  <a:gd name="f26" fmla="val 2171"/>
                  <a:gd name="f27" fmla="val 1874"/>
                  <a:gd name="f28" fmla="val 2041"/>
                  <a:gd name="f29" fmla="val 1547"/>
                  <a:gd name="f30" fmla="val 1823"/>
                  <a:gd name="f31" fmla="val 1143"/>
                  <a:gd name="f32" fmla="val 1688"/>
                  <a:gd name="f33" fmla="val 807"/>
                  <a:gd name="f34" fmla="val 1352"/>
                  <a:gd name="f35" fmla="val 538"/>
                  <a:gd name="f36" fmla="val 1016"/>
                  <a:gd name="f37" fmla="val 404"/>
                  <a:gd name="f38" fmla="val 471"/>
                  <a:gd name="f39" fmla="val 2891"/>
                  <a:gd name="f40" fmla="val 2361"/>
                  <a:gd name="f41" fmla="val 2428"/>
                  <a:gd name="f42" fmla="val 2889"/>
                  <a:gd name="f43" fmla="val 2421"/>
                  <a:gd name="f44" fmla="val 2888"/>
                  <a:gd name="f45" fmla="val 2413"/>
                  <a:gd name="f46" fmla="val 2886"/>
                  <a:gd name="f47" fmla="val 2406"/>
                  <a:gd name="f48" fmla="val 2392"/>
                  <a:gd name="f49" fmla="val 2377"/>
                  <a:gd name="f50" fmla="val 826"/>
                  <a:gd name="f51" fmla="val 347"/>
                  <a:gd name="f52" fmla="val 383"/>
                  <a:gd name="f53" fmla="val 882"/>
                  <a:gd name="f54" fmla="val 135"/>
                  <a:gd name="f55" fmla="val 1009"/>
                  <a:gd name="f56" fmla="val 2092"/>
                  <a:gd name="f57" fmla="val 1479"/>
                  <a:gd name="f58" fmla="val 2085"/>
                  <a:gd name="f59" fmla="val 2630"/>
                  <a:gd name="f60" fmla="val 2690"/>
                  <a:gd name="f61" fmla="val 2764"/>
                  <a:gd name="f62" fmla="val 2824"/>
                  <a:gd name="f63" fmla="val 2959"/>
                  <a:gd name="f64" fmla="val 2697"/>
                  <a:gd name="f65" fmla="val 2562"/>
                  <a:gd name="f66" fmla="val 2440"/>
                  <a:gd name="f67" fmla="val 2970"/>
                  <a:gd name="f68" fmla="val 2317"/>
                  <a:gd name="f69" fmla="val 2858"/>
                  <a:gd name="f70" fmla="val 2297"/>
                  <a:gd name="f71" fmla="val 2802"/>
                  <a:gd name="f72" fmla="val 2071"/>
                  <a:gd name="f73" fmla="val 2746"/>
                  <a:gd name="f74" fmla="val 1846"/>
                  <a:gd name="f75" fmla="val 1621"/>
                  <a:gd name="f76" fmla="val 2555"/>
                  <a:gd name="f77" fmla="val 2219"/>
                  <a:gd name="f78" fmla="val 1681"/>
                  <a:gd name="f79" fmla="val 209"/>
                  <a:gd name="f80" fmla="val 1211"/>
                  <a:gd name="f81" fmla="val 75"/>
                  <a:gd name="f82" fmla="val 942"/>
                  <a:gd name="f83" fmla="val 8"/>
                  <a:gd name="f84" fmla="val 902"/>
                  <a:gd name="f85" fmla="val 3"/>
                  <a:gd name="f86" fmla="val 863"/>
                  <a:gd name="f87" fmla="*/ f0 1 3026"/>
                  <a:gd name="f88" fmla="*/ f1 1 2765"/>
                  <a:gd name="f89" fmla="val f2"/>
                  <a:gd name="f90" fmla="val f3"/>
                  <a:gd name="f91" fmla="val f4"/>
                  <a:gd name="f92" fmla="+- f91 0 f89"/>
                  <a:gd name="f93" fmla="+- f90 0 f89"/>
                  <a:gd name="f94" fmla="*/ f93 1 3026"/>
                  <a:gd name="f95" fmla="*/ f92 1 2765"/>
                  <a:gd name="f96" fmla="*/ f89 1 f94"/>
                  <a:gd name="f97" fmla="*/ f90 1 f94"/>
                  <a:gd name="f98" fmla="*/ f89 1 f95"/>
                  <a:gd name="f99" fmla="*/ f91 1 f95"/>
                  <a:gd name="f100" fmla="*/ f96 f87 1"/>
                  <a:gd name="f101" fmla="*/ f97 f87 1"/>
                  <a:gd name="f102" fmla="*/ f99 f88 1"/>
                  <a:gd name="f103" fmla="*/ f98 f8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0" t="f103" r="f101" b="f102"/>
                <a:pathLst>
                  <a:path w="3026" h="2765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lnTo>
                      <a:pt x="f23" y="f24"/>
                    </a:ln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14"/>
                      <a:pt x="f38" y="f6"/>
                      <a:pt x="f5" y="f6"/>
                    </a:cubicBezTo>
                    <a:close/>
                    <a:moveTo>
                      <a:pt x="f39" y="f40"/>
                    </a:moveTo>
                    <a:lnTo>
                      <a:pt x="f39" y="f41"/>
                    </a:lnTo>
                    <a:cubicBezTo>
                      <a:pt x="f42" y="f43"/>
                      <a:pt x="f44" y="f45"/>
                      <a:pt x="f46" y="f47"/>
                    </a:cubicBezTo>
                    <a:lnTo>
                      <a:pt x="f46" y="f47"/>
                    </a:lnTo>
                    <a:cubicBezTo>
                      <a:pt x="f42" y="f48"/>
                      <a:pt x="f39" y="f49"/>
                      <a:pt x="f39" y="f40"/>
                    </a:cubicBezTo>
                    <a:close/>
                    <a:moveTo>
                      <a:pt x="f50" y="f2"/>
                    </a:moveTo>
                    <a:cubicBezTo>
                      <a:pt x="f51" y="f2"/>
                      <a:pt x="f2" y="f52"/>
                      <a:pt x="f2" y="f53"/>
                    </a:cubicBezTo>
                    <a:cubicBezTo>
                      <a:pt x="f54" y="f34"/>
                      <a:pt x="f38" y="f30"/>
                      <a:pt x="f55" y="f56"/>
                    </a:cubicBezTo>
                    <a:cubicBezTo>
                      <a:pt x="f57" y="f41"/>
                      <a:pt x="f58" y="f59"/>
                      <a:pt x="f60" y="f61"/>
                    </a:cubicBezTo>
                    <a:cubicBezTo>
                      <a:pt x="f62" y="f61"/>
                      <a:pt x="f63" y="f64"/>
                      <a:pt x="f3" y="f65"/>
                    </a:cubicBezTo>
                    <a:cubicBezTo>
                      <a:pt x="f3" y="f66"/>
                      <a:pt x="f67" y="f68"/>
                      <a:pt x="f69" y="f70"/>
                    </a:cubicBezTo>
                    <a:lnTo>
                      <a:pt x="f69" y="f70"/>
                    </a:lnTo>
                    <a:cubicBezTo>
                      <a:pt x="f71" y="f72"/>
                      <a:pt x="f73" y="f74"/>
                      <a:pt x="f60" y="f75"/>
                    </a:cubicBezTo>
                    <a:cubicBezTo>
                      <a:pt x="f76" y="f34"/>
                      <a:pt x="f43" y="f18"/>
                      <a:pt x="f77" y="f53"/>
                    </a:cubicBezTo>
                    <a:cubicBezTo>
                      <a:pt x="f58" y="f12"/>
                      <a:pt x="f17" y="f10"/>
                      <a:pt x="f78" y="f6"/>
                    </a:cubicBezTo>
                    <a:cubicBezTo>
                      <a:pt x="f11" y="f79"/>
                      <a:pt x="f80" y="f81"/>
                      <a:pt x="f82" y="f83"/>
                    </a:cubicBezTo>
                    <a:cubicBezTo>
                      <a:pt x="f84" y="f85"/>
                      <a:pt x="f86" y="f2"/>
                      <a:pt x="f50" y="f2"/>
                    </a:cubicBezTo>
                    <a:close/>
                  </a:path>
                </a:pathLst>
              </a:custGeom>
              <a:solidFill>
                <a:srgbClr val="895B3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9" name="Google Shape;3203;p99">
                <a:extLst>
                  <a:ext uri="{FF2B5EF4-FFF2-40B4-BE49-F238E27FC236}">
                    <a16:creationId xmlns:a16="http://schemas.microsoft.com/office/drawing/2014/main" id="{0978939B-5F16-8D33-0003-613B63BE4AF5}"/>
                  </a:ext>
                </a:extLst>
              </p:cNvPr>
              <p:cNvSpPr/>
              <p:nvPr/>
            </p:nvSpPr>
            <p:spPr>
              <a:xfrm>
                <a:off x="6841760" y="4651552"/>
                <a:ext cx="40855" cy="150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341"/>
                  <a:gd name="f4" fmla="val 1232"/>
                  <a:gd name="f5" fmla="val 2994"/>
                  <a:gd name="f6" fmla="val 2834"/>
                  <a:gd name="f7" fmla="val 2650"/>
                  <a:gd name="f8" fmla="val 39"/>
                  <a:gd name="f9" fmla="val 2534"/>
                  <a:gd name="f10" fmla="val 78"/>
                  <a:gd name="f11" fmla="val 2265"/>
                  <a:gd name="f12" fmla="val 1929"/>
                  <a:gd name="f13" fmla="val 145"/>
                  <a:gd name="f14" fmla="val 1660"/>
                  <a:gd name="f15" fmla="val 212"/>
                  <a:gd name="f16" fmla="val 1458"/>
                  <a:gd name="f17" fmla="val 279"/>
                  <a:gd name="f18" fmla="val 1189"/>
                  <a:gd name="f19" fmla="val 347"/>
                  <a:gd name="f20" fmla="val 920"/>
                  <a:gd name="f21" fmla="val 481"/>
                  <a:gd name="f22" fmla="val 651"/>
                  <a:gd name="f23" fmla="val 615"/>
                  <a:gd name="f24" fmla="val 382"/>
                  <a:gd name="f25" fmla="val 750"/>
                  <a:gd name="f26" fmla="val 181"/>
                  <a:gd name="f27" fmla="val 884"/>
                  <a:gd name="f28" fmla="val 1"/>
                  <a:gd name="f29" fmla="val 1004"/>
                  <a:gd name="f30" fmla="val 88"/>
                  <a:gd name="f31" fmla="val 1231"/>
                  <a:gd name="f32" fmla="val 252"/>
                  <a:gd name="f33" fmla="val 272"/>
                  <a:gd name="f34" fmla="val 293"/>
                  <a:gd name="f35" fmla="val 1228"/>
                  <a:gd name="f36" fmla="val 315"/>
                  <a:gd name="f37" fmla="val 1221"/>
                  <a:gd name="f38" fmla="val 584"/>
                  <a:gd name="f39" fmla="val 1153"/>
                  <a:gd name="f40" fmla="val 786"/>
                  <a:gd name="f41" fmla="val 1086"/>
                  <a:gd name="f42" fmla="val 1055"/>
                  <a:gd name="f43" fmla="val 952"/>
                  <a:gd name="f44" fmla="val 1324"/>
                  <a:gd name="f45" fmla="val 1525"/>
                  <a:gd name="f46" fmla="val 817"/>
                  <a:gd name="f47" fmla="val 1794"/>
                  <a:gd name="f48" fmla="val 683"/>
                  <a:gd name="f49" fmla="val 2063"/>
                  <a:gd name="f50" fmla="val 2332"/>
                  <a:gd name="f51" fmla="val 548"/>
                  <a:gd name="f52" fmla="val 2601"/>
                  <a:gd name="f53" fmla="val 2937"/>
                  <a:gd name="f54" fmla="val 414"/>
                  <a:gd name="f55" fmla="val 3072"/>
                  <a:gd name="f56" fmla="val 3206"/>
                  <a:gd name="f57" fmla="val 3273"/>
                  <a:gd name="f58" fmla="val 3216"/>
                  <a:gd name="f59" fmla="val 21"/>
                  <a:gd name="f60" fmla="val 3112"/>
                  <a:gd name="f61" fmla="*/ f0 1 3341"/>
                  <a:gd name="f62" fmla="*/ f1 1 1232"/>
                  <a:gd name="f63" fmla="val f2"/>
                  <a:gd name="f64" fmla="val f3"/>
                  <a:gd name="f65" fmla="val f4"/>
                  <a:gd name="f66" fmla="+- f65 0 f63"/>
                  <a:gd name="f67" fmla="+- f64 0 f63"/>
                  <a:gd name="f68" fmla="*/ f67 1 3341"/>
                  <a:gd name="f69" fmla="*/ f66 1 1232"/>
                  <a:gd name="f70" fmla="*/ f63 1 f68"/>
                  <a:gd name="f71" fmla="*/ f64 1 f68"/>
                  <a:gd name="f72" fmla="*/ f63 1 f69"/>
                  <a:gd name="f73" fmla="*/ f65 1 f69"/>
                  <a:gd name="f74" fmla="*/ f70 f61 1"/>
                  <a:gd name="f75" fmla="*/ f71 f61 1"/>
                  <a:gd name="f76" fmla="*/ f73 f62 1"/>
                  <a:gd name="f77" fmla="*/ f72 f6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4" t="f77" r="f75" b="f76"/>
                <a:pathLst>
                  <a:path w="3341" h="1232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0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1"/>
                    </a:cubicBezTo>
                    <a:cubicBezTo>
                      <a:pt x="f33" y="f31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27"/>
                      <a:pt x="f45" y="f46"/>
                      <a:pt x="f47" y="f48"/>
                    </a:cubicBezTo>
                    <a:cubicBezTo>
                      <a:pt x="f49" y="f23"/>
                      <a:pt x="f50" y="f51"/>
                      <a:pt x="f52" y="f21"/>
                    </a:cubicBezTo>
                    <a:lnTo>
                      <a:pt x="f53" y="f54"/>
                    </a:lnTo>
                    <a:cubicBezTo>
                      <a:pt x="f55" y="f54"/>
                      <a:pt x="f56" y="f19"/>
                      <a:pt x="f57" y="f15"/>
                    </a:cubicBezTo>
                    <a:cubicBezTo>
                      <a:pt x="f3" y="f15"/>
                      <a:pt x="f3" y="f13"/>
                      <a:pt x="f57" y="f10"/>
                    </a:cubicBezTo>
                    <a:cubicBezTo>
                      <a:pt x="f58" y="f59"/>
                      <a:pt x="f60" y="f2"/>
                      <a:pt x="f5" y="f2"/>
                    </a:cubicBezTo>
                    <a:close/>
                  </a:path>
                </a:pathLst>
              </a:custGeom>
              <a:solidFill>
                <a:srgbClr val="895B3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0" name="Google Shape;3204;p99">
                <a:extLst>
                  <a:ext uri="{FF2B5EF4-FFF2-40B4-BE49-F238E27FC236}">
                    <a16:creationId xmlns:a16="http://schemas.microsoft.com/office/drawing/2014/main" id="{920E79DE-31E9-8130-9222-CEF00894E141}"/>
                  </a:ext>
                </a:extLst>
              </p:cNvPr>
              <p:cNvSpPr/>
              <p:nvPr/>
            </p:nvSpPr>
            <p:spPr>
              <a:xfrm>
                <a:off x="6877677" y="4643039"/>
                <a:ext cx="49322" cy="2212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034"/>
                  <a:gd name="f4" fmla="val 1810"/>
                  <a:gd name="f5" fmla="val 2151"/>
                  <a:gd name="f6" fmla="val 438"/>
                  <a:gd name="f7" fmla="val 2555"/>
                  <a:gd name="f8" fmla="val 3362"/>
                  <a:gd name="f9" fmla="val 505"/>
                  <a:gd name="f10" fmla="val 3429"/>
                  <a:gd name="f11" fmla="val 1043"/>
                  <a:gd name="f12" fmla="val 1110"/>
                  <a:gd name="f13" fmla="val 1128"/>
                  <a:gd name="f14" fmla="val 1152"/>
                  <a:gd name="f15" fmla="val 1177"/>
                  <a:gd name="f16" fmla="val 3294"/>
                  <a:gd name="f17" fmla="val 3160"/>
                  <a:gd name="f18" fmla="val 1244"/>
                  <a:gd name="f19" fmla="val 3093"/>
                  <a:gd name="f20" fmla="val 2084"/>
                  <a:gd name="f21" fmla="val 1621"/>
                  <a:gd name="f22" fmla="val 1186"/>
                  <a:gd name="f23" fmla="val 1209"/>
                  <a:gd name="f24" fmla="val 880"/>
                  <a:gd name="f25" fmla="val 717"/>
                  <a:gd name="f26" fmla="val 752"/>
                  <a:gd name="f27" fmla="val 849"/>
                  <a:gd name="f28" fmla="val 692"/>
                  <a:gd name="f29" fmla="val 1023"/>
                  <a:gd name="f30" fmla="val 632"/>
                  <a:gd name="f31" fmla="val 1143"/>
                  <a:gd name="f32" fmla="val 572"/>
                  <a:gd name="f33" fmla="val 1479"/>
                  <a:gd name="f34" fmla="val 1815"/>
                  <a:gd name="f35" fmla="val 2323"/>
                  <a:gd name="f36" fmla="val 2200"/>
                  <a:gd name="f37" fmla="val 2075"/>
                  <a:gd name="f38" fmla="val 11"/>
                  <a:gd name="f39" fmla="val 1950"/>
                  <a:gd name="f40" fmla="val 34"/>
                  <a:gd name="f41" fmla="val 1076"/>
                  <a:gd name="f42" fmla="val 169"/>
                  <a:gd name="f43" fmla="val 672"/>
                  <a:gd name="f44" fmla="val 370"/>
                  <a:gd name="f45" fmla="val 471"/>
                  <a:gd name="f46" fmla="val 269"/>
                  <a:gd name="f47" fmla="val 639"/>
                  <a:gd name="f48" fmla="val 67"/>
                  <a:gd name="f49" fmla="val 774"/>
                  <a:gd name="f50" fmla="val 908"/>
                  <a:gd name="f51" fmla="val 135"/>
                  <a:gd name="f52" fmla="val 170"/>
                  <a:gd name="f53" fmla="val 199"/>
                  <a:gd name="f54" fmla="val 1106"/>
                  <a:gd name="f55" fmla="val 223"/>
                  <a:gd name="f56" fmla="val 1098"/>
                  <a:gd name="f57" fmla="val 247"/>
                  <a:gd name="f58" fmla="val 1135"/>
                  <a:gd name="f59" fmla="val 284"/>
                  <a:gd name="f60" fmla="val 1164"/>
                  <a:gd name="f61" fmla="val 336"/>
                  <a:gd name="f62" fmla="val 807"/>
                  <a:gd name="f63" fmla="val 1311"/>
                  <a:gd name="f64" fmla="val 1210"/>
                  <a:gd name="f65" fmla="val 1446"/>
                  <a:gd name="f66" fmla="val 1614"/>
                  <a:gd name="f67" fmla="val 1648"/>
                  <a:gd name="f68" fmla="val 1748"/>
                  <a:gd name="f69" fmla="val 1715"/>
                  <a:gd name="f70" fmla="val 1782"/>
                  <a:gd name="f71" fmla="val 2222"/>
                  <a:gd name="f72" fmla="val 1802"/>
                  <a:gd name="f73" fmla="val 2354"/>
                  <a:gd name="f74" fmla="val 2482"/>
                  <a:gd name="f75" fmla="val 2791"/>
                  <a:gd name="f76" fmla="val 3076"/>
                  <a:gd name="f77" fmla="val 1762"/>
                  <a:gd name="f78" fmla="val 3832"/>
                  <a:gd name="f79" fmla="val 3497"/>
                  <a:gd name="f80" fmla="val 271"/>
                  <a:gd name="f81" fmla="val 2930"/>
                  <a:gd name="f82" fmla="*/ f0 1 4034"/>
                  <a:gd name="f83" fmla="*/ f1 1 1810"/>
                  <a:gd name="f84" fmla="val f2"/>
                  <a:gd name="f85" fmla="val f3"/>
                  <a:gd name="f86" fmla="val f4"/>
                  <a:gd name="f87" fmla="+- f86 0 f84"/>
                  <a:gd name="f88" fmla="+- f85 0 f84"/>
                  <a:gd name="f89" fmla="*/ f88 1 4034"/>
                  <a:gd name="f90" fmla="*/ f87 1 1810"/>
                  <a:gd name="f91" fmla="*/ f84 1 f89"/>
                  <a:gd name="f92" fmla="*/ f85 1 f89"/>
                  <a:gd name="f93" fmla="*/ f84 1 f90"/>
                  <a:gd name="f94" fmla="*/ f86 1 f90"/>
                  <a:gd name="f95" fmla="*/ f91 f82 1"/>
                  <a:gd name="f96" fmla="*/ f92 f82 1"/>
                  <a:gd name="f97" fmla="*/ f94 f83 1"/>
                  <a:gd name="f98" fmla="*/ f93 f8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5" t="f98" r="f96" b="f97"/>
                <a:pathLst>
                  <a:path w="4034" h="1810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0" y="f12"/>
                    </a:lnTo>
                    <a:cubicBezTo>
                      <a:pt x="f10" y="f13"/>
                      <a:pt x="f10" y="f14"/>
                      <a:pt x="f10" y="f15"/>
                    </a:cubicBezTo>
                    <a:cubicBezTo>
                      <a:pt x="f16" y="f15"/>
                      <a:pt x="f17" y="f18"/>
                      <a:pt x="f19" y="f18"/>
                    </a:cubicBezTo>
                    <a:lnTo>
                      <a:pt x="f20" y="f18"/>
                    </a:lnTo>
                    <a:cubicBezTo>
                      <a:pt x="f21" y="f22"/>
                      <a:pt x="f23" y="f24"/>
                      <a:pt x="f25" y="f26"/>
                    </a:cubicBezTo>
                    <a:lnTo>
                      <a:pt x="f25" y="f26"/>
                    </a:ln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9"/>
                      <a:pt x="f34" y="f6"/>
                      <a:pt x="f5" y="f6"/>
                    </a:cubicBezTo>
                    <a:close/>
                    <a:moveTo>
                      <a:pt x="f35" y="f2"/>
                    </a:moveTo>
                    <a:cubicBezTo>
                      <a:pt x="f36" y="f2"/>
                      <a:pt x="f37" y="f38"/>
                      <a:pt x="f39" y="f40"/>
                    </a:cubicBezTo>
                    <a:cubicBezTo>
                      <a:pt x="f33" y="f40"/>
                      <a:pt x="f41" y="f42"/>
                      <a:pt x="f43" y="f44"/>
                    </a:cubicBezTo>
                    <a:cubicBezTo>
                      <a:pt x="f45" y="f9"/>
                      <a:pt x="f46" y="f47"/>
                      <a:pt x="f48" y="f49"/>
                    </a:cubicBezTo>
                    <a:cubicBezTo>
                      <a:pt x="f2" y="f50"/>
                      <a:pt x="f2" y="f12"/>
                      <a:pt x="f51" y="f12"/>
                    </a:cubicBezTo>
                    <a:cubicBezTo>
                      <a:pt x="f52" y="f12"/>
                      <a:pt x="f53" y="f54"/>
                      <a:pt x="f55" y="f56"/>
                    </a:cubicBezTo>
                    <a:lnTo>
                      <a:pt x="f55" y="f56"/>
                    </a:lnTo>
                    <a:cubicBezTo>
                      <a:pt x="f57" y="f58"/>
                      <a:pt x="f59" y="f60"/>
                      <a:pt x="f61" y="f15"/>
                    </a:cubicBezTo>
                    <a:cubicBezTo>
                      <a:pt x="f62" y="f63"/>
                      <a:pt x="f64" y="f65"/>
                      <a:pt x="f66" y="f67"/>
                    </a:cubicBezTo>
                    <a:cubicBezTo>
                      <a:pt x="f68" y="f69"/>
                      <a:pt x="f39" y="f69"/>
                      <a:pt x="f20" y="f70"/>
                    </a:cubicBezTo>
                    <a:cubicBezTo>
                      <a:pt x="f71" y="f72"/>
                      <a:pt x="f73" y="f4"/>
                      <a:pt x="f74" y="f4"/>
                    </a:cubicBezTo>
                    <a:cubicBezTo>
                      <a:pt x="f75" y="f4"/>
                      <a:pt x="f76" y="f77"/>
                      <a:pt x="f8" y="f69"/>
                    </a:cubicBezTo>
                    <a:cubicBezTo>
                      <a:pt x="f78" y="f67"/>
                      <a:pt x="f3" y="f15"/>
                      <a:pt x="f78" y="f49"/>
                    </a:cubicBezTo>
                    <a:cubicBezTo>
                      <a:pt x="f79" y="f80"/>
                      <a:pt x="f81" y="f2"/>
                      <a:pt x="f35" y="f2"/>
                    </a:cubicBezTo>
                    <a:close/>
                  </a:path>
                </a:pathLst>
              </a:custGeom>
              <a:solidFill>
                <a:srgbClr val="895B3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1" name="Google Shape;3205;p99">
                <a:extLst>
                  <a:ext uri="{FF2B5EF4-FFF2-40B4-BE49-F238E27FC236}">
                    <a16:creationId xmlns:a16="http://schemas.microsoft.com/office/drawing/2014/main" id="{9B59FC9D-CE93-2182-1410-6242CDF7FDDD}"/>
                  </a:ext>
                </a:extLst>
              </p:cNvPr>
              <p:cNvSpPr/>
              <p:nvPr/>
            </p:nvSpPr>
            <p:spPr>
              <a:xfrm>
                <a:off x="6877065" y="4652997"/>
                <a:ext cx="18708" cy="4904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530"/>
                  <a:gd name="f4" fmla="val 4010"/>
                  <a:gd name="f5" fmla="val 177"/>
                  <a:gd name="f6" fmla="val 1"/>
                  <a:gd name="f7" fmla="val 96"/>
                  <a:gd name="f8" fmla="val 63"/>
                  <a:gd name="f9" fmla="val 50"/>
                  <a:gd name="f10" fmla="val 161"/>
                  <a:gd name="f11" fmla="val 296"/>
                  <a:gd name="f12" fmla="val 117"/>
                  <a:gd name="f13" fmla="val 497"/>
                  <a:gd name="f14" fmla="val 185"/>
                  <a:gd name="f15" fmla="val 632"/>
                  <a:gd name="f16" fmla="val 252"/>
                  <a:gd name="f17" fmla="val 766"/>
                  <a:gd name="f18" fmla="val 319"/>
                  <a:gd name="f19" fmla="val 901"/>
                  <a:gd name="f20" fmla="val 386"/>
                  <a:gd name="f21" fmla="val 1035"/>
                  <a:gd name="f22" fmla="val 454"/>
                  <a:gd name="f23" fmla="val 1371"/>
                  <a:gd name="f24" fmla="val 588"/>
                  <a:gd name="f25" fmla="val 1640"/>
                  <a:gd name="f26" fmla="val 655"/>
                  <a:gd name="f27" fmla="val 1977"/>
                  <a:gd name="f28" fmla="val 857"/>
                  <a:gd name="f29" fmla="val 2582"/>
                  <a:gd name="f30" fmla="val 924"/>
                  <a:gd name="f31" fmla="val 3254"/>
                  <a:gd name="f32" fmla="val 1193"/>
                  <a:gd name="f33" fmla="val 3859"/>
                  <a:gd name="f34" fmla="val 3960"/>
                  <a:gd name="f35" fmla="val 1260"/>
                  <a:gd name="f36" fmla="val 1327"/>
                  <a:gd name="f37" fmla="val 1395"/>
                  <a:gd name="f38" fmla="val 1462"/>
                  <a:gd name="f39" fmla="val 1529"/>
                  <a:gd name="f40" fmla="val 3187"/>
                  <a:gd name="f41" fmla="val 2514"/>
                  <a:gd name="f42" fmla="val 1126"/>
                  <a:gd name="f43" fmla="val 1842"/>
                  <a:gd name="f44" fmla="val 1059"/>
                  <a:gd name="f45" fmla="val 1506"/>
                  <a:gd name="f46" fmla="val 1237"/>
                  <a:gd name="f47" fmla="val 790"/>
                  <a:gd name="f48" fmla="val 722"/>
                  <a:gd name="f49" fmla="val 565"/>
                  <a:gd name="f50" fmla="val 521"/>
                  <a:gd name="f51" fmla="val 430"/>
                  <a:gd name="f52" fmla="val 27"/>
                  <a:gd name="f53" fmla="val 234"/>
                  <a:gd name="f54" fmla="val 9"/>
                  <a:gd name="f55" fmla="val 206"/>
                  <a:gd name="f56" fmla="*/ f0 1 1530"/>
                  <a:gd name="f57" fmla="*/ f1 1 4010"/>
                  <a:gd name="f58" fmla="val f2"/>
                  <a:gd name="f59" fmla="val f3"/>
                  <a:gd name="f60" fmla="val f4"/>
                  <a:gd name="f61" fmla="+- f60 0 f58"/>
                  <a:gd name="f62" fmla="+- f59 0 f58"/>
                  <a:gd name="f63" fmla="*/ f62 1 1530"/>
                  <a:gd name="f64" fmla="*/ f61 1 4010"/>
                  <a:gd name="f65" fmla="*/ f58 1 f63"/>
                  <a:gd name="f66" fmla="*/ f59 1 f63"/>
                  <a:gd name="f67" fmla="*/ f58 1 f64"/>
                  <a:gd name="f68" fmla="*/ f60 1 f64"/>
                  <a:gd name="f69" fmla="*/ f65 f56 1"/>
                  <a:gd name="f70" fmla="*/ f66 f56 1"/>
                  <a:gd name="f71" fmla="*/ f68 f57 1"/>
                  <a:gd name="f72" fmla="*/ f67 f5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9" t="f72" r="f70" b="f71"/>
                <a:pathLst>
                  <a:path w="1530" h="4010">
                    <a:moveTo>
                      <a:pt x="f5" y="f6"/>
                    </a:moveTo>
                    <a:cubicBezTo>
                      <a:pt x="f7" y="f6"/>
                      <a:pt x="f6" y="f8"/>
                      <a:pt x="f9" y="f10"/>
                    </a:cubicBezTo>
                    <a:cubicBezTo>
                      <a:pt x="f9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2" y="f34"/>
                      <a:pt x="f35" y="f4"/>
                      <a:pt x="f36" y="f4"/>
                    </a:cubicBezTo>
                    <a:cubicBezTo>
                      <a:pt x="f37" y="f4"/>
                      <a:pt x="f38" y="f34"/>
                      <a:pt x="f38" y="f33"/>
                    </a:cubicBezTo>
                    <a:cubicBezTo>
                      <a:pt x="f39" y="f40"/>
                      <a:pt x="f37" y="f41"/>
                      <a:pt x="f42" y="f43"/>
                    </a:cubicBezTo>
                    <a:cubicBezTo>
                      <a:pt x="f44" y="f45"/>
                      <a:pt x="f30" y="f46"/>
                      <a:pt x="f47" y="f19"/>
                    </a:cubicBezTo>
                    <a:cubicBezTo>
                      <a:pt x="f48" y="f17"/>
                      <a:pt x="f26" y="f49"/>
                      <a:pt x="f50" y="f51"/>
                    </a:cubicBezTo>
                    <a:cubicBezTo>
                      <a:pt x="f22" y="f11"/>
                      <a:pt x="f20" y="f10"/>
                      <a:pt x="f16" y="f52"/>
                    </a:cubicBezTo>
                    <a:cubicBezTo>
                      <a:pt x="f53" y="f54"/>
                      <a:pt x="f55" y="f6"/>
                      <a:pt x="f5" y="f6"/>
                    </a:cubicBezTo>
                    <a:close/>
                  </a:path>
                </a:pathLst>
              </a:custGeom>
              <a:solidFill>
                <a:srgbClr val="895B3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2" name="Google Shape;3206;p99">
                <a:extLst>
                  <a:ext uri="{FF2B5EF4-FFF2-40B4-BE49-F238E27FC236}">
                    <a16:creationId xmlns:a16="http://schemas.microsoft.com/office/drawing/2014/main" id="{CC7662CF-7A09-BDC8-F563-1FF52ECAA1EE}"/>
                  </a:ext>
                </a:extLst>
              </p:cNvPr>
              <p:cNvSpPr/>
              <p:nvPr/>
            </p:nvSpPr>
            <p:spPr>
              <a:xfrm>
                <a:off x="7316626" y="4361495"/>
                <a:ext cx="309094" cy="31814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5279"/>
                  <a:gd name="f4" fmla="val 26019"/>
                  <a:gd name="f5" fmla="val 17009"/>
                  <a:gd name="f6" fmla="val 1"/>
                  <a:gd name="f7" fmla="val 12572"/>
                  <a:gd name="f8" fmla="val 4169"/>
                  <a:gd name="f9" fmla="val 11698"/>
                  <a:gd name="f10" fmla="val 10220"/>
                  <a:gd name="f11" fmla="val 5581"/>
                  <a:gd name="f12" fmla="val 12438"/>
                  <a:gd name="f13" fmla="val 5782"/>
                  <a:gd name="f14" fmla="val 15194"/>
                  <a:gd name="f15" fmla="val 15396"/>
                  <a:gd name="f16" fmla="val 16539"/>
                  <a:gd name="f17" fmla="val 5984"/>
                  <a:gd name="f18" fmla="val 18421"/>
                  <a:gd name="f19" fmla="val 5312"/>
                  <a:gd name="f20" fmla="val 19363"/>
                  <a:gd name="f21" fmla="val 4572"/>
                  <a:gd name="f22" fmla="val 20438"/>
                  <a:gd name="f23" fmla="val 2690"/>
                  <a:gd name="f24" fmla="val 21514"/>
                  <a:gd name="f25" fmla="val 1816"/>
                  <a:gd name="f26" fmla="val 22455"/>
                  <a:gd name="f27" fmla="val 740"/>
                  <a:gd name="f28" fmla="val 23598"/>
                  <a:gd name="f29" fmla="val 24405"/>
                  <a:gd name="f30" fmla="val 135"/>
                  <a:gd name="f31" fmla="val 26018"/>
                  <a:gd name="f32" fmla="val 3900"/>
                  <a:gd name="f33" fmla="val 25615"/>
                  <a:gd name="f34" fmla="val 9749"/>
                  <a:gd name="f35" fmla="val 25010"/>
                  <a:gd name="f36" fmla="val 12371"/>
                  <a:gd name="f37" fmla="val 24674"/>
                  <a:gd name="f38" fmla="val 14320"/>
                  <a:gd name="f39" fmla="val 24472"/>
                  <a:gd name="f40" fmla="val 22253"/>
                  <a:gd name="f41" fmla="val 25278"/>
                  <a:gd name="f42" fmla="val 8539"/>
                  <a:gd name="f43" fmla="*/ f0 1 25279"/>
                  <a:gd name="f44" fmla="*/ f1 1 26019"/>
                  <a:gd name="f45" fmla="val f2"/>
                  <a:gd name="f46" fmla="val f3"/>
                  <a:gd name="f47" fmla="val f4"/>
                  <a:gd name="f48" fmla="+- f47 0 f45"/>
                  <a:gd name="f49" fmla="+- f46 0 f45"/>
                  <a:gd name="f50" fmla="*/ f49 1 25279"/>
                  <a:gd name="f51" fmla="*/ f48 1 26019"/>
                  <a:gd name="f52" fmla="*/ f45 1 f50"/>
                  <a:gd name="f53" fmla="*/ f46 1 f50"/>
                  <a:gd name="f54" fmla="*/ f45 1 f51"/>
                  <a:gd name="f55" fmla="*/ f47 1 f51"/>
                  <a:gd name="f56" fmla="*/ f52 f43 1"/>
                  <a:gd name="f57" fmla="*/ f53 f43 1"/>
                  <a:gd name="f58" fmla="*/ f55 f44 1"/>
                  <a:gd name="f59" fmla="*/ f54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6" t="f59" r="f57" b="f58"/>
                <a:pathLst>
                  <a:path w="25279" h="26019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1" y="f12"/>
                      <a:pt x="f13" y="f14"/>
                      <a:pt x="f13" y="f15"/>
                    </a:cubicBezTo>
                    <a:cubicBezTo>
                      <a:pt x="f13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6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36"/>
                      <a:pt x="f41" y="f42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AF825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3" name="Google Shape;3207;p99">
                <a:extLst>
                  <a:ext uri="{FF2B5EF4-FFF2-40B4-BE49-F238E27FC236}">
                    <a16:creationId xmlns:a16="http://schemas.microsoft.com/office/drawing/2014/main" id="{6289F80B-29CB-70D0-F61A-BCB3C3BDC68A}"/>
                  </a:ext>
                </a:extLst>
              </p:cNvPr>
              <p:cNvSpPr/>
              <p:nvPr/>
            </p:nvSpPr>
            <p:spPr>
              <a:xfrm>
                <a:off x="7387327" y="4571945"/>
                <a:ext cx="27962" cy="412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87"/>
                  <a:gd name="f4" fmla="val 337"/>
                  <a:gd name="f5" fmla="val 336"/>
                  <a:gd name="f6" fmla="val 2286"/>
                  <a:gd name="f7" fmla="*/ f0 1 2287"/>
                  <a:gd name="f8" fmla="*/ f1 1 337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2287"/>
                  <a:gd name="f15" fmla="*/ f12 1 337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2287" h="337" fill="none">
                    <a:moveTo>
                      <a:pt x="f2" y="f5"/>
                    </a:moveTo>
                    <a:lnTo>
                      <a:pt x="f6" y="f2"/>
                    </a:ln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4" name="Google Shape;3208;p99">
                <a:extLst>
                  <a:ext uri="{FF2B5EF4-FFF2-40B4-BE49-F238E27FC236}">
                    <a16:creationId xmlns:a16="http://schemas.microsoft.com/office/drawing/2014/main" id="{425DEF9C-D35B-0FEE-229C-BA7DBA8AC147}"/>
                  </a:ext>
                </a:extLst>
              </p:cNvPr>
              <p:cNvSpPr/>
              <p:nvPr/>
            </p:nvSpPr>
            <p:spPr>
              <a:xfrm>
                <a:off x="7387327" y="4556318"/>
                <a:ext cx="28785" cy="413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354"/>
                  <a:gd name="f4" fmla="val 338"/>
                  <a:gd name="f5" fmla="val 337"/>
                  <a:gd name="f6" fmla="val 2353"/>
                  <a:gd name="f7" fmla="val 1"/>
                  <a:gd name="f8" fmla="*/ f0 1 2354"/>
                  <a:gd name="f9" fmla="*/ f1 1 338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2354"/>
                  <a:gd name="f16" fmla="*/ f13 1 338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2354" h="338" fill="none">
                    <a:moveTo>
                      <a:pt x="f2" y="f5"/>
                    </a:moveTo>
                    <a:lnTo>
                      <a:pt x="f6" y="f7"/>
                    </a:ln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5" name="Google Shape;3209;p99">
                <a:extLst>
                  <a:ext uri="{FF2B5EF4-FFF2-40B4-BE49-F238E27FC236}">
                    <a16:creationId xmlns:a16="http://schemas.microsoft.com/office/drawing/2014/main" id="{E04C9FEB-8D86-8AD6-F8BB-976A53A141EE}"/>
                  </a:ext>
                </a:extLst>
              </p:cNvPr>
              <p:cNvSpPr/>
              <p:nvPr/>
            </p:nvSpPr>
            <p:spPr>
              <a:xfrm>
                <a:off x="7388150" y="4538231"/>
                <a:ext cx="27962" cy="413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87"/>
                  <a:gd name="f4" fmla="val 338"/>
                  <a:gd name="f5" fmla="val 1"/>
                  <a:gd name="f6" fmla="val 2286"/>
                  <a:gd name="f7" fmla="val 337"/>
                  <a:gd name="f8" fmla="*/ f0 1 2287"/>
                  <a:gd name="f9" fmla="*/ f1 1 338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2287"/>
                  <a:gd name="f16" fmla="*/ f13 1 338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2287" h="338" fill="none">
                    <a:moveTo>
                      <a:pt x="f5" y="f5"/>
                    </a:moveTo>
                    <a:lnTo>
                      <a:pt x="f6" y="f7"/>
                    </a:ln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6" name="Google Shape;3210;p99">
                <a:extLst>
                  <a:ext uri="{FF2B5EF4-FFF2-40B4-BE49-F238E27FC236}">
                    <a16:creationId xmlns:a16="http://schemas.microsoft.com/office/drawing/2014/main" id="{5814E6A2-4D46-9B3A-F17E-EE553A3E738A}"/>
                  </a:ext>
                </a:extLst>
              </p:cNvPr>
              <p:cNvSpPr/>
              <p:nvPr/>
            </p:nvSpPr>
            <p:spPr>
              <a:xfrm>
                <a:off x="7345402" y="4526115"/>
                <a:ext cx="47237" cy="222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63"/>
                  <a:gd name="f4" fmla="val 1815"/>
                  <a:gd name="f5" fmla="val 1512"/>
                  <a:gd name="f6" fmla="val 426"/>
                  <a:gd name="f7" fmla="val 1591"/>
                  <a:gd name="f8" fmla="val 1670"/>
                  <a:gd name="f9" fmla="val 434"/>
                  <a:gd name="f10" fmla="val 1749"/>
                  <a:gd name="f11" fmla="val 454"/>
                  <a:gd name="f12" fmla="val 2248"/>
                  <a:gd name="f13" fmla="val 510"/>
                  <a:gd name="f14" fmla="val 2701"/>
                  <a:gd name="f15" fmla="val 656"/>
                  <a:gd name="f16" fmla="val 3146"/>
                  <a:gd name="f17" fmla="val 895"/>
                  <a:gd name="f18" fmla="val 2680"/>
                  <a:gd name="f19" fmla="val 1111"/>
                  <a:gd name="f20" fmla="val 2214"/>
                  <a:gd name="f21" fmla="val 1270"/>
                  <a:gd name="f22" fmla="val 1328"/>
                  <a:gd name="f23" fmla="val 1668"/>
                  <a:gd name="f24" fmla="val 1574"/>
                  <a:gd name="f25" fmla="val 1331"/>
                  <a:gd name="f26" fmla="val 1474"/>
                  <a:gd name="f27" fmla="val 1076"/>
                  <a:gd name="f28" fmla="val 592"/>
                  <a:gd name="f29" fmla="val 1288"/>
                  <a:gd name="f30" fmla="val 539"/>
                  <a:gd name="f31" fmla="val 857"/>
                  <a:gd name="f32" fmla="val 740"/>
                  <a:gd name="f33" fmla="val 521"/>
                  <a:gd name="f34" fmla="val 942"/>
                  <a:gd name="f35" fmla="val 1132"/>
                  <a:gd name="f36" fmla="val 474"/>
                  <a:gd name="f37" fmla="val 1322"/>
                  <a:gd name="f38" fmla="val 1648"/>
                  <a:gd name="f39" fmla="val 1497"/>
                  <a:gd name="f40" fmla="val 1345"/>
                  <a:gd name="f41" fmla="val 17"/>
                  <a:gd name="f42" fmla="val 1211"/>
                  <a:gd name="f43" fmla="val 51"/>
                  <a:gd name="f44" fmla="val 118"/>
                  <a:gd name="f45" fmla="val 471"/>
                  <a:gd name="f46" fmla="val 185"/>
                  <a:gd name="f47" fmla="val 68"/>
                  <a:gd name="f48" fmla="val 1"/>
                  <a:gd name="f49" fmla="val 1059"/>
                  <a:gd name="f50" fmla="val 337"/>
                  <a:gd name="f51" fmla="val 1395"/>
                  <a:gd name="f52" fmla="val 673"/>
                  <a:gd name="f53" fmla="val 1675"/>
                  <a:gd name="f54" fmla="val 1103"/>
                  <a:gd name="f55" fmla="val 1548"/>
                  <a:gd name="f56" fmla="val 1637"/>
                  <a:gd name="f57" fmla="val 1726"/>
                  <a:gd name="f58" fmla="val 1810"/>
                  <a:gd name="f59" fmla="val 1816"/>
                  <a:gd name="f60" fmla="val 1799"/>
                  <a:gd name="f61" fmla="val 2421"/>
                  <a:gd name="f62" fmla="val 1731"/>
                  <a:gd name="f63" fmla="val 3026"/>
                  <a:gd name="f64" fmla="val 1530"/>
                  <a:gd name="f65" fmla="val 3631"/>
                  <a:gd name="f66" fmla="val 1194"/>
                  <a:gd name="f67" fmla="val 3862"/>
                  <a:gd name="f68" fmla="val 1078"/>
                  <a:gd name="f69" fmla="val 3696"/>
                  <a:gd name="f70" fmla="val 763"/>
                  <a:gd name="f71" fmla="val 3473"/>
                  <a:gd name="f72" fmla="val 3448"/>
                  <a:gd name="f73" fmla="val 3423"/>
                  <a:gd name="f74" fmla="val 767"/>
                  <a:gd name="f75" fmla="val 3397"/>
                  <a:gd name="f76" fmla="val 776"/>
                  <a:gd name="f77" fmla="val 3016"/>
                  <a:gd name="f78" fmla="val 468"/>
                  <a:gd name="f79" fmla="val 2579"/>
                  <a:gd name="f80" fmla="val 174"/>
                  <a:gd name="f81" fmla="val 2085"/>
                  <a:gd name="f82" fmla="val 1950"/>
                  <a:gd name="f83" fmla="*/ f0 1 3863"/>
                  <a:gd name="f84" fmla="*/ f1 1 1815"/>
                  <a:gd name="f85" fmla="val f2"/>
                  <a:gd name="f86" fmla="val f3"/>
                  <a:gd name="f87" fmla="val f4"/>
                  <a:gd name="f88" fmla="+- f87 0 f85"/>
                  <a:gd name="f89" fmla="+- f86 0 f85"/>
                  <a:gd name="f90" fmla="*/ f89 1 3863"/>
                  <a:gd name="f91" fmla="*/ f88 1 1815"/>
                  <a:gd name="f92" fmla="*/ f85 1 f90"/>
                  <a:gd name="f93" fmla="*/ f86 1 f90"/>
                  <a:gd name="f94" fmla="*/ f85 1 f91"/>
                  <a:gd name="f95" fmla="*/ f87 1 f91"/>
                  <a:gd name="f96" fmla="*/ f92 f83 1"/>
                  <a:gd name="f97" fmla="*/ f93 f83 1"/>
                  <a:gd name="f98" fmla="*/ f95 f84 1"/>
                  <a:gd name="f99" fmla="*/ f94 f8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9" r="f97" b="f98"/>
                <a:pathLst>
                  <a:path w="3863" h="1815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lnTo>
                      <a:pt x="f16" y="f17"/>
                    </a:lnTo>
                    <a:cubicBezTo>
                      <a:pt x="f18" y="f19"/>
                      <a:pt x="f20" y="f21"/>
                      <a:pt x="f10" y="f22"/>
                    </a:cubicBezTo>
                    <a:cubicBezTo>
                      <a:pt x="f23" y="f22"/>
                      <a:pt x="f24" y="f25"/>
                      <a:pt x="f26" y="f25"/>
                    </a:cubicBezTo>
                    <a:cubicBezTo>
                      <a:pt x="f27" y="f25"/>
                      <a:pt x="f28" y="f29"/>
                      <a:pt x="f30" y="f31"/>
                    </a:cubicBezTo>
                    <a:cubicBezTo>
                      <a:pt x="f30" y="f15"/>
                      <a:pt x="f32" y="f33"/>
                      <a:pt x="f34" y="f33"/>
                    </a:cubicBezTo>
                    <a:cubicBezTo>
                      <a:pt x="f35" y="f36"/>
                      <a:pt x="f37" y="f6"/>
                      <a:pt x="f5" y="f6"/>
                    </a:cubicBezTo>
                    <a:close/>
                    <a:moveTo>
                      <a:pt x="f38" y="f2"/>
                    </a:moveTo>
                    <a:cubicBezTo>
                      <a:pt x="f39" y="f2"/>
                      <a:pt x="f40" y="f41"/>
                      <a:pt x="f42" y="f43"/>
                    </a:cubicBezTo>
                    <a:cubicBezTo>
                      <a:pt x="f34" y="f43"/>
                      <a:pt x="f32" y="f44"/>
                      <a:pt x="f45" y="f46"/>
                    </a:cubicBezTo>
                    <a:cubicBezTo>
                      <a:pt x="f47" y="f11"/>
                      <a:pt x="f48" y="f49"/>
                      <a:pt x="f50" y="f51"/>
                    </a:cubicBezTo>
                    <a:cubicBezTo>
                      <a:pt x="f52" y="f53"/>
                      <a:pt x="f54" y="f4"/>
                      <a:pt x="f55" y="f4"/>
                    </a:cubicBezTo>
                    <a:cubicBezTo>
                      <a:pt x="f56" y="f4"/>
                      <a:pt x="f57" y="f58"/>
                      <a:pt x="f59" y="f60"/>
                    </a:cubicBezTo>
                    <a:cubicBezTo>
                      <a:pt x="f61" y="f62"/>
                      <a:pt x="f63" y="f64"/>
                      <a:pt x="f65" y="f66"/>
                    </a:cubicBezTo>
                    <a:cubicBezTo>
                      <a:pt x="f67" y="f68"/>
                      <a:pt x="f69" y="f70"/>
                      <a:pt x="f71" y="f70"/>
                    </a:cubicBezTo>
                    <a:cubicBezTo>
                      <a:pt x="f72" y="f70"/>
                      <a:pt x="f73" y="f74"/>
                      <a:pt x="f75" y="f76"/>
                    </a:cubicBezTo>
                    <a:lnTo>
                      <a:pt x="f75" y="f76"/>
                    </a:lnTo>
                    <a:cubicBezTo>
                      <a:pt x="f77" y="f78"/>
                      <a:pt x="f79" y="f80"/>
                      <a:pt x="f81" y="f43"/>
                    </a:cubicBezTo>
                    <a:cubicBezTo>
                      <a:pt x="f82" y="f41"/>
                      <a:pt x="f60" y="f2"/>
                      <a:pt x="f38" y="f2"/>
                    </a:cubicBezTo>
                    <a:close/>
                  </a:path>
                </a:pathLst>
              </a:custGeom>
              <a:solidFill>
                <a:srgbClr val="895B3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7" name="Google Shape;3211;p99">
                <a:extLst>
                  <a:ext uri="{FF2B5EF4-FFF2-40B4-BE49-F238E27FC236}">
                    <a16:creationId xmlns:a16="http://schemas.microsoft.com/office/drawing/2014/main" id="{EDE18722-669C-0A52-B580-E3E9725F3B7D}"/>
                  </a:ext>
                </a:extLst>
              </p:cNvPr>
              <p:cNvSpPr/>
              <p:nvPr/>
            </p:nvSpPr>
            <p:spPr>
              <a:xfrm>
                <a:off x="7364120" y="4536594"/>
                <a:ext cx="25685" cy="338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101"/>
                  <a:gd name="f4" fmla="val 2769"/>
                  <a:gd name="f5" fmla="val 1966"/>
                  <a:gd name="f6" fmla="val 1831"/>
                  <a:gd name="f7" fmla="val 1764"/>
                  <a:gd name="f8" fmla="val 68"/>
                  <a:gd name="f9" fmla="val 1629"/>
                  <a:gd name="f10" fmla="val 135"/>
                  <a:gd name="f11" fmla="val 1495"/>
                  <a:gd name="f12" fmla="val 202"/>
                  <a:gd name="f13" fmla="val 1428"/>
                  <a:gd name="f14" fmla="val 337"/>
                  <a:gd name="f15" fmla="val 1361"/>
                  <a:gd name="f16" fmla="val 404"/>
                  <a:gd name="f17" fmla="val 1159"/>
                  <a:gd name="f18" fmla="val 606"/>
                  <a:gd name="f19" fmla="val 957"/>
                  <a:gd name="f20" fmla="val 807"/>
                  <a:gd name="f21" fmla="val 823"/>
                  <a:gd name="f22" fmla="val 1076"/>
                  <a:gd name="f23" fmla="val 621"/>
                  <a:gd name="f24" fmla="val 1278"/>
                  <a:gd name="f25" fmla="val 487"/>
                  <a:gd name="f26" fmla="val 1480"/>
                  <a:gd name="f27" fmla="val 352"/>
                  <a:gd name="f28" fmla="val 1681"/>
                  <a:gd name="f29" fmla="val 218"/>
                  <a:gd name="f30" fmla="val 1950"/>
                  <a:gd name="f31" fmla="val 150"/>
                  <a:gd name="f32" fmla="val 2219"/>
                  <a:gd name="f33" fmla="val 83"/>
                  <a:gd name="f34" fmla="val 2488"/>
                  <a:gd name="f35" fmla="val 2654"/>
                  <a:gd name="f36" fmla="val 97"/>
                  <a:gd name="f37" fmla="val 215"/>
                  <a:gd name="f38" fmla="val 287"/>
                  <a:gd name="f39" fmla="val 368"/>
                  <a:gd name="f40" fmla="val 2725"/>
                  <a:gd name="f41" fmla="val 419"/>
                  <a:gd name="f42" fmla="val 2622"/>
                  <a:gd name="f43" fmla="val 554"/>
                  <a:gd name="f44" fmla="val 2421"/>
                  <a:gd name="f45" fmla="val 688"/>
                  <a:gd name="f46" fmla="val 2017"/>
                  <a:gd name="f47" fmla="val 1748"/>
                  <a:gd name="f48" fmla="val 1092"/>
                  <a:gd name="f49" fmla="val 1547"/>
                  <a:gd name="f50" fmla="val 1226"/>
                  <a:gd name="f51" fmla="val 1345"/>
                  <a:gd name="f52" fmla="val 1562"/>
                  <a:gd name="f53" fmla="val 874"/>
                  <a:gd name="f54" fmla="val 1697"/>
                  <a:gd name="f55" fmla="val 673"/>
                  <a:gd name="f56" fmla="val 471"/>
                  <a:gd name="f57" fmla="val 2100"/>
                  <a:gd name="f58" fmla="val 269"/>
                  <a:gd name="f59" fmla="val 2033"/>
                  <a:gd name="f60" fmla="*/ f0 1 2101"/>
                  <a:gd name="f61" fmla="*/ f1 1 2769"/>
                  <a:gd name="f62" fmla="val f2"/>
                  <a:gd name="f63" fmla="val f3"/>
                  <a:gd name="f64" fmla="val f4"/>
                  <a:gd name="f65" fmla="+- f64 0 f62"/>
                  <a:gd name="f66" fmla="+- f63 0 f62"/>
                  <a:gd name="f67" fmla="*/ f66 1 2101"/>
                  <a:gd name="f68" fmla="*/ f65 1 2769"/>
                  <a:gd name="f69" fmla="*/ f62 1 f67"/>
                  <a:gd name="f70" fmla="*/ f63 1 f67"/>
                  <a:gd name="f71" fmla="*/ f62 1 f68"/>
                  <a:gd name="f72" fmla="*/ f64 1 f68"/>
                  <a:gd name="f73" fmla="*/ f69 f60 1"/>
                  <a:gd name="f74" fmla="*/ f70 f60 1"/>
                  <a:gd name="f75" fmla="*/ f72 f61 1"/>
                  <a:gd name="f76" fmla="*/ f71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3" t="f76" r="f74" b="f75"/>
                <a:pathLst>
                  <a:path w="2101" h="276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2" y="f35"/>
                      <a:pt x="f36" y="f4"/>
                      <a:pt x="f37" y="f4"/>
                    </a:cubicBezTo>
                    <a:cubicBezTo>
                      <a:pt x="f38" y="f4"/>
                      <a:pt x="f39" y="f40"/>
                      <a:pt x="f41" y="f42"/>
                    </a:cubicBezTo>
                    <a:cubicBezTo>
                      <a:pt x="f43" y="f44"/>
                      <a:pt x="f45" y="f32"/>
                      <a:pt x="f21" y="f46"/>
                    </a:cubicBezTo>
                    <a:cubicBezTo>
                      <a:pt x="f19" y="f47"/>
                      <a:pt x="f48" y="f49"/>
                      <a:pt x="f50" y="f51"/>
                    </a:cubicBezTo>
                    <a:cubicBezTo>
                      <a:pt x="f15" y="f22"/>
                      <a:pt x="f52" y="f53"/>
                      <a:pt x="f54" y="f55"/>
                    </a:cubicBezTo>
                    <a:cubicBezTo>
                      <a:pt x="f6" y="f56"/>
                      <a:pt x="f57" y="f58"/>
                      <a:pt x="f59" y="f8"/>
                    </a:cubicBezTo>
                    <a:cubicBezTo>
                      <a:pt x="f59" y="f2"/>
                      <a:pt x="f59" y="f2"/>
                      <a:pt x="f5" y="f2"/>
                    </a:cubicBezTo>
                    <a:close/>
                  </a:path>
                </a:pathLst>
              </a:custGeom>
              <a:solidFill>
                <a:srgbClr val="895B3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8" name="Google Shape;3212;p99">
                <a:extLst>
                  <a:ext uri="{FF2B5EF4-FFF2-40B4-BE49-F238E27FC236}">
                    <a16:creationId xmlns:a16="http://schemas.microsoft.com/office/drawing/2014/main" id="{5B337FE1-229D-86A0-FA1E-1D215B2415B6}"/>
                  </a:ext>
                </a:extLst>
              </p:cNvPr>
              <p:cNvSpPr/>
              <p:nvPr/>
            </p:nvSpPr>
            <p:spPr>
              <a:xfrm>
                <a:off x="7385681" y="4509052"/>
                <a:ext cx="40297" cy="3211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296"/>
                  <a:gd name="f4" fmla="val 2626"/>
                  <a:gd name="f5" fmla="val 2354"/>
                  <a:gd name="f6" fmla="val 437"/>
                  <a:gd name="f7" fmla="val 2421"/>
                  <a:gd name="f8" fmla="val 2556"/>
                  <a:gd name="f9" fmla="val 505"/>
                  <a:gd name="f10" fmla="val 2623"/>
                  <a:gd name="f11" fmla="val 572"/>
                  <a:gd name="f12" fmla="val 2757"/>
                  <a:gd name="f13" fmla="val 706"/>
                  <a:gd name="f14" fmla="val 2690"/>
                  <a:gd name="f15" fmla="val 841"/>
                  <a:gd name="f16" fmla="val 1042"/>
                  <a:gd name="f17" fmla="val 1110"/>
                  <a:gd name="f18" fmla="val 2287"/>
                  <a:gd name="f19" fmla="val 1177"/>
                  <a:gd name="f20" fmla="val 2219"/>
                  <a:gd name="f21" fmla="val 1244"/>
                  <a:gd name="f22" fmla="val 2085"/>
                  <a:gd name="f23" fmla="val 1311"/>
                  <a:gd name="f24" fmla="val 1951"/>
                  <a:gd name="f25" fmla="val 1379"/>
                  <a:gd name="f26" fmla="val 1816"/>
                  <a:gd name="f27" fmla="val 1513"/>
                  <a:gd name="f28" fmla="val 1614"/>
                  <a:gd name="f29" fmla="val 1580"/>
                  <a:gd name="f30" fmla="val 1346"/>
                  <a:gd name="f31" fmla="val 1647"/>
                  <a:gd name="f32" fmla="val 942"/>
                  <a:gd name="f33" fmla="val 1782"/>
                  <a:gd name="f34" fmla="val 606"/>
                  <a:gd name="f35" fmla="val 1849"/>
                  <a:gd name="f36" fmla="val 270"/>
                  <a:gd name="f37" fmla="val 2051"/>
                  <a:gd name="f38" fmla="val 404"/>
                  <a:gd name="f39" fmla="val 1916"/>
                  <a:gd name="f40" fmla="val 472"/>
                  <a:gd name="f41" fmla="val 1715"/>
                  <a:gd name="f42" fmla="val 740"/>
                  <a:gd name="f43" fmla="val 1446"/>
                  <a:gd name="f44" fmla="val 1144"/>
                  <a:gd name="f45" fmla="val 1883"/>
                  <a:gd name="f46" fmla="val 2018"/>
                  <a:gd name="f47" fmla="val 2152"/>
                  <a:gd name="f48" fmla="val 2451"/>
                  <a:gd name="f49" fmla="val 1843"/>
                  <a:gd name="f50" fmla="val 1266"/>
                  <a:gd name="f51" fmla="val 271"/>
                  <a:gd name="f52" fmla="val 875"/>
                  <a:gd name="f53" fmla="val 773"/>
                  <a:gd name="f54" fmla="val 337"/>
                  <a:gd name="f55" fmla="val 203"/>
                  <a:gd name="f56" fmla="val 135"/>
                  <a:gd name="f57" fmla="val 68"/>
                  <a:gd name="f58" fmla="val 2118"/>
                  <a:gd name="f59" fmla="val 1"/>
                  <a:gd name="f60" fmla="val 2320"/>
                  <a:gd name="f61" fmla="val 2429"/>
                  <a:gd name="f62" fmla="val 45"/>
                  <a:gd name="f63" fmla="val 2625"/>
                  <a:gd name="f64" fmla="val 169"/>
                  <a:gd name="f65" fmla="val 198"/>
                  <a:gd name="f66" fmla="val 231"/>
                  <a:gd name="f67" fmla="val 2614"/>
                  <a:gd name="f68" fmla="val 2589"/>
                  <a:gd name="f69" fmla="val 311"/>
                  <a:gd name="f70" fmla="val 2568"/>
                  <a:gd name="f71" fmla="val 333"/>
                  <a:gd name="f72" fmla="val 2535"/>
                  <a:gd name="f73" fmla="val 340"/>
                  <a:gd name="f74" fmla="val 2502"/>
                  <a:gd name="f75" fmla="val 351"/>
                  <a:gd name="f76" fmla="val 2503"/>
                  <a:gd name="f77" fmla="val 362"/>
                  <a:gd name="f78" fmla="val 2504"/>
                  <a:gd name="f79" fmla="val 374"/>
                  <a:gd name="f80" fmla="val 425"/>
                  <a:gd name="f81" fmla="val 481"/>
                  <a:gd name="f82" fmla="val 2489"/>
                  <a:gd name="f83" fmla="val 539"/>
                  <a:gd name="f84" fmla="val 2454"/>
                  <a:gd name="f85" fmla="val 1009"/>
                  <a:gd name="f86" fmla="val 2185"/>
                  <a:gd name="f87" fmla="val 2488"/>
                  <a:gd name="f88" fmla="val 2825"/>
                  <a:gd name="f89" fmla="val 3093"/>
                  <a:gd name="f90" fmla="val 3228"/>
                  <a:gd name="f91" fmla="val 908"/>
                  <a:gd name="f92" fmla="val 3295"/>
                  <a:gd name="f93" fmla="val 236"/>
                  <a:gd name="f94" fmla="val 3026"/>
                  <a:gd name="f95" fmla="val 101"/>
                  <a:gd name="f96" fmla="val 34"/>
                  <a:gd name="f97" fmla="val 2700"/>
                  <a:gd name="f98" fmla="val 11"/>
                  <a:gd name="f99" fmla="val 2574"/>
                  <a:gd name="f100" fmla="*/ f0 1 3296"/>
                  <a:gd name="f101" fmla="*/ f1 1 2626"/>
                  <a:gd name="f102" fmla="val f2"/>
                  <a:gd name="f103" fmla="val f3"/>
                  <a:gd name="f104" fmla="val f4"/>
                  <a:gd name="f105" fmla="+- f104 0 f102"/>
                  <a:gd name="f106" fmla="+- f103 0 f102"/>
                  <a:gd name="f107" fmla="*/ f106 1 3296"/>
                  <a:gd name="f108" fmla="*/ f105 1 2626"/>
                  <a:gd name="f109" fmla="*/ f102 1 f107"/>
                  <a:gd name="f110" fmla="*/ f103 1 f107"/>
                  <a:gd name="f111" fmla="*/ f102 1 f108"/>
                  <a:gd name="f112" fmla="*/ f104 1 f108"/>
                  <a:gd name="f113" fmla="*/ f109 f100 1"/>
                  <a:gd name="f114" fmla="*/ f110 f100 1"/>
                  <a:gd name="f115" fmla="*/ f112 f101 1"/>
                  <a:gd name="f116" fmla="*/ f111 f10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13" t="f116" r="f114" b="f115"/>
                <a:pathLst>
                  <a:path w="3296" h="2626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2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0" y="f15"/>
                    </a:lnTo>
                    <a:lnTo>
                      <a:pt x="f7" y="f16"/>
                    </a:lnTo>
                    <a:cubicBezTo>
                      <a:pt x="f5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lnTo>
                      <a:pt x="f28" y="f29"/>
                    </a:lnTo>
                    <a:lnTo>
                      <a:pt x="f30" y="f31"/>
                    </a:ln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33"/>
                      <a:pt x="f34" y="f41"/>
                    </a:cubicBezTo>
                    <a:cubicBezTo>
                      <a:pt x="f42" y="f43"/>
                      <a:pt x="f32" y="f21"/>
                      <a:pt x="f44" y="f16"/>
                    </a:cubicBezTo>
                    <a:cubicBezTo>
                      <a:pt x="f30" y="f15"/>
                      <a:pt x="f28" y="f13"/>
                      <a:pt x="f45" y="f11"/>
                    </a:cubicBezTo>
                    <a:cubicBezTo>
                      <a:pt x="f46" y="f9"/>
                      <a:pt x="f47" y="f6"/>
                      <a:pt x="f5" y="f6"/>
                    </a:cubicBezTo>
                    <a:close/>
                    <a:moveTo>
                      <a:pt x="f48" y="f2"/>
                    </a:moveTo>
                    <a:cubicBezTo>
                      <a:pt x="f49" y="f2"/>
                      <a:pt x="f50" y="f51"/>
                      <a:pt x="f52" y="f53"/>
                    </a:cubicBezTo>
                    <a:cubicBezTo>
                      <a:pt x="f34" y="f16"/>
                      <a:pt x="f54" y="f25"/>
                      <a:pt x="f55" y="f33"/>
                    </a:cubicBezTo>
                    <a:cubicBezTo>
                      <a:pt x="f56" y="f39"/>
                      <a:pt x="f57" y="f58"/>
                      <a:pt x="f59" y="f60"/>
                    </a:cubicBezTo>
                    <a:cubicBezTo>
                      <a:pt x="f59" y="f61"/>
                      <a:pt x="f62" y="f63"/>
                      <a:pt x="f64" y="f63"/>
                    </a:cubicBezTo>
                    <a:cubicBezTo>
                      <a:pt x="f65" y="f63"/>
                      <a:pt x="f66" y="f67"/>
                      <a:pt x="f36" y="f68"/>
                    </a:cubicBezTo>
                    <a:cubicBezTo>
                      <a:pt x="f69" y="f70"/>
                      <a:pt x="f71" y="f72"/>
                      <a:pt x="f73" y="f74"/>
                    </a:cubicBezTo>
                    <a:lnTo>
                      <a:pt x="f73" y="f74"/>
                    </a:lnTo>
                    <a:cubicBezTo>
                      <a:pt x="f75" y="f76"/>
                      <a:pt x="f77" y="f78"/>
                      <a:pt x="f79" y="f78"/>
                    </a:cubicBezTo>
                    <a:cubicBezTo>
                      <a:pt x="f80" y="f78"/>
                      <a:pt x="f81" y="f82"/>
                      <a:pt x="f83" y="f84"/>
                    </a:cubicBezTo>
                    <a:cubicBezTo>
                      <a:pt x="f85" y="f86"/>
                      <a:pt x="f28" y="f86"/>
                      <a:pt x="f22" y="f39"/>
                    </a:cubicBezTo>
                    <a:cubicBezTo>
                      <a:pt x="f87" y="f31"/>
                      <a:pt x="f88" y="f25"/>
                      <a:pt x="f89" y="f16"/>
                    </a:cubicBezTo>
                    <a:cubicBezTo>
                      <a:pt x="f90" y="f91"/>
                      <a:pt x="f92" y="f13"/>
                      <a:pt x="f90" y="f9"/>
                    </a:cubicBezTo>
                    <a:cubicBezTo>
                      <a:pt x="f90" y="f93"/>
                      <a:pt x="f94" y="f95"/>
                      <a:pt x="f88" y="f96"/>
                    </a:cubicBezTo>
                    <a:cubicBezTo>
                      <a:pt x="f97" y="f98"/>
                      <a:pt x="f99" y="f2"/>
                      <a:pt x="f48" y="f2"/>
                    </a:cubicBezTo>
                    <a:close/>
                  </a:path>
                </a:pathLst>
              </a:custGeom>
              <a:solidFill>
                <a:srgbClr val="895B3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9" name="Google Shape;3213;p99">
                <a:extLst>
                  <a:ext uri="{FF2B5EF4-FFF2-40B4-BE49-F238E27FC236}">
                    <a16:creationId xmlns:a16="http://schemas.microsoft.com/office/drawing/2014/main" id="{8D7DB454-4C49-B366-5FDC-DAC39C1D1707}"/>
                  </a:ext>
                </a:extLst>
              </p:cNvPr>
              <p:cNvSpPr/>
              <p:nvPr/>
            </p:nvSpPr>
            <p:spPr>
              <a:xfrm>
                <a:off x="7384858" y="4537408"/>
                <a:ext cx="42611" cy="2981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84"/>
                  <a:gd name="f4" fmla="val 2439"/>
                  <a:gd name="f5" fmla="val 202"/>
                  <a:gd name="f6" fmla="val 1"/>
                  <a:gd name="f7" fmla="val 68"/>
                  <a:gd name="f8" fmla="val 135"/>
                  <a:gd name="f9" fmla="val 270"/>
                  <a:gd name="f10" fmla="val 337"/>
                  <a:gd name="f11" fmla="val 404"/>
                  <a:gd name="f12" fmla="val 471"/>
                  <a:gd name="f13" fmla="val 807"/>
                  <a:gd name="f14" fmla="val 740"/>
                  <a:gd name="f15" fmla="val 1144"/>
                  <a:gd name="f16" fmla="val 875"/>
                  <a:gd name="f17" fmla="val 1413"/>
                  <a:gd name="f18" fmla="val 1076"/>
                  <a:gd name="f19" fmla="val 1681"/>
                  <a:gd name="f20" fmla="val 1278"/>
                  <a:gd name="f21" fmla="val 1950"/>
                  <a:gd name="f22" fmla="val 2219"/>
                  <a:gd name="f23" fmla="val 1614"/>
                  <a:gd name="f24" fmla="val 2421"/>
                  <a:gd name="f25" fmla="val 1816"/>
                  <a:gd name="f26" fmla="val 2690"/>
                  <a:gd name="f27" fmla="val 2018"/>
                  <a:gd name="f28" fmla="val 2959"/>
                  <a:gd name="f29" fmla="val 3228"/>
                  <a:gd name="f30" fmla="val 3252"/>
                  <a:gd name="f31" fmla="val 2433"/>
                  <a:gd name="f32" fmla="val 3277"/>
                  <a:gd name="f33" fmla="val 3300"/>
                  <a:gd name="f34" fmla="val 3405"/>
                  <a:gd name="f35" fmla="val 2329"/>
                  <a:gd name="f36" fmla="val 3429"/>
                  <a:gd name="f37" fmla="val 3093"/>
                  <a:gd name="f38" fmla="val 2555"/>
                  <a:gd name="f39" fmla="val 1211"/>
                  <a:gd name="f40" fmla="val 673"/>
                  <a:gd name="f41" fmla="val 1009"/>
                  <a:gd name="f42" fmla="val 539"/>
                  <a:gd name="f43" fmla="*/ f0 1 3484"/>
                  <a:gd name="f44" fmla="*/ f1 1 2439"/>
                  <a:gd name="f45" fmla="val f2"/>
                  <a:gd name="f46" fmla="val f3"/>
                  <a:gd name="f47" fmla="val f4"/>
                  <a:gd name="f48" fmla="+- f47 0 f45"/>
                  <a:gd name="f49" fmla="+- f46 0 f45"/>
                  <a:gd name="f50" fmla="*/ f49 1 3484"/>
                  <a:gd name="f51" fmla="*/ f48 1 2439"/>
                  <a:gd name="f52" fmla="*/ f45 1 f50"/>
                  <a:gd name="f53" fmla="*/ f46 1 f50"/>
                  <a:gd name="f54" fmla="*/ f45 1 f51"/>
                  <a:gd name="f55" fmla="*/ f47 1 f51"/>
                  <a:gd name="f56" fmla="*/ f52 f43 1"/>
                  <a:gd name="f57" fmla="*/ f53 f43 1"/>
                  <a:gd name="f58" fmla="*/ f55 f44 1"/>
                  <a:gd name="f59" fmla="*/ f54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6" t="f59" r="f57" b="f58"/>
                <a:pathLst>
                  <a:path w="3484" h="2439">
                    <a:moveTo>
                      <a:pt x="f5" y="f6"/>
                    </a:moveTo>
                    <a:cubicBezTo>
                      <a:pt x="f7" y="f6"/>
                      <a:pt x="f6" y="f8"/>
                      <a:pt x="f7" y="f9"/>
                    </a:cubicBezTo>
                    <a:cubicBezTo>
                      <a:pt x="f8" y="f10"/>
                      <a:pt x="f9" y="f11"/>
                      <a:pt x="f11" y="f12"/>
                    </a:cubicBezTo>
                    <a:lnTo>
                      <a:pt x="f13" y="f14"/>
                    </a:ln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17"/>
                      <a:pt x="f22" y="f23"/>
                      <a:pt x="f24" y="f25"/>
                    </a:cubicBezTo>
                    <a:cubicBezTo>
                      <a:pt x="f26" y="f27"/>
                      <a:pt x="f28" y="f22"/>
                      <a:pt x="f29" y="f24"/>
                    </a:cubicBezTo>
                    <a:cubicBezTo>
                      <a:pt x="f30" y="f31"/>
                      <a:pt x="f32" y="f4"/>
                      <a:pt x="f33" y="f4"/>
                    </a:cubicBezTo>
                    <a:cubicBezTo>
                      <a:pt x="f34" y="f4"/>
                      <a:pt x="f3" y="f35"/>
                      <a:pt x="f36" y="f22"/>
                    </a:cubicBezTo>
                    <a:cubicBezTo>
                      <a:pt x="f37" y="f23"/>
                      <a:pt x="f38" y="f39"/>
                      <a:pt x="f21" y="f16"/>
                    </a:cubicBezTo>
                    <a:cubicBezTo>
                      <a:pt x="f19" y="f40"/>
                      <a:pt x="f17" y="f12"/>
                      <a:pt x="f15" y="f10"/>
                    </a:cubicBezTo>
                    <a:cubicBezTo>
                      <a:pt x="f41" y="f9"/>
                      <a:pt x="f16" y="f5"/>
                      <a:pt x="f40" y="f8"/>
                    </a:cubicBezTo>
                    <a:cubicBezTo>
                      <a:pt x="f42" y="f7"/>
                      <a:pt x="f11" y="f6"/>
                      <a:pt x="f5" y="f6"/>
                    </a:cubicBezTo>
                    <a:close/>
                  </a:path>
                </a:pathLst>
              </a:custGeom>
              <a:solidFill>
                <a:srgbClr val="895B3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0" name="Google Shape;3214;p99">
                <a:extLst>
                  <a:ext uri="{FF2B5EF4-FFF2-40B4-BE49-F238E27FC236}">
                    <a16:creationId xmlns:a16="http://schemas.microsoft.com/office/drawing/2014/main" id="{A072C1DC-B1B5-43A2-8F50-43284120FE0C}"/>
                  </a:ext>
                </a:extLst>
              </p:cNvPr>
              <p:cNvSpPr/>
              <p:nvPr/>
            </p:nvSpPr>
            <p:spPr>
              <a:xfrm>
                <a:off x="7324033" y="4447806"/>
                <a:ext cx="283619" cy="20635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3195"/>
                  <a:gd name="f4" fmla="val 16876"/>
                  <a:gd name="f5" fmla="val 1"/>
                  <a:gd name="f6" fmla="val 16875"/>
                  <a:gd name="f7" fmla="val 9951"/>
                  <a:gd name="f8" fmla="val 15934"/>
                  <a:gd name="f9" fmla="val 11228"/>
                  <a:gd name="f10" fmla="val 15463"/>
                  <a:gd name="f11" fmla="val 12371"/>
                  <a:gd name="f12" fmla="val 15060"/>
                  <a:gd name="f13" fmla="val 23194"/>
                  <a:gd name="f14" fmla="*/ f0 1 23195"/>
                  <a:gd name="f15" fmla="*/ f1 1 16876"/>
                  <a:gd name="f16" fmla="val f2"/>
                  <a:gd name="f17" fmla="val f3"/>
                  <a:gd name="f18" fmla="val f4"/>
                  <a:gd name="f19" fmla="+- f18 0 f16"/>
                  <a:gd name="f20" fmla="+- f17 0 f16"/>
                  <a:gd name="f21" fmla="*/ f20 1 23195"/>
                  <a:gd name="f22" fmla="*/ f19 1 16876"/>
                  <a:gd name="f23" fmla="*/ f16 1 f21"/>
                  <a:gd name="f24" fmla="*/ f17 1 f21"/>
                  <a:gd name="f25" fmla="*/ f16 1 f22"/>
                  <a:gd name="f26" fmla="*/ f18 1 f22"/>
                  <a:gd name="f27" fmla="*/ f23 f14 1"/>
                  <a:gd name="f28" fmla="*/ f24 f14 1"/>
                  <a:gd name="f29" fmla="*/ f26 f15 1"/>
                  <a:gd name="f30" fmla="*/ f25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7" t="f30" r="f28" b="f29"/>
                <a:pathLst>
                  <a:path w="23195" h="16876" fill="none">
                    <a:moveTo>
                      <a:pt x="f5" y="f6"/>
                    </a:moveTo>
                    <a:cubicBezTo>
                      <a:pt x="f5" y="f6"/>
                      <a:pt x="f7" y="f8"/>
                      <a:pt x="f9" y="f10"/>
                    </a:cubicBezTo>
                    <a:cubicBezTo>
                      <a:pt x="f11" y="f12"/>
                      <a:pt x="f13" y="f5"/>
                      <a:pt x="f13" y="f5"/>
                    </a:cubicBez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1" name="Google Shape;3215;p99">
                <a:extLst>
                  <a:ext uri="{FF2B5EF4-FFF2-40B4-BE49-F238E27FC236}">
                    <a16:creationId xmlns:a16="http://schemas.microsoft.com/office/drawing/2014/main" id="{BA06F9C7-C0E1-117B-270E-5DC3F1418A27}"/>
                  </a:ext>
                </a:extLst>
              </p:cNvPr>
              <p:cNvSpPr/>
              <p:nvPr/>
            </p:nvSpPr>
            <p:spPr>
              <a:xfrm>
                <a:off x="6801215" y="3398074"/>
                <a:ext cx="339516" cy="121251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767"/>
                  <a:gd name="f4" fmla="val 99163"/>
                  <a:gd name="f5" fmla="val 27766"/>
                  <a:gd name="f6" fmla="val 1"/>
                  <a:gd name="f7" fmla="val 5245"/>
                  <a:gd name="f8" fmla="val 3698"/>
                  <a:gd name="f9" fmla="val 2757"/>
                  <a:gd name="f10" fmla="val 19564"/>
                  <a:gd name="f11" fmla="val 40539"/>
                  <a:gd name="f12" fmla="val 808"/>
                  <a:gd name="f13" fmla="val 59699"/>
                  <a:gd name="f14" fmla="val 1278"/>
                  <a:gd name="f15" fmla="val 72943"/>
                  <a:gd name="f16" fmla="val 2959"/>
                  <a:gd name="f17" fmla="val 86120"/>
                  <a:gd name="f18" fmla="val 5648"/>
                  <a:gd name="f19" fmla="val 99162"/>
                  <a:gd name="f20" fmla="val 26690"/>
                  <a:gd name="f21" fmla="val 97817"/>
                  <a:gd name="f22" fmla="val 24808"/>
                  <a:gd name="f23" fmla="val 86994"/>
                  <a:gd name="f24" fmla="val 22119"/>
                  <a:gd name="f25" fmla="val 70187"/>
                  <a:gd name="f26" fmla="val 21917"/>
                  <a:gd name="f27" fmla="val 55867"/>
                  <a:gd name="f28" fmla="val 21581"/>
                  <a:gd name="f29" fmla="val 36707"/>
                  <a:gd name="f30" fmla="val 24875"/>
                  <a:gd name="f31" fmla="val 15799"/>
                  <a:gd name="f32" fmla="*/ f0 1 27767"/>
                  <a:gd name="f33" fmla="*/ f1 1 99163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27767"/>
                  <a:gd name="f40" fmla="*/ f37 1 99163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27767" h="99163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9" y="f10"/>
                      <a:pt x="f6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lnTo>
                      <a:pt x="f20" y="f21"/>
                    </a:ln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5" y="f6"/>
                    </a:cubicBezTo>
                    <a:close/>
                  </a:path>
                </a:pathLst>
              </a:custGeom>
              <a:solidFill>
                <a:srgbClr val="3E5B7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2" name="Google Shape;3216;p99">
                <a:extLst>
                  <a:ext uri="{FF2B5EF4-FFF2-40B4-BE49-F238E27FC236}">
                    <a16:creationId xmlns:a16="http://schemas.microsoft.com/office/drawing/2014/main" id="{2665E720-A16D-F891-7E6A-90450FB59102}"/>
                  </a:ext>
                </a:extLst>
              </p:cNvPr>
              <p:cNvSpPr/>
              <p:nvPr/>
            </p:nvSpPr>
            <p:spPr>
              <a:xfrm>
                <a:off x="7039618" y="3398074"/>
                <a:ext cx="74807" cy="119607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118"/>
                  <a:gd name="f4" fmla="val 97818"/>
                  <a:gd name="f5" fmla="val 1"/>
                  <a:gd name="f6" fmla="val 3227"/>
                  <a:gd name="f7" fmla="val 15799"/>
                  <a:gd name="f8" fmla="val 36707"/>
                  <a:gd name="f9" fmla="val 269"/>
                  <a:gd name="f10" fmla="val 55867"/>
                  <a:gd name="f11" fmla="val 471"/>
                  <a:gd name="f12" fmla="val 70187"/>
                  <a:gd name="f13" fmla="val 86994"/>
                  <a:gd name="f14" fmla="val 5042"/>
                  <a:gd name="f15" fmla="val 97817"/>
                  <a:gd name="f16" fmla="*/ f0 1 6118"/>
                  <a:gd name="f17" fmla="*/ f1 1 97818"/>
                  <a:gd name="f18" fmla="val f2"/>
                  <a:gd name="f19" fmla="val f3"/>
                  <a:gd name="f20" fmla="val f4"/>
                  <a:gd name="f21" fmla="+- f20 0 f18"/>
                  <a:gd name="f22" fmla="+- f19 0 f18"/>
                  <a:gd name="f23" fmla="*/ f22 1 6118"/>
                  <a:gd name="f24" fmla="*/ f21 1 97818"/>
                  <a:gd name="f25" fmla="*/ f18 1 f23"/>
                  <a:gd name="f26" fmla="*/ f19 1 f23"/>
                  <a:gd name="f27" fmla="*/ f18 1 f24"/>
                  <a:gd name="f28" fmla="*/ f20 1 f24"/>
                  <a:gd name="f29" fmla="*/ f25 f16 1"/>
                  <a:gd name="f30" fmla="*/ f26 f16 1"/>
                  <a:gd name="f31" fmla="*/ f28 f17 1"/>
                  <a:gd name="f32" fmla="*/ f2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9" t="f32" r="f30" b="f31"/>
                <a:pathLst>
                  <a:path w="6118" h="97818" fill="none">
                    <a:moveTo>
                      <a:pt x="f3" y="f5"/>
                    </a:moveTo>
                    <a:cubicBezTo>
                      <a:pt x="f6" y="f7"/>
                      <a:pt x="f2" y="f8"/>
                      <a:pt x="f9" y="f10"/>
                    </a:cubicBezTo>
                    <a:cubicBezTo>
                      <a:pt x="f11" y="f12"/>
                      <a:pt x="f6" y="f13"/>
                      <a:pt x="f14" y="f15"/>
                    </a:cubicBezTo>
                  </a:path>
                </a:pathLst>
              </a:custGeom>
              <a:noFill/>
              <a:ln w="15124" cap="flat">
                <a:solidFill>
                  <a:srgbClr val="7B7F9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3" name="Google Shape;3217;p99">
                <a:extLst>
                  <a:ext uri="{FF2B5EF4-FFF2-40B4-BE49-F238E27FC236}">
                    <a16:creationId xmlns:a16="http://schemas.microsoft.com/office/drawing/2014/main" id="{0100E042-AC92-EDDA-8EEB-F731CBC94D0C}"/>
                  </a:ext>
                </a:extLst>
              </p:cNvPr>
              <p:cNvSpPr/>
              <p:nvPr/>
            </p:nvSpPr>
            <p:spPr>
              <a:xfrm>
                <a:off x="7009196" y="3449857"/>
                <a:ext cx="529401" cy="103906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3296"/>
                  <a:gd name="f4" fmla="val 84978"/>
                  <a:gd name="f5" fmla="val 25951"/>
                  <a:gd name="f6" fmla="val 1"/>
                  <a:gd name="f7" fmla="val 3026"/>
                  <a:gd name="f8" fmla="val 3093"/>
                  <a:gd name="f9" fmla="val 673"/>
                  <a:gd name="f10" fmla="val 14791"/>
                  <a:gd name="f11" fmla="val 26892"/>
                  <a:gd name="f12" fmla="val 1143"/>
                  <a:gd name="f13" fmla="val 38792"/>
                  <a:gd name="f14" fmla="val 1614"/>
                  <a:gd name="f15" fmla="val 44439"/>
                  <a:gd name="f16" fmla="val 3765"/>
                  <a:gd name="f17" fmla="val 50220"/>
                  <a:gd name="f18" fmla="val 6253"/>
                  <a:gd name="f19" fmla="val 56204"/>
                  <a:gd name="f20" fmla="val 9480"/>
                  <a:gd name="f21" fmla="val 64002"/>
                  <a:gd name="f22" fmla="val 20976"/>
                  <a:gd name="f23" fmla="val 78658"/>
                  <a:gd name="f24" fmla="val 27766"/>
                  <a:gd name="f25" fmla="val 84977"/>
                  <a:gd name="f26" fmla="val 43295"/>
                  <a:gd name="f27" fmla="val 72540"/>
                  <a:gd name="f28" fmla="val 31799"/>
                  <a:gd name="f29" fmla="val 57952"/>
                  <a:gd name="f30" fmla="val 27631"/>
                  <a:gd name="f31" fmla="val 48338"/>
                  <a:gd name="f32" fmla="val 24068"/>
                  <a:gd name="f33" fmla="val 40271"/>
                  <a:gd name="f34" fmla="val 23732"/>
                  <a:gd name="f35" fmla="val 32136"/>
                  <a:gd name="f36" fmla="val 24472"/>
                  <a:gd name="f37" fmla="val 22522"/>
                  <a:gd name="f38" fmla="val 25211"/>
                  <a:gd name="f39" fmla="val 16068"/>
                  <a:gd name="f40" fmla="val 26085"/>
                  <a:gd name="f41" fmla="val 12236"/>
                  <a:gd name="f42" fmla="*/ f0 1 43296"/>
                  <a:gd name="f43" fmla="*/ f1 1 84978"/>
                  <a:gd name="f44" fmla="val f2"/>
                  <a:gd name="f45" fmla="val f3"/>
                  <a:gd name="f46" fmla="val f4"/>
                  <a:gd name="f47" fmla="+- f46 0 f44"/>
                  <a:gd name="f48" fmla="+- f45 0 f44"/>
                  <a:gd name="f49" fmla="*/ f48 1 43296"/>
                  <a:gd name="f50" fmla="*/ f47 1 84978"/>
                  <a:gd name="f51" fmla="*/ f44 1 f49"/>
                  <a:gd name="f52" fmla="*/ f45 1 f49"/>
                  <a:gd name="f53" fmla="*/ f44 1 f50"/>
                  <a:gd name="f54" fmla="*/ f46 1 f50"/>
                  <a:gd name="f55" fmla="*/ f51 f42 1"/>
                  <a:gd name="f56" fmla="*/ f52 f42 1"/>
                  <a:gd name="f57" fmla="*/ f54 f43 1"/>
                  <a:gd name="f58" fmla="*/ f53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5" t="f58" r="f56" b="f57"/>
                <a:pathLst>
                  <a:path w="43296" h="84978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9" y="f10"/>
                      <a:pt x="f6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lnTo>
                      <a:pt x="f26" y="f27"/>
                    </a:ln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5" y="f6"/>
                    </a:cubicBezTo>
                    <a:close/>
                  </a:path>
                </a:pathLst>
              </a:custGeom>
              <a:solidFill>
                <a:srgbClr val="3E5B7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4" name="Google Shape;3218;p99">
                <a:extLst>
                  <a:ext uri="{FF2B5EF4-FFF2-40B4-BE49-F238E27FC236}">
                    <a16:creationId xmlns:a16="http://schemas.microsoft.com/office/drawing/2014/main" id="{362C9E1C-6179-9F6F-F678-F245681FDB14}"/>
                  </a:ext>
                </a:extLst>
              </p:cNvPr>
              <p:cNvSpPr/>
              <p:nvPr/>
            </p:nvSpPr>
            <p:spPr>
              <a:xfrm>
                <a:off x="7264843" y="3469599"/>
                <a:ext cx="247445" cy="88780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237"/>
                  <a:gd name="f4" fmla="val 72607"/>
                  <a:gd name="f5" fmla="val 2219"/>
                  <a:gd name="f6" fmla="val 2353"/>
                  <a:gd name="f7" fmla="val 12303"/>
                  <a:gd name="f8" fmla="val 1479"/>
                  <a:gd name="f9" fmla="val 16068"/>
                  <a:gd name="f10" fmla="val 740"/>
                  <a:gd name="f11" fmla="val 22522"/>
                  <a:gd name="f12" fmla="val 32135"/>
                  <a:gd name="f13" fmla="val 1009"/>
                  <a:gd name="f14" fmla="val 40270"/>
                  <a:gd name="f15" fmla="val 4505"/>
                  <a:gd name="f16" fmla="val 48337"/>
                  <a:gd name="f17" fmla="val 8740"/>
                  <a:gd name="f18" fmla="val 57951"/>
                  <a:gd name="f19" fmla="val 20236"/>
                  <a:gd name="f20" fmla="*/ f0 1 20237"/>
                  <a:gd name="f21" fmla="*/ f1 1 72607"/>
                  <a:gd name="f22" fmla="val f2"/>
                  <a:gd name="f23" fmla="val f3"/>
                  <a:gd name="f24" fmla="val f4"/>
                  <a:gd name="f25" fmla="+- f24 0 f22"/>
                  <a:gd name="f26" fmla="+- f23 0 f22"/>
                  <a:gd name="f27" fmla="*/ f26 1 20237"/>
                  <a:gd name="f28" fmla="*/ f25 1 72607"/>
                  <a:gd name="f29" fmla="*/ f22 1 f27"/>
                  <a:gd name="f30" fmla="*/ f23 1 f27"/>
                  <a:gd name="f31" fmla="*/ f22 1 f28"/>
                  <a:gd name="f32" fmla="*/ f24 1 f28"/>
                  <a:gd name="f33" fmla="*/ f29 f20 1"/>
                  <a:gd name="f34" fmla="*/ f30 f20 1"/>
                  <a:gd name="f35" fmla="*/ f32 f21 1"/>
                  <a:gd name="f36" fmla="*/ f31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3" t="f36" r="f34" b="f35"/>
                <a:pathLst>
                  <a:path w="20237" h="72607" fill="none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2" y="f12"/>
                      <a:pt x="f13" y="f14"/>
                      <a:pt x="f15" y="f16"/>
                    </a:cubicBezTo>
                    <a:cubicBezTo>
                      <a:pt x="f17" y="f18"/>
                      <a:pt x="f19" y="f4"/>
                      <a:pt x="f19" y="f4"/>
                    </a:cubicBezTo>
                  </a:path>
                </a:pathLst>
              </a:custGeom>
              <a:noFill/>
              <a:ln w="15124" cap="flat">
                <a:solidFill>
                  <a:srgbClr val="7B7F9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5" name="Google Shape;3219;p99">
                <a:extLst>
                  <a:ext uri="{FF2B5EF4-FFF2-40B4-BE49-F238E27FC236}">
                    <a16:creationId xmlns:a16="http://schemas.microsoft.com/office/drawing/2014/main" id="{7188FA31-3C1F-657D-3037-AE34E170E43A}"/>
                  </a:ext>
                </a:extLst>
              </p:cNvPr>
              <p:cNvSpPr/>
              <p:nvPr/>
            </p:nvSpPr>
            <p:spPr>
              <a:xfrm>
                <a:off x="7006727" y="3543574"/>
                <a:ext cx="61667" cy="55077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43"/>
                  <a:gd name="f4" fmla="val 45044"/>
                  <a:gd name="f5" fmla="val 1"/>
                  <a:gd name="f6" fmla="val 31598"/>
                  <a:gd name="f7" fmla="val 1077"/>
                  <a:gd name="f8" fmla="val 15463"/>
                  <a:gd name="f9" fmla="val 2085"/>
                  <a:gd name="f10" fmla="*/ f0 1 5043"/>
                  <a:gd name="f11" fmla="*/ f1 1 45044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5043"/>
                  <a:gd name="f18" fmla="*/ f15 1 45044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5043" h="45044" fill="none">
                    <a:moveTo>
                      <a:pt x="f3" y="f4"/>
                    </a:moveTo>
                    <a:cubicBezTo>
                      <a:pt x="f5" y="f6"/>
                      <a:pt x="f7" y="f8"/>
                      <a:pt x="f9" y="f5"/>
                    </a:cubicBezTo>
                  </a:path>
                </a:pathLst>
              </a:custGeom>
              <a:noFill/>
              <a:ln w="15124" cap="flat">
                <a:solidFill>
                  <a:srgbClr val="7B7F9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6" name="Google Shape;3220;p99">
                <a:extLst>
                  <a:ext uri="{FF2B5EF4-FFF2-40B4-BE49-F238E27FC236}">
                    <a16:creationId xmlns:a16="http://schemas.microsoft.com/office/drawing/2014/main" id="{B8EF1AD8-E25C-B2EA-5A82-77C5D7080F05}"/>
                  </a:ext>
                </a:extLst>
              </p:cNvPr>
              <p:cNvSpPr/>
              <p:nvPr/>
            </p:nvSpPr>
            <p:spPr>
              <a:xfrm>
                <a:off x="6992764" y="3543574"/>
                <a:ext cx="31245" cy="1389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555"/>
                  <a:gd name="f4" fmla="val 11363"/>
                  <a:gd name="f5" fmla="val 1"/>
                  <a:gd name="f6" fmla="val 134"/>
                  <a:gd name="f7" fmla="val 8404"/>
                  <a:gd name="f8" fmla="val 471"/>
                  <a:gd name="f9" fmla="val 9010"/>
                  <a:gd name="f10" fmla="val 1008"/>
                  <a:gd name="f11" fmla="val 9883"/>
                  <a:gd name="f12" fmla="val 1748"/>
                  <a:gd name="f13" fmla="val 10690"/>
                  <a:gd name="f14" fmla="val 11362"/>
                  <a:gd name="f15" fmla="*/ f0 1 2555"/>
                  <a:gd name="f16" fmla="*/ f1 1 11363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2555"/>
                  <a:gd name="f23" fmla="*/ f20 1 11363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2555" h="11363" fill="none">
                    <a:moveTo>
                      <a:pt x="f2" y="f5"/>
                    </a:moveTo>
                    <a:cubicBezTo>
                      <a:pt x="f2" y="f5"/>
                      <a:pt x="f6" y="f7"/>
                      <a:pt x="f8" y="f9"/>
                    </a:cubicBezTo>
                    <a:cubicBezTo>
                      <a:pt x="f10" y="f11"/>
                      <a:pt x="f12" y="f13"/>
                      <a:pt x="f3" y="f14"/>
                    </a:cubicBezTo>
                  </a:path>
                </a:pathLst>
              </a:custGeom>
              <a:noFill/>
              <a:ln w="15124" cap="flat">
                <a:solidFill>
                  <a:srgbClr val="7B7F9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7" name="Google Shape;3221;p99">
                <a:extLst>
                  <a:ext uri="{FF2B5EF4-FFF2-40B4-BE49-F238E27FC236}">
                    <a16:creationId xmlns:a16="http://schemas.microsoft.com/office/drawing/2014/main" id="{7A461CA0-1FFC-CB80-8494-FA25A19E7172}"/>
                  </a:ext>
                </a:extLst>
              </p:cNvPr>
              <p:cNvSpPr/>
              <p:nvPr/>
            </p:nvSpPr>
            <p:spPr>
              <a:xfrm>
                <a:off x="6892472" y="2905670"/>
                <a:ext cx="555699" cy="25106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5447"/>
                  <a:gd name="f4" fmla="val 20533"/>
                  <a:gd name="f5" fmla="val 34219"/>
                  <a:gd name="f6" fmla="val 1"/>
                  <a:gd name="f7" fmla="val 29904"/>
                  <a:gd name="f8" fmla="val 4995"/>
                  <a:gd name="f9" fmla="val 23736"/>
                  <a:gd name="f10" fmla="val 7681"/>
                  <a:gd name="f11" fmla="val 17429"/>
                  <a:gd name="f12" fmla="val 14991"/>
                  <a:gd name="f13" fmla="val 12532"/>
                  <a:gd name="f14" fmla="val 7280"/>
                  <a:gd name="f15" fmla="val 10152"/>
                  <a:gd name="f16" fmla="val 6455"/>
                  <a:gd name="f17" fmla="val 7059"/>
                  <a:gd name="f18" fmla="val 5312"/>
                  <a:gd name="f19" fmla="val 4236"/>
                  <a:gd name="f20" fmla="val 3497"/>
                  <a:gd name="f21" fmla="val 1076"/>
                  <a:gd name="f22" fmla="val 2623"/>
                  <a:gd name="f23" fmla="val 15396"/>
                  <a:gd name="f24" fmla="val 5431"/>
                  <a:gd name="f25" fmla="val 18444"/>
                  <a:gd name="f26" fmla="val 12871"/>
                  <a:gd name="f27" fmla="val 20532"/>
                  <a:gd name="f28" fmla="val 19949"/>
                  <a:gd name="f29" fmla="val 21458"/>
                  <a:gd name="f30" fmla="val 22951"/>
                  <a:gd name="f31" fmla="val 20437"/>
                  <a:gd name="f32" fmla="val 24404"/>
                  <a:gd name="f33" fmla="val 20237"/>
                  <a:gd name="f34" fmla="val 32673"/>
                  <a:gd name="f35" fmla="val 19161"/>
                  <a:gd name="f36" fmla="val 40606"/>
                  <a:gd name="f37" fmla="val 14993"/>
                  <a:gd name="f38" fmla="val 45446"/>
                  <a:gd name="f39" fmla="val 8270"/>
                  <a:gd name="f40" fmla="*/ f0 1 45447"/>
                  <a:gd name="f41" fmla="*/ f1 1 20533"/>
                  <a:gd name="f42" fmla="val f2"/>
                  <a:gd name="f43" fmla="val f3"/>
                  <a:gd name="f44" fmla="val f4"/>
                  <a:gd name="f45" fmla="+- f44 0 f42"/>
                  <a:gd name="f46" fmla="+- f43 0 f42"/>
                  <a:gd name="f47" fmla="*/ f46 1 45447"/>
                  <a:gd name="f48" fmla="*/ f45 1 20533"/>
                  <a:gd name="f49" fmla="*/ f42 1 f47"/>
                  <a:gd name="f50" fmla="*/ f43 1 f47"/>
                  <a:gd name="f51" fmla="*/ f42 1 f48"/>
                  <a:gd name="f52" fmla="*/ f44 1 f48"/>
                  <a:gd name="f53" fmla="*/ f49 f40 1"/>
                  <a:gd name="f54" fmla="*/ f50 f40 1"/>
                  <a:gd name="f55" fmla="*/ f52 f41 1"/>
                  <a:gd name="f56" fmla="*/ f51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3" t="f56" r="f54" b="f55"/>
                <a:pathLst>
                  <a:path w="45447" h="20533">
                    <a:moveTo>
                      <a:pt x="f5" y="f6"/>
                    </a:moveTo>
                    <a:cubicBezTo>
                      <a:pt x="f7" y="f8"/>
                      <a:pt x="f9" y="f10"/>
                      <a:pt x="f11" y="f10"/>
                    </a:cubicBezTo>
                    <a:cubicBezTo>
                      <a:pt x="f12" y="f10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lnTo>
                      <a:pt x="f2" y="f23"/>
                    </a:lnTo>
                    <a:cubicBezTo>
                      <a:pt x="f24" y="f25"/>
                      <a:pt x="f26" y="f27"/>
                      <a:pt x="f28" y="f27"/>
                    </a:cubicBezTo>
                    <a:cubicBezTo>
                      <a:pt x="f29" y="f27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9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F3AD7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8" name="Google Shape;3222;p99">
                <a:extLst>
                  <a:ext uri="{FF2B5EF4-FFF2-40B4-BE49-F238E27FC236}">
                    <a16:creationId xmlns:a16="http://schemas.microsoft.com/office/drawing/2014/main" id="{CEE6DBD8-7701-6C64-183A-C7A1DC47FEFB}"/>
                  </a:ext>
                </a:extLst>
              </p:cNvPr>
              <p:cNvSpPr/>
              <p:nvPr/>
            </p:nvSpPr>
            <p:spPr>
              <a:xfrm>
                <a:off x="7245111" y="2743730"/>
                <a:ext cx="380619" cy="35842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1128"/>
                  <a:gd name="f4" fmla="val 29313"/>
                  <a:gd name="f5" fmla="val 31127"/>
                  <a:gd name="f6" fmla="val 1"/>
                  <a:gd name="f7" fmla="val 21514"/>
                  <a:gd name="f8" fmla="val 13379"/>
                  <a:gd name="f9" fmla="val 6119"/>
                  <a:gd name="f10" fmla="val 6253"/>
                  <a:gd name="f11" fmla="val 11968"/>
                  <a:gd name="f12" fmla="val 3900"/>
                  <a:gd name="f13" fmla="val 13984"/>
                  <a:gd name="f14" fmla="val 16741"/>
                  <a:gd name="f15" fmla="val 1346"/>
                  <a:gd name="f16" fmla="val 20035"/>
                  <a:gd name="f17" fmla="val 7329"/>
                  <a:gd name="f18" fmla="val 28102"/>
                  <a:gd name="f19" fmla="val 9278"/>
                  <a:gd name="f20" fmla="val 29312"/>
                  <a:gd name="f21" fmla="val 12371"/>
                  <a:gd name="f22" fmla="val 28506"/>
                  <a:gd name="f23" fmla="val 18556"/>
                  <a:gd name="f24" fmla="val 26086"/>
                  <a:gd name="f25" fmla="val 20976"/>
                  <a:gd name="f26" fmla="val 23195"/>
                  <a:gd name="f27" fmla="*/ f0 1 31128"/>
                  <a:gd name="f28" fmla="*/ f1 1 29313"/>
                  <a:gd name="f29" fmla="val f2"/>
                  <a:gd name="f30" fmla="val f3"/>
                  <a:gd name="f31" fmla="val f4"/>
                  <a:gd name="f32" fmla="+- f31 0 f29"/>
                  <a:gd name="f33" fmla="+- f30 0 f29"/>
                  <a:gd name="f34" fmla="*/ f33 1 31128"/>
                  <a:gd name="f35" fmla="*/ f32 1 29313"/>
                  <a:gd name="f36" fmla="*/ f29 1 f34"/>
                  <a:gd name="f37" fmla="*/ f30 1 f34"/>
                  <a:gd name="f38" fmla="*/ f29 1 f35"/>
                  <a:gd name="f39" fmla="*/ f31 1 f35"/>
                  <a:gd name="f40" fmla="*/ f36 f27 1"/>
                  <a:gd name="f41" fmla="*/ f37 f27 1"/>
                  <a:gd name="f42" fmla="*/ f39 f28 1"/>
                  <a:gd name="f43" fmla="*/ f3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0" t="f43" r="f41" b="f42"/>
                <a:pathLst>
                  <a:path w="31128" h="2931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6" y="f14"/>
                      <a:pt x="f6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</a:path>
                </a:pathLst>
              </a:custGeom>
              <a:noFill/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9" name="Google Shape;3223;p99">
                <a:extLst>
                  <a:ext uri="{FF2B5EF4-FFF2-40B4-BE49-F238E27FC236}">
                    <a16:creationId xmlns:a16="http://schemas.microsoft.com/office/drawing/2014/main" id="{A7C2D5DF-E999-F11B-6406-987292A660A9}"/>
                  </a:ext>
                </a:extLst>
              </p:cNvPr>
              <p:cNvSpPr/>
              <p:nvPr/>
            </p:nvSpPr>
            <p:spPr>
              <a:xfrm>
                <a:off x="7269772" y="2930341"/>
                <a:ext cx="115095" cy="16113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13"/>
                  <a:gd name="f4" fmla="val 13178"/>
                  <a:gd name="f5" fmla="val 1"/>
                  <a:gd name="f6" fmla="val 5379"/>
                  <a:gd name="f7" fmla="val 9144"/>
                  <a:gd name="f8" fmla="val 13177"/>
                  <a:gd name="f9" fmla="*/ f0 1 9413"/>
                  <a:gd name="f10" fmla="*/ f1 1 13178"/>
                  <a:gd name="f11" fmla="val f2"/>
                  <a:gd name="f12" fmla="val f3"/>
                  <a:gd name="f13" fmla="val f4"/>
                  <a:gd name="f14" fmla="+- f13 0 f11"/>
                  <a:gd name="f15" fmla="+- f12 0 f11"/>
                  <a:gd name="f16" fmla="*/ f15 1 9413"/>
                  <a:gd name="f17" fmla="*/ f14 1 13178"/>
                  <a:gd name="f18" fmla="*/ f11 1 f16"/>
                  <a:gd name="f19" fmla="*/ f12 1 f16"/>
                  <a:gd name="f20" fmla="*/ f11 1 f17"/>
                  <a:gd name="f21" fmla="*/ f13 1 f17"/>
                  <a:gd name="f22" fmla="*/ f18 f9 1"/>
                  <a:gd name="f23" fmla="*/ f19 f9 1"/>
                  <a:gd name="f24" fmla="*/ f21 f10 1"/>
                  <a:gd name="f25" fmla="*/ f20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9413" h="13178" fill="none">
                    <a:moveTo>
                      <a:pt x="f5" y="f5"/>
                    </a:moveTo>
                    <a:cubicBezTo>
                      <a:pt x="f5" y="f5"/>
                      <a:pt x="f6" y="f7"/>
                      <a:pt x="f3" y="f8"/>
                    </a:cubicBezTo>
                  </a:path>
                </a:pathLst>
              </a:custGeom>
              <a:noFill/>
              <a:ln w="15124" cap="flat">
                <a:solidFill>
                  <a:srgbClr val="DD8657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0" name="Google Shape;3224;p99">
                <a:extLst>
                  <a:ext uri="{FF2B5EF4-FFF2-40B4-BE49-F238E27FC236}">
                    <a16:creationId xmlns:a16="http://schemas.microsoft.com/office/drawing/2014/main" id="{3C5DFF9A-7941-1312-AB39-EB081C635071}"/>
                  </a:ext>
                </a:extLst>
              </p:cNvPr>
              <p:cNvSpPr/>
              <p:nvPr/>
            </p:nvSpPr>
            <p:spPr>
              <a:xfrm>
                <a:off x="6506934" y="2853888"/>
                <a:ext cx="508845" cy="85575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1615"/>
                  <a:gd name="f4" fmla="val 69986"/>
                  <a:gd name="f5" fmla="val 41614"/>
                  <a:gd name="f6" fmla="val 1"/>
                  <a:gd name="f7" fmla="val 28572"/>
                  <a:gd name="f8" fmla="val 3631"/>
                  <a:gd name="f9" fmla="val 24337"/>
                  <a:gd name="f10" fmla="val 13917"/>
                  <a:gd name="f11" fmla="val 20169"/>
                  <a:gd name="f12" fmla="val 22119"/>
                  <a:gd name="f13" fmla="val 17009"/>
                  <a:gd name="f14" fmla="val 28169"/>
                  <a:gd name="f15" fmla="val 13715"/>
                  <a:gd name="f16" fmla="val 34085"/>
                  <a:gd name="f17" fmla="val 10286"/>
                  <a:gd name="f18" fmla="val 39934"/>
                  <a:gd name="f19" fmla="val 8606"/>
                  <a:gd name="f20" fmla="val 42825"/>
                  <a:gd name="f21" fmla="val 6858"/>
                  <a:gd name="f22" fmla="val 45716"/>
                  <a:gd name="f23" fmla="val 5177"/>
                  <a:gd name="f24" fmla="val 48606"/>
                  <a:gd name="f25" fmla="val 3026"/>
                  <a:gd name="f26" fmla="val 52102"/>
                  <a:gd name="f27" fmla="val 1143"/>
                  <a:gd name="f28" fmla="val 55464"/>
                  <a:gd name="f29" fmla="val 471"/>
                  <a:gd name="f30" fmla="val 59632"/>
                  <a:gd name="f31" fmla="val 62792"/>
                  <a:gd name="f32" fmla="val 269"/>
                  <a:gd name="f33" fmla="val 66019"/>
                  <a:gd name="f34" fmla="val 1345"/>
                  <a:gd name="f35" fmla="val 68977"/>
                  <a:gd name="f36" fmla="val 1412"/>
                  <a:gd name="f37" fmla="val 69313"/>
                  <a:gd name="f38" fmla="val 1614"/>
                  <a:gd name="f39" fmla="val 69649"/>
                  <a:gd name="f40" fmla="val 1816"/>
                  <a:gd name="f41" fmla="val 69918"/>
                  <a:gd name="f42" fmla="val 1883"/>
                  <a:gd name="f43" fmla="val 69985"/>
                  <a:gd name="f44" fmla="val 2017"/>
                  <a:gd name="f45" fmla="val 2084"/>
                  <a:gd name="f46" fmla="val 2152"/>
                  <a:gd name="f47" fmla="val 2219"/>
                  <a:gd name="f48" fmla="val 69851"/>
                  <a:gd name="f49" fmla="val 2622"/>
                  <a:gd name="f50" fmla="val 69178"/>
                  <a:gd name="f51" fmla="val 2824"/>
                  <a:gd name="f52" fmla="val 68372"/>
                  <a:gd name="f53" fmla="val 67632"/>
                  <a:gd name="f54" fmla="val 2886"/>
                  <a:gd name="f55" fmla="val 66819"/>
                  <a:gd name="f56" fmla="val 3473"/>
                  <a:gd name="f57" fmla="val 62514"/>
                  <a:gd name="f58" fmla="val 4529"/>
                  <a:gd name="f59" fmla="val 4608"/>
                  <a:gd name="f60" fmla="val 4689"/>
                  <a:gd name="f61" fmla="val 62538"/>
                  <a:gd name="f62" fmla="val 4774"/>
                  <a:gd name="f63" fmla="val 62590"/>
                  <a:gd name="f64" fmla="val 5042"/>
                  <a:gd name="f65" fmla="val 62724"/>
                  <a:gd name="f66" fmla="val 5244"/>
                  <a:gd name="f67" fmla="val 62993"/>
                  <a:gd name="f68" fmla="val 5379"/>
                  <a:gd name="f69" fmla="val 63329"/>
                  <a:gd name="f70" fmla="val 5782"/>
                  <a:gd name="f71" fmla="val 64002"/>
                  <a:gd name="f72" fmla="val 6051"/>
                  <a:gd name="f73" fmla="val 64808"/>
                  <a:gd name="f74" fmla="val 6185"/>
                  <a:gd name="f75" fmla="val 65548"/>
                  <a:gd name="f76" fmla="val 6387"/>
                  <a:gd name="f77" fmla="val 66422"/>
                  <a:gd name="f78" fmla="val 67363"/>
                  <a:gd name="f79" fmla="val 68304"/>
                  <a:gd name="f80" fmla="val 6454"/>
                  <a:gd name="f81" fmla="val 68439"/>
                  <a:gd name="f82" fmla="val 6521"/>
                  <a:gd name="f83" fmla="val 68506"/>
                  <a:gd name="f84" fmla="val 6589"/>
                  <a:gd name="f85" fmla="val 6656"/>
                  <a:gd name="f86" fmla="val 6723"/>
                  <a:gd name="f87" fmla="val 7597"/>
                  <a:gd name="f88" fmla="val 67834"/>
                  <a:gd name="f89" fmla="val 8202"/>
                  <a:gd name="f90" fmla="val 66960"/>
                  <a:gd name="f91" fmla="val 8404"/>
                  <a:gd name="f92" fmla="val 8673"/>
                  <a:gd name="f93" fmla="val 65010"/>
                  <a:gd name="f94" fmla="val 9009"/>
                  <a:gd name="f95" fmla="val 64069"/>
                  <a:gd name="f96" fmla="val 9480"/>
                  <a:gd name="f97" fmla="val 63128"/>
                  <a:gd name="f98" fmla="val 10824"/>
                  <a:gd name="f99" fmla="val 60842"/>
                  <a:gd name="f100" fmla="val 12303"/>
                  <a:gd name="f101" fmla="val 58623"/>
                  <a:gd name="f102" fmla="val 14051"/>
                  <a:gd name="f103" fmla="val 56607"/>
                  <a:gd name="f104" fmla="val 16270"/>
                  <a:gd name="f105" fmla="val 53783"/>
                  <a:gd name="f106" fmla="val 18421"/>
                  <a:gd name="f107" fmla="val 50892"/>
                  <a:gd name="f108" fmla="val 20505"/>
                  <a:gd name="f109" fmla="val 47934"/>
                  <a:gd name="f110" fmla="val 24606"/>
                  <a:gd name="f111" fmla="val 42018"/>
                  <a:gd name="f112" fmla="val 28303"/>
                  <a:gd name="f113" fmla="val 35833"/>
                  <a:gd name="f114" fmla="val 31530"/>
                  <a:gd name="f115" fmla="val 29379"/>
                  <a:gd name="f116" fmla="*/ f0 1 41615"/>
                  <a:gd name="f117" fmla="*/ f1 1 69986"/>
                  <a:gd name="f118" fmla="val f2"/>
                  <a:gd name="f119" fmla="val f3"/>
                  <a:gd name="f120" fmla="val f4"/>
                  <a:gd name="f121" fmla="+- f120 0 f118"/>
                  <a:gd name="f122" fmla="+- f119 0 f118"/>
                  <a:gd name="f123" fmla="*/ f122 1 41615"/>
                  <a:gd name="f124" fmla="*/ f121 1 69986"/>
                  <a:gd name="f125" fmla="*/ f118 1 f123"/>
                  <a:gd name="f126" fmla="*/ f119 1 f123"/>
                  <a:gd name="f127" fmla="*/ f118 1 f124"/>
                  <a:gd name="f128" fmla="*/ f120 1 f124"/>
                  <a:gd name="f129" fmla="*/ f125 f116 1"/>
                  <a:gd name="f130" fmla="*/ f126 f116 1"/>
                  <a:gd name="f131" fmla="*/ f128 f117 1"/>
                  <a:gd name="f132" fmla="*/ f127 f1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29" t="f132" r="f130" b="f131"/>
                <a:pathLst>
                  <a:path w="41615" h="69986">
                    <a:moveTo>
                      <a:pt x="f5" y="f6"/>
                    </a:moveTo>
                    <a:lnTo>
                      <a:pt x="f5" y="f6"/>
                    </a:ln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2" y="f31"/>
                      <a:pt x="f32" y="f33"/>
                      <a:pt x="f34" y="f35"/>
                    </a:cubicBezTo>
                    <a:cubicBezTo>
                      <a:pt x="f36" y="f37"/>
                      <a:pt x="f38" y="f39"/>
                      <a:pt x="f40" y="f41"/>
                    </a:cubicBezTo>
                    <a:cubicBezTo>
                      <a:pt x="f42" y="f43"/>
                      <a:pt x="f44" y="f43"/>
                      <a:pt x="f45" y="f43"/>
                    </a:cubicBezTo>
                    <a:cubicBezTo>
                      <a:pt x="f46" y="f43"/>
                      <a:pt x="f47" y="f41"/>
                      <a:pt x="f47" y="f48"/>
                    </a:cubicBezTo>
                    <a:cubicBezTo>
                      <a:pt x="f49" y="f50"/>
                      <a:pt x="f51" y="f52"/>
                      <a:pt x="f51" y="f53"/>
                    </a:cubicBezTo>
                    <a:cubicBezTo>
                      <a:pt x="f54" y="f55"/>
                      <a:pt x="f56" y="f57"/>
                      <a:pt x="f58" y="f57"/>
                    </a:cubicBezTo>
                    <a:cubicBezTo>
                      <a:pt x="f59" y="f57"/>
                      <a:pt x="f60" y="f61"/>
                      <a:pt x="f62" y="f63"/>
                    </a:cubicBezTo>
                    <a:cubicBezTo>
                      <a:pt x="f64" y="f65"/>
                      <a:pt x="f66" y="f67"/>
                      <a:pt x="f68" y="f69"/>
                    </a:cubicBezTo>
                    <a:cubicBezTo>
                      <a:pt x="f70" y="f71"/>
                      <a:pt x="f72" y="f73"/>
                      <a:pt x="f74" y="f75"/>
                    </a:cubicBezTo>
                    <a:cubicBezTo>
                      <a:pt x="f76" y="f77"/>
                      <a:pt x="f74" y="f78"/>
                      <a:pt x="f76" y="f79"/>
                    </a:cubicBezTo>
                    <a:cubicBezTo>
                      <a:pt x="f76" y="f52"/>
                      <a:pt x="f80" y="f81"/>
                      <a:pt x="f82" y="f83"/>
                    </a:cubicBezTo>
                    <a:cubicBezTo>
                      <a:pt x="f84" y="f83"/>
                      <a:pt x="f85" y="f83"/>
                      <a:pt x="f86" y="f81"/>
                    </a:cubicBezTo>
                    <a:cubicBezTo>
                      <a:pt x="f87" y="f88"/>
                      <a:pt x="f89" y="f90"/>
                      <a:pt x="f91" y="f33"/>
                    </a:cubicBezTo>
                    <a:cubicBezTo>
                      <a:pt x="f92" y="f93"/>
                      <a:pt x="f94" y="f95"/>
                      <a:pt x="f96" y="f97"/>
                    </a:cubicBezTo>
                    <a:cubicBezTo>
                      <a:pt x="f98" y="f99"/>
                      <a:pt x="f100" y="f101"/>
                      <a:pt x="f102" y="f103"/>
                    </a:cubicBezTo>
                    <a:cubicBezTo>
                      <a:pt x="f104" y="f105"/>
                      <a:pt x="f106" y="f107"/>
                      <a:pt x="f108" y="f109"/>
                    </a:cubicBez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1" name="Google Shape;3225;p99">
                <a:extLst>
                  <a:ext uri="{FF2B5EF4-FFF2-40B4-BE49-F238E27FC236}">
                    <a16:creationId xmlns:a16="http://schemas.microsoft.com/office/drawing/2014/main" id="{20C4C642-F910-9AD2-351D-9964E97ACE9E}"/>
                  </a:ext>
                </a:extLst>
              </p:cNvPr>
              <p:cNvSpPr/>
              <p:nvPr/>
            </p:nvSpPr>
            <p:spPr>
              <a:xfrm>
                <a:off x="6573511" y="3625778"/>
                <a:ext cx="10698" cy="332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75"/>
                  <a:gd name="f4" fmla="val 2718"/>
                  <a:gd name="f5" fmla="val 1"/>
                  <a:gd name="f6" fmla="val 68"/>
                  <a:gd name="f7" fmla="val 337"/>
                  <a:gd name="f8" fmla="val 1413"/>
                  <a:gd name="f9" fmla="val 404"/>
                  <a:gd name="f10" fmla="val 1614"/>
                  <a:gd name="f11" fmla="val 471"/>
                  <a:gd name="f12" fmla="val 1883"/>
                  <a:gd name="f13" fmla="val 539"/>
                  <a:gd name="f14" fmla="val 2085"/>
                  <a:gd name="f15" fmla="val 2287"/>
                  <a:gd name="f16" fmla="val 673"/>
                  <a:gd name="f17" fmla="val 2488"/>
                  <a:gd name="f18" fmla="val 740"/>
                  <a:gd name="f19" fmla="val 2690"/>
                  <a:gd name="f20" fmla="val 760"/>
                  <a:gd name="f21" fmla="val 2710"/>
                  <a:gd name="f22" fmla="val 780"/>
                  <a:gd name="f23" fmla="val 798"/>
                  <a:gd name="f24" fmla="val 841"/>
                  <a:gd name="f25" fmla="val 2670"/>
                  <a:gd name="f26" fmla="val 2623"/>
                  <a:gd name="f27" fmla="val 2421"/>
                  <a:gd name="f28" fmla="val 2219"/>
                  <a:gd name="f29" fmla="val 1950"/>
                  <a:gd name="f30" fmla="val 1278"/>
                  <a:gd name="f31" fmla="val 203"/>
                  <a:gd name="f32" fmla="*/ f0 1 875"/>
                  <a:gd name="f33" fmla="*/ f1 1 2718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875"/>
                  <a:gd name="f40" fmla="*/ f37 1 2718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875" h="2718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8"/>
                    </a:ln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6" y="f17"/>
                      <a:pt x="f18" y="f19"/>
                    </a:cubicBezTo>
                    <a:cubicBezTo>
                      <a:pt x="f20" y="f21"/>
                      <a:pt x="f22" y="f4"/>
                      <a:pt x="f23" y="f4"/>
                    </a:cubicBezTo>
                    <a:cubicBezTo>
                      <a:pt x="f24" y="f4"/>
                      <a:pt x="f3" y="f25"/>
                      <a:pt x="f3" y="f26"/>
                    </a:cubicBezTo>
                    <a:cubicBezTo>
                      <a:pt x="f3" y="f27"/>
                      <a:pt x="f3" y="f28"/>
                      <a:pt x="f18" y="f29"/>
                    </a:cubicBezTo>
                    <a:lnTo>
                      <a:pt x="f13" y="f30"/>
                    </a:lnTo>
                    <a:cubicBezTo>
                      <a:pt x="f9" y="f3"/>
                      <a:pt x="f31" y="f11"/>
                      <a:pt x="f6" y="f5"/>
                    </a:cubicBezTo>
                    <a:close/>
                  </a:path>
                </a:pathLst>
              </a:custGeom>
              <a:solidFill>
                <a:srgbClr val="E0925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2" name="Google Shape;3226;p99">
                <a:extLst>
                  <a:ext uri="{FF2B5EF4-FFF2-40B4-BE49-F238E27FC236}">
                    <a16:creationId xmlns:a16="http://schemas.microsoft.com/office/drawing/2014/main" id="{748827CB-F30E-87B7-A854-A6EC2E3E70A0}"/>
                  </a:ext>
                </a:extLst>
              </p:cNvPr>
              <p:cNvSpPr/>
              <p:nvPr/>
            </p:nvSpPr>
            <p:spPr>
              <a:xfrm>
                <a:off x="6523375" y="3606869"/>
                <a:ext cx="12353" cy="943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10"/>
                  <a:gd name="f4" fmla="val 7715"/>
                  <a:gd name="f5" fmla="val 942"/>
                  <a:gd name="f6" fmla="val 1"/>
                  <a:gd name="f7" fmla="val 740"/>
                  <a:gd name="f8" fmla="val 1278"/>
                  <a:gd name="f9" fmla="val 270"/>
                  <a:gd name="f10" fmla="val 2421"/>
                  <a:gd name="f11" fmla="val 135"/>
                  <a:gd name="f12" fmla="val 3698"/>
                  <a:gd name="f13" fmla="val 4370"/>
                  <a:gd name="f14" fmla="val 5043"/>
                  <a:gd name="f15" fmla="val 68"/>
                  <a:gd name="f16" fmla="val 5715"/>
                  <a:gd name="f17" fmla="val 6387"/>
                  <a:gd name="f18" fmla="val 7059"/>
                  <a:gd name="f19" fmla="val 7665"/>
                  <a:gd name="f20" fmla="val 7698"/>
                  <a:gd name="f21" fmla="val 303"/>
                  <a:gd name="f22" fmla="val 337"/>
                  <a:gd name="f23" fmla="val 371"/>
                  <a:gd name="f24" fmla="val 404"/>
                  <a:gd name="f25" fmla="val 472"/>
                  <a:gd name="f26" fmla="val 3765"/>
                  <a:gd name="f27" fmla="val 539"/>
                  <a:gd name="f28" fmla="val 2488"/>
                  <a:gd name="f29" fmla="val 1009"/>
                  <a:gd name="f30" fmla="val 34"/>
                  <a:gd name="f31" fmla="val 993"/>
                  <a:gd name="f32" fmla="val 17"/>
                  <a:gd name="f33" fmla="val 976"/>
                  <a:gd name="f34" fmla="val 959"/>
                  <a:gd name="f35" fmla="*/ f0 1 1010"/>
                  <a:gd name="f36" fmla="*/ f1 1 7715"/>
                  <a:gd name="f37" fmla="val f2"/>
                  <a:gd name="f38" fmla="val f3"/>
                  <a:gd name="f39" fmla="val f4"/>
                  <a:gd name="f40" fmla="+- f39 0 f37"/>
                  <a:gd name="f41" fmla="+- f38 0 f37"/>
                  <a:gd name="f42" fmla="*/ f41 1 1010"/>
                  <a:gd name="f43" fmla="*/ f40 1 7715"/>
                  <a:gd name="f44" fmla="*/ f37 1 f42"/>
                  <a:gd name="f45" fmla="*/ f38 1 f42"/>
                  <a:gd name="f46" fmla="*/ f37 1 f43"/>
                  <a:gd name="f47" fmla="*/ f39 1 f43"/>
                  <a:gd name="f48" fmla="*/ f44 f35 1"/>
                  <a:gd name="f49" fmla="*/ f45 f35 1"/>
                  <a:gd name="f50" fmla="*/ f47 f36 1"/>
                  <a:gd name="f51" fmla="*/ f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8" t="f51" r="f49" b="f50"/>
                <a:pathLst>
                  <a:path w="1010" h="7715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6" y="f13"/>
                      <a:pt x="f6" y="f14"/>
                      <a:pt x="f15" y="f16"/>
                    </a:cubicBezTo>
                    <a:cubicBezTo>
                      <a:pt x="f15" y="f17"/>
                      <a:pt x="f11" y="f18"/>
                      <a:pt x="f9" y="f19"/>
                    </a:cubicBezTo>
                    <a:cubicBezTo>
                      <a:pt x="f9" y="f20"/>
                      <a:pt x="f21" y="f4"/>
                      <a:pt x="f22" y="f4"/>
                    </a:cubicBezTo>
                    <a:cubicBezTo>
                      <a:pt x="f23" y="f4"/>
                      <a:pt x="f24" y="f20"/>
                      <a:pt x="f24" y="f19"/>
                    </a:cubicBezTo>
                    <a:cubicBezTo>
                      <a:pt x="f25" y="f18"/>
                      <a:pt x="f24" y="f17"/>
                      <a:pt x="f22" y="f16"/>
                    </a:cubicBezTo>
                    <a:cubicBezTo>
                      <a:pt x="f22" y="f14"/>
                      <a:pt x="f22" y="f13"/>
                      <a:pt x="f24" y="f26"/>
                    </a:cubicBezTo>
                    <a:cubicBezTo>
                      <a:pt x="f27" y="f28"/>
                      <a:pt x="f29" y="f8"/>
                      <a:pt x="f29" y="f15"/>
                    </a:cubicBezTo>
                    <a:cubicBezTo>
                      <a:pt x="f29" y="f30"/>
                      <a:pt x="f31" y="f32"/>
                      <a:pt x="f33" y="f32"/>
                    </a:cubicBezTo>
                    <a:cubicBezTo>
                      <a:pt x="f34" y="f32"/>
                      <a:pt x="f5" y="f30"/>
                      <a:pt x="f5" y="f15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E0925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3" name="Google Shape;3227;p99">
                <a:extLst>
                  <a:ext uri="{FF2B5EF4-FFF2-40B4-BE49-F238E27FC236}">
                    <a16:creationId xmlns:a16="http://schemas.microsoft.com/office/drawing/2014/main" id="{9D82FDC1-BB61-32FF-7B24-6F058F15EBDE}"/>
                  </a:ext>
                </a:extLst>
              </p:cNvPr>
              <p:cNvSpPr/>
              <p:nvPr/>
            </p:nvSpPr>
            <p:spPr>
              <a:xfrm>
                <a:off x="6514331" y="3586249"/>
                <a:ext cx="9875" cy="4542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06"/>
                  <a:gd name="f4" fmla="val 3715"/>
                  <a:gd name="f5" fmla="val 746"/>
                  <a:gd name="f6" fmla="val 1"/>
                  <a:gd name="f7" fmla="val 724"/>
                  <a:gd name="f8" fmla="val 698"/>
                  <a:gd name="f9" fmla="val 23"/>
                  <a:gd name="f10" fmla="val 673"/>
                  <a:gd name="f11" fmla="val 74"/>
                  <a:gd name="f12" fmla="val 740"/>
                  <a:gd name="f13" fmla="val 7"/>
                  <a:gd name="f14" fmla="val 471"/>
                  <a:gd name="f15" fmla="val 612"/>
                  <a:gd name="f16" fmla="val 269"/>
                  <a:gd name="f17" fmla="val 1150"/>
                  <a:gd name="f18" fmla="val 135"/>
                  <a:gd name="f19" fmla="val 1822"/>
                  <a:gd name="f20" fmla="val 2091"/>
                  <a:gd name="f21" fmla="val 68"/>
                  <a:gd name="f22" fmla="val 2427"/>
                  <a:gd name="f23" fmla="val 2696"/>
                  <a:gd name="f24" fmla="val 3032"/>
                  <a:gd name="f25" fmla="val 3301"/>
                  <a:gd name="f26" fmla="val 3637"/>
                  <a:gd name="f27" fmla="val 3676"/>
                  <a:gd name="f28" fmla="val 192"/>
                  <a:gd name="f29" fmla="val 233"/>
                  <a:gd name="f30" fmla="val 3694"/>
                  <a:gd name="f31" fmla="val 2763"/>
                  <a:gd name="f32" fmla="val 2494"/>
                  <a:gd name="f33" fmla="val 337"/>
                  <a:gd name="f34" fmla="val 2158"/>
                  <a:gd name="f35" fmla="val 404"/>
                  <a:gd name="f36" fmla="val 1889"/>
                  <a:gd name="f37" fmla="val 1284"/>
                  <a:gd name="f38" fmla="val 605"/>
                  <a:gd name="f39" fmla="val 679"/>
                  <a:gd name="f40" fmla="val 807"/>
                  <a:gd name="f41" fmla="val 141"/>
                  <a:gd name="f42" fmla="val 58"/>
                  <a:gd name="f43" fmla="val 781"/>
                  <a:gd name="f44" fmla="*/ f0 1 806"/>
                  <a:gd name="f45" fmla="*/ f1 1 3715"/>
                  <a:gd name="f46" fmla="val f2"/>
                  <a:gd name="f47" fmla="val f3"/>
                  <a:gd name="f48" fmla="val f4"/>
                  <a:gd name="f49" fmla="+- f48 0 f46"/>
                  <a:gd name="f50" fmla="+- f47 0 f46"/>
                  <a:gd name="f51" fmla="*/ f50 1 806"/>
                  <a:gd name="f52" fmla="*/ f49 1 3715"/>
                  <a:gd name="f53" fmla="*/ f46 1 f51"/>
                  <a:gd name="f54" fmla="*/ f47 1 f51"/>
                  <a:gd name="f55" fmla="*/ f46 1 f52"/>
                  <a:gd name="f56" fmla="*/ f48 1 f52"/>
                  <a:gd name="f57" fmla="*/ f53 f44 1"/>
                  <a:gd name="f58" fmla="*/ f54 f44 1"/>
                  <a:gd name="f59" fmla="*/ f56 f45 1"/>
                  <a:gd name="f60" fmla="*/ f55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7" t="f60" r="f58" b="f59"/>
                <a:pathLst>
                  <a:path w="806" h="3715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2" y="f13"/>
                    </a:lnTo>
                    <a:lnTo>
                      <a:pt x="f12" y="f13"/>
                    </a:ln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18" y="f20"/>
                      <a:pt x="f21" y="f22"/>
                      <a:pt x="f21" y="f23"/>
                    </a:cubicBezTo>
                    <a:cubicBezTo>
                      <a:pt x="f2" y="f24"/>
                      <a:pt x="f2" y="f25"/>
                      <a:pt x="f21" y="f26"/>
                    </a:cubicBezTo>
                    <a:cubicBezTo>
                      <a:pt x="f21" y="f27"/>
                      <a:pt x="f18" y="f4"/>
                      <a:pt x="f28" y="f4"/>
                    </a:cubicBezTo>
                    <a:cubicBezTo>
                      <a:pt x="f29" y="f4"/>
                      <a:pt x="f16" y="f30"/>
                      <a:pt x="f16" y="f26"/>
                    </a:cubicBezTo>
                    <a:lnTo>
                      <a:pt x="f16" y="f31"/>
                    </a:lnTo>
                    <a:cubicBezTo>
                      <a:pt x="f16" y="f32"/>
                      <a:pt x="f33" y="f34"/>
                      <a:pt x="f35" y="f36"/>
                    </a:cubicBezTo>
                    <a:cubicBezTo>
                      <a:pt x="f14" y="f37"/>
                      <a:pt x="f38" y="f39"/>
                      <a:pt x="f40" y="f41"/>
                    </a:cubicBezTo>
                    <a:cubicBezTo>
                      <a:pt x="f40" y="f42"/>
                      <a:pt x="f43" y="f6"/>
                      <a:pt x="f5" y="f6"/>
                    </a:cubicBezTo>
                    <a:close/>
                  </a:path>
                </a:pathLst>
              </a:custGeom>
              <a:solidFill>
                <a:srgbClr val="E0925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4" name="Google Shape;3228;p99">
                <a:extLst>
                  <a:ext uri="{FF2B5EF4-FFF2-40B4-BE49-F238E27FC236}">
                    <a16:creationId xmlns:a16="http://schemas.microsoft.com/office/drawing/2014/main" id="{47286D5D-DC1C-A960-CF03-655EDDA02661}"/>
                  </a:ext>
                </a:extLst>
              </p:cNvPr>
              <p:cNvSpPr/>
              <p:nvPr/>
            </p:nvSpPr>
            <p:spPr>
              <a:xfrm>
                <a:off x="6750256" y="2846490"/>
                <a:ext cx="651061" cy="72526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3246"/>
                  <a:gd name="f4" fmla="val 59313"/>
                  <a:gd name="f5" fmla="val 22724"/>
                  <a:gd name="f6" fmla="val 1"/>
                  <a:gd name="f7" fmla="val 11362"/>
                  <a:gd name="f8" fmla="val 606"/>
                  <a:gd name="f9" fmla="val 4707"/>
                  <a:gd name="f10" fmla="val 9816"/>
                  <a:gd name="f11" fmla="val 19564"/>
                  <a:gd name="f12" fmla="val 2085"/>
                  <a:gd name="f13" fmla="val 20707"/>
                  <a:gd name="f14" fmla="val 5177"/>
                  <a:gd name="f15" fmla="val 22320"/>
                  <a:gd name="f16" fmla="val 8068"/>
                  <a:gd name="f17" fmla="val 23598"/>
                  <a:gd name="f18" fmla="val 7934"/>
                  <a:gd name="f19" fmla="val 26152"/>
                  <a:gd name="f20" fmla="val 8337"/>
                  <a:gd name="f21" fmla="val 28707"/>
                  <a:gd name="f22" fmla="val 9278"/>
                  <a:gd name="f23" fmla="val 31127"/>
                  <a:gd name="f24" fmla="val 9211"/>
                  <a:gd name="f25" fmla="val 39732"/>
                  <a:gd name="f26" fmla="val 8606"/>
                  <a:gd name="f27" fmla="val 48405"/>
                  <a:gd name="f28" fmla="val 7463"/>
                  <a:gd name="f29" fmla="val 56943"/>
                  <a:gd name="f30" fmla="val 11430"/>
                  <a:gd name="f31" fmla="val 58086"/>
                  <a:gd name="f32" fmla="val 13984"/>
                  <a:gd name="f33" fmla="val 58287"/>
                  <a:gd name="f34" fmla="val 18690"/>
                  <a:gd name="f35" fmla="val 58892"/>
                  <a:gd name="f36" fmla="val 21039"/>
                  <a:gd name="f37" fmla="val 59179"/>
                  <a:gd name="f38" fmla="val 23574"/>
                  <a:gd name="f39" fmla="val 26192"/>
                  <a:gd name="f40" fmla="val 33392"/>
                  <a:gd name="f41" fmla="val 41220"/>
                  <a:gd name="f42" fmla="val 58301"/>
                  <a:gd name="f43" fmla="val 47531"/>
                  <a:gd name="f44" fmla="val 56674"/>
                  <a:gd name="f45" fmla="val 47598"/>
                  <a:gd name="f46" fmla="val 53245"/>
                  <a:gd name="f47" fmla="val 47396"/>
                  <a:gd name="f48" fmla="val 49615"/>
                  <a:gd name="f49" fmla="val 47262"/>
                  <a:gd name="f50" fmla="val 46253"/>
                  <a:gd name="f51" fmla="val 47195"/>
                  <a:gd name="f52" fmla="val 43094"/>
                  <a:gd name="f53" fmla="val 47060"/>
                  <a:gd name="f54" fmla="val 40001"/>
                  <a:gd name="f55" fmla="val 36909"/>
                  <a:gd name="f56" fmla="val 46993"/>
                  <a:gd name="f57" fmla="val 32203"/>
                  <a:gd name="f58" fmla="val 46657"/>
                  <a:gd name="f59" fmla="val 27430"/>
                  <a:gd name="f60" fmla="val 45985"/>
                  <a:gd name="f61" fmla="val 22791"/>
                  <a:gd name="f62" fmla="val 21581"/>
                  <a:gd name="f63" fmla="val 51632"/>
                  <a:gd name="f64" fmla="val 13513"/>
                  <a:gd name="f65" fmla="val 47934"/>
                  <a:gd name="f66" fmla="val 8471"/>
                  <a:gd name="f67" fmla="val 44102"/>
                  <a:gd name="f68" fmla="val 5312"/>
                  <a:gd name="f69" fmla="val 40338"/>
                  <a:gd name="f70" fmla="val 2286"/>
                  <a:gd name="f71" fmla="val 35833"/>
                  <a:gd name="f72" fmla="val 404"/>
                  <a:gd name="f73" fmla="val 31060"/>
                  <a:gd name="f74" fmla="val 31329"/>
                  <a:gd name="f75" fmla="val 740"/>
                  <a:gd name="f76" fmla="val 30321"/>
                  <a:gd name="f77" fmla="val 538"/>
                  <a:gd name="f78" fmla="val 29379"/>
                  <a:gd name="f79" fmla="val 471"/>
                  <a:gd name="f80" fmla="val 28438"/>
                  <a:gd name="f81" fmla="val 337"/>
                  <a:gd name="f82" fmla="val 27552"/>
                  <a:gd name="f83" fmla="val 238"/>
                  <a:gd name="f84" fmla="val 26630"/>
                  <a:gd name="f85" fmla="val 176"/>
                  <a:gd name="f86" fmla="val 25725"/>
                  <a:gd name="f87" fmla="val 25394"/>
                  <a:gd name="f88" fmla="val 25065"/>
                  <a:gd name="f89" fmla="val 184"/>
                  <a:gd name="f90" fmla="val 24741"/>
                  <a:gd name="f91" fmla="val 202"/>
                  <a:gd name="f92" fmla="val 23934"/>
                  <a:gd name="f93" fmla="val 269"/>
                  <a:gd name="f94" fmla="val 23194"/>
                  <a:gd name="f95" fmla="val 22455"/>
                  <a:gd name="f96" fmla="*/ f0 1 53246"/>
                  <a:gd name="f97" fmla="*/ f1 1 59313"/>
                  <a:gd name="f98" fmla="val f2"/>
                  <a:gd name="f99" fmla="val f3"/>
                  <a:gd name="f100" fmla="val f4"/>
                  <a:gd name="f101" fmla="+- f100 0 f98"/>
                  <a:gd name="f102" fmla="+- f99 0 f98"/>
                  <a:gd name="f103" fmla="*/ f102 1 53246"/>
                  <a:gd name="f104" fmla="*/ f101 1 59313"/>
                  <a:gd name="f105" fmla="*/ f98 1 f103"/>
                  <a:gd name="f106" fmla="*/ f99 1 f103"/>
                  <a:gd name="f107" fmla="*/ f98 1 f104"/>
                  <a:gd name="f108" fmla="*/ f100 1 f104"/>
                  <a:gd name="f109" fmla="*/ f105 f96 1"/>
                  <a:gd name="f110" fmla="*/ f106 f96 1"/>
                  <a:gd name="f111" fmla="*/ f108 f97 1"/>
                  <a:gd name="f112" fmla="*/ f107 f9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9" t="f112" r="f110" b="f111"/>
                <a:pathLst>
                  <a:path w="53246" h="59313">
                    <a:moveTo>
                      <a:pt x="f5" y="f6"/>
                    </a:moveTo>
                    <a:lnTo>
                      <a:pt x="f5" y="f6"/>
                    </a:lnTo>
                    <a:cubicBezTo>
                      <a:pt x="f7" y="f8"/>
                      <a:pt x="f9" y="f10"/>
                      <a:pt x="f6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4"/>
                      <a:pt x="f39" y="f4"/>
                    </a:cubicBezTo>
                    <a:cubicBezTo>
                      <a:pt x="f40" y="f4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53" y="f54"/>
                      <a:pt x="f53" y="f55"/>
                    </a:cubicBezTo>
                    <a:cubicBezTo>
                      <a:pt x="f56" y="f57"/>
                      <a:pt x="f58" y="f59"/>
                      <a:pt x="f60" y="f61"/>
                    </a:cubicBezTo>
                    <a:lnTo>
                      <a:pt x="f46" y="f62"/>
                    </a:lnTo>
                    <a:cubicBezTo>
                      <a:pt x="f63" y="f64"/>
                      <a:pt x="f65" y="f66"/>
                      <a:pt x="f67" y="f68"/>
                    </a:cubicBezTo>
                    <a:cubicBezTo>
                      <a:pt x="f69" y="f70"/>
                      <a:pt x="f71" y="f72"/>
                      <a:pt x="f73" y="f6"/>
                    </a:cubicBezTo>
                    <a:lnTo>
                      <a:pt x="f73" y="f6"/>
                    </a:lnTo>
                    <a:lnTo>
                      <a:pt x="f74" y="f75"/>
                    </a:lnTo>
                    <a:cubicBezTo>
                      <a:pt x="f76" y="f77"/>
                      <a:pt x="f78" y="f79"/>
                      <a:pt x="f80" y="f81"/>
                    </a:cubicBezTo>
                    <a:cubicBezTo>
                      <a:pt x="f82" y="f83"/>
                      <a:pt x="f84" y="f85"/>
                      <a:pt x="f86" y="f85"/>
                    </a:cubicBezTo>
                    <a:cubicBezTo>
                      <a:pt x="f87" y="f85"/>
                      <a:pt x="f88" y="f89"/>
                      <a:pt x="f90" y="f91"/>
                    </a:cubicBezTo>
                    <a:cubicBezTo>
                      <a:pt x="f92" y="f93"/>
                      <a:pt x="f94" y="f79"/>
                      <a:pt x="f95" y="f75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A0995C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5" name="Google Shape;3229;p99">
                <a:extLst>
                  <a:ext uri="{FF2B5EF4-FFF2-40B4-BE49-F238E27FC236}">
                    <a16:creationId xmlns:a16="http://schemas.microsoft.com/office/drawing/2014/main" id="{F11E4552-66AE-F2BB-56A0-ACD2DA907EA7}"/>
                  </a:ext>
                </a:extLst>
              </p:cNvPr>
              <p:cNvSpPr/>
              <p:nvPr/>
            </p:nvSpPr>
            <p:spPr>
              <a:xfrm>
                <a:off x="7079065" y="2922193"/>
                <a:ext cx="120033" cy="4331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817"/>
                  <a:gd name="f4" fmla="val 35424"/>
                  <a:gd name="f5" fmla="val 1139"/>
                  <a:gd name="f6" fmla="val 1050"/>
                  <a:gd name="f7" fmla="val 961"/>
                  <a:gd name="f8" fmla="val 19"/>
                  <a:gd name="f9" fmla="val 875"/>
                  <a:gd name="f10" fmla="val 62"/>
                  <a:gd name="f11" fmla="val 539"/>
                  <a:gd name="f12" fmla="val 263"/>
                  <a:gd name="f13" fmla="val 337"/>
                  <a:gd name="f14" fmla="val 600"/>
                  <a:gd name="f15" fmla="val 1003"/>
                  <a:gd name="f16" fmla="val 68"/>
                  <a:gd name="f17" fmla="val 2415"/>
                  <a:gd name="f18" fmla="val 1"/>
                  <a:gd name="f19" fmla="val 3894"/>
                  <a:gd name="f20" fmla="val 135"/>
                  <a:gd name="f21" fmla="val 5306"/>
                  <a:gd name="f22" fmla="val 472"/>
                  <a:gd name="f23" fmla="val 10953"/>
                  <a:gd name="f24" fmla="val 1413"/>
                  <a:gd name="f25" fmla="val 16465"/>
                  <a:gd name="f26" fmla="val 2825"/>
                  <a:gd name="f27" fmla="val 21911"/>
                  <a:gd name="f28" fmla="val 8606"/>
                  <a:gd name="f29" fmla="val 9077"/>
                  <a:gd name="f30" fmla="val 9480"/>
                  <a:gd name="f31" fmla="val 35155"/>
                  <a:gd name="f32" fmla="val 9615"/>
                  <a:gd name="f33" fmla="val 34684"/>
                  <a:gd name="f34" fmla="val 9749"/>
                  <a:gd name="f35" fmla="val 34214"/>
                  <a:gd name="f36" fmla="val 9816"/>
                  <a:gd name="f37" fmla="val 33743"/>
                  <a:gd name="f38" fmla="val 33340"/>
                  <a:gd name="f39" fmla="val 8808"/>
                  <a:gd name="f40" fmla="val 23659"/>
                  <a:gd name="f41" fmla="val 6993"/>
                  <a:gd name="f42" fmla="val 14180"/>
                  <a:gd name="f43" fmla="val 4236"/>
                  <a:gd name="f44" fmla="val 4902"/>
                  <a:gd name="f45" fmla="val 3833"/>
                  <a:gd name="f46" fmla="val 3289"/>
                  <a:gd name="f47" fmla="val 3093"/>
                  <a:gd name="f48" fmla="val 1810"/>
                  <a:gd name="f49" fmla="val 2018"/>
                  <a:gd name="f50" fmla="val 465"/>
                  <a:gd name="f51" fmla="val 1806"/>
                  <a:gd name="f52" fmla="val 253"/>
                  <a:gd name="f53" fmla="val 1470"/>
                  <a:gd name="f54" fmla="*/ f0 1 9817"/>
                  <a:gd name="f55" fmla="*/ f1 1 35424"/>
                  <a:gd name="f56" fmla="val f2"/>
                  <a:gd name="f57" fmla="val f3"/>
                  <a:gd name="f58" fmla="val f4"/>
                  <a:gd name="f59" fmla="+- f58 0 f56"/>
                  <a:gd name="f60" fmla="+- f57 0 f56"/>
                  <a:gd name="f61" fmla="*/ f60 1 9817"/>
                  <a:gd name="f62" fmla="*/ f59 1 35424"/>
                  <a:gd name="f63" fmla="*/ f56 1 f61"/>
                  <a:gd name="f64" fmla="*/ f57 1 f61"/>
                  <a:gd name="f65" fmla="*/ f56 1 f62"/>
                  <a:gd name="f66" fmla="*/ f58 1 f62"/>
                  <a:gd name="f67" fmla="*/ f63 f54 1"/>
                  <a:gd name="f68" fmla="*/ f64 f54 1"/>
                  <a:gd name="f69" fmla="*/ f66 f55 1"/>
                  <a:gd name="f70" fmla="*/ f65 f5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7" t="f70" r="f68" b="f69"/>
                <a:pathLst>
                  <a:path w="9817" h="35424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3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lnTo>
                      <a:pt x="f28" y="f4"/>
                    </a:lnTo>
                    <a:cubicBezTo>
                      <a:pt x="f29" y="f4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4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53" y="f2"/>
                      <a:pt x="f5" y="f2"/>
                    </a:cubicBezTo>
                    <a:close/>
                  </a:path>
                </a:pathLst>
              </a:custGeom>
              <a:solidFill>
                <a:srgbClr val="FCCD8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6" name="Google Shape;3230;p99">
                <a:extLst>
                  <a:ext uri="{FF2B5EF4-FFF2-40B4-BE49-F238E27FC236}">
                    <a16:creationId xmlns:a16="http://schemas.microsoft.com/office/drawing/2014/main" id="{1218C1DB-9539-BD33-DAD7-8FCDE5E7F6C5}"/>
                  </a:ext>
                </a:extLst>
              </p:cNvPr>
              <p:cNvSpPr/>
              <p:nvPr/>
            </p:nvSpPr>
            <p:spPr>
              <a:xfrm>
                <a:off x="7112770" y="3072557"/>
                <a:ext cx="46872" cy="2744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33"/>
                  <a:gd name="f4" fmla="val 2244"/>
                  <a:gd name="f5" fmla="val 3429"/>
                  <a:gd name="f6" fmla="val 2757"/>
                  <a:gd name="f7" fmla="val 202"/>
                  <a:gd name="f8" fmla="val 2017"/>
                  <a:gd name="f9" fmla="val 404"/>
                  <a:gd name="f10" fmla="val 1345"/>
                  <a:gd name="f11" fmla="val 605"/>
                  <a:gd name="f12" fmla="val 807"/>
                  <a:gd name="f13" fmla="val 740"/>
                  <a:gd name="f14" fmla="val 336"/>
                  <a:gd name="f15" fmla="val 1076"/>
                  <a:gd name="f16" fmla="val 68"/>
                  <a:gd name="f17" fmla="val 1546"/>
                  <a:gd name="f18" fmla="val 1681"/>
                  <a:gd name="f19" fmla="val 1815"/>
                  <a:gd name="f20" fmla="val 1950"/>
                  <a:gd name="f21" fmla="val 135"/>
                  <a:gd name="f22" fmla="val 2152"/>
                  <a:gd name="f23" fmla="val 2219"/>
                  <a:gd name="f24" fmla="val 471"/>
                  <a:gd name="f25" fmla="val 673"/>
                  <a:gd name="f26" fmla="val 2236"/>
                  <a:gd name="f27" fmla="val 870"/>
                  <a:gd name="f28" fmla="val 1064"/>
                  <a:gd name="f29" fmla="val 1647"/>
                  <a:gd name="f30" fmla="val 2202"/>
                  <a:gd name="f31" fmla="val 2168"/>
                  <a:gd name="f32" fmla="val 3832"/>
                  <a:gd name="f33" fmla="val 3698"/>
                  <a:gd name="f34" fmla="val 3631"/>
                  <a:gd name="f35" fmla="val 538"/>
                  <a:gd name="f36" fmla="*/ f0 1 3833"/>
                  <a:gd name="f37" fmla="*/ f1 1 2244"/>
                  <a:gd name="f38" fmla="val f2"/>
                  <a:gd name="f39" fmla="val f3"/>
                  <a:gd name="f40" fmla="val f4"/>
                  <a:gd name="f41" fmla="+- f40 0 f38"/>
                  <a:gd name="f42" fmla="+- f39 0 f38"/>
                  <a:gd name="f43" fmla="*/ f42 1 3833"/>
                  <a:gd name="f44" fmla="*/ f41 1 2244"/>
                  <a:gd name="f45" fmla="*/ f38 1 f43"/>
                  <a:gd name="f46" fmla="*/ f39 1 f43"/>
                  <a:gd name="f47" fmla="*/ f38 1 f44"/>
                  <a:gd name="f48" fmla="*/ f40 1 f44"/>
                  <a:gd name="f49" fmla="*/ f45 f36 1"/>
                  <a:gd name="f50" fmla="*/ f46 f36 1"/>
                  <a:gd name="f51" fmla="*/ f48 f37 1"/>
                  <a:gd name="f52" fmla="*/ f4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" t="f52" r="f50" b="f51"/>
                <a:pathLst>
                  <a:path w="3833" h="2244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2" y="f18"/>
                      <a:pt x="f2" y="f19"/>
                      <a:pt x="f16" y="f20"/>
                    </a:cubicBezTo>
                    <a:cubicBezTo>
                      <a:pt x="f21" y="f22"/>
                      <a:pt x="f14" y="f23"/>
                      <a:pt x="f24" y="f23"/>
                    </a:cubicBezTo>
                    <a:cubicBezTo>
                      <a:pt x="f25" y="f26"/>
                      <a:pt x="f27" y="f4"/>
                      <a:pt x="f28" y="f4"/>
                    </a:cubicBezTo>
                    <a:cubicBezTo>
                      <a:pt x="f29" y="f4"/>
                      <a:pt x="f30" y="f31"/>
                      <a:pt x="f6" y="f8"/>
                    </a:cubicBezTo>
                    <a:lnTo>
                      <a:pt x="f32" y="f18"/>
                    </a:lnTo>
                    <a:cubicBezTo>
                      <a:pt x="f33" y="f15"/>
                      <a:pt x="f34" y="f35"/>
                      <a:pt x="f5" y="f2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7" name="Google Shape;3231;p99">
                <a:extLst>
                  <a:ext uri="{FF2B5EF4-FFF2-40B4-BE49-F238E27FC236}">
                    <a16:creationId xmlns:a16="http://schemas.microsoft.com/office/drawing/2014/main" id="{6B471C31-E45F-FD91-6601-3ACFE6A4D5CD}"/>
                  </a:ext>
                </a:extLst>
              </p:cNvPr>
              <p:cNvSpPr/>
              <p:nvPr/>
            </p:nvSpPr>
            <p:spPr>
              <a:xfrm>
                <a:off x="7093869" y="3027340"/>
                <a:ext cx="55083" cy="2786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505"/>
                  <a:gd name="f4" fmla="val 2279"/>
                  <a:gd name="f5" fmla="val 4034"/>
                  <a:gd name="f6" fmla="val 1"/>
                  <a:gd name="f7" fmla="val 1076"/>
                  <a:gd name="f8" fmla="val 875"/>
                  <a:gd name="f9" fmla="val 605"/>
                  <a:gd name="f10" fmla="val 1009"/>
                  <a:gd name="f11" fmla="val 67"/>
                  <a:gd name="f12" fmla="val 1211"/>
                  <a:gd name="f13" fmla="val 1681"/>
                  <a:gd name="f14" fmla="val 1749"/>
                  <a:gd name="f15" fmla="val 1816"/>
                  <a:gd name="f16" fmla="val 1883"/>
                  <a:gd name="f17" fmla="val 1950"/>
                  <a:gd name="f18" fmla="val 202"/>
                  <a:gd name="f19" fmla="val 269"/>
                  <a:gd name="f20" fmla="val 2018"/>
                  <a:gd name="f21" fmla="val 766"/>
                  <a:gd name="f22" fmla="val 2195"/>
                  <a:gd name="f23" fmla="val 1300"/>
                  <a:gd name="f24" fmla="val 1832"/>
                  <a:gd name="f25" fmla="val 2308"/>
                  <a:gd name="f26" fmla="val 2783"/>
                  <a:gd name="f27" fmla="val 2212"/>
                  <a:gd name="f28" fmla="val 3227"/>
                  <a:gd name="f29" fmla="val 2085"/>
                  <a:gd name="f30" fmla="val 4504"/>
                  <a:gd name="f31" fmla="val 4370"/>
                  <a:gd name="f32" fmla="val 4168"/>
                  <a:gd name="f33" fmla="val 606"/>
                  <a:gd name="f34" fmla="*/ f0 1 4505"/>
                  <a:gd name="f35" fmla="*/ f1 1 2279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4505"/>
                  <a:gd name="f42" fmla="*/ f39 1 2279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4505" h="2279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9" y="f10"/>
                      <a:pt x="f11" y="f12"/>
                      <a:pt x="f11" y="f13"/>
                    </a:cubicBezTo>
                    <a:cubicBezTo>
                      <a:pt x="f2" y="f14"/>
                      <a:pt x="f2" y="f15"/>
                      <a:pt x="f11" y="f16"/>
                    </a:cubicBezTo>
                    <a:cubicBezTo>
                      <a:pt x="f11" y="f17"/>
                      <a:pt x="f18" y="f17"/>
                      <a:pt x="f19" y="f20"/>
                    </a:cubicBezTo>
                    <a:cubicBezTo>
                      <a:pt x="f21" y="f22"/>
                      <a:pt x="f23" y="f4"/>
                      <a:pt x="f24" y="f4"/>
                    </a:cubicBezTo>
                    <a:cubicBezTo>
                      <a:pt x="f25" y="f4"/>
                      <a:pt x="f26" y="f27"/>
                      <a:pt x="f28" y="f29"/>
                    </a:cubicBezTo>
                    <a:lnTo>
                      <a:pt x="f30" y="f15"/>
                    </a:lnTo>
                    <a:cubicBezTo>
                      <a:pt x="f31" y="f12"/>
                      <a:pt x="f32" y="f33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8" name="Google Shape;3232;p99">
                <a:extLst>
                  <a:ext uri="{FF2B5EF4-FFF2-40B4-BE49-F238E27FC236}">
                    <a16:creationId xmlns:a16="http://schemas.microsoft.com/office/drawing/2014/main" id="{548E5D0B-7F3E-FA32-B345-1E6456CBAFB7}"/>
                  </a:ext>
                </a:extLst>
              </p:cNvPr>
              <p:cNvSpPr/>
              <p:nvPr/>
            </p:nvSpPr>
            <p:spPr>
              <a:xfrm>
                <a:off x="7096329" y="2987884"/>
                <a:ext cx="39465" cy="1727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227"/>
                  <a:gd name="f4" fmla="val 1413"/>
                  <a:gd name="f5" fmla="val 2892"/>
                  <a:gd name="f6" fmla="val 1"/>
                  <a:gd name="f7" fmla="val 2018"/>
                  <a:gd name="f8" fmla="val 68"/>
                  <a:gd name="f9" fmla="val 1345"/>
                  <a:gd name="f10" fmla="val 135"/>
                  <a:gd name="f11" fmla="val 740"/>
                  <a:gd name="f12" fmla="val 337"/>
                  <a:gd name="f13" fmla="val 202"/>
                  <a:gd name="f14" fmla="val 673"/>
                  <a:gd name="f15" fmla="val 807"/>
                  <a:gd name="f16" fmla="val 942"/>
                  <a:gd name="f17" fmla="val 1076"/>
                  <a:gd name="f18" fmla="val 1278"/>
                  <a:gd name="f19" fmla="val 270"/>
                  <a:gd name="f20" fmla="val 404"/>
                  <a:gd name="f21" fmla="val 539"/>
                  <a:gd name="f22" fmla="val 1547"/>
                  <a:gd name="f23" fmla="val 2421"/>
                  <a:gd name="f24" fmla="val 3228"/>
                  <a:gd name="f25" fmla="val 3160"/>
                  <a:gd name="f26" fmla="val 3026"/>
                  <a:gd name="f27" fmla="*/ f0 1 3227"/>
                  <a:gd name="f28" fmla="*/ f1 1 1413"/>
                  <a:gd name="f29" fmla="val f2"/>
                  <a:gd name="f30" fmla="val f3"/>
                  <a:gd name="f31" fmla="val f4"/>
                  <a:gd name="f32" fmla="+- f31 0 f29"/>
                  <a:gd name="f33" fmla="+- f30 0 f29"/>
                  <a:gd name="f34" fmla="*/ f33 1 3227"/>
                  <a:gd name="f35" fmla="*/ f32 1 1413"/>
                  <a:gd name="f36" fmla="*/ f29 1 f34"/>
                  <a:gd name="f37" fmla="*/ f30 1 f34"/>
                  <a:gd name="f38" fmla="*/ f29 1 f35"/>
                  <a:gd name="f39" fmla="*/ f31 1 f35"/>
                  <a:gd name="f40" fmla="*/ f36 f27 1"/>
                  <a:gd name="f41" fmla="*/ f37 f27 1"/>
                  <a:gd name="f42" fmla="*/ f39 f28 1"/>
                  <a:gd name="f43" fmla="*/ f3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0" t="f43" r="f41" b="f42"/>
                <a:pathLst>
                  <a:path w="3227" h="1413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0" y="f11"/>
                      <a:pt x="f8" y="f15"/>
                      <a:pt x="f6" y="f16"/>
                    </a:cubicBezTo>
                    <a:cubicBezTo>
                      <a:pt x="f6" y="f17"/>
                      <a:pt x="f8" y="f18"/>
                      <a:pt x="f19" y="f9"/>
                    </a:cubicBezTo>
                    <a:cubicBezTo>
                      <a:pt x="f20" y="f4"/>
                      <a:pt x="f21" y="f4"/>
                      <a:pt x="f11" y="f4"/>
                    </a:cubicBezTo>
                    <a:cubicBezTo>
                      <a:pt x="f22" y="f4"/>
                      <a:pt x="f23" y="f9"/>
                      <a:pt x="f24" y="f18"/>
                    </a:cubicBezTo>
                    <a:cubicBezTo>
                      <a:pt x="f25" y="f15"/>
                      <a:pt x="f26" y="f20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9" name="Google Shape;3233;p99">
                <a:extLst>
                  <a:ext uri="{FF2B5EF4-FFF2-40B4-BE49-F238E27FC236}">
                    <a16:creationId xmlns:a16="http://schemas.microsoft.com/office/drawing/2014/main" id="{A4D05F0B-3544-D458-5FF0-EFBC0BC65D38}"/>
                  </a:ext>
                </a:extLst>
              </p:cNvPr>
              <p:cNvSpPr/>
              <p:nvPr/>
            </p:nvSpPr>
            <p:spPr>
              <a:xfrm>
                <a:off x="6920407" y="2949433"/>
                <a:ext cx="206352" cy="45851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876"/>
                  <a:gd name="f4" fmla="val 37499"/>
                  <a:gd name="f5" fmla="val 718"/>
                  <a:gd name="f6" fmla="val 1"/>
                  <a:gd name="f7" fmla="val 497"/>
                  <a:gd name="f8" fmla="val 291"/>
                  <a:gd name="f9" fmla="val 72"/>
                  <a:gd name="f10" fmla="val 135"/>
                  <a:gd name="f11" fmla="val 254"/>
                  <a:gd name="f12" fmla="val 456"/>
                  <a:gd name="f13" fmla="val 725"/>
                  <a:gd name="f14" fmla="val 993"/>
                  <a:gd name="f15" fmla="val 5767"/>
                  <a:gd name="f16" fmla="val 1278"/>
                  <a:gd name="f17" fmla="val 10473"/>
                  <a:gd name="f18" fmla="val 2892"/>
                  <a:gd name="f19" fmla="val 14977"/>
                  <a:gd name="f20" fmla="val 5514"/>
                  <a:gd name="f21" fmla="val 21700"/>
                  <a:gd name="f22" fmla="val 8472"/>
                  <a:gd name="f23" fmla="val 28288"/>
                  <a:gd name="f24" fmla="val 11833"/>
                  <a:gd name="f25" fmla="val 34607"/>
                  <a:gd name="f26" fmla="val 12438"/>
                  <a:gd name="f27" fmla="val 35818"/>
                  <a:gd name="f28" fmla="val 13245"/>
                  <a:gd name="f29" fmla="val 37229"/>
                  <a:gd name="f30" fmla="val 14589"/>
                  <a:gd name="f31" fmla="val 37498"/>
                  <a:gd name="f32" fmla="val 16270"/>
                  <a:gd name="f33" fmla="val 36423"/>
                  <a:gd name="f34" fmla="val 16875"/>
                  <a:gd name="f35" fmla="val 34137"/>
                  <a:gd name="f36" fmla="val 16741"/>
                  <a:gd name="f37" fmla="val 31784"/>
                  <a:gd name="f38" fmla="val 16001"/>
                  <a:gd name="f39" fmla="val 29565"/>
                  <a:gd name="f40" fmla="val 15194"/>
                  <a:gd name="f41" fmla="val 27347"/>
                  <a:gd name="f42" fmla="val 14253"/>
                  <a:gd name="f43" fmla="val 25263"/>
                  <a:gd name="f44" fmla="val 23179"/>
                  <a:gd name="f45" fmla="val 12102"/>
                  <a:gd name="f46" fmla="val 20893"/>
                  <a:gd name="f47" fmla="val 11161"/>
                  <a:gd name="f48" fmla="val 18540"/>
                  <a:gd name="f49" fmla="val 10354"/>
                  <a:gd name="f50" fmla="val 16187"/>
                  <a:gd name="f51" fmla="val 9346"/>
                  <a:gd name="f52" fmla="val 13296"/>
                  <a:gd name="f53" fmla="val 10338"/>
                  <a:gd name="f54" fmla="val 7262"/>
                  <a:gd name="f55" fmla="val 7582"/>
                  <a:gd name="f56" fmla="val 6051"/>
                  <a:gd name="f57" fmla="val 4758"/>
                  <a:gd name="f58" fmla="val 4169"/>
                  <a:gd name="f59" fmla="val 2271"/>
                  <a:gd name="f60" fmla="val 1749"/>
                  <a:gd name="f61" fmla="val 388"/>
                  <a:gd name="f62" fmla="val 1460"/>
                  <a:gd name="f63" fmla="val 182"/>
                  <a:gd name="f64" fmla="val 1069"/>
                  <a:gd name="f65" fmla="*/ f0 1 16876"/>
                  <a:gd name="f66" fmla="*/ f1 1 37499"/>
                  <a:gd name="f67" fmla="val f2"/>
                  <a:gd name="f68" fmla="val f3"/>
                  <a:gd name="f69" fmla="val f4"/>
                  <a:gd name="f70" fmla="+- f69 0 f67"/>
                  <a:gd name="f71" fmla="+- f68 0 f67"/>
                  <a:gd name="f72" fmla="*/ f71 1 16876"/>
                  <a:gd name="f73" fmla="*/ f70 1 37499"/>
                  <a:gd name="f74" fmla="*/ f67 1 f72"/>
                  <a:gd name="f75" fmla="*/ f68 1 f72"/>
                  <a:gd name="f76" fmla="*/ f67 1 f73"/>
                  <a:gd name="f77" fmla="*/ f69 1 f73"/>
                  <a:gd name="f78" fmla="*/ f74 f65 1"/>
                  <a:gd name="f79" fmla="*/ f75 f65 1"/>
                  <a:gd name="f80" fmla="*/ f77 f66 1"/>
                  <a:gd name="f81" fmla="*/ f76 f6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8" t="f81" r="f79" b="f80"/>
                <a:pathLst>
                  <a:path w="16876" h="37499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6" y="f12"/>
                      <a:pt x="f6" y="f13"/>
                      <a:pt x="f6" y="f14"/>
                    </a:cubicBezTo>
                    <a:cubicBezTo>
                      <a:pt x="f6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lnTo>
                      <a:pt x="f32" y="f33"/>
                    </a:ln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41"/>
                      <a:pt x="f42" y="f43"/>
                      <a:pt x="f28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22" y="f53"/>
                      <a:pt x="f54" y="f55"/>
                    </a:cubicBezTo>
                    <a:cubicBezTo>
                      <a:pt x="f56" y="f57"/>
                      <a:pt x="f58" y="f59"/>
                      <a:pt x="f60" y="f61"/>
                    </a:cubicBezTo>
                    <a:cubicBezTo>
                      <a:pt x="f62" y="f63"/>
                      <a:pt x="f64" y="f6"/>
                      <a:pt x="f5" y="f6"/>
                    </a:cubicBezTo>
                    <a:close/>
                  </a:path>
                </a:pathLst>
              </a:custGeom>
              <a:solidFill>
                <a:srgbClr val="FCCD8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0" name="Google Shape;3234;p99">
                <a:extLst>
                  <a:ext uri="{FF2B5EF4-FFF2-40B4-BE49-F238E27FC236}">
                    <a16:creationId xmlns:a16="http://schemas.microsoft.com/office/drawing/2014/main" id="{B2B2BC5A-37A4-AE98-3135-D00DF17E142D}"/>
                  </a:ext>
                </a:extLst>
              </p:cNvPr>
              <p:cNvSpPr/>
              <p:nvPr/>
            </p:nvSpPr>
            <p:spPr>
              <a:xfrm>
                <a:off x="6959050" y="3129131"/>
                <a:ext cx="42757" cy="2974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97"/>
                  <a:gd name="f4" fmla="val 2433"/>
                  <a:gd name="f5" fmla="val 3006"/>
                  <a:gd name="f6" fmla="val 1"/>
                  <a:gd name="f7" fmla="val 2424"/>
                  <a:gd name="f8" fmla="val 205"/>
                  <a:gd name="f9" fmla="val 956"/>
                  <a:gd name="f10" fmla="val 13"/>
                  <a:gd name="f11" fmla="val 7"/>
                  <a:gd name="f12" fmla="val 3"/>
                  <a:gd name="f13" fmla="val 955"/>
                  <a:gd name="f14" fmla="val 953"/>
                  <a:gd name="f15" fmla="val 202"/>
                  <a:gd name="f16" fmla="val 1424"/>
                  <a:gd name="f17" fmla="val 404"/>
                  <a:gd name="f18" fmla="val 1962"/>
                  <a:gd name="f19" fmla="val 606"/>
                  <a:gd name="f20" fmla="val 2432"/>
                  <a:gd name="f21" fmla="val 2959"/>
                  <a:gd name="f22" fmla="val 1625"/>
                  <a:gd name="f23" fmla="val 3295"/>
                  <a:gd name="f24" fmla="val 1155"/>
                  <a:gd name="f25" fmla="val 886"/>
                  <a:gd name="f26" fmla="val 550"/>
                  <a:gd name="f27" fmla="val 3362"/>
                  <a:gd name="f28" fmla="val 281"/>
                  <a:gd name="f29" fmla="val 214"/>
                  <a:gd name="f30" fmla="val 146"/>
                  <a:gd name="f31" fmla="val 3228"/>
                  <a:gd name="f32" fmla="val 79"/>
                  <a:gd name="f33" fmla="val 3160"/>
                  <a:gd name="f34" fmla="val 12"/>
                  <a:gd name="f35" fmla="val 3093"/>
                  <a:gd name="f36" fmla="val 3071"/>
                  <a:gd name="f37" fmla="val 4"/>
                  <a:gd name="f38" fmla="val 3041"/>
                  <a:gd name="f39" fmla="*/ f0 1 3497"/>
                  <a:gd name="f40" fmla="*/ f1 1 2433"/>
                  <a:gd name="f41" fmla="val f2"/>
                  <a:gd name="f42" fmla="val f3"/>
                  <a:gd name="f43" fmla="val f4"/>
                  <a:gd name="f44" fmla="+- f43 0 f41"/>
                  <a:gd name="f45" fmla="+- f42 0 f41"/>
                  <a:gd name="f46" fmla="*/ f45 1 3497"/>
                  <a:gd name="f47" fmla="*/ f44 1 2433"/>
                  <a:gd name="f48" fmla="*/ f41 1 f46"/>
                  <a:gd name="f49" fmla="*/ f42 1 f46"/>
                  <a:gd name="f50" fmla="*/ f41 1 f47"/>
                  <a:gd name="f51" fmla="*/ f43 1 f47"/>
                  <a:gd name="f52" fmla="*/ f48 f39 1"/>
                  <a:gd name="f53" fmla="*/ f49 f39 1"/>
                  <a:gd name="f54" fmla="*/ f51 f40 1"/>
                  <a:gd name="f55" fmla="*/ f50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2" t="f55" r="f53" b="f54"/>
                <a:pathLst>
                  <a:path w="3497" h="2433">
                    <a:moveTo>
                      <a:pt x="f5" y="f6"/>
                    </a:moveTo>
                    <a:cubicBezTo>
                      <a:pt x="f7" y="f6"/>
                      <a:pt x="f8" y="f9"/>
                      <a:pt x="f10" y="f9"/>
                    </a:cubicBezTo>
                    <a:cubicBezTo>
                      <a:pt x="f11" y="f9"/>
                      <a:pt x="f12" y="f13"/>
                      <a:pt x="f6" y="f14"/>
                    </a:cubicBezTo>
                    <a:lnTo>
                      <a:pt x="f6" y="f14"/>
                    </a:ln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3" y="f25"/>
                      <a:pt x="f3" y="f26"/>
                      <a:pt x="f27" y="f28"/>
                    </a:cubicBezTo>
                    <a:cubicBezTo>
                      <a:pt x="f27" y="f29"/>
                      <a:pt x="f23" y="f30"/>
                      <a:pt x="f23" y="f30"/>
                    </a:cubicBezTo>
                    <a:cubicBezTo>
                      <a:pt x="f31" y="f32"/>
                      <a:pt x="f33" y="f34"/>
                      <a:pt x="f35" y="f34"/>
                    </a:cubicBezTo>
                    <a:cubicBezTo>
                      <a:pt x="f36" y="f37"/>
                      <a:pt x="f38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1" name="Google Shape;3235;p99">
                <a:extLst>
                  <a:ext uri="{FF2B5EF4-FFF2-40B4-BE49-F238E27FC236}">
                    <a16:creationId xmlns:a16="http://schemas.microsoft.com/office/drawing/2014/main" id="{002E3789-3BFA-6DDB-CA1C-94FB4CB063EB}"/>
                  </a:ext>
                </a:extLst>
              </p:cNvPr>
              <p:cNvSpPr/>
              <p:nvPr/>
            </p:nvSpPr>
            <p:spPr>
              <a:xfrm>
                <a:off x="6982074" y="2927881"/>
                <a:ext cx="267992" cy="44143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1917"/>
                  <a:gd name="f4" fmla="val 36102"/>
                  <a:gd name="f5" fmla="val 2555"/>
                  <a:gd name="f6" fmla="val 1950"/>
                  <a:gd name="f7" fmla="val 1412"/>
                  <a:gd name="f8" fmla="val 403"/>
                  <a:gd name="f9" fmla="val 1143"/>
                  <a:gd name="f10" fmla="val 941"/>
                  <a:gd name="f11" fmla="val 874"/>
                  <a:gd name="f12" fmla="val 1546"/>
                  <a:gd name="f13" fmla="val 740"/>
                  <a:gd name="f14" fmla="val 2151"/>
                  <a:gd name="f15" fmla="val 2756"/>
                  <a:gd name="f16" fmla="val 538"/>
                  <a:gd name="f17" fmla="val 5782"/>
                  <a:gd name="f18" fmla="val 9143"/>
                  <a:gd name="f19" fmla="val 1277"/>
                  <a:gd name="f20" fmla="val 11967"/>
                  <a:gd name="f21" fmla="val 14858"/>
                  <a:gd name="f22" fmla="val 4504"/>
                  <a:gd name="f23" fmla="val 17547"/>
                  <a:gd name="f24" fmla="val 6185"/>
                  <a:gd name="f25" fmla="val 20169"/>
                  <a:gd name="f26" fmla="val 9546"/>
                  <a:gd name="f27" fmla="val 25480"/>
                  <a:gd name="f28" fmla="val 13311"/>
                  <a:gd name="f29" fmla="val 30522"/>
                  <a:gd name="f30" fmla="val 17412"/>
                  <a:gd name="f31" fmla="val 35295"/>
                  <a:gd name="f32" fmla="val 19832"/>
                  <a:gd name="f33" fmla="val 21042"/>
                  <a:gd name="f34" fmla="val 35900"/>
                  <a:gd name="f35" fmla="val 21916"/>
                  <a:gd name="f36" fmla="val 34824"/>
                  <a:gd name="f37" fmla="val 21849"/>
                  <a:gd name="f38" fmla="val 33681"/>
                  <a:gd name="f39" fmla="val 21782"/>
                  <a:gd name="f40" fmla="val 32471"/>
                  <a:gd name="f41" fmla="val 21446"/>
                  <a:gd name="f42" fmla="val 31328"/>
                  <a:gd name="f43" fmla="val 20841"/>
                  <a:gd name="f44" fmla="val 30320"/>
                  <a:gd name="f45" fmla="val 16538"/>
                  <a:gd name="f46" fmla="val 12168"/>
                  <a:gd name="f47" fmla="val 13177"/>
                  <a:gd name="f48" fmla="val 7059"/>
                  <a:gd name="f49" fmla="val 5042"/>
                  <a:gd name="f50" fmla="val 3563"/>
                  <a:gd name="f51" fmla="val 5109"/>
                  <a:gd name="f52" fmla="val 2084"/>
                  <a:gd name="f53" fmla="val 3899"/>
                  <a:gd name="f54" fmla="val 807"/>
                  <a:gd name="f55" fmla="val 3093"/>
                  <a:gd name="f56" fmla="val 67"/>
                  <a:gd name="f57" fmla="*/ f0 1 21917"/>
                  <a:gd name="f58" fmla="*/ f1 1 36102"/>
                  <a:gd name="f59" fmla="val f2"/>
                  <a:gd name="f60" fmla="val f3"/>
                  <a:gd name="f61" fmla="val f4"/>
                  <a:gd name="f62" fmla="+- f61 0 f59"/>
                  <a:gd name="f63" fmla="+- f60 0 f59"/>
                  <a:gd name="f64" fmla="*/ f63 1 21917"/>
                  <a:gd name="f65" fmla="*/ f62 1 36102"/>
                  <a:gd name="f66" fmla="*/ f59 1 f64"/>
                  <a:gd name="f67" fmla="*/ f60 1 f64"/>
                  <a:gd name="f68" fmla="*/ f59 1 f65"/>
                  <a:gd name="f69" fmla="*/ f61 1 f65"/>
                  <a:gd name="f70" fmla="*/ f66 f57 1"/>
                  <a:gd name="f71" fmla="*/ f67 f57 1"/>
                  <a:gd name="f72" fmla="*/ f69 f58 1"/>
                  <a:gd name="f73" fmla="*/ f68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0" t="f73" r="f71" b="f72"/>
                <a:pathLst>
                  <a:path w="21917" h="36102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3" y="f15"/>
                    </a:cubicBezTo>
                    <a:cubicBezTo>
                      <a:pt x="f16" y="f17"/>
                      <a:pt x="f2" y="f18"/>
                      <a:pt x="f19" y="f20"/>
                    </a:cubicBezTo>
                    <a:cubicBezTo>
                      <a:pt x="f5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lnTo>
                      <a:pt x="f32" y="f4"/>
                    </a:ln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39"/>
                      <a:pt x="f46" y="f47"/>
                      <a:pt x="f48" y="f49"/>
                    </a:cubicBezTo>
                    <a:cubicBezTo>
                      <a:pt x="f24" y="f50"/>
                      <a:pt x="f51" y="f52"/>
                      <a:pt x="f53" y="f54"/>
                    </a:cubicBezTo>
                    <a:cubicBezTo>
                      <a:pt x="f50" y="f8"/>
                      <a:pt x="f55" y="f56"/>
                      <a:pt x="f5" y="f2"/>
                    </a:cubicBezTo>
                    <a:close/>
                  </a:path>
                </a:pathLst>
              </a:custGeom>
              <a:solidFill>
                <a:srgbClr val="FCCD8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2" name="Google Shape;3236;p99">
                <a:extLst>
                  <a:ext uri="{FF2B5EF4-FFF2-40B4-BE49-F238E27FC236}">
                    <a16:creationId xmlns:a16="http://schemas.microsoft.com/office/drawing/2014/main" id="{9E4FC1B8-51D5-FD95-0EAA-D1E840AD09EE}"/>
                  </a:ext>
                </a:extLst>
              </p:cNvPr>
              <p:cNvSpPr/>
              <p:nvPr/>
            </p:nvSpPr>
            <p:spPr>
              <a:xfrm>
                <a:off x="6978783" y="3014593"/>
                <a:ext cx="69631" cy="15564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695"/>
                  <a:gd name="f4" fmla="val 12729"/>
                  <a:gd name="f5" fmla="val 773"/>
                  <a:gd name="f6" fmla="val 1"/>
                  <a:gd name="f7" fmla="val 723"/>
                  <a:gd name="f8" fmla="val 672"/>
                  <a:gd name="f9" fmla="val 34"/>
                  <a:gd name="f10" fmla="val 101"/>
                  <a:gd name="f11" fmla="val 2118"/>
                  <a:gd name="f12" fmla="val 807"/>
                  <a:gd name="f13" fmla="val 4471"/>
                  <a:gd name="f14" fmla="val 1748"/>
                  <a:gd name="f15" fmla="val 6421"/>
                  <a:gd name="f16" fmla="val 2219"/>
                  <a:gd name="f17" fmla="val 7429"/>
                  <a:gd name="f18" fmla="val 2824"/>
                  <a:gd name="f19" fmla="val 8505"/>
                  <a:gd name="f20" fmla="val 3429"/>
                  <a:gd name="f21" fmla="val 9513"/>
                  <a:gd name="f22" fmla="val 3967"/>
                  <a:gd name="f23" fmla="val 10589"/>
                  <a:gd name="f24" fmla="val 4639"/>
                  <a:gd name="f25" fmla="val 11665"/>
                  <a:gd name="f26" fmla="val 5311"/>
                  <a:gd name="f27" fmla="val 12673"/>
                  <a:gd name="f28" fmla="val 5351"/>
                  <a:gd name="f29" fmla="val 12713"/>
                  <a:gd name="f30" fmla="val 5401"/>
                  <a:gd name="f31" fmla="val 5452"/>
                  <a:gd name="f32" fmla="val 5574"/>
                  <a:gd name="f33" fmla="val 12634"/>
                  <a:gd name="f34" fmla="val 5647"/>
                  <a:gd name="f35" fmla="val 12539"/>
                  <a:gd name="f36" fmla="val 5177"/>
                  <a:gd name="f37" fmla="val 11530"/>
                  <a:gd name="f38" fmla="val 4034"/>
                  <a:gd name="f39" fmla="val 9648"/>
                  <a:gd name="f40" fmla="val 3496"/>
                  <a:gd name="f41" fmla="val 8639"/>
                  <a:gd name="f42" fmla="val 2891"/>
                  <a:gd name="f43" fmla="val 7631"/>
                  <a:gd name="f44" fmla="val 2353"/>
                  <a:gd name="f45" fmla="val 6623"/>
                  <a:gd name="f46" fmla="val 1277"/>
                  <a:gd name="f47" fmla="val 4606"/>
                  <a:gd name="f48" fmla="val 740"/>
                  <a:gd name="f49" fmla="val 2387"/>
                  <a:gd name="f50" fmla="val 874"/>
                  <a:gd name="f51" fmla="val 824"/>
                  <a:gd name="f52" fmla="*/ f0 1 5695"/>
                  <a:gd name="f53" fmla="*/ f1 1 12729"/>
                  <a:gd name="f54" fmla="val f2"/>
                  <a:gd name="f55" fmla="val f3"/>
                  <a:gd name="f56" fmla="val f4"/>
                  <a:gd name="f57" fmla="+- f56 0 f54"/>
                  <a:gd name="f58" fmla="+- f55 0 f54"/>
                  <a:gd name="f59" fmla="*/ f58 1 5695"/>
                  <a:gd name="f60" fmla="*/ f57 1 12729"/>
                  <a:gd name="f61" fmla="*/ f54 1 f59"/>
                  <a:gd name="f62" fmla="*/ f55 1 f59"/>
                  <a:gd name="f63" fmla="*/ f54 1 f60"/>
                  <a:gd name="f64" fmla="*/ f56 1 f60"/>
                  <a:gd name="f65" fmla="*/ f61 f52 1"/>
                  <a:gd name="f66" fmla="*/ f62 f52 1"/>
                  <a:gd name="f67" fmla="*/ f64 f53 1"/>
                  <a:gd name="f68" fmla="*/ f63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5" t="f68" r="f66" b="f67"/>
                <a:pathLst>
                  <a:path w="5695" h="12729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lnTo>
                      <a:pt x="f8" y="f9"/>
                    </a:lnTo>
                    <a:lnTo>
                      <a:pt x="f8" y="f9"/>
                    </a:lnTo>
                    <a:cubicBezTo>
                      <a:pt x="f2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4"/>
                      <a:pt x="f31" y="f4"/>
                    </a:cubicBezTo>
                    <a:cubicBezTo>
                      <a:pt x="f32" y="f4"/>
                      <a:pt x="f3" y="f33"/>
                      <a:pt x="f34" y="f35"/>
                    </a:cubicBezTo>
                    <a:cubicBezTo>
                      <a:pt x="f36" y="f37"/>
                      <a:pt x="f24" y="f23"/>
                      <a:pt x="f38" y="f39"/>
                    </a:cubicBez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46" y="f47"/>
                      <a:pt x="f48" y="f49"/>
                      <a:pt x="f50" y="f10"/>
                    </a:cubicBezTo>
                    <a:cubicBezTo>
                      <a:pt x="f50" y="f9"/>
                      <a:pt x="f51" y="f6"/>
                      <a:pt x="f5" y="f6"/>
                    </a:cubicBezTo>
                    <a:close/>
                  </a:path>
                </a:pathLst>
              </a:custGeom>
              <a:solidFill>
                <a:srgbClr val="DBA665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3" name="Google Shape;3237;p99">
                <a:extLst>
                  <a:ext uri="{FF2B5EF4-FFF2-40B4-BE49-F238E27FC236}">
                    <a16:creationId xmlns:a16="http://schemas.microsoft.com/office/drawing/2014/main" id="{75907568-1FA1-A91B-C7DF-A946D8E489EF}"/>
                  </a:ext>
                </a:extLst>
              </p:cNvPr>
              <p:cNvSpPr/>
              <p:nvPr/>
            </p:nvSpPr>
            <p:spPr>
              <a:xfrm>
                <a:off x="7087523" y="3025036"/>
                <a:ext cx="59472" cy="10759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4"/>
                  <a:gd name="f4" fmla="val 8800"/>
                  <a:gd name="f5" fmla="val 196"/>
                  <a:gd name="f6" fmla="val 91"/>
                  <a:gd name="f7" fmla="val 111"/>
                  <a:gd name="f8" fmla="val 48"/>
                  <a:gd name="f9" fmla="val 256"/>
                  <a:gd name="f10" fmla="val 855"/>
                  <a:gd name="f11" fmla="val 1600"/>
                  <a:gd name="f12" fmla="val 1662"/>
                  <a:gd name="f13" fmla="val 3012"/>
                  <a:gd name="f14" fmla="val 2401"/>
                  <a:gd name="f15" fmla="val 4424"/>
                  <a:gd name="f16" fmla="val 2805"/>
                  <a:gd name="f17" fmla="val 5164"/>
                  <a:gd name="f18" fmla="val 3141"/>
                  <a:gd name="f19" fmla="val 5836"/>
                  <a:gd name="f20" fmla="val 3477"/>
                  <a:gd name="f21" fmla="val 6575"/>
                  <a:gd name="f22" fmla="val 3813"/>
                  <a:gd name="f23" fmla="val 7315"/>
                  <a:gd name="f24" fmla="val 4149"/>
                  <a:gd name="f25" fmla="val 8054"/>
                  <a:gd name="f26" fmla="val 4553"/>
                  <a:gd name="f27" fmla="val 8727"/>
                  <a:gd name="f28" fmla="val 4604"/>
                  <a:gd name="f29" fmla="val 8778"/>
                  <a:gd name="f30" fmla="val 4665"/>
                  <a:gd name="f31" fmla="val 4717"/>
                  <a:gd name="f32" fmla="val 4802"/>
                  <a:gd name="f33" fmla="val 4863"/>
                  <a:gd name="f34" fmla="val 8743"/>
                  <a:gd name="f35" fmla="val 4822"/>
                  <a:gd name="f36" fmla="val 8659"/>
                  <a:gd name="f37" fmla="val 4620"/>
                  <a:gd name="f38" fmla="val 7853"/>
                  <a:gd name="f39" fmla="val 4284"/>
                  <a:gd name="f40" fmla="val 7113"/>
                  <a:gd name="f41" fmla="val 3880"/>
                  <a:gd name="f42" fmla="val 6374"/>
                  <a:gd name="f43" fmla="val 3544"/>
                  <a:gd name="f44" fmla="val 5701"/>
                  <a:gd name="f45" fmla="val 3208"/>
                  <a:gd name="f46" fmla="val 4962"/>
                  <a:gd name="f47" fmla="val 4290"/>
                  <a:gd name="f48" fmla="val 2065"/>
                  <a:gd name="f49" fmla="val 2811"/>
                  <a:gd name="f50" fmla="val 1259"/>
                  <a:gd name="f51" fmla="val 1466"/>
                  <a:gd name="f52" fmla="val 317"/>
                  <a:gd name="f53" fmla="val 54"/>
                  <a:gd name="f54" fmla="val 280"/>
                  <a:gd name="f55" fmla="val 17"/>
                  <a:gd name="f56" fmla="val 237"/>
                  <a:gd name="f57" fmla="*/ f0 1 4864"/>
                  <a:gd name="f58" fmla="*/ f1 1 8800"/>
                  <a:gd name="f59" fmla="val f2"/>
                  <a:gd name="f60" fmla="val f3"/>
                  <a:gd name="f61" fmla="val f4"/>
                  <a:gd name="f62" fmla="+- f61 0 f59"/>
                  <a:gd name="f63" fmla="+- f60 0 f59"/>
                  <a:gd name="f64" fmla="*/ f63 1 4864"/>
                  <a:gd name="f65" fmla="*/ f62 1 8800"/>
                  <a:gd name="f66" fmla="*/ f59 1 f64"/>
                  <a:gd name="f67" fmla="*/ f60 1 f64"/>
                  <a:gd name="f68" fmla="*/ f59 1 f65"/>
                  <a:gd name="f69" fmla="*/ f61 1 f65"/>
                  <a:gd name="f70" fmla="*/ f66 f57 1"/>
                  <a:gd name="f71" fmla="*/ f67 f57 1"/>
                  <a:gd name="f72" fmla="*/ f69 f58 1"/>
                  <a:gd name="f73" fmla="*/ f68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0" t="f73" r="f71" b="f72"/>
                <a:pathLst>
                  <a:path w="4864" h="8800">
                    <a:moveTo>
                      <a:pt x="f5" y="f2"/>
                    </a:moveTo>
                    <a:cubicBezTo>
                      <a:pt x="f6" y="f2"/>
                      <a:pt x="f2" y="f7"/>
                      <a:pt x="f8" y="f9"/>
                    </a:cubicBez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4"/>
                      <a:pt x="f31" y="f4"/>
                    </a:cubicBezTo>
                    <a:cubicBezTo>
                      <a:pt x="f32" y="f4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43" y="f44"/>
                      <a:pt x="f45" y="f46"/>
                      <a:pt x="f16" y="f47"/>
                    </a:cubicBezTo>
                    <a:cubicBezTo>
                      <a:pt x="f48" y="f49"/>
                      <a:pt x="f50" y="f51"/>
                      <a:pt x="f52" y="f53"/>
                    </a:cubicBezTo>
                    <a:cubicBezTo>
                      <a:pt x="f54" y="f55"/>
                      <a:pt x="f56" y="f2"/>
                      <a:pt x="f5" y="f2"/>
                    </a:cubicBezTo>
                    <a:close/>
                  </a:path>
                </a:pathLst>
              </a:custGeom>
              <a:solidFill>
                <a:srgbClr val="DBA665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4" name="Google Shape;3238;p99">
                <a:extLst>
                  <a:ext uri="{FF2B5EF4-FFF2-40B4-BE49-F238E27FC236}">
                    <a16:creationId xmlns:a16="http://schemas.microsoft.com/office/drawing/2014/main" id="{2DE00332-8381-36FC-AC8C-109D329E4355}"/>
                  </a:ext>
                </a:extLst>
              </p:cNvPr>
              <p:cNvSpPr/>
              <p:nvPr/>
            </p:nvSpPr>
            <p:spPr>
              <a:xfrm>
                <a:off x="7001103" y="3019595"/>
                <a:ext cx="71405" cy="2595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840"/>
                  <a:gd name="f4" fmla="val 2123"/>
                  <a:gd name="f5" fmla="val 5487"/>
                  <a:gd name="f6" fmla="val 1"/>
                  <a:gd name="f7" fmla="val 5447"/>
                  <a:gd name="f8" fmla="val 5408"/>
                  <a:gd name="f9" fmla="val 9"/>
                  <a:gd name="f10" fmla="val 5369"/>
                  <a:gd name="f11" fmla="val 29"/>
                  <a:gd name="f12" fmla="val 5130"/>
                  <a:gd name="f13" fmla="val 13"/>
                  <a:gd name="f14" fmla="val 4892"/>
                  <a:gd name="f15" fmla="val 4"/>
                  <a:gd name="f16" fmla="val 4655"/>
                  <a:gd name="f17" fmla="val 3888"/>
                  <a:gd name="f18" fmla="val 3130"/>
                  <a:gd name="f19" fmla="val 92"/>
                  <a:gd name="f20" fmla="val 2411"/>
                  <a:gd name="f21" fmla="val 298"/>
                  <a:gd name="f22" fmla="val 1738"/>
                  <a:gd name="f23" fmla="val 432"/>
                  <a:gd name="f24" fmla="val 1133"/>
                  <a:gd name="f25" fmla="val 768"/>
                  <a:gd name="f26" fmla="val 595"/>
                  <a:gd name="f27" fmla="val 1172"/>
                  <a:gd name="f28" fmla="val 1712"/>
                  <a:gd name="f29" fmla="val 58"/>
                  <a:gd name="f30" fmla="val 2122"/>
                  <a:gd name="f31" fmla="val 593"/>
                  <a:gd name="f32" fmla="val 723"/>
                  <a:gd name="f33" fmla="val 882"/>
                  <a:gd name="f34" fmla="val 2098"/>
                  <a:gd name="f35" fmla="val 1066"/>
                  <a:gd name="f36" fmla="val 2045"/>
                  <a:gd name="f37" fmla="val 2545"/>
                  <a:gd name="f38" fmla="val 1642"/>
                  <a:gd name="f39" fmla="val 4024"/>
                  <a:gd name="f40" fmla="val 5436"/>
                  <a:gd name="f41" fmla="val 634"/>
                  <a:gd name="f42" fmla="val 5637"/>
                  <a:gd name="f43" fmla="val 499"/>
                  <a:gd name="f44" fmla="val 5839"/>
                  <a:gd name="f45" fmla="val 365"/>
                  <a:gd name="f46" fmla="val 163"/>
                  <a:gd name="f47" fmla="val 5772"/>
                  <a:gd name="f48" fmla="val 96"/>
                  <a:gd name="f49" fmla="val 5677"/>
                  <a:gd name="f50" fmla="val 48"/>
                  <a:gd name="f51" fmla="val 5582"/>
                  <a:gd name="f52" fmla="*/ f0 1 5840"/>
                  <a:gd name="f53" fmla="*/ f1 1 2123"/>
                  <a:gd name="f54" fmla="val f2"/>
                  <a:gd name="f55" fmla="val f3"/>
                  <a:gd name="f56" fmla="val f4"/>
                  <a:gd name="f57" fmla="+- f56 0 f54"/>
                  <a:gd name="f58" fmla="+- f55 0 f54"/>
                  <a:gd name="f59" fmla="*/ f58 1 5840"/>
                  <a:gd name="f60" fmla="*/ f57 1 2123"/>
                  <a:gd name="f61" fmla="*/ f54 1 f59"/>
                  <a:gd name="f62" fmla="*/ f55 1 f59"/>
                  <a:gd name="f63" fmla="*/ f54 1 f60"/>
                  <a:gd name="f64" fmla="*/ f56 1 f60"/>
                  <a:gd name="f65" fmla="*/ f61 f52 1"/>
                  <a:gd name="f66" fmla="*/ f62 f52 1"/>
                  <a:gd name="f67" fmla="*/ f64 f53 1"/>
                  <a:gd name="f68" fmla="*/ f63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5" t="f68" r="f66" b="f67"/>
                <a:pathLst>
                  <a:path w="5840" h="212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5"/>
                    </a:cubicBezTo>
                    <a:cubicBezTo>
                      <a:pt x="f17" y="f15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6" y="f28"/>
                      <a:pt x="f29" y="f30"/>
                      <a:pt x="f31" y="f30"/>
                    </a:cubicBezTo>
                    <a:cubicBezTo>
                      <a:pt x="f32" y="f30"/>
                      <a:pt x="f33" y="f34"/>
                      <a:pt x="f35" y="f36"/>
                    </a:cubicBezTo>
                    <a:cubicBezTo>
                      <a:pt x="f37" y="f38"/>
                      <a:pt x="f39" y="f27"/>
                      <a:pt x="f40" y="f41"/>
                    </a:cubicBezTo>
                    <a:cubicBezTo>
                      <a:pt x="f42" y="f43"/>
                      <a:pt x="f44" y="f45"/>
                      <a:pt x="f44" y="f46"/>
                    </a:cubicBezTo>
                    <a:cubicBezTo>
                      <a:pt x="f47" y="f46"/>
                      <a:pt x="f47" y="f46"/>
                      <a:pt x="f47" y="f48"/>
                    </a:cubicBezTo>
                    <a:cubicBezTo>
                      <a:pt x="f49" y="f50"/>
                      <a:pt x="f51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5" name="Google Shape;3239;p99">
                <a:extLst>
                  <a:ext uri="{FF2B5EF4-FFF2-40B4-BE49-F238E27FC236}">
                    <a16:creationId xmlns:a16="http://schemas.microsoft.com/office/drawing/2014/main" id="{748FED17-9592-DDA7-52FD-53B97ACDF4C2}"/>
                  </a:ext>
                </a:extLst>
              </p:cNvPr>
              <p:cNvSpPr/>
              <p:nvPr/>
            </p:nvSpPr>
            <p:spPr>
              <a:xfrm>
                <a:off x="7017553" y="3061648"/>
                <a:ext cx="72201" cy="2584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905"/>
                  <a:gd name="f4" fmla="val 2113"/>
                  <a:gd name="f5" fmla="val 4832"/>
                  <a:gd name="f6" fmla="val 1"/>
                  <a:gd name="f7" fmla="val 4004"/>
                  <a:gd name="f8" fmla="val 3184"/>
                  <a:gd name="f9" fmla="val 121"/>
                  <a:gd name="f10" fmla="val 2409"/>
                  <a:gd name="f11" fmla="val 287"/>
                  <a:gd name="f12" fmla="val 1737"/>
                  <a:gd name="f13" fmla="val 422"/>
                  <a:gd name="f14" fmla="val 1132"/>
                  <a:gd name="f15" fmla="val 758"/>
                  <a:gd name="f16" fmla="val 594"/>
                  <a:gd name="f17" fmla="val 1228"/>
                  <a:gd name="f18" fmla="val 1714"/>
                  <a:gd name="f19" fmla="val 56"/>
                  <a:gd name="f20" fmla="val 587"/>
                  <a:gd name="f21" fmla="val 718"/>
                  <a:gd name="f22" fmla="val 878"/>
                  <a:gd name="f23" fmla="val 2088"/>
                  <a:gd name="f24" fmla="val 1065"/>
                  <a:gd name="f25" fmla="val 2035"/>
                  <a:gd name="f26" fmla="val 2611"/>
                  <a:gd name="f27" fmla="val 1699"/>
                  <a:gd name="f28" fmla="val 4090"/>
                  <a:gd name="f29" fmla="val 5502"/>
                  <a:gd name="f30" fmla="val 623"/>
                  <a:gd name="f31" fmla="val 5703"/>
                  <a:gd name="f32" fmla="val 556"/>
                  <a:gd name="f33" fmla="val 5838"/>
                  <a:gd name="f34" fmla="val 220"/>
                  <a:gd name="f35" fmla="val 153"/>
                  <a:gd name="f36" fmla="val 5770"/>
                  <a:gd name="f37" fmla="val 5636"/>
                  <a:gd name="f38" fmla="val 18"/>
                  <a:gd name="f39" fmla="val 5367"/>
                  <a:gd name="f40" fmla="val 5188"/>
                  <a:gd name="f41" fmla="val 6"/>
                  <a:gd name="f42" fmla="val 5010"/>
                  <a:gd name="f43" fmla="*/ f0 1 5905"/>
                  <a:gd name="f44" fmla="*/ f1 1 2113"/>
                  <a:gd name="f45" fmla="val f2"/>
                  <a:gd name="f46" fmla="val f3"/>
                  <a:gd name="f47" fmla="val f4"/>
                  <a:gd name="f48" fmla="+- f47 0 f45"/>
                  <a:gd name="f49" fmla="+- f46 0 f45"/>
                  <a:gd name="f50" fmla="*/ f49 1 5905"/>
                  <a:gd name="f51" fmla="*/ f48 1 2113"/>
                  <a:gd name="f52" fmla="*/ f45 1 f50"/>
                  <a:gd name="f53" fmla="*/ f46 1 f50"/>
                  <a:gd name="f54" fmla="*/ f45 1 f51"/>
                  <a:gd name="f55" fmla="*/ f47 1 f51"/>
                  <a:gd name="f56" fmla="*/ f52 f43 1"/>
                  <a:gd name="f57" fmla="*/ f53 f43 1"/>
                  <a:gd name="f58" fmla="*/ f55 f44 1"/>
                  <a:gd name="f59" fmla="*/ f54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6" t="f59" r="f57" b="f58"/>
                <a:pathLst>
                  <a:path w="5905" h="211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6" y="f18"/>
                      <a:pt x="f19" y="f4"/>
                      <a:pt x="f20" y="f4"/>
                    </a:cubicBezTo>
                    <a:cubicBezTo>
                      <a:pt x="f21" y="f4"/>
                      <a:pt x="f22" y="f23"/>
                      <a:pt x="f24" y="f25"/>
                    </a:cubicBezTo>
                    <a:cubicBezTo>
                      <a:pt x="f26" y="f27"/>
                      <a:pt x="f28" y="f17"/>
                      <a:pt x="f29" y="f30"/>
                    </a:cubicBezTo>
                    <a:cubicBezTo>
                      <a:pt x="f31" y="f32"/>
                      <a:pt x="f3" y="f13"/>
                      <a:pt x="f33" y="f34"/>
                    </a:cubicBezTo>
                    <a:cubicBezTo>
                      <a:pt x="f33" y="f35"/>
                      <a:pt x="f33" y="f35"/>
                      <a:pt x="f36" y="f35"/>
                    </a:cubicBezTo>
                    <a:cubicBezTo>
                      <a:pt x="f37" y="f38"/>
                      <a:pt x="f29" y="f38"/>
                      <a:pt x="f39" y="f38"/>
                    </a:cubicBezTo>
                    <a:cubicBezTo>
                      <a:pt x="f40" y="f41"/>
                      <a:pt x="f42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6" name="Google Shape;3240;p99">
                <a:extLst>
                  <a:ext uri="{FF2B5EF4-FFF2-40B4-BE49-F238E27FC236}">
                    <a16:creationId xmlns:a16="http://schemas.microsoft.com/office/drawing/2014/main" id="{056C457D-172A-839B-CEAB-19A5673DCDD2}"/>
                  </a:ext>
                </a:extLst>
              </p:cNvPr>
              <p:cNvSpPr/>
              <p:nvPr/>
            </p:nvSpPr>
            <p:spPr>
              <a:xfrm>
                <a:off x="7040559" y="3102623"/>
                <a:ext cx="72228" cy="2595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907"/>
                  <a:gd name="f4" fmla="val 2123"/>
                  <a:gd name="f5" fmla="val 5554"/>
                  <a:gd name="f6" fmla="val 1"/>
                  <a:gd name="f7" fmla="val 5514"/>
                  <a:gd name="f8" fmla="val 5475"/>
                  <a:gd name="f9" fmla="val 9"/>
                  <a:gd name="f10" fmla="val 5436"/>
                  <a:gd name="f11" fmla="val 29"/>
                  <a:gd name="f12" fmla="val 5198"/>
                  <a:gd name="f13" fmla="val 13"/>
                  <a:gd name="f14" fmla="val 4960"/>
                  <a:gd name="f15" fmla="val 4"/>
                  <a:gd name="f16" fmla="val 4722"/>
                  <a:gd name="f17" fmla="val 3955"/>
                  <a:gd name="f18" fmla="val 3197"/>
                  <a:gd name="f19" fmla="val 92"/>
                  <a:gd name="f20" fmla="val 2478"/>
                  <a:gd name="f21" fmla="val 298"/>
                  <a:gd name="f22" fmla="val 1805"/>
                  <a:gd name="f23" fmla="val 432"/>
                  <a:gd name="f24" fmla="val 1133"/>
                  <a:gd name="f25" fmla="val 768"/>
                  <a:gd name="f26" fmla="val 595"/>
                  <a:gd name="f27" fmla="val 1172"/>
                  <a:gd name="f28" fmla="val 1712"/>
                  <a:gd name="f29" fmla="val 102"/>
                  <a:gd name="f30" fmla="val 2122"/>
                  <a:gd name="f31" fmla="val 653"/>
                  <a:gd name="f32" fmla="val 788"/>
                  <a:gd name="f33" fmla="val 949"/>
                  <a:gd name="f34" fmla="val 2098"/>
                  <a:gd name="f35" fmla="val 2046"/>
                  <a:gd name="f36" fmla="val 2612"/>
                  <a:gd name="f37" fmla="val 1709"/>
                  <a:gd name="f38" fmla="val 4091"/>
                  <a:gd name="f39" fmla="val 5503"/>
                  <a:gd name="f40" fmla="val 634"/>
                  <a:gd name="f41" fmla="val 5705"/>
                  <a:gd name="f42" fmla="val 499"/>
                  <a:gd name="f43" fmla="val 5906"/>
                  <a:gd name="f44" fmla="val 365"/>
                  <a:gd name="f45" fmla="val 5839"/>
                  <a:gd name="f46" fmla="val 163"/>
                  <a:gd name="f47" fmla="val 96"/>
                  <a:gd name="f48" fmla="val 5744"/>
                  <a:gd name="f49" fmla="val 48"/>
                  <a:gd name="f50" fmla="val 5649"/>
                  <a:gd name="f51" fmla="*/ f0 1 5907"/>
                  <a:gd name="f52" fmla="*/ f1 1 2123"/>
                  <a:gd name="f53" fmla="val f2"/>
                  <a:gd name="f54" fmla="val f3"/>
                  <a:gd name="f55" fmla="val f4"/>
                  <a:gd name="f56" fmla="+- f55 0 f53"/>
                  <a:gd name="f57" fmla="+- f54 0 f53"/>
                  <a:gd name="f58" fmla="*/ f57 1 5907"/>
                  <a:gd name="f59" fmla="*/ f56 1 2123"/>
                  <a:gd name="f60" fmla="*/ f53 1 f58"/>
                  <a:gd name="f61" fmla="*/ f54 1 f58"/>
                  <a:gd name="f62" fmla="*/ f53 1 f59"/>
                  <a:gd name="f63" fmla="*/ f55 1 f59"/>
                  <a:gd name="f64" fmla="*/ f60 f51 1"/>
                  <a:gd name="f65" fmla="*/ f61 f51 1"/>
                  <a:gd name="f66" fmla="*/ f63 f52 1"/>
                  <a:gd name="f67" fmla="*/ f62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4" t="f67" r="f65" b="f66"/>
                <a:pathLst>
                  <a:path w="5907" h="212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5"/>
                    </a:cubicBezTo>
                    <a:cubicBezTo>
                      <a:pt x="f17" y="f15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6" y="f28"/>
                      <a:pt x="f29" y="f30"/>
                      <a:pt x="f31" y="f30"/>
                    </a:cubicBezTo>
                    <a:cubicBezTo>
                      <a:pt x="f32" y="f30"/>
                      <a:pt x="f33" y="f34"/>
                      <a:pt x="f24" y="f35"/>
                    </a:cubicBezTo>
                    <a:cubicBezTo>
                      <a:pt x="f36" y="f37"/>
                      <a:pt x="f38" y="f27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5" y="f46"/>
                      <a:pt x="f45" y="f46"/>
                      <a:pt x="f45" y="f47"/>
                    </a:cubicBezTo>
                    <a:cubicBezTo>
                      <a:pt x="f48" y="f49"/>
                      <a:pt x="f50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7" name="Google Shape;3241;p99">
                <a:extLst>
                  <a:ext uri="{FF2B5EF4-FFF2-40B4-BE49-F238E27FC236}">
                    <a16:creationId xmlns:a16="http://schemas.microsoft.com/office/drawing/2014/main" id="{8D2E423E-CAC9-0A95-46C0-F0A7BEE9E939}"/>
                  </a:ext>
                </a:extLst>
              </p:cNvPr>
              <p:cNvSpPr/>
              <p:nvPr/>
            </p:nvSpPr>
            <p:spPr>
              <a:xfrm>
                <a:off x="6937671" y="3061868"/>
                <a:ext cx="335401" cy="38143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430"/>
                  <a:gd name="f4" fmla="val 31195"/>
                  <a:gd name="f5" fmla="val 19967"/>
                  <a:gd name="f6" fmla="val 1"/>
                  <a:gd name="f7" fmla="val 8135"/>
                  <a:gd name="f8" fmla="val 3362"/>
                  <a:gd name="f9" fmla="val 16606"/>
                  <a:gd name="f10" fmla="val 10354"/>
                  <a:gd name="f11" fmla="val 31194"/>
                  <a:gd name="f12" fmla="val 16135"/>
                  <a:gd name="f13" fmla="val 29715"/>
                  <a:gd name="f14" fmla="val 21850"/>
                  <a:gd name="f15" fmla="val 27967"/>
                  <a:gd name="f16" fmla="val 25883"/>
                  <a:gd name="f17" fmla="val 25749"/>
                  <a:gd name="f18" fmla="val 17950"/>
                  <a:gd name="f19" fmla="*/ f0 1 27430"/>
                  <a:gd name="f20" fmla="*/ f1 1 31195"/>
                  <a:gd name="f21" fmla="val f2"/>
                  <a:gd name="f22" fmla="val f3"/>
                  <a:gd name="f23" fmla="val f4"/>
                  <a:gd name="f24" fmla="+- f23 0 f21"/>
                  <a:gd name="f25" fmla="+- f22 0 f21"/>
                  <a:gd name="f26" fmla="*/ f25 1 27430"/>
                  <a:gd name="f27" fmla="*/ f24 1 31195"/>
                  <a:gd name="f28" fmla="*/ f21 1 f26"/>
                  <a:gd name="f29" fmla="*/ f22 1 f26"/>
                  <a:gd name="f30" fmla="*/ f21 1 f27"/>
                  <a:gd name="f31" fmla="*/ f23 1 f27"/>
                  <a:gd name="f32" fmla="*/ f28 f19 1"/>
                  <a:gd name="f33" fmla="*/ f29 f19 1"/>
                  <a:gd name="f34" fmla="*/ f31 f20 1"/>
                  <a:gd name="f35" fmla="*/ f30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2" t="f35" r="f33" b="f34"/>
                <a:pathLst>
                  <a:path w="27430" h="31195">
                    <a:moveTo>
                      <a:pt x="f5" y="f2"/>
                    </a:moveTo>
                    <a:lnTo>
                      <a:pt x="f6" y="f7"/>
                    </a:lnTo>
                    <a:cubicBezTo>
                      <a:pt x="f8" y="f9"/>
                      <a:pt x="f10" y="f11"/>
                      <a:pt x="f10" y="f11"/>
                    </a:cubicBezTo>
                    <a:cubicBezTo>
                      <a:pt x="f12" y="f13"/>
                      <a:pt x="f14" y="f15"/>
                      <a:pt x="f3" y="f16"/>
                    </a:cubicBezTo>
                    <a:cubicBezTo>
                      <a:pt x="f17" y="f18"/>
                      <a:pt x="f5" y="f2"/>
                      <a:pt x="f5" y="f2"/>
                    </a:cubicBezTo>
                    <a:close/>
                  </a:path>
                </a:pathLst>
              </a:custGeom>
              <a:solidFill>
                <a:srgbClr val="C67A4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8" name="Google Shape;3242;p99">
                <a:extLst>
                  <a:ext uri="{FF2B5EF4-FFF2-40B4-BE49-F238E27FC236}">
                    <a16:creationId xmlns:a16="http://schemas.microsoft.com/office/drawing/2014/main" id="{54452A9F-5EF5-6B67-69E5-6EF40CFDB1DD}"/>
                  </a:ext>
                </a:extLst>
              </p:cNvPr>
              <p:cNvSpPr/>
              <p:nvPr/>
            </p:nvSpPr>
            <p:spPr>
              <a:xfrm>
                <a:off x="6933566" y="3051060"/>
                <a:ext cx="46872" cy="2429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33"/>
                  <a:gd name="f4" fmla="val 1987"/>
                  <a:gd name="f5" fmla="val 2813"/>
                  <a:gd name="f6" fmla="val 1799"/>
                  <a:gd name="f7" fmla="val 846"/>
                  <a:gd name="f8" fmla="val 260"/>
                  <a:gd name="f9" fmla="val 1"/>
                  <a:gd name="f10" fmla="val 683"/>
                  <a:gd name="f11" fmla="val 135"/>
                  <a:gd name="f12" fmla="val 1153"/>
                  <a:gd name="f13" fmla="val 202"/>
                  <a:gd name="f14" fmla="val 1557"/>
                  <a:gd name="f15" fmla="val 337"/>
                  <a:gd name="f16" fmla="val 1960"/>
                  <a:gd name="f17" fmla="val 343"/>
                  <a:gd name="f18" fmla="val 1978"/>
                  <a:gd name="f19" fmla="val 367"/>
                  <a:gd name="f20" fmla="val 1986"/>
                  <a:gd name="f21" fmla="val 406"/>
                  <a:gd name="f22" fmla="val 800"/>
                  <a:gd name="f23" fmla="val 2702"/>
                  <a:gd name="f24" fmla="val 1141"/>
                  <a:gd name="f25" fmla="val 2824"/>
                  <a:gd name="f26" fmla="val 1019"/>
                  <a:gd name="f27" fmla="val 3026"/>
                  <a:gd name="f28" fmla="val 884"/>
                  <a:gd name="f29" fmla="val 10"/>
                  <a:gd name="f30" fmla="val 3160"/>
                  <a:gd name="f31" fmla="val 3044"/>
                  <a:gd name="f32" fmla="val 3"/>
                  <a:gd name="f33" fmla="val 2928"/>
                  <a:gd name="f34" fmla="*/ f0 1 3833"/>
                  <a:gd name="f35" fmla="*/ f1 1 1987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3833"/>
                  <a:gd name="f42" fmla="*/ f39 1 1987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3833" h="1987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25" y="f26"/>
                    </a:cubicBezTo>
                    <a:cubicBezTo>
                      <a:pt x="f27" y="f28"/>
                      <a:pt x="f3" y="f29"/>
                      <a:pt x="f30" y="f29"/>
                    </a:cubicBezTo>
                    <a:cubicBezTo>
                      <a:pt x="f31" y="f32"/>
                      <a:pt x="f33" y="f2"/>
                      <a:pt x="f5" y="f2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9" name="Google Shape;3243;p99">
                <a:extLst>
                  <a:ext uri="{FF2B5EF4-FFF2-40B4-BE49-F238E27FC236}">
                    <a16:creationId xmlns:a16="http://schemas.microsoft.com/office/drawing/2014/main" id="{CA42410E-ACF3-E521-30F8-0F335825670D}"/>
                  </a:ext>
                </a:extLst>
              </p:cNvPr>
              <p:cNvSpPr/>
              <p:nvPr/>
            </p:nvSpPr>
            <p:spPr>
              <a:xfrm>
                <a:off x="6945901" y="3096780"/>
                <a:ext cx="41111" cy="3168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362"/>
                  <a:gd name="f4" fmla="val 2591"/>
                  <a:gd name="f5" fmla="val 2607"/>
                  <a:gd name="f6" fmla="val 1"/>
                  <a:gd name="f7" fmla="val 2500"/>
                  <a:gd name="f8" fmla="val 2390"/>
                  <a:gd name="f9" fmla="val 15"/>
                  <a:gd name="f10" fmla="val 2286"/>
                  <a:gd name="f11" fmla="val 36"/>
                  <a:gd name="f12" fmla="val 1479"/>
                  <a:gd name="f13" fmla="val 103"/>
                  <a:gd name="f14" fmla="val 740"/>
                  <a:gd name="f15" fmla="val 238"/>
                  <a:gd name="f16" fmla="val 574"/>
                  <a:gd name="f17" fmla="val 269"/>
                  <a:gd name="f18" fmla="val 1246"/>
                  <a:gd name="f19" fmla="val 471"/>
                  <a:gd name="f20" fmla="val 1918"/>
                  <a:gd name="f21" fmla="val 1412"/>
                  <a:gd name="f22" fmla="val 2255"/>
                  <a:gd name="f23" fmla="val 2151"/>
                  <a:gd name="f24" fmla="val 1851"/>
                  <a:gd name="f25" fmla="val 2756"/>
                  <a:gd name="f26" fmla="val 1313"/>
                  <a:gd name="f27" fmla="val 3025"/>
                  <a:gd name="f28" fmla="val 1112"/>
                  <a:gd name="f29" fmla="val 3361"/>
                  <a:gd name="f30" fmla="val 708"/>
                  <a:gd name="f31" fmla="val 3160"/>
                  <a:gd name="f32" fmla="val 305"/>
                  <a:gd name="f33" fmla="val 3067"/>
                  <a:gd name="f34" fmla="val 73"/>
                  <a:gd name="f35" fmla="val 2846"/>
                  <a:gd name="f36" fmla="*/ f0 1 3362"/>
                  <a:gd name="f37" fmla="*/ f1 1 2591"/>
                  <a:gd name="f38" fmla="val f2"/>
                  <a:gd name="f39" fmla="val f3"/>
                  <a:gd name="f40" fmla="val f4"/>
                  <a:gd name="f41" fmla="+- f40 0 f38"/>
                  <a:gd name="f42" fmla="+- f39 0 f38"/>
                  <a:gd name="f43" fmla="*/ f42 1 3362"/>
                  <a:gd name="f44" fmla="*/ f41 1 2591"/>
                  <a:gd name="f45" fmla="*/ f38 1 f43"/>
                  <a:gd name="f46" fmla="*/ f39 1 f43"/>
                  <a:gd name="f47" fmla="*/ f38 1 f44"/>
                  <a:gd name="f48" fmla="*/ f40 1 f44"/>
                  <a:gd name="f49" fmla="*/ f45 f36 1"/>
                  <a:gd name="f50" fmla="*/ f46 f36 1"/>
                  <a:gd name="f51" fmla="*/ f48 f37 1"/>
                  <a:gd name="f52" fmla="*/ f4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" t="f52" r="f50" b="f51"/>
                <a:pathLst>
                  <a:path w="3362" h="2591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2" y="f16"/>
                    </a:cubicBezTo>
                    <a:cubicBezTo>
                      <a:pt x="f17" y="f18"/>
                      <a:pt x="f19" y="f20"/>
                      <a:pt x="f14" y="f4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0" name="Google Shape;3244;p99">
                <a:extLst>
                  <a:ext uri="{FF2B5EF4-FFF2-40B4-BE49-F238E27FC236}">
                    <a16:creationId xmlns:a16="http://schemas.microsoft.com/office/drawing/2014/main" id="{49D2C5B5-30BD-C843-841E-CB80C2CF888D}"/>
                  </a:ext>
                </a:extLst>
              </p:cNvPr>
              <p:cNvSpPr/>
              <p:nvPr/>
            </p:nvSpPr>
            <p:spPr>
              <a:xfrm>
                <a:off x="6848901" y="3027340"/>
                <a:ext cx="28785" cy="11098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354"/>
                  <a:gd name="f4" fmla="val 9077"/>
                  <a:gd name="f5" fmla="val 9076"/>
                  <a:gd name="f6" fmla="val 404"/>
                  <a:gd name="f7" fmla="val 5984"/>
                  <a:gd name="f8" fmla="val 1143"/>
                  <a:gd name="f9" fmla="val 2959"/>
                  <a:gd name="f10" fmla="val 2353"/>
                  <a:gd name="f11" fmla="val 1"/>
                  <a:gd name="f12" fmla="*/ f0 1 2354"/>
                  <a:gd name="f13" fmla="*/ f1 1 9077"/>
                  <a:gd name="f14" fmla="val f2"/>
                  <a:gd name="f15" fmla="val f3"/>
                  <a:gd name="f16" fmla="val f4"/>
                  <a:gd name="f17" fmla="+- f16 0 f14"/>
                  <a:gd name="f18" fmla="+- f15 0 f14"/>
                  <a:gd name="f19" fmla="*/ f18 1 2354"/>
                  <a:gd name="f20" fmla="*/ f17 1 9077"/>
                  <a:gd name="f21" fmla="*/ f14 1 f19"/>
                  <a:gd name="f22" fmla="*/ f15 1 f19"/>
                  <a:gd name="f23" fmla="*/ f14 1 f20"/>
                  <a:gd name="f24" fmla="*/ f16 1 f20"/>
                  <a:gd name="f25" fmla="*/ f21 f12 1"/>
                  <a:gd name="f26" fmla="*/ f22 f12 1"/>
                  <a:gd name="f27" fmla="*/ f24 f13 1"/>
                  <a:gd name="f28" fmla="*/ f2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2354" h="9077" fill="none">
                    <a:moveTo>
                      <a:pt x="f2" y="f5"/>
                    </a:moveTo>
                    <a:cubicBezTo>
                      <a:pt x="f6" y="f7"/>
                      <a:pt x="f8" y="f9"/>
                      <a:pt x="f10" y="f11"/>
                    </a:cubicBezTo>
                  </a:path>
                </a:pathLst>
              </a:custGeom>
              <a:noFill/>
              <a:ln w="15124" cap="flat">
                <a:solidFill>
                  <a:srgbClr val="665D26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1" name="Google Shape;3245;p99">
                <a:extLst>
                  <a:ext uri="{FF2B5EF4-FFF2-40B4-BE49-F238E27FC236}">
                    <a16:creationId xmlns:a16="http://schemas.microsoft.com/office/drawing/2014/main" id="{B0F025C2-2F66-65A6-B8A4-5C99A2A564F8}"/>
                  </a:ext>
                </a:extLst>
              </p:cNvPr>
              <p:cNvSpPr/>
              <p:nvPr/>
            </p:nvSpPr>
            <p:spPr>
              <a:xfrm>
                <a:off x="6751088" y="3085697"/>
                <a:ext cx="97831" cy="4934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001"/>
                  <a:gd name="f4" fmla="val 4035"/>
                  <a:gd name="f5" fmla="val 1"/>
                  <a:gd name="f6" fmla="val 8000"/>
                  <a:gd name="f7" fmla="*/ f0 1 8001"/>
                  <a:gd name="f8" fmla="*/ f1 1 4035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8001"/>
                  <a:gd name="f15" fmla="*/ f12 1 4035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8001" h="4035" fill="none">
                    <a:moveTo>
                      <a:pt x="f2" y="f5"/>
                    </a:moveTo>
                    <a:lnTo>
                      <a:pt x="f6" y="f4"/>
                    </a:lnTo>
                  </a:path>
                </a:pathLst>
              </a:custGeom>
              <a:noFill/>
              <a:ln w="15124" cap="flat">
                <a:solidFill>
                  <a:srgbClr val="665D26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2" name="Google Shape;3246;p99">
                <a:extLst>
                  <a:ext uri="{FF2B5EF4-FFF2-40B4-BE49-F238E27FC236}">
                    <a16:creationId xmlns:a16="http://schemas.microsoft.com/office/drawing/2014/main" id="{B5FE231A-C26D-C289-D379-40C0EBD3B78A}"/>
                  </a:ext>
                </a:extLst>
              </p:cNvPr>
              <p:cNvSpPr/>
              <p:nvPr/>
            </p:nvSpPr>
            <p:spPr>
              <a:xfrm>
                <a:off x="6998506" y="2849782"/>
                <a:ext cx="157843" cy="402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909"/>
                  <a:gd name="f4" fmla="val 3295"/>
                  <a:gd name="f5" fmla="val 1"/>
                  <a:gd name="f6" fmla="val 404"/>
                  <a:gd name="f7" fmla="val 2219"/>
                  <a:gd name="f8" fmla="val 3698"/>
                  <a:gd name="f9" fmla="val 3227"/>
                  <a:gd name="f10" fmla="val 6051"/>
                  <a:gd name="f11" fmla="val 8270"/>
                  <a:gd name="f12" fmla="val 12639"/>
                  <a:gd name="f13" fmla="val 2286"/>
                  <a:gd name="f14" fmla="val 12908"/>
                  <a:gd name="f15" fmla="*/ f0 1 12909"/>
                  <a:gd name="f16" fmla="*/ f1 1 3295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12909"/>
                  <a:gd name="f23" fmla="*/ f20 1 3295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12909" h="3295" fill="none">
                    <a:moveTo>
                      <a:pt x="f5" y="f2"/>
                    </a:moveTo>
                    <a:cubicBezTo>
                      <a:pt x="f6" y="f7"/>
                      <a:pt x="f8" y="f9"/>
                      <a:pt x="f10" y="f4"/>
                    </a:cubicBezTo>
                    <a:cubicBezTo>
                      <a:pt x="f11" y="f4"/>
                      <a:pt x="f12" y="f13"/>
                      <a:pt x="f14" y="f2"/>
                    </a:cubicBezTo>
                  </a:path>
                </a:pathLst>
              </a:custGeom>
              <a:noFill/>
              <a:ln w="15124" cap="flat">
                <a:solidFill>
                  <a:srgbClr val="665D26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3" name="Google Shape;3247;p99">
                <a:extLst>
                  <a:ext uri="{FF2B5EF4-FFF2-40B4-BE49-F238E27FC236}">
                    <a16:creationId xmlns:a16="http://schemas.microsoft.com/office/drawing/2014/main" id="{DA05B0E0-B0E4-C72F-A8A2-4412F246E746}"/>
                  </a:ext>
                </a:extLst>
              </p:cNvPr>
              <p:cNvSpPr/>
              <p:nvPr/>
            </p:nvSpPr>
            <p:spPr>
              <a:xfrm>
                <a:off x="6937671" y="3208565"/>
                <a:ext cx="171001" cy="16486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985"/>
                  <a:gd name="f4" fmla="val 13483"/>
                  <a:gd name="f5" fmla="val 7350"/>
                  <a:gd name="f6" fmla="val 7093"/>
                  <a:gd name="f7" fmla="val 6936"/>
                  <a:gd name="f8" fmla="val 31"/>
                  <a:gd name="f9" fmla="val 6925"/>
                  <a:gd name="f10" fmla="val 104"/>
                  <a:gd name="f11" fmla="val 6858"/>
                  <a:gd name="f12" fmla="val 575"/>
                  <a:gd name="f13" fmla="val 9144"/>
                  <a:gd name="f14" fmla="val 1583"/>
                  <a:gd name="f15" fmla="val 5379"/>
                  <a:gd name="f16" fmla="val 985"/>
                  <a:gd name="f17" fmla="val 3322"/>
                  <a:gd name="f18" fmla="val 2536"/>
                  <a:gd name="f19" fmla="val 1999"/>
                  <a:gd name="f20" fmla="val 1073"/>
                  <a:gd name="f21" fmla="val 2018"/>
                  <a:gd name="f22" fmla="val 1314"/>
                  <a:gd name="f23" fmla="val 2085"/>
                  <a:gd name="f24" fmla="val 1852"/>
                  <a:gd name="f25" fmla="val 8001"/>
                  <a:gd name="f26" fmla="val 3667"/>
                  <a:gd name="f27" fmla="val 3201"/>
                  <a:gd name="f28" fmla="val 2366"/>
                  <a:gd name="f29" fmla="val 1259"/>
                  <a:gd name="f30" fmla="val 824"/>
                  <a:gd name="f31" fmla="val 533"/>
                  <a:gd name="f32" fmla="val 2432"/>
                  <a:gd name="f33" fmla="val 471"/>
                  <a:gd name="f34" fmla="val 2592"/>
                  <a:gd name="f35" fmla="val 1"/>
                  <a:gd name="f36" fmla="val 6992"/>
                  <a:gd name="f37" fmla="val 5819"/>
                  <a:gd name="f38" fmla="val 2758"/>
                  <a:gd name="f39" fmla="val 4760"/>
                  <a:gd name="f40" fmla="val 977"/>
                  <a:gd name="f41" fmla="val 514"/>
                  <a:gd name="f42" fmla="val 216"/>
                  <a:gd name="f43" fmla="val 4832"/>
                  <a:gd name="f44" fmla="val 202"/>
                  <a:gd name="f45" fmla="val 5012"/>
                  <a:gd name="f46" fmla="val 6088"/>
                  <a:gd name="f47" fmla="val 6186"/>
                  <a:gd name="f48" fmla="val 7903"/>
                  <a:gd name="f49" fmla="val 3089"/>
                  <a:gd name="f50" fmla="val 7080"/>
                  <a:gd name="f51" fmla="val 1595"/>
                  <a:gd name="f52" fmla="val 1132"/>
                  <a:gd name="f53" fmla="val 823"/>
                  <a:gd name="f54" fmla="val 7158"/>
                  <a:gd name="f55" fmla="val 808"/>
                  <a:gd name="f56" fmla="val 7365"/>
                  <a:gd name="f57" fmla="val 673"/>
                  <a:gd name="f58" fmla="val 8441"/>
                  <a:gd name="f59" fmla="val 13984"/>
                  <a:gd name="f60" fmla="val 13110"/>
                  <a:gd name="f61" fmla="val 911"/>
                  <a:gd name="f62" fmla="val 8748"/>
                  <a:gd name="f63" fmla="*/ f0 1 13985"/>
                  <a:gd name="f64" fmla="*/ f1 1 13483"/>
                  <a:gd name="f65" fmla="val f2"/>
                  <a:gd name="f66" fmla="val f3"/>
                  <a:gd name="f67" fmla="val f4"/>
                  <a:gd name="f68" fmla="+- f67 0 f65"/>
                  <a:gd name="f69" fmla="+- f66 0 f65"/>
                  <a:gd name="f70" fmla="*/ f69 1 13985"/>
                  <a:gd name="f71" fmla="*/ f68 1 13483"/>
                  <a:gd name="f72" fmla="*/ f65 1 f70"/>
                  <a:gd name="f73" fmla="*/ f66 1 f70"/>
                  <a:gd name="f74" fmla="*/ f65 1 f71"/>
                  <a:gd name="f75" fmla="*/ f67 1 f71"/>
                  <a:gd name="f76" fmla="*/ f72 f63 1"/>
                  <a:gd name="f77" fmla="*/ f73 f63 1"/>
                  <a:gd name="f78" fmla="*/ f75 f64 1"/>
                  <a:gd name="f79" fmla="*/ f74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6" t="f79" r="f77" b="f78"/>
                <a:pathLst>
                  <a:path w="13985" h="13483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3" y="f14"/>
                    </a:cubicBezTo>
                    <a:cubicBezTo>
                      <a:pt x="f13" y="f14"/>
                      <a:pt x="f15" y="f16"/>
                      <a:pt x="f17" y="f16"/>
                    </a:cubicBezTo>
                    <a:cubicBezTo>
                      <a:pt x="f18" y="f16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5" y="f26"/>
                    </a:cubicBezTo>
                    <a:cubicBezTo>
                      <a:pt x="f25" y="f26"/>
                      <a:pt x="f27" y="f28"/>
                      <a:pt x="f29" y="f28"/>
                    </a:cubicBezTo>
                    <a:cubicBezTo>
                      <a:pt x="f30" y="f28"/>
                      <a:pt x="f31" y="f32"/>
                      <a:pt x="f33" y="f34"/>
                    </a:cubicBezTo>
                    <a:cubicBezTo>
                      <a:pt x="f35" y="f26"/>
                      <a:pt x="f36" y="f37"/>
                      <a:pt x="f36" y="f37"/>
                    </a:cubicBezTo>
                    <a:cubicBezTo>
                      <a:pt x="f36" y="f37"/>
                      <a:pt x="f38" y="f39"/>
                      <a:pt x="f40" y="f39"/>
                    </a:cubicBezTo>
                    <a:cubicBezTo>
                      <a:pt x="f41" y="f39"/>
                      <a:pt x="f42" y="f43"/>
                      <a:pt x="f44" y="f45"/>
                    </a:cubicBezTo>
                    <a:cubicBezTo>
                      <a:pt x="f44" y="f46"/>
                      <a:pt x="f47" y="f48"/>
                      <a:pt x="f47" y="f48"/>
                    </a:cubicBezTo>
                    <a:cubicBezTo>
                      <a:pt x="f47" y="f48"/>
                      <a:pt x="f49" y="f50"/>
                      <a:pt x="f51" y="f50"/>
                    </a:cubicBezTo>
                    <a:cubicBezTo>
                      <a:pt x="f52" y="f50"/>
                      <a:pt x="f53" y="f54"/>
                      <a:pt x="f55" y="f56"/>
                    </a:cubicBezTo>
                    <a:cubicBezTo>
                      <a:pt x="f57" y="f58"/>
                      <a:pt x="f59" y="f4"/>
                      <a:pt x="f59" y="f4"/>
                    </a:cubicBezTo>
                    <a:lnTo>
                      <a:pt x="f60" y="f61"/>
                    </a:lnTo>
                    <a:cubicBezTo>
                      <a:pt x="f60" y="f61"/>
                      <a:pt x="f62" y="f2"/>
                      <a:pt x="f5" y="f2"/>
                    </a:cubicBez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4" name="Google Shape;3248;p99">
                <a:extLst>
                  <a:ext uri="{FF2B5EF4-FFF2-40B4-BE49-F238E27FC236}">
                    <a16:creationId xmlns:a16="http://schemas.microsoft.com/office/drawing/2014/main" id="{9A1EDE7F-6B4F-95BF-5A51-7DC6D5BE0FF1}"/>
                  </a:ext>
                </a:extLst>
              </p:cNvPr>
              <p:cNvSpPr/>
              <p:nvPr/>
            </p:nvSpPr>
            <p:spPr>
              <a:xfrm>
                <a:off x="7052758" y="3112837"/>
                <a:ext cx="362532" cy="28569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9649"/>
                  <a:gd name="f4" fmla="val 23365"/>
                  <a:gd name="f5" fmla="val 27699"/>
                  <a:gd name="f6" fmla="val 14724"/>
                  <a:gd name="f7" fmla="val 2017"/>
                  <a:gd name="f8" fmla="val 16539"/>
                  <a:gd name="f9" fmla="val 7799"/>
                  <a:gd name="f10" fmla="val 14387"/>
                  <a:gd name="f11" fmla="val 8942"/>
                  <a:gd name="f12" fmla="val 13971"/>
                  <a:gd name="f13" fmla="val 9171"/>
                  <a:gd name="f14" fmla="val 12844"/>
                  <a:gd name="f15" fmla="val 9265"/>
                  <a:gd name="f16" fmla="val 11412"/>
                  <a:gd name="f17" fmla="val 8226"/>
                  <a:gd name="f18" fmla="val 3532"/>
                  <a:gd name="f19" fmla="val 8801"/>
                  <a:gd name="f20" fmla="val 1816"/>
                  <a:gd name="f21" fmla="val 8337"/>
                  <a:gd name="f22" fmla="val 1"/>
                  <a:gd name="f23" fmla="val 19564"/>
                  <a:gd name="f24" fmla="val 8563"/>
                  <a:gd name="f25" fmla="val 15909"/>
                  <a:gd name="f26" fmla="val 18283"/>
                  <a:gd name="f27" fmla="val 20530"/>
                  <a:gd name="f28" fmla="val 22968"/>
                  <a:gd name="f29" fmla="val 22320"/>
                  <a:gd name="f30" fmla="val 21917"/>
                  <a:gd name="f31" fmla="val 24270"/>
                  <a:gd name="f32" fmla="val 20774"/>
                  <a:gd name="f33" fmla="val 25883"/>
                  <a:gd name="f34" fmla="val 19093"/>
                  <a:gd name="f35" fmla="val 26959"/>
                  <a:gd name="f36" fmla="val 17144"/>
                  <a:gd name="f37" fmla="val 29648"/>
                  <a:gd name="f38" fmla="val 12370"/>
                  <a:gd name="f39" fmla="val 28774"/>
                  <a:gd name="f40" fmla="val 5984"/>
                  <a:gd name="f41" fmla="*/ f0 1 29649"/>
                  <a:gd name="f42" fmla="*/ f1 1 23365"/>
                  <a:gd name="f43" fmla="val f2"/>
                  <a:gd name="f44" fmla="val f3"/>
                  <a:gd name="f45" fmla="val f4"/>
                  <a:gd name="f46" fmla="+- f45 0 f43"/>
                  <a:gd name="f47" fmla="+- f44 0 f43"/>
                  <a:gd name="f48" fmla="*/ f47 1 29649"/>
                  <a:gd name="f49" fmla="*/ f46 1 23365"/>
                  <a:gd name="f50" fmla="*/ f43 1 f48"/>
                  <a:gd name="f51" fmla="*/ f44 1 f48"/>
                  <a:gd name="f52" fmla="*/ f43 1 f49"/>
                  <a:gd name="f53" fmla="*/ f45 1 f49"/>
                  <a:gd name="f54" fmla="*/ f50 f41 1"/>
                  <a:gd name="f55" fmla="*/ f51 f41 1"/>
                  <a:gd name="f56" fmla="*/ f53 f42 1"/>
                  <a:gd name="f57" fmla="*/ f52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4" t="f57" r="f55" b="f56"/>
                <a:pathLst>
                  <a:path w="29649" h="23365">
                    <a:moveTo>
                      <a:pt x="f5" y="f2"/>
                    </a:moveTo>
                    <a:lnTo>
                      <a:pt x="f6" y="f7"/>
                    </a:ln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5"/>
                    </a:cubicBezTo>
                    <a:cubicBezTo>
                      <a:pt x="f17" y="f15"/>
                      <a:pt x="f18" y="f19"/>
                      <a:pt x="f20" y="f21"/>
                    </a:cubicBezTo>
                    <a:lnTo>
                      <a:pt x="f22" y="f23"/>
                    </a:lnTo>
                    <a:cubicBezTo>
                      <a:pt x="f22" y="f23"/>
                      <a:pt x="f24" y="f4"/>
                      <a:pt x="f25" y="f4"/>
                    </a:cubicBezTo>
                    <a:cubicBezTo>
                      <a:pt x="f26" y="f4"/>
                      <a:pt x="f27" y="f28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5" y="f2"/>
                    </a:cubicBez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5" name="Google Shape;3249;p99">
                <a:extLst>
                  <a:ext uri="{FF2B5EF4-FFF2-40B4-BE49-F238E27FC236}">
                    <a16:creationId xmlns:a16="http://schemas.microsoft.com/office/drawing/2014/main" id="{18CA0123-E859-A7BE-95FC-4D87421405FA}"/>
                  </a:ext>
                </a:extLst>
              </p:cNvPr>
              <p:cNvSpPr/>
              <p:nvPr/>
            </p:nvSpPr>
            <p:spPr>
              <a:xfrm>
                <a:off x="7207300" y="3045427"/>
                <a:ext cx="194017" cy="9453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5866"/>
                  <a:gd name="f4" fmla="val 7732"/>
                  <a:gd name="f5" fmla="val 1"/>
                  <a:gd name="f6" fmla="val 404"/>
                  <a:gd name="f7" fmla="val 2555"/>
                  <a:gd name="f8" fmla="val 807"/>
                  <a:gd name="f9" fmla="val 5177"/>
                  <a:gd name="f10" fmla="val 1211"/>
                  <a:gd name="f11" fmla="val 5312"/>
                  <a:gd name="f12" fmla="*/ f0 1 15866"/>
                  <a:gd name="f13" fmla="*/ f1 1 7732"/>
                  <a:gd name="f14" fmla="val f2"/>
                  <a:gd name="f15" fmla="val f3"/>
                  <a:gd name="f16" fmla="val f4"/>
                  <a:gd name="f17" fmla="+- f16 0 f14"/>
                  <a:gd name="f18" fmla="+- f15 0 f14"/>
                  <a:gd name="f19" fmla="*/ f18 1 15866"/>
                  <a:gd name="f20" fmla="*/ f17 1 7732"/>
                  <a:gd name="f21" fmla="*/ f14 1 f19"/>
                  <a:gd name="f22" fmla="*/ f15 1 f19"/>
                  <a:gd name="f23" fmla="*/ f14 1 f20"/>
                  <a:gd name="f24" fmla="*/ f16 1 f20"/>
                  <a:gd name="f25" fmla="*/ f21 f12 1"/>
                  <a:gd name="f26" fmla="*/ f22 f12 1"/>
                  <a:gd name="f27" fmla="*/ f24 f13 1"/>
                  <a:gd name="f28" fmla="*/ f2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15866" h="7732" fill="none">
                    <a:moveTo>
                      <a:pt x="f5" y="f5"/>
                    </a:moveTo>
                    <a:cubicBezTo>
                      <a:pt x="f6" y="f7"/>
                      <a:pt x="f8" y="f9"/>
                      <a:pt x="f10" y="f4"/>
                    </a:cubicBezTo>
                    <a:lnTo>
                      <a:pt x="f3" y="f11"/>
                    </a:lnTo>
                  </a:path>
                </a:pathLst>
              </a:custGeom>
              <a:noFill/>
              <a:ln w="15124" cap="flat">
                <a:solidFill>
                  <a:srgbClr val="665D26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6" name="Google Shape;3250;p99">
                <a:extLst>
                  <a:ext uri="{FF2B5EF4-FFF2-40B4-BE49-F238E27FC236}">
                    <a16:creationId xmlns:a16="http://schemas.microsoft.com/office/drawing/2014/main" id="{0D7F9B5C-9D07-0D8A-ED7E-F9EB76385E38}"/>
                  </a:ext>
                </a:extLst>
              </p:cNvPr>
              <p:cNvSpPr/>
              <p:nvPr/>
            </p:nvSpPr>
            <p:spPr>
              <a:xfrm>
                <a:off x="6963988" y="2840345"/>
                <a:ext cx="23847" cy="5794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950"/>
                  <a:gd name="f4" fmla="val 4739"/>
                  <a:gd name="f5" fmla="val 749"/>
                  <a:gd name="f6" fmla="val 654"/>
                  <a:gd name="f7" fmla="val 560"/>
                  <a:gd name="f8" fmla="val 29"/>
                  <a:gd name="f9" fmla="val 471"/>
                  <a:gd name="f10" fmla="val 100"/>
                  <a:gd name="f11" fmla="val 436"/>
                  <a:gd name="f12" fmla="val 269"/>
                  <a:gd name="f13" fmla="val 1646"/>
                  <a:gd name="f14" fmla="val 202"/>
                  <a:gd name="f15" fmla="val 2184"/>
                  <a:gd name="f16" fmla="val 135"/>
                  <a:gd name="f17" fmla="val 2991"/>
                  <a:gd name="f18" fmla="val 3798"/>
                  <a:gd name="f19" fmla="val 672"/>
                  <a:gd name="f20" fmla="val 4604"/>
                  <a:gd name="f21" fmla="val 4672"/>
                  <a:gd name="f22" fmla="val 807"/>
                  <a:gd name="f23" fmla="val 874"/>
                  <a:gd name="f24" fmla="val 1345"/>
                  <a:gd name="f25" fmla="val 1546"/>
                  <a:gd name="f26" fmla="val 3596"/>
                  <a:gd name="f27" fmla="val 1614"/>
                  <a:gd name="f28" fmla="val 3260"/>
                  <a:gd name="f29" fmla="val 1748"/>
                  <a:gd name="f30" fmla="val 2655"/>
                  <a:gd name="f31" fmla="val 1882"/>
                  <a:gd name="f32" fmla="val 2050"/>
                  <a:gd name="f33" fmla="val 1377"/>
                  <a:gd name="f34" fmla="val 1445"/>
                  <a:gd name="f35" fmla="val 1041"/>
                  <a:gd name="f36" fmla="val 638"/>
                  <a:gd name="f37" fmla="val 1479"/>
                  <a:gd name="f38" fmla="val 369"/>
                  <a:gd name="f39" fmla="val 1281"/>
                  <a:gd name="f40" fmla="val 221"/>
                  <a:gd name="f41" fmla="val 1011"/>
                  <a:gd name="f42" fmla="*/ f0 1 1950"/>
                  <a:gd name="f43" fmla="*/ f1 1 4739"/>
                  <a:gd name="f44" fmla="val f2"/>
                  <a:gd name="f45" fmla="val f3"/>
                  <a:gd name="f46" fmla="val f4"/>
                  <a:gd name="f47" fmla="+- f46 0 f44"/>
                  <a:gd name="f48" fmla="+- f45 0 f44"/>
                  <a:gd name="f49" fmla="*/ f48 1 1950"/>
                  <a:gd name="f50" fmla="*/ f47 1 4739"/>
                  <a:gd name="f51" fmla="*/ f44 1 f49"/>
                  <a:gd name="f52" fmla="*/ f45 1 f49"/>
                  <a:gd name="f53" fmla="*/ f44 1 f50"/>
                  <a:gd name="f54" fmla="*/ f46 1 f50"/>
                  <a:gd name="f55" fmla="*/ f51 f42 1"/>
                  <a:gd name="f56" fmla="*/ f52 f42 1"/>
                  <a:gd name="f57" fmla="*/ f54 f43 1"/>
                  <a:gd name="f58" fmla="*/ f53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5" t="f58" r="f56" b="f57"/>
                <a:pathLst>
                  <a:path w="1950" h="473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2" y="f11"/>
                      <a:pt x="f12" y="f13"/>
                      <a:pt x="f14" y="f15"/>
                    </a:cubicBezTo>
                    <a:cubicBezTo>
                      <a:pt x="f16" y="f17"/>
                      <a:pt x="f12" y="f18"/>
                      <a:pt x="f19" y="f20"/>
                    </a:cubicBezTo>
                    <a:cubicBezTo>
                      <a:pt x="f19" y="f21"/>
                      <a:pt x="f22" y="f4"/>
                      <a:pt x="f23" y="f4"/>
                    </a:cubicBezTo>
                    <a:cubicBezTo>
                      <a:pt x="f24" y="f21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1" y="f33"/>
                    </a:cubicBezTo>
                    <a:lnTo>
                      <a:pt x="f3" y="f34"/>
                    </a:lnTo>
                    <a:cubicBezTo>
                      <a:pt x="f3" y="f35"/>
                      <a:pt x="f29" y="f36"/>
                      <a:pt x="f37" y="f38"/>
                    </a:cubicBezTo>
                    <a:cubicBezTo>
                      <a:pt x="f39" y="f40"/>
                      <a:pt x="f41" y="f2"/>
                      <a:pt x="f5" y="f2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7" name="Google Shape;3251;p99">
                <a:extLst>
                  <a:ext uri="{FF2B5EF4-FFF2-40B4-BE49-F238E27FC236}">
                    <a16:creationId xmlns:a16="http://schemas.microsoft.com/office/drawing/2014/main" id="{FC1900D3-7EFD-7402-A720-F8FDFAFF9F53}"/>
                  </a:ext>
                </a:extLst>
              </p:cNvPr>
              <p:cNvSpPr/>
              <p:nvPr/>
            </p:nvSpPr>
            <p:spPr>
              <a:xfrm>
                <a:off x="6945078" y="2844460"/>
                <a:ext cx="23856" cy="5892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950"/>
                  <a:gd name="f4" fmla="val 4819"/>
                  <a:gd name="f5" fmla="val 755"/>
                  <a:gd name="f6" fmla="val 655"/>
                  <a:gd name="f7" fmla="val 559"/>
                  <a:gd name="f8" fmla="val 29"/>
                  <a:gd name="f9" fmla="val 471"/>
                  <a:gd name="f10" fmla="val 99"/>
                  <a:gd name="f11" fmla="val 1"/>
                  <a:gd name="f12" fmla="val 503"/>
                  <a:gd name="f13" fmla="val 270"/>
                  <a:gd name="f14" fmla="val 1713"/>
                  <a:gd name="f15" fmla="val 203"/>
                  <a:gd name="f16" fmla="val 2251"/>
                  <a:gd name="f17" fmla="val 3057"/>
                  <a:gd name="f18" fmla="val 337"/>
                  <a:gd name="f19" fmla="val 3797"/>
                  <a:gd name="f20" fmla="val 606"/>
                  <a:gd name="f21" fmla="val 4536"/>
                  <a:gd name="f22" fmla="val 664"/>
                  <a:gd name="f23" fmla="val 4652"/>
                  <a:gd name="f24" fmla="val 722"/>
                  <a:gd name="f25" fmla="val 823"/>
                  <a:gd name="f26" fmla="val 839"/>
                  <a:gd name="f27" fmla="val 856"/>
                  <a:gd name="f28" fmla="val 4814"/>
                  <a:gd name="f29" fmla="val 875"/>
                  <a:gd name="f30" fmla="val 4805"/>
                  <a:gd name="f31" fmla="val 942"/>
                  <a:gd name="f32" fmla="val 1009"/>
                  <a:gd name="f33" fmla="val 4738"/>
                  <a:gd name="f34" fmla="val 4671"/>
                  <a:gd name="f35" fmla="val 1614"/>
                  <a:gd name="f36" fmla="val 3730"/>
                  <a:gd name="f37" fmla="val 2587"/>
                  <a:gd name="f38" fmla="val 1444"/>
                  <a:gd name="f39" fmla="val 1040"/>
                  <a:gd name="f40" fmla="val 1816"/>
                  <a:gd name="f41" fmla="val 704"/>
                  <a:gd name="f42" fmla="val 1547"/>
                  <a:gd name="f43" fmla="val 435"/>
                  <a:gd name="f44" fmla="val 1348"/>
                  <a:gd name="f45" fmla="val 236"/>
                  <a:gd name="f46" fmla="val 1038"/>
                  <a:gd name="f47" fmla="*/ f0 1 1950"/>
                  <a:gd name="f48" fmla="*/ f1 1 4819"/>
                  <a:gd name="f49" fmla="val f2"/>
                  <a:gd name="f50" fmla="val f3"/>
                  <a:gd name="f51" fmla="val f4"/>
                  <a:gd name="f52" fmla="+- f51 0 f49"/>
                  <a:gd name="f53" fmla="+- f50 0 f49"/>
                  <a:gd name="f54" fmla="*/ f53 1 1950"/>
                  <a:gd name="f55" fmla="*/ f52 1 4819"/>
                  <a:gd name="f56" fmla="*/ f49 1 f54"/>
                  <a:gd name="f57" fmla="*/ f50 1 f54"/>
                  <a:gd name="f58" fmla="*/ f49 1 f55"/>
                  <a:gd name="f59" fmla="*/ f51 1 f55"/>
                  <a:gd name="f60" fmla="*/ f56 f47 1"/>
                  <a:gd name="f61" fmla="*/ f57 f47 1"/>
                  <a:gd name="f62" fmla="*/ f59 f48 1"/>
                  <a:gd name="f63" fmla="*/ f58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0" t="f63" r="f61" b="f62"/>
                <a:pathLst>
                  <a:path w="1950" h="481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5" y="f17"/>
                      <a:pt x="f18" y="f19"/>
                      <a:pt x="f20" y="f21"/>
                    </a:cubicBezTo>
                    <a:cubicBezTo>
                      <a:pt x="f22" y="f23"/>
                      <a:pt x="f24" y="f4"/>
                      <a:pt x="f25" y="f4"/>
                    </a:cubicBezTo>
                    <a:cubicBezTo>
                      <a:pt x="f26" y="f4"/>
                      <a:pt x="f27" y="f28"/>
                      <a:pt x="f29" y="f30"/>
                    </a:cubicBezTo>
                    <a:cubicBezTo>
                      <a:pt x="f31" y="f30"/>
                      <a:pt x="f32" y="f33"/>
                      <a:pt x="f32" y="f34"/>
                    </a:cubicBezTo>
                    <a:cubicBezTo>
                      <a:pt x="f35" y="f36"/>
                      <a:pt x="f3" y="f37"/>
                      <a:pt x="f3" y="f38"/>
                    </a:cubicBezTo>
                    <a:cubicBezTo>
                      <a:pt x="f3" y="f39"/>
                      <a:pt x="f40" y="f41"/>
                      <a:pt x="f42" y="f43"/>
                    </a:cubicBezTo>
                    <a:cubicBezTo>
                      <a:pt x="f44" y="f45"/>
                      <a:pt x="f46" y="f2"/>
                      <a:pt x="f5" y="f2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8" name="Google Shape;3252;p99">
                <a:extLst>
                  <a:ext uri="{FF2B5EF4-FFF2-40B4-BE49-F238E27FC236}">
                    <a16:creationId xmlns:a16="http://schemas.microsoft.com/office/drawing/2014/main" id="{4538213D-DA06-708D-6F45-058EAAE87727}"/>
                  </a:ext>
                </a:extLst>
              </p:cNvPr>
              <p:cNvSpPr/>
              <p:nvPr/>
            </p:nvSpPr>
            <p:spPr>
              <a:xfrm>
                <a:off x="6928637" y="2851044"/>
                <a:ext cx="23847" cy="5892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950"/>
                  <a:gd name="f4" fmla="val 4819"/>
                  <a:gd name="f5" fmla="val 743"/>
                  <a:gd name="f6" fmla="val 650"/>
                  <a:gd name="f7" fmla="val 558"/>
                  <a:gd name="f8" fmla="val 29"/>
                  <a:gd name="f9" fmla="val 471"/>
                  <a:gd name="f10" fmla="val 99"/>
                  <a:gd name="f11" fmla="val 502"/>
                  <a:gd name="f12" fmla="val 202"/>
                  <a:gd name="f13" fmla="val 1645"/>
                  <a:gd name="f14" fmla="val 2250"/>
                  <a:gd name="f15" fmla="val 2990"/>
                  <a:gd name="f16" fmla="val 269"/>
                  <a:gd name="f17" fmla="val 3797"/>
                  <a:gd name="f18" fmla="val 605"/>
                  <a:gd name="f19" fmla="val 4536"/>
                  <a:gd name="f20" fmla="val 4652"/>
                  <a:gd name="f21" fmla="val 706"/>
                  <a:gd name="f22" fmla="val 4818"/>
                  <a:gd name="f23" fmla="val 819"/>
                  <a:gd name="f24" fmla="val 837"/>
                  <a:gd name="f25" fmla="val 856"/>
                  <a:gd name="f26" fmla="val 4814"/>
                  <a:gd name="f27" fmla="val 874"/>
                  <a:gd name="f28" fmla="val 4805"/>
                  <a:gd name="f29" fmla="val 941"/>
                  <a:gd name="f30" fmla="val 4738"/>
                  <a:gd name="f31" fmla="val 1009"/>
                  <a:gd name="f32" fmla="val 4671"/>
                  <a:gd name="f33" fmla="val 1614"/>
                  <a:gd name="f34" fmla="val 3729"/>
                  <a:gd name="f35" fmla="val 1883"/>
                  <a:gd name="f36" fmla="val 2587"/>
                  <a:gd name="f37" fmla="val 1444"/>
                  <a:gd name="f38" fmla="val 1040"/>
                  <a:gd name="f39" fmla="val 1748"/>
                  <a:gd name="f40" fmla="val 704"/>
                  <a:gd name="f41" fmla="val 1479"/>
                  <a:gd name="f42" fmla="val 435"/>
                  <a:gd name="f43" fmla="val 1280"/>
                  <a:gd name="f44" fmla="val 236"/>
                  <a:gd name="f45" fmla="val 1007"/>
                  <a:gd name="f46" fmla="*/ f0 1 1950"/>
                  <a:gd name="f47" fmla="*/ f1 1 4819"/>
                  <a:gd name="f48" fmla="val f2"/>
                  <a:gd name="f49" fmla="val f3"/>
                  <a:gd name="f50" fmla="val f4"/>
                  <a:gd name="f51" fmla="+- f50 0 f48"/>
                  <a:gd name="f52" fmla="+- f49 0 f48"/>
                  <a:gd name="f53" fmla="*/ f52 1 1950"/>
                  <a:gd name="f54" fmla="*/ f51 1 4819"/>
                  <a:gd name="f55" fmla="*/ f48 1 f53"/>
                  <a:gd name="f56" fmla="*/ f49 1 f53"/>
                  <a:gd name="f57" fmla="*/ f48 1 f54"/>
                  <a:gd name="f58" fmla="*/ f50 1 f54"/>
                  <a:gd name="f59" fmla="*/ f55 f46 1"/>
                  <a:gd name="f60" fmla="*/ f56 f46 1"/>
                  <a:gd name="f61" fmla="*/ f58 f47 1"/>
                  <a:gd name="f62" fmla="*/ f57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9" t="f62" r="f60" b="f61"/>
                <a:pathLst>
                  <a:path w="1950" h="481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2" y="f11"/>
                      <a:pt x="f12" y="f13"/>
                      <a:pt x="f12" y="f14"/>
                    </a:cubicBezTo>
                    <a:cubicBezTo>
                      <a:pt x="f12" y="f15"/>
                      <a:pt x="f16" y="f17"/>
                      <a:pt x="f18" y="f19"/>
                    </a:cubicBezTo>
                    <a:cubicBezTo>
                      <a:pt x="f18" y="f20"/>
                      <a:pt x="f21" y="f22"/>
                      <a:pt x="f23" y="f22"/>
                    </a:cubicBezTo>
                    <a:cubicBezTo>
                      <a:pt x="f24" y="f22"/>
                      <a:pt x="f25" y="f26"/>
                      <a:pt x="f27" y="f28"/>
                    </a:cubicBezTo>
                    <a:cubicBezTo>
                      <a:pt x="f29" y="f28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" y="f37"/>
                    </a:cubicBezTo>
                    <a:cubicBezTo>
                      <a:pt x="f3" y="f38"/>
                      <a:pt x="f39" y="f40"/>
                      <a:pt x="f41" y="f42"/>
                    </a:cubicBezTo>
                    <a:cubicBezTo>
                      <a:pt x="f43" y="f44"/>
                      <a:pt x="f45" y="f2"/>
                      <a:pt x="f5" y="f2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9" name="Google Shape;3253;p99">
                <a:extLst>
                  <a:ext uri="{FF2B5EF4-FFF2-40B4-BE49-F238E27FC236}">
                    <a16:creationId xmlns:a16="http://schemas.microsoft.com/office/drawing/2014/main" id="{B9E2888D-BFB0-DE0C-F6FF-8F5DB4219894}"/>
                  </a:ext>
                </a:extLst>
              </p:cNvPr>
              <p:cNvSpPr/>
              <p:nvPr/>
            </p:nvSpPr>
            <p:spPr>
              <a:xfrm>
                <a:off x="6910550" y="2854665"/>
                <a:ext cx="23024" cy="487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883"/>
                  <a:gd name="f4" fmla="val 3989"/>
                  <a:gd name="f5" fmla="val 732"/>
                  <a:gd name="f6" fmla="val 1"/>
                  <a:gd name="f7" fmla="val 643"/>
                  <a:gd name="f8" fmla="val 555"/>
                  <a:gd name="f9" fmla="val 22"/>
                  <a:gd name="f10" fmla="val 471"/>
                  <a:gd name="f11" fmla="val 72"/>
                  <a:gd name="f12" fmla="val 408"/>
                  <a:gd name="f13" fmla="val 202"/>
                  <a:gd name="f14" fmla="val 1417"/>
                  <a:gd name="f15" fmla="val 1887"/>
                  <a:gd name="f16" fmla="val 135"/>
                  <a:gd name="f17" fmla="val 2492"/>
                  <a:gd name="f18" fmla="val 269"/>
                  <a:gd name="f19" fmla="val 3165"/>
                  <a:gd name="f20" fmla="val 538"/>
                  <a:gd name="f21" fmla="val 3770"/>
                  <a:gd name="f22" fmla="val 593"/>
                  <a:gd name="f23" fmla="val 3879"/>
                  <a:gd name="f24" fmla="val 693"/>
                  <a:gd name="f25" fmla="val 801"/>
                  <a:gd name="f26" fmla="val 825"/>
                  <a:gd name="f27" fmla="val 850"/>
                  <a:gd name="f28" fmla="val 3984"/>
                  <a:gd name="f29" fmla="val 874"/>
                  <a:gd name="f30" fmla="val 3971"/>
                  <a:gd name="f31" fmla="val 941"/>
                  <a:gd name="f32" fmla="val 1009"/>
                  <a:gd name="f33" fmla="val 3904"/>
                  <a:gd name="f34" fmla="val 1546"/>
                  <a:gd name="f35" fmla="val 3097"/>
                  <a:gd name="f36" fmla="val 2156"/>
                  <a:gd name="f37" fmla="val 1215"/>
                  <a:gd name="f38" fmla="val 1148"/>
                  <a:gd name="f39" fmla="val 812"/>
                  <a:gd name="f40" fmla="val 1748"/>
                  <a:gd name="f41" fmla="val 543"/>
                  <a:gd name="f42" fmla="val 1479"/>
                  <a:gd name="f43" fmla="val 341"/>
                  <a:gd name="f44" fmla="val 1278"/>
                  <a:gd name="f45" fmla="val 190"/>
                  <a:gd name="f46" fmla="val 1000"/>
                  <a:gd name="f47" fmla="*/ f0 1 1883"/>
                  <a:gd name="f48" fmla="*/ f1 1 3989"/>
                  <a:gd name="f49" fmla="val f2"/>
                  <a:gd name="f50" fmla="val f3"/>
                  <a:gd name="f51" fmla="val f4"/>
                  <a:gd name="f52" fmla="+- f51 0 f49"/>
                  <a:gd name="f53" fmla="+- f50 0 f49"/>
                  <a:gd name="f54" fmla="*/ f53 1 1883"/>
                  <a:gd name="f55" fmla="*/ f52 1 3989"/>
                  <a:gd name="f56" fmla="*/ f49 1 f54"/>
                  <a:gd name="f57" fmla="*/ f50 1 f54"/>
                  <a:gd name="f58" fmla="*/ f49 1 f55"/>
                  <a:gd name="f59" fmla="*/ f51 1 f55"/>
                  <a:gd name="f60" fmla="*/ f56 f47 1"/>
                  <a:gd name="f61" fmla="*/ f57 f47 1"/>
                  <a:gd name="f62" fmla="*/ f59 f48 1"/>
                  <a:gd name="f63" fmla="*/ f58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0" t="f63" r="f61" b="f62"/>
                <a:pathLst>
                  <a:path w="1883" h="3989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2" y="f12"/>
                      <a:pt x="f13" y="f14"/>
                      <a:pt x="f13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4"/>
                      <a:pt x="f25" y="f4"/>
                    </a:cubicBezTo>
                    <a:cubicBezTo>
                      <a:pt x="f26" y="f4"/>
                      <a:pt x="f27" y="f28"/>
                      <a:pt x="f29" y="f30"/>
                    </a:cubicBezTo>
                    <a:cubicBezTo>
                      <a:pt x="f29" y="f30"/>
                      <a:pt x="f31" y="f30"/>
                      <a:pt x="f32" y="f33"/>
                    </a:cubicBezTo>
                    <a:cubicBezTo>
                      <a:pt x="f34" y="f35"/>
                      <a:pt x="f3" y="f36"/>
                      <a:pt x="f3" y="f37"/>
                    </a:cubicBezTo>
                    <a:lnTo>
                      <a:pt x="f3" y="f38"/>
                    </a:lnTo>
                    <a:cubicBezTo>
                      <a:pt x="f3" y="f39"/>
                      <a:pt x="f40" y="f41"/>
                      <a:pt x="f42" y="f43"/>
                    </a:cubicBezTo>
                    <a:cubicBezTo>
                      <a:pt x="f44" y="f45"/>
                      <a:pt x="f46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0" name="Google Shape;3254;p99">
                <a:extLst>
                  <a:ext uri="{FF2B5EF4-FFF2-40B4-BE49-F238E27FC236}">
                    <a16:creationId xmlns:a16="http://schemas.microsoft.com/office/drawing/2014/main" id="{64F15D4B-5E28-5A83-CA23-9D6453F16EDC}"/>
                  </a:ext>
                </a:extLst>
              </p:cNvPr>
              <p:cNvSpPr/>
              <p:nvPr/>
            </p:nvSpPr>
            <p:spPr>
              <a:xfrm>
                <a:off x="6965624" y="2855735"/>
                <a:ext cx="2478" cy="2015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3"/>
                  <a:gd name="f4" fmla="val 1648"/>
                  <a:gd name="f5" fmla="val 135"/>
                  <a:gd name="f6" fmla="val 1"/>
                  <a:gd name="f7" fmla="val 101"/>
                  <a:gd name="f8" fmla="val 68"/>
                  <a:gd name="f9" fmla="val 18"/>
                  <a:gd name="f10" fmla="val 51"/>
                  <a:gd name="f11" fmla="val 118"/>
                  <a:gd name="f12" fmla="val 858"/>
                  <a:gd name="f13" fmla="val 1194"/>
                  <a:gd name="f14" fmla="val 1329"/>
                  <a:gd name="f15" fmla="val 1463"/>
                  <a:gd name="f16" fmla="val 1597"/>
                  <a:gd name="f17" fmla="val 1631"/>
                  <a:gd name="f18" fmla="val 34"/>
                  <a:gd name="f19" fmla="val 202"/>
                  <a:gd name="f20" fmla="val 1261"/>
                  <a:gd name="f21" fmla="val 1127"/>
                  <a:gd name="f22" fmla="val 992"/>
                  <a:gd name="f23" fmla="val 169"/>
                  <a:gd name="f24" fmla="*/ f0 1 203"/>
                  <a:gd name="f25" fmla="*/ f1 1 1648"/>
                  <a:gd name="f26" fmla="val f2"/>
                  <a:gd name="f27" fmla="val f3"/>
                  <a:gd name="f28" fmla="val f4"/>
                  <a:gd name="f29" fmla="+- f28 0 f26"/>
                  <a:gd name="f30" fmla="+- f27 0 f26"/>
                  <a:gd name="f31" fmla="*/ f30 1 203"/>
                  <a:gd name="f32" fmla="*/ f29 1 1648"/>
                  <a:gd name="f33" fmla="*/ f26 1 f31"/>
                  <a:gd name="f34" fmla="*/ f27 1 f31"/>
                  <a:gd name="f35" fmla="*/ f26 1 f32"/>
                  <a:gd name="f36" fmla="*/ f28 1 f32"/>
                  <a:gd name="f37" fmla="*/ f33 f24 1"/>
                  <a:gd name="f38" fmla="*/ f34 f24 1"/>
                  <a:gd name="f39" fmla="*/ f36 f25 1"/>
                  <a:gd name="f40" fmla="*/ f3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7" t="f40" r="f38" b="f39"/>
                <a:pathLst>
                  <a:path w="203" h="1648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lnTo>
                      <a:pt x="f8" y="f11"/>
                    </a:lnTo>
                    <a:lnTo>
                      <a:pt x="f6" y="f12"/>
                    </a:lnTo>
                    <a:lnTo>
                      <a:pt x="f6" y="f13"/>
                    </a:lnTo>
                    <a:cubicBezTo>
                      <a:pt x="f6" y="f14"/>
                      <a:pt x="f6" y="f15"/>
                      <a:pt x="f6" y="f16"/>
                    </a:cubicBezTo>
                    <a:cubicBezTo>
                      <a:pt x="f6" y="f17"/>
                      <a:pt x="f18" y="f4"/>
                      <a:pt x="f8" y="f4"/>
                    </a:cubicBezTo>
                    <a:cubicBezTo>
                      <a:pt x="f7" y="f4"/>
                      <a:pt x="f5" y="f17"/>
                      <a:pt x="f5" y="f16"/>
                    </a:cubicBezTo>
                    <a:cubicBezTo>
                      <a:pt x="f19" y="f15"/>
                      <a:pt x="f19" y="f14"/>
                      <a:pt x="f19" y="f20"/>
                    </a:cubicBezTo>
                    <a:cubicBezTo>
                      <a:pt x="f19" y="f21"/>
                      <a:pt x="f19" y="f22"/>
                      <a:pt x="f19" y="f12"/>
                    </a:cubicBezTo>
                    <a:lnTo>
                      <a:pt x="f19" y="f10"/>
                    </a:lnTo>
                    <a:cubicBezTo>
                      <a:pt x="f19" y="f9"/>
                      <a:pt x="f23" y="f6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1" name="Google Shape;3255;p99">
                <a:extLst>
                  <a:ext uri="{FF2B5EF4-FFF2-40B4-BE49-F238E27FC236}">
                    <a16:creationId xmlns:a16="http://schemas.microsoft.com/office/drawing/2014/main" id="{F69E98CD-D060-3A88-C75A-A36A2015D5D6}"/>
                  </a:ext>
                </a:extLst>
              </p:cNvPr>
              <p:cNvSpPr/>
              <p:nvPr/>
            </p:nvSpPr>
            <p:spPr>
              <a:xfrm>
                <a:off x="6945901" y="2859237"/>
                <a:ext cx="4937" cy="248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02"/>
                  <a:gd name="f4" fmla="val 2034"/>
                  <a:gd name="f5" fmla="val 168"/>
                  <a:gd name="f6" fmla="val 1"/>
                  <a:gd name="f7" fmla="val 118"/>
                  <a:gd name="f8" fmla="val 67"/>
                  <a:gd name="f9" fmla="val 34"/>
                  <a:gd name="f10" fmla="val 101"/>
                  <a:gd name="f11" fmla="val 438"/>
                  <a:gd name="f12" fmla="val 774"/>
                  <a:gd name="f13" fmla="val 1043"/>
                  <a:gd name="f14" fmla="val 1513"/>
                  <a:gd name="f15" fmla="val 1648"/>
                  <a:gd name="f16" fmla="val 1849"/>
                  <a:gd name="f17" fmla="val 1984"/>
                  <a:gd name="f18" fmla="val 2017"/>
                  <a:gd name="f19" fmla="val 151"/>
                  <a:gd name="f20" fmla="val 202"/>
                  <a:gd name="f21" fmla="val 252"/>
                  <a:gd name="f22" fmla="val 303"/>
                  <a:gd name="f23" fmla="val 336"/>
                  <a:gd name="f24" fmla="val 403"/>
                  <a:gd name="f25" fmla="val 1715"/>
                  <a:gd name="f26" fmla="val 269"/>
                  <a:gd name="f27" fmla="val 219"/>
                  <a:gd name="f28" fmla="*/ f0 1 402"/>
                  <a:gd name="f29" fmla="*/ f1 1 2034"/>
                  <a:gd name="f30" fmla="val f2"/>
                  <a:gd name="f31" fmla="val f3"/>
                  <a:gd name="f32" fmla="val f4"/>
                  <a:gd name="f33" fmla="+- f32 0 f30"/>
                  <a:gd name="f34" fmla="+- f31 0 f30"/>
                  <a:gd name="f35" fmla="*/ f34 1 402"/>
                  <a:gd name="f36" fmla="*/ f33 1 2034"/>
                  <a:gd name="f37" fmla="*/ f30 1 f35"/>
                  <a:gd name="f38" fmla="*/ f31 1 f35"/>
                  <a:gd name="f39" fmla="*/ f30 1 f36"/>
                  <a:gd name="f40" fmla="*/ f32 1 f36"/>
                  <a:gd name="f41" fmla="*/ f37 f28 1"/>
                  <a:gd name="f42" fmla="*/ f38 f28 1"/>
                  <a:gd name="f43" fmla="*/ f40 f29 1"/>
                  <a:gd name="f44" fmla="*/ f3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1" t="f44" r="f42" b="f43"/>
                <a:pathLst>
                  <a:path w="402" h="2034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cubicBezTo>
                      <a:pt x="f8" y="f11"/>
                      <a:pt x="f2" y="f12"/>
                      <a:pt x="f2" y="f13"/>
                    </a:cubicBezTo>
                    <a:lnTo>
                      <a:pt x="f2" y="f14"/>
                    </a:lnTo>
                    <a:cubicBezTo>
                      <a:pt x="f2" y="f15"/>
                      <a:pt x="f2" y="f16"/>
                      <a:pt x="f8" y="f17"/>
                    </a:cubicBezTo>
                    <a:cubicBezTo>
                      <a:pt x="f10" y="f18"/>
                      <a:pt x="f19" y="f4"/>
                      <a:pt x="f20" y="f4"/>
                    </a:cubicBezTo>
                    <a:cubicBezTo>
                      <a:pt x="f21" y="f4"/>
                      <a:pt x="f22" y="f18"/>
                      <a:pt x="f23" y="f17"/>
                    </a:cubicBezTo>
                    <a:cubicBezTo>
                      <a:pt x="f23" y="f16"/>
                      <a:pt x="f24" y="f25"/>
                      <a:pt x="f23" y="f14"/>
                    </a:cubicBezTo>
                    <a:lnTo>
                      <a:pt x="f23" y="f13"/>
                    </a:lnTo>
                    <a:cubicBezTo>
                      <a:pt x="f23" y="f12"/>
                      <a:pt x="f23" y="f11"/>
                      <a:pt x="f26" y="f10"/>
                    </a:cubicBezTo>
                    <a:cubicBezTo>
                      <a:pt x="f26" y="f9"/>
                      <a:pt x="f27" y="f6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2" name="Google Shape;3256;p99">
                <a:extLst>
                  <a:ext uri="{FF2B5EF4-FFF2-40B4-BE49-F238E27FC236}">
                    <a16:creationId xmlns:a16="http://schemas.microsoft.com/office/drawing/2014/main" id="{E2FE733F-8A5A-C573-F8F6-F45D30066AF7}"/>
                  </a:ext>
                </a:extLst>
              </p:cNvPr>
              <p:cNvSpPr/>
              <p:nvPr/>
            </p:nvSpPr>
            <p:spPr>
              <a:xfrm>
                <a:off x="6926168" y="2862520"/>
                <a:ext cx="4937" cy="199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02"/>
                  <a:gd name="f4" fmla="val 1630"/>
                  <a:gd name="f5" fmla="val 269"/>
                  <a:gd name="f6" fmla="val 202"/>
                  <a:gd name="f7" fmla="val 135"/>
                  <a:gd name="f8" fmla="val 34"/>
                  <a:gd name="f9" fmla="val 101"/>
                  <a:gd name="f10" fmla="val 370"/>
                  <a:gd name="f11" fmla="val 572"/>
                  <a:gd name="f12" fmla="val 841"/>
                  <a:gd name="f13" fmla="val 68"/>
                  <a:gd name="f14" fmla="val 1042"/>
                  <a:gd name="f15" fmla="val 1177"/>
                  <a:gd name="f16" fmla="val 1"/>
                  <a:gd name="f17" fmla="val 1311"/>
                  <a:gd name="f18" fmla="val 1446"/>
                  <a:gd name="f19" fmla="val 1580"/>
                  <a:gd name="f20" fmla="val 1614"/>
                  <a:gd name="f21" fmla="val 1631"/>
                  <a:gd name="f22" fmla="val 169"/>
                  <a:gd name="f23" fmla="val 236"/>
                  <a:gd name="f24" fmla="val 337"/>
                  <a:gd name="f25" fmla="val 1513"/>
                  <a:gd name="f26" fmla="val 404"/>
                  <a:gd name="f27" fmla="val 1379"/>
                  <a:gd name="f28" fmla="val 1244"/>
                  <a:gd name="f29" fmla="*/ f0 1 402"/>
                  <a:gd name="f30" fmla="*/ f1 1 1630"/>
                  <a:gd name="f31" fmla="val f2"/>
                  <a:gd name="f32" fmla="val f3"/>
                  <a:gd name="f33" fmla="val f4"/>
                  <a:gd name="f34" fmla="+- f33 0 f31"/>
                  <a:gd name="f35" fmla="+- f32 0 f31"/>
                  <a:gd name="f36" fmla="*/ f35 1 402"/>
                  <a:gd name="f37" fmla="*/ f34 1 1630"/>
                  <a:gd name="f38" fmla="*/ f31 1 f36"/>
                  <a:gd name="f39" fmla="*/ f32 1 f36"/>
                  <a:gd name="f40" fmla="*/ f31 1 f37"/>
                  <a:gd name="f41" fmla="*/ f33 1 f37"/>
                  <a:gd name="f42" fmla="*/ f38 f29 1"/>
                  <a:gd name="f43" fmla="*/ f39 f29 1"/>
                  <a:gd name="f44" fmla="*/ f41 f30 1"/>
                  <a:gd name="f45" fmla="*/ f40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2" t="f45" r="f43" b="f44"/>
                <a:pathLst>
                  <a:path w="402" h="1630">
                    <a:moveTo>
                      <a:pt x="f5" y="f2"/>
                    </a:moveTo>
                    <a:cubicBezTo>
                      <a:pt x="f6" y="f2"/>
                      <a:pt x="f7" y="f8"/>
                      <a:pt x="f7" y="f9"/>
                    </a:cubicBezTo>
                    <a:lnTo>
                      <a:pt x="f6" y="f9"/>
                    </a:lnTo>
                    <a:cubicBezTo>
                      <a:pt x="f6" y="f10"/>
                      <a:pt x="f7" y="f11"/>
                      <a:pt x="f7" y="f12"/>
                    </a:cubicBezTo>
                    <a:cubicBezTo>
                      <a:pt x="f13" y="f14"/>
                      <a:pt x="f13" y="f14"/>
                      <a:pt x="f13" y="f15"/>
                    </a:cubicBezTo>
                    <a:cubicBezTo>
                      <a:pt x="f16" y="f17"/>
                      <a:pt x="f16" y="f18"/>
                      <a:pt x="f13" y="f19"/>
                    </a:cubicBezTo>
                    <a:cubicBezTo>
                      <a:pt x="f9" y="f20"/>
                      <a:pt x="f7" y="f21"/>
                      <a:pt x="f22" y="f21"/>
                    </a:cubicBezTo>
                    <a:cubicBezTo>
                      <a:pt x="f6" y="f21"/>
                      <a:pt x="f23" y="f20"/>
                      <a:pt x="f5" y="f19"/>
                    </a:cubicBezTo>
                    <a:cubicBezTo>
                      <a:pt x="f24" y="f25"/>
                      <a:pt x="f26" y="f27"/>
                      <a:pt x="f26" y="f28"/>
                    </a:cubicBezTo>
                    <a:lnTo>
                      <a:pt x="f26" y="f12"/>
                    </a:lnTo>
                    <a:lnTo>
                      <a:pt x="f26" y="f9"/>
                    </a:lnTo>
                    <a:cubicBezTo>
                      <a:pt x="f26" y="f8"/>
                      <a:pt x="f24" y="f2"/>
                      <a:pt x="f5" y="f2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3" name="Google Shape;3257;p99">
                <a:extLst>
                  <a:ext uri="{FF2B5EF4-FFF2-40B4-BE49-F238E27FC236}">
                    <a16:creationId xmlns:a16="http://schemas.microsoft.com/office/drawing/2014/main" id="{401DC29E-8198-1E27-CC15-3C4593F974F8}"/>
                  </a:ext>
                </a:extLst>
              </p:cNvPr>
              <p:cNvSpPr/>
              <p:nvPr/>
            </p:nvSpPr>
            <p:spPr>
              <a:xfrm>
                <a:off x="6535710" y="3603330"/>
                <a:ext cx="45217" cy="12274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698"/>
                  <a:gd name="f4" fmla="val 10039"/>
                  <a:gd name="f5" fmla="val 789"/>
                  <a:gd name="f6" fmla="val 1"/>
                  <a:gd name="f7" fmla="val 657"/>
                  <a:gd name="f8" fmla="val 527"/>
                  <a:gd name="f9" fmla="val 27"/>
                  <a:gd name="f10" fmla="val 404"/>
                  <a:gd name="f11" fmla="val 89"/>
                  <a:gd name="f12" fmla="val 202"/>
                  <a:gd name="f13" fmla="val 223"/>
                  <a:gd name="f14" fmla="val 627"/>
                  <a:gd name="f15" fmla="val 694"/>
                  <a:gd name="f16" fmla="val 896"/>
                  <a:gd name="f17" fmla="val 1097"/>
                  <a:gd name="f18" fmla="val 1299"/>
                  <a:gd name="f19" fmla="val 135"/>
                  <a:gd name="f20" fmla="val 1501"/>
                  <a:gd name="f21" fmla="val 269"/>
                  <a:gd name="f22" fmla="val 1702"/>
                  <a:gd name="f23" fmla="val 471"/>
                  <a:gd name="f24" fmla="val 1837"/>
                  <a:gd name="f25" fmla="val 605"/>
                  <a:gd name="f26" fmla="val 1971"/>
                  <a:gd name="f27" fmla="val 740"/>
                  <a:gd name="f28" fmla="val 2173"/>
                  <a:gd name="f29" fmla="val 336"/>
                  <a:gd name="f30" fmla="val 2442"/>
                  <a:gd name="f31" fmla="val 2711"/>
                  <a:gd name="f32" fmla="val 2912"/>
                  <a:gd name="f33" fmla="val 538"/>
                  <a:gd name="f34" fmla="val 3047"/>
                  <a:gd name="f35" fmla="val 3249"/>
                  <a:gd name="f36" fmla="val 807"/>
                  <a:gd name="f37" fmla="val 3316"/>
                  <a:gd name="f38" fmla="val 874"/>
                  <a:gd name="f39" fmla="val 3450"/>
                  <a:gd name="f40" fmla="val 3517"/>
                  <a:gd name="f41" fmla="val 3585"/>
                  <a:gd name="f42" fmla="val 3652"/>
                  <a:gd name="f43" fmla="val 4526"/>
                  <a:gd name="f44" fmla="val 1345"/>
                  <a:gd name="f45" fmla="val 5333"/>
                  <a:gd name="f46" fmla="val 6207"/>
                  <a:gd name="f47" fmla="val 1278"/>
                  <a:gd name="f48" fmla="val 6946"/>
                  <a:gd name="f49" fmla="val 1009"/>
                  <a:gd name="f50" fmla="val 7686"/>
                  <a:gd name="f51" fmla="val 8358"/>
                  <a:gd name="f52" fmla="val 8896"/>
                  <a:gd name="f53" fmla="val 9434"/>
                  <a:gd name="f54" fmla="val 3563"/>
                  <a:gd name="f55" fmla="val 2958"/>
                  <a:gd name="f56" fmla="val 1366"/>
                  <a:gd name="f57" fmla="val 2017"/>
                  <a:gd name="f58" fmla="val 559"/>
                  <a:gd name="f59" fmla="val 1706"/>
                  <a:gd name="f60" fmla="val 300"/>
                  <a:gd name="f61" fmla="val 1235"/>
                  <a:gd name="f62" fmla="*/ f0 1 3698"/>
                  <a:gd name="f63" fmla="*/ f1 1 10039"/>
                  <a:gd name="f64" fmla="val f2"/>
                  <a:gd name="f65" fmla="val f3"/>
                  <a:gd name="f66" fmla="val f4"/>
                  <a:gd name="f67" fmla="+- f66 0 f64"/>
                  <a:gd name="f68" fmla="+- f65 0 f64"/>
                  <a:gd name="f69" fmla="*/ f68 1 3698"/>
                  <a:gd name="f70" fmla="*/ f67 1 10039"/>
                  <a:gd name="f71" fmla="*/ f64 1 f69"/>
                  <a:gd name="f72" fmla="*/ f65 1 f69"/>
                  <a:gd name="f73" fmla="*/ f64 1 f70"/>
                  <a:gd name="f74" fmla="*/ f66 1 f70"/>
                  <a:gd name="f75" fmla="*/ f71 f62 1"/>
                  <a:gd name="f76" fmla="*/ f72 f62 1"/>
                  <a:gd name="f77" fmla="*/ f74 f63 1"/>
                  <a:gd name="f78" fmla="*/ f73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5" t="f78" r="f76" b="f77"/>
                <a:pathLst>
                  <a:path w="3698" h="10039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2" y="f14"/>
                      <a:pt x="f10" y="f15"/>
                    </a:cubicBezTo>
                    <a:cubicBezTo>
                      <a:pt x="f12" y="f15"/>
                      <a:pt x="f2" y="f16"/>
                      <a:pt x="f2" y="f17"/>
                    </a:cubicBezTo>
                    <a:cubicBezTo>
                      <a:pt x="f2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3" y="f28"/>
                      <a:pt x="f29" y="f30"/>
                      <a:pt x="f10" y="f31"/>
                    </a:cubicBezTo>
                    <a:cubicBezTo>
                      <a:pt x="f23" y="f32"/>
                      <a:pt x="f33" y="f34"/>
                      <a:pt x="f27" y="f35"/>
                    </a:cubicBezTo>
                    <a:cubicBezTo>
                      <a:pt x="f36" y="f35"/>
                      <a:pt x="f36" y="f37"/>
                      <a:pt x="f38" y="f39"/>
                    </a:cubicBezTo>
                    <a:cubicBezTo>
                      <a:pt x="f38" y="f40"/>
                      <a:pt x="f38" y="f41"/>
                      <a:pt x="f38" y="f42"/>
                    </a:cubicBezTo>
                    <a:cubicBezTo>
                      <a:pt x="f27" y="f43"/>
                      <a:pt x="f44" y="f45"/>
                      <a:pt x="f44" y="f46"/>
                    </a:cubicBezTo>
                    <a:cubicBezTo>
                      <a:pt x="f47" y="f48"/>
                      <a:pt x="f49" y="f50"/>
                      <a:pt x="f25" y="f51"/>
                    </a:cubicBezTo>
                    <a:cubicBezTo>
                      <a:pt x="f10" y="f52"/>
                      <a:pt x="f21" y="f53"/>
                      <a:pt x="f29" y="f4"/>
                    </a:cubicBezTo>
                    <a:lnTo>
                      <a:pt x="f3" y="f42"/>
                    </a:lnTo>
                    <a:cubicBezTo>
                      <a:pt x="f54" y="f30"/>
                      <a:pt x="f55" y="f56"/>
                      <a:pt x="f57" y="f58"/>
                    </a:cubicBezTo>
                    <a:cubicBezTo>
                      <a:pt x="f59" y="f60"/>
                      <a:pt x="f61" y="f6"/>
                      <a:pt x="f5" y="f6"/>
                    </a:cubicBezTo>
                    <a:close/>
                  </a:path>
                </a:pathLst>
              </a:custGeom>
              <a:solidFill>
                <a:srgbClr val="F3AD7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4" name="Google Shape;3258;p99">
                <a:extLst>
                  <a:ext uri="{FF2B5EF4-FFF2-40B4-BE49-F238E27FC236}">
                    <a16:creationId xmlns:a16="http://schemas.microsoft.com/office/drawing/2014/main" id="{6D762F22-1596-880A-F898-FE7985C59D23}"/>
                  </a:ext>
                </a:extLst>
              </p:cNvPr>
              <p:cNvSpPr/>
              <p:nvPr/>
            </p:nvSpPr>
            <p:spPr>
              <a:xfrm>
                <a:off x="6535710" y="3639750"/>
                <a:ext cx="48508" cy="9043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967"/>
                  <a:gd name="f4" fmla="val 7396"/>
                  <a:gd name="f5" fmla="val 1278"/>
                  <a:gd name="f6" fmla="val 1"/>
                  <a:gd name="f7" fmla="val 1143"/>
                  <a:gd name="f8" fmla="val 1076"/>
                  <a:gd name="f9" fmla="val 942"/>
                  <a:gd name="f10" fmla="val 68"/>
                  <a:gd name="f11" fmla="val 874"/>
                  <a:gd name="f12" fmla="val 135"/>
                  <a:gd name="f13" fmla="val 807"/>
                  <a:gd name="f14" fmla="val 202"/>
                  <a:gd name="f15" fmla="val 337"/>
                  <a:gd name="f16" fmla="val 740"/>
                  <a:gd name="f17" fmla="val 875"/>
                  <a:gd name="f18" fmla="val 1480"/>
                  <a:gd name="f19" fmla="val 2017"/>
                  <a:gd name="f20" fmla="val 2488"/>
                  <a:gd name="f21" fmla="val 1479"/>
                  <a:gd name="f22" fmla="val 2959"/>
                  <a:gd name="f23" fmla="val 1614"/>
                  <a:gd name="f24" fmla="val 3429"/>
                  <a:gd name="f25" fmla="val 1816"/>
                  <a:gd name="f26" fmla="val 3900"/>
                  <a:gd name="f27" fmla="val 1883"/>
                  <a:gd name="f28" fmla="val 4370"/>
                  <a:gd name="f29" fmla="val 4841"/>
                  <a:gd name="f30" fmla="val 1547"/>
                  <a:gd name="f31" fmla="val 5312"/>
                  <a:gd name="f32" fmla="val 1210"/>
                  <a:gd name="f33" fmla="val 5715"/>
                  <a:gd name="f34" fmla="val 6051"/>
                  <a:gd name="f35" fmla="val 404"/>
                  <a:gd name="f36" fmla="val 6387"/>
                  <a:gd name="f37" fmla="val 6858"/>
                  <a:gd name="f38" fmla="val 1412"/>
                  <a:gd name="f39" fmla="val 5984"/>
                  <a:gd name="f40" fmla="val 2084"/>
                  <a:gd name="f41" fmla="val 4976"/>
                  <a:gd name="f42" fmla="val 2219"/>
                  <a:gd name="f43" fmla="val 4707"/>
                  <a:gd name="f44" fmla="val 4438"/>
                  <a:gd name="f45" fmla="val 2152"/>
                  <a:gd name="f46" fmla="val 4169"/>
                  <a:gd name="f47" fmla="val 3631"/>
                  <a:gd name="f48" fmla="val 1950"/>
                  <a:gd name="f49" fmla="val 3362"/>
                  <a:gd name="f50" fmla="val 2824"/>
                  <a:gd name="f51" fmla="val 2354"/>
                  <a:gd name="f52" fmla="val 471"/>
                  <a:gd name="f53" fmla="val 1345"/>
                  <a:gd name="f54" fmla="val 538"/>
                  <a:gd name="f55" fmla="val 1748"/>
                  <a:gd name="f56" fmla="val 673"/>
                  <a:gd name="f57" fmla="val 1009"/>
                  <a:gd name="f58" fmla="val 2891"/>
                  <a:gd name="f59" fmla="val 1681"/>
                  <a:gd name="f60" fmla="val 3496"/>
                  <a:gd name="f61" fmla="val 2555"/>
                  <a:gd name="f62" fmla="val 3093"/>
                  <a:gd name="f63" fmla="val 2353"/>
                  <a:gd name="f64" fmla="*/ f0 1 3967"/>
                  <a:gd name="f65" fmla="*/ f1 1 7396"/>
                  <a:gd name="f66" fmla="val f2"/>
                  <a:gd name="f67" fmla="val f3"/>
                  <a:gd name="f68" fmla="val f4"/>
                  <a:gd name="f69" fmla="+- f68 0 f66"/>
                  <a:gd name="f70" fmla="+- f67 0 f66"/>
                  <a:gd name="f71" fmla="*/ f70 1 3967"/>
                  <a:gd name="f72" fmla="*/ f69 1 7396"/>
                  <a:gd name="f73" fmla="*/ f66 1 f71"/>
                  <a:gd name="f74" fmla="*/ f67 1 f71"/>
                  <a:gd name="f75" fmla="*/ f66 1 f72"/>
                  <a:gd name="f76" fmla="*/ f68 1 f72"/>
                  <a:gd name="f77" fmla="*/ f73 f64 1"/>
                  <a:gd name="f78" fmla="*/ f74 f64 1"/>
                  <a:gd name="f79" fmla="*/ f76 f65 1"/>
                  <a:gd name="f80" fmla="*/ f75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7" t="f80" r="f78" b="f79"/>
                <a:pathLst>
                  <a:path w="3967" h="7396">
                    <a:moveTo>
                      <a:pt x="f5" y="f6"/>
                    </a:moveTo>
                    <a:cubicBezTo>
                      <a:pt x="f7" y="f6"/>
                      <a:pt x="f8" y="f6"/>
                      <a:pt x="f9" y="f10"/>
                    </a:cubicBezTo>
                    <a:cubicBezTo>
                      <a:pt x="f11" y="f12"/>
                      <a:pt x="f13" y="f14"/>
                      <a:pt x="f13" y="f15"/>
                    </a:cubicBezTo>
                    <a:cubicBezTo>
                      <a:pt x="f16" y="f17"/>
                      <a:pt x="f13" y="f18"/>
                      <a:pt x="f8" y="f19"/>
                    </a:cubicBezTo>
                    <a:cubicBezTo>
                      <a:pt x="f5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5" y="f29"/>
                    </a:cubicBezTo>
                    <a:cubicBezTo>
                      <a:pt x="f30" y="f31"/>
                      <a:pt x="f32" y="f33"/>
                      <a:pt x="f13" y="f34"/>
                    </a:cubicBezTo>
                    <a:cubicBezTo>
                      <a:pt x="f35" y="f36"/>
                      <a:pt x="f12" y="f37"/>
                      <a:pt x="f2" y="f4"/>
                    </a:cubicBezTo>
                    <a:cubicBezTo>
                      <a:pt x="f35" y="f36"/>
                      <a:pt x="f38" y="f39"/>
                      <a:pt x="f40" y="f41"/>
                    </a:cubicBezTo>
                    <a:cubicBezTo>
                      <a:pt x="f42" y="f43"/>
                      <a:pt x="f42" y="f44"/>
                      <a:pt x="f45" y="f46"/>
                    </a:cubicBezTo>
                    <a:cubicBezTo>
                      <a:pt x="f40" y="f26"/>
                      <a:pt x="f40" y="f47"/>
                      <a:pt x="f48" y="f49"/>
                    </a:cubicBezTo>
                    <a:cubicBezTo>
                      <a:pt x="f25" y="f50"/>
                      <a:pt x="f23" y="f51"/>
                      <a:pt x="f21" y="f27"/>
                    </a:cubicBezTo>
                    <a:cubicBezTo>
                      <a:pt x="f32" y="f38"/>
                      <a:pt x="f7" y="f9"/>
                      <a:pt x="f7" y="f52"/>
                    </a:cubicBezTo>
                    <a:cubicBezTo>
                      <a:pt x="f32" y="f35"/>
                      <a:pt x="f7" y="f35"/>
                      <a:pt x="f32" y="f35"/>
                    </a:cubicBezTo>
                    <a:cubicBezTo>
                      <a:pt x="f53" y="f35"/>
                      <a:pt x="f38" y="f52"/>
                      <a:pt x="f30" y="f54"/>
                    </a:cubicBezTo>
                    <a:cubicBezTo>
                      <a:pt x="f55" y="f56"/>
                      <a:pt x="f48" y="f13"/>
                      <a:pt x="f40" y="f57"/>
                    </a:cubicBezTo>
                    <a:cubicBezTo>
                      <a:pt x="f58" y="f59"/>
                      <a:pt x="f60" y="f61"/>
                      <a:pt x="f3" y="f60"/>
                    </a:cubicBezTo>
                    <a:cubicBezTo>
                      <a:pt x="f47" y="f20"/>
                      <a:pt x="f62" y="f18"/>
                      <a:pt x="f63" y="f56"/>
                    </a:cubicBezTo>
                    <a:cubicBezTo>
                      <a:pt x="f45" y="f52"/>
                      <a:pt x="f48" y="f15"/>
                      <a:pt x="f55" y="f12"/>
                    </a:cubicBezTo>
                    <a:cubicBezTo>
                      <a:pt x="f23" y="f10"/>
                      <a:pt x="f38" y="f6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5" name="Google Shape;3259;p99">
                <a:extLst>
                  <a:ext uri="{FF2B5EF4-FFF2-40B4-BE49-F238E27FC236}">
                    <a16:creationId xmlns:a16="http://schemas.microsoft.com/office/drawing/2014/main" id="{1125E8F2-8386-85C0-B178-6057414759F6}"/>
                  </a:ext>
                </a:extLst>
              </p:cNvPr>
              <p:cNvSpPr/>
              <p:nvPr/>
            </p:nvSpPr>
            <p:spPr>
              <a:xfrm>
                <a:off x="6542449" y="3623913"/>
                <a:ext cx="33549" cy="2160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44"/>
                  <a:gd name="f4" fmla="val 1767"/>
                  <a:gd name="f5" fmla="val 750"/>
                  <a:gd name="f6" fmla="val 1"/>
                  <a:gd name="f7" fmla="val 477"/>
                  <a:gd name="f8" fmla="val 220"/>
                  <a:gd name="f9" fmla="val 121"/>
                  <a:gd name="f10" fmla="val 54"/>
                  <a:gd name="f11" fmla="val 287"/>
                  <a:gd name="f12" fmla="val 33"/>
                  <a:gd name="f13" fmla="val 373"/>
                  <a:gd name="f14" fmla="val 82"/>
                  <a:gd name="f15" fmla="val 95"/>
                  <a:gd name="f16" fmla="val 108"/>
                  <a:gd name="f17" fmla="val 368"/>
                  <a:gd name="f18" fmla="val 122"/>
                  <a:gd name="f19" fmla="val 354"/>
                  <a:gd name="f20" fmla="val 221"/>
                  <a:gd name="f21" fmla="val 271"/>
                  <a:gd name="f22" fmla="val 412"/>
                  <a:gd name="f23" fmla="val 214"/>
                  <a:gd name="f24" fmla="val 598"/>
                  <a:gd name="f25" fmla="val 713"/>
                  <a:gd name="f26" fmla="val 826"/>
                  <a:gd name="f27" fmla="val 236"/>
                  <a:gd name="f28" fmla="val 928"/>
                  <a:gd name="f29" fmla="val 1130"/>
                  <a:gd name="f30" fmla="val 422"/>
                  <a:gd name="f31" fmla="val 1332"/>
                  <a:gd name="f32" fmla="val 556"/>
                  <a:gd name="f33" fmla="val 1533"/>
                  <a:gd name="f34" fmla="val 691"/>
                  <a:gd name="f35" fmla="val 1735"/>
                  <a:gd name="f36" fmla="val 892"/>
                  <a:gd name="f37" fmla="val 1937"/>
                  <a:gd name="f38" fmla="val 1027"/>
                  <a:gd name="f39" fmla="val 2071"/>
                  <a:gd name="f40" fmla="val 1228"/>
                  <a:gd name="f41" fmla="val 2206"/>
                  <a:gd name="f42" fmla="val 1296"/>
                  <a:gd name="f43" fmla="val 2273"/>
                  <a:gd name="f44" fmla="val 1430"/>
                  <a:gd name="f45" fmla="val 2340"/>
                  <a:gd name="f46" fmla="val 1497"/>
                  <a:gd name="f47" fmla="val 2407"/>
                  <a:gd name="f48" fmla="val 1632"/>
                  <a:gd name="f49" fmla="val 2542"/>
                  <a:gd name="f50" fmla="val 1699"/>
                  <a:gd name="f51" fmla="val 2609"/>
                  <a:gd name="f52" fmla="val 1766"/>
                  <a:gd name="f53" fmla="val 2676"/>
                  <a:gd name="f54" fmla="val 1565"/>
                  <a:gd name="f55" fmla="val 1363"/>
                  <a:gd name="f56" fmla="val 1094"/>
                  <a:gd name="f57" fmla="val 2138"/>
                  <a:gd name="f58" fmla="val 758"/>
                  <a:gd name="f59" fmla="val 623"/>
                  <a:gd name="f60" fmla="val 1668"/>
                  <a:gd name="f61" fmla="val 1466"/>
                  <a:gd name="f62" fmla="val 1197"/>
                  <a:gd name="f63" fmla="val 86"/>
                  <a:gd name="f64" fmla="val 18"/>
                  <a:gd name="f65" fmla="val 869"/>
                  <a:gd name="f66" fmla="val 6"/>
                  <a:gd name="f67" fmla="val 809"/>
                  <a:gd name="f68" fmla="*/ f0 1 2744"/>
                  <a:gd name="f69" fmla="*/ f1 1 1767"/>
                  <a:gd name="f70" fmla="val f2"/>
                  <a:gd name="f71" fmla="val f3"/>
                  <a:gd name="f72" fmla="val f4"/>
                  <a:gd name="f73" fmla="+- f72 0 f70"/>
                  <a:gd name="f74" fmla="+- f71 0 f70"/>
                  <a:gd name="f75" fmla="*/ f74 1 2744"/>
                  <a:gd name="f76" fmla="*/ f73 1 1767"/>
                  <a:gd name="f77" fmla="*/ f70 1 f75"/>
                  <a:gd name="f78" fmla="*/ f71 1 f75"/>
                  <a:gd name="f79" fmla="*/ f70 1 f76"/>
                  <a:gd name="f80" fmla="*/ f72 1 f76"/>
                  <a:gd name="f81" fmla="*/ f77 f68 1"/>
                  <a:gd name="f82" fmla="*/ f78 f68 1"/>
                  <a:gd name="f83" fmla="*/ f80 f69 1"/>
                  <a:gd name="f84" fmla="*/ f79 f6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1" t="f84" r="f82" b="f83"/>
                <a:pathLst>
                  <a:path w="2744" h="1767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6" y="f11"/>
                      <a:pt x="f12" y="f13"/>
                      <a:pt x="f14" y="f13"/>
                    </a:cubicBezTo>
                    <a:cubicBezTo>
                      <a:pt x="f15" y="f13"/>
                      <a:pt x="f16" y="f17"/>
                      <a:pt x="f18" y="f19"/>
                    </a:cubicBezTo>
                    <a:lnTo>
                      <a:pt x="f10" y="f19"/>
                    </a:lnTo>
                    <a:cubicBezTo>
                      <a:pt x="f20" y="f21"/>
                      <a:pt x="f22" y="f23"/>
                      <a:pt x="f24" y="f23"/>
                    </a:cubicBezTo>
                    <a:cubicBezTo>
                      <a:pt x="f25" y="f23"/>
                      <a:pt x="f26" y="f27"/>
                      <a:pt x="f28" y="f11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7" y="f48"/>
                      <a:pt x="f49" y="f50"/>
                      <a:pt x="f51" y="f52"/>
                    </a:cubicBezTo>
                    <a:cubicBezTo>
                      <a:pt x="f53" y="f52"/>
                      <a:pt x="f3" y="f52"/>
                      <a:pt x="f3" y="f50"/>
                    </a:cubicBezTo>
                    <a:cubicBezTo>
                      <a:pt x="f53" y="f54"/>
                      <a:pt x="f53" y="f44"/>
                      <a:pt x="f49" y="f55"/>
                    </a:cubicBezTo>
                    <a:cubicBezTo>
                      <a:pt x="f49" y="f40"/>
                      <a:pt x="f47" y="f56"/>
                      <a:pt x="f45" y="f38"/>
                    </a:cubicBezTo>
                    <a:cubicBezTo>
                      <a:pt x="f57" y="f58"/>
                      <a:pt x="f37" y="f59"/>
                      <a:pt x="f60" y="f30"/>
                    </a:cubicBezTo>
                    <a:cubicBezTo>
                      <a:pt x="f61" y="f8"/>
                      <a:pt x="f62" y="f63"/>
                      <a:pt x="f28" y="f64"/>
                    </a:cubicBezTo>
                    <a:cubicBezTo>
                      <a:pt x="f65" y="f66"/>
                      <a:pt x="f67" y="f6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6" name="Google Shape;3260;p99">
                <a:extLst>
                  <a:ext uri="{FF2B5EF4-FFF2-40B4-BE49-F238E27FC236}">
                    <a16:creationId xmlns:a16="http://schemas.microsoft.com/office/drawing/2014/main" id="{1AD0DE63-77A6-380B-79D5-E205DF574EC8}"/>
                  </a:ext>
                </a:extLst>
              </p:cNvPr>
              <p:cNvSpPr/>
              <p:nvPr/>
            </p:nvSpPr>
            <p:spPr>
              <a:xfrm>
                <a:off x="6539816" y="3609008"/>
                <a:ext cx="32671" cy="1874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72"/>
                  <a:gd name="f4" fmla="val 1533"/>
                  <a:gd name="f5" fmla="val 592"/>
                  <a:gd name="f6" fmla="val 1"/>
                  <a:gd name="f7" fmla="val 399"/>
                  <a:gd name="f8" fmla="val 215"/>
                  <a:gd name="f9" fmla="val 63"/>
                  <a:gd name="f10" fmla="val 68"/>
                  <a:gd name="f11" fmla="val 162"/>
                  <a:gd name="f12" fmla="val 229"/>
                  <a:gd name="f13" fmla="val 135"/>
                  <a:gd name="f14" fmla="val 236"/>
                  <a:gd name="f15" fmla="val 195"/>
                  <a:gd name="f16" fmla="val 353"/>
                  <a:gd name="f17" fmla="val 178"/>
                  <a:gd name="f18" fmla="val 471"/>
                  <a:gd name="f19" fmla="val 589"/>
                  <a:gd name="f20" fmla="val 706"/>
                  <a:gd name="f21" fmla="val 807"/>
                  <a:gd name="f22" fmla="val 1076"/>
                  <a:gd name="f23" fmla="val 296"/>
                  <a:gd name="f24" fmla="val 1278"/>
                  <a:gd name="f25" fmla="val 431"/>
                  <a:gd name="f26" fmla="val 1480"/>
                  <a:gd name="f27" fmla="val 565"/>
                  <a:gd name="f28" fmla="val 1681"/>
                  <a:gd name="f29" fmla="val 699"/>
                  <a:gd name="f30" fmla="val 1883"/>
                  <a:gd name="f31" fmla="val 834"/>
                  <a:gd name="f32" fmla="val 2017"/>
                  <a:gd name="f33" fmla="val 968"/>
                  <a:gd name="f34" fmla="val 2085"/>
                  <a:gd name="f35" fmla="val 1036"/>
                  <a:gd name="f36" fmla="val 2152"/>
                  <a:gd name="f37" fmla="val 1170"/>
                  <a:gd name="f38" fmla="val 2286"/>
                  <a:gd name="f39" fmla="val 1237"/>
                  <a:gd name="f40" fmla="val 2353"/>
                  <a:gd name="f41" fmla="val 1305"/>
                  <a:gd name="f42" fmla="val 2421"/>
                  <a:gd name="f43" fmla="val 1439"/>
                  <a:gd name="f44" fmla="val 2488"/>
                  <a:gd name="f45" fmla="val 1506"/>
                  <a:gd name="f46" fmla="val 2506"/>
                  <a:gd name="f47" fmla="val 1524"/>
                  <a:gd name="f48" fmla="val 2529"/>
                  <a:gd name="f49" fmla="val 2551"/>
                  <a:gd name="f50" fmla="val 2613"/>
                  <a:gd name="f51" fmla="val 1470"/>
                  <a:gd name="f52" fmla="val 2622"/>
                  <a:gd name="f53" fmla="val 1372"/>
                  <a:gd name="f54" fmla="val 2555"/>
                  <a:gd name="f55" fmla="val 1103"/>
                  <a:gd name="f56" fmla="val 901"/>
                  <a:gd name="f57" fmla="val 2219"/>
                  <a:gd name="f58" fmla="val 767"/>
                  <a:gd name="f59" fmla="val 632"/>
                  <a:gd name="f60" fmla="val 1748"/>
                  <a:gd name="f61" fmla="val 1547"/>
                  <a:gd name="f62" fmla="val 1345"/>
                  <a:gd name="f63" fmla="val 27"/>
                  <a:gd name="f64" fmla="val 735"/>
                  <a:gd name="f65" fmla="val 9"/>
                  <a:gd name="f66" fmla="val 663"/>
                  <a:gd name="f67" fmla="*/ f0 1 2672"/>
                  <a:gd name="f68" fmla="*/ f1 1 1533"/>
                  <a:gd name="f69" fmla="val f2"/>
                  <a:gd name="f70" fmla="val f3"/>
                  <a:gd name="f71" fmla="val f4"/>
                  <a:gd name="f72" fmla="+- f71 0 f69"/>
                  <a:gd name="f73" fmla="+- f70 0 f69"/>
                  <a:gd name="f74" fmla="*/ f73 1 2672"/>
                  <a:gd name="f75" fmla="*/ f72 1 1533"/>
                  <a:gd name="f76" fmla="*/ f69 1 f74"/>
                  <a:gd name="f77" fmla="*/ f70 1 f74"/>
                  <a:gd name="f78" fmla="*/ f69 1 f75"/>
                  <a:gd name="f79" fmla="*/ f71 1 f75"/>
                  <a:gd name="f80" fmla="*/ f76 f67 1"/>
                  <a:gd name="f81" fmla="*/ f77 f67 1"/>
                  <a:gd name="f82" fmla="*/ f79 f68 1"/>
                  <a:gd name="f83" fmla="*/ f78 f6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0" t="f83" r="f81" b="f82"/>
                <a:pathLst>
                  <a:path w="2672" h="153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2" y="f11"/>
                      <a:pt x="f10" y="f12"/>
                      <a:pt x="f10" y="f12"/>
                    </a:cubicBezTo>
                    <a:lnTo>
                      <a:pt x="f13" y="f12"/>
                    </a:lnTo>
                    <a:cubicBezTo>
                      <a:pt x="f14" y="f15"/>
                      <a:pt x="f16" y="f17"/>
                      <a:pt x="f18" y="f17"/>
                    </a:cubicBezTo>
                    <a:cubicBezTo>
                      <a:pt x="f19" y="f17"/>
                      <a:pt x="f20" y="f15"/>
                      <a:pt x="f21" y="f12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46" y="f47"/>
                      <a:pt x="f48" y="f4"/>
                      <a:pt x="f49" y="f4"/>
                    </a:cubicBezTo>
                    <a:cubicBezTo>
                      <a:pt x="f50" y="f4"/>
                      <a:pt x="f3" y="f51"/>
                      <a:pt x="f52" y="f53"/>
                    </a:cubicBezTo>
                    <a:cubicBezTo>
                      <a:pt x="f52" y="f41"/>
                      <a:pt x="f54" y="f37"/>
                      <a:pt x="f44" y="f55"/>
                    </a:cubicBezTo>
                    <a:cubicBezTo>
                      <a:pt x="f40" y="f33"/>
                      <a:pt x="f38" y="f56"/>
                      <a:pt x="f57" y="f58"/>
                    </a:cubicBezTo>
                    <a:cubicBezTo>
                      <a:pt x="f32" y="f59"/>
                      <a:pt x="f60" y="f25"/>
                      <a:pt x="f61" y="f23"/>
                    </a:cubicBezTo>
                    <a:cubicBezTo>
                      <a:pt x="f62" y="f11"/>
                      <a:pt x="f22" y="f63"/>
                      <a:pt x="f21" y="f63"/>
                    </a:cubicBezTo>
                    <a:cubicBezTo>
                      <a:pt x="f64" y="f65"/>
                      <a:pt x="f66" y="f6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7" name="Google Shape;3261;p99">
                <a:extLst>
                  <a:ext uri="{FF2B5EF4-FFF2-40B4-BE49-F238E27FC236}">
                    <a16:creationId xmlns:a16="http://schemas.microsoft.com/office/drawing/2014/main" id="{FE8C947C-BF3D-2826-10E6-2D5A6F6229E9}"/>
                  </a:ext>
                </a:extLst>
              </p:cNvPr>
              <p:cNvSpPr/>
              <p:nvPr/>
            </p:nvSpPr>
            <p:spPr>
              <a:xfrm>
                <a:off x="6921239" y="2630299"/>
                <a:ext cx="133182" cy="20552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892"/>
                  <a:gd name="f4" fmla="val 16808"/>
                  <a:gd name="f5" fmla="val 6857"/>
                  <a:gd name="f6" fmla="val 1"/>
                  <a:gd name="f7" fmla="val 5647"/>
                  <a:gd name="f8" fmla="val 942"/>
                  <a:gd name="f9" fmla="val 4572"/>
                  <a:gd name="f10" fmla="val 2017"/>
                  <a:gd name="f11" fmla="val 3631"/>
                  <a:gd name="f12" fmla="val 3295"/>
                  <a:gd name="f13" fmla="val 3160"/>
                  <a:gd name="f14" fmla="val 3967"/>
                  <a:gd name="f15" fmla="val 2824"/>
                  <a:gd name="f16" fmla="val 4706"/>
                  <a:gd name="f17" fmla="val 2689"/>
                  <a:gd name="f18" fmla="val 5513"/>
                  <a:gd name="f19" fmla="val 2488"/>
                  <a:gd name="f20" fmla="val 6320"/>
                  <a:gd name="f21" fmla="val 7194"/>
                  <a:gd name="f22" fmla="val 2420"/>
                  <a:gd name="f23" fmla="val 7866"/>
                  <a:gd name="f24" fmla="val 8606"/>
                  <a:gd name="f25" fmla="val 1009"/>
                  <a:gd name="f26" fmla="val 8875"/>
                  <a:gd name="f27" fmla="val 740"/>
                  <a:gd name="f28" fmla="val 9749"/>
                  <a:gd name="f29" fmla="val 471"/>
                  <a:gd name="f30" fmla="val 10824"/>
                  <a:gd name="f31" fmla="val 11900"/>
                  <a:gd name="f32" fmla="val 1479"/>
                  <a:gd name="f33" fmla="val 12908"/>
                  <a:gd name="f34" fmla="val 1143"/>
                  <a:gd name="f35" fmla="val 13513"/>
                  <a:gd name="f36" fmla="val 14387"/>
                  <a:gd name="f37" fmla="val 404"/>
                  <a:gd name="f38" fmla="val 10421"/>
                  <a:gd name="f39" fmla="val 16337"/>
                  <a:gd name="f40" fmla="val 10219"/>
                  <a:gd name="f41" fmla="val 15127"/>
                  <a:gd name="f42" fmla="val 10152"/>
                  <a:gd name="f43" fmla="val 13917"/>
                  <a:gd name="f44" fmla="val 12639"/>
                  <a:gd name="f45" fmla="val 10689"/>
                  <a:gd name="f46" fmla="val 11362"/>
                  <a:gd name="f47" fmla="val 10891"/>
                  <a:gd name="f48" fmla="val 9883"/>
                  <a:gd name="f49" fmla="val 8471"/>
                  <a:gd name="f50" fmla="val 10488"/>
                  <a:gd name="f51" fmla="val 7799"/>
                  <a:gd name="f52" fmla="val 9950"/>
                  <a:gd name="f53" fmla="val 6589"/>
                  <a:gd name="f54" fmla="val 8807"/>
                  <a:gd name="f55" fmla="val 4505"/>
                  <a:gd name="f56" fmla="val 8673"/>
                  <a:gd name="f57" fmla="val 4101"/>
                  <a:gd name="f58" fmla="val 8404"/>
                  <a:gd name="f59" fmla="val 3765"/>
                  <a:gd name="f60" fmla="val 8135"/>
                  <a:gd name="f61" fmla="val 3429"/>
                  <a:gd name="f62" fmla="val 7530"/>
                  <a:gd name="f63" fmla="val 2891"/>
                  <a:gd name="f64" fmla="val 2690"/>
                  <a:gd name="f65" fmla="val 6521"/>
                  <a:gd name="f66" fmla="val 2354"/>
                  <a:gd name="f67" fmla="val 5782"/>
                  <a:gd name="f68" fmla="val 5042"/>
                  <a:gd name="f69" fmla="val 1748"/>
                  <a:gd name="f70" fmla="*/ f0 1 10892"/>
                  <a:gd name="f71" fmla="*/ f1 1 16808"/>
                  <a:gd name="f72" fmla="val f2"/>
                  <a:gd name="f73" fmla="val f3"/>
                  <a:gd name="f74" fmla="val f4"/>
                  <a:gd name="f75" fmla="+- f74 0 f72"/>
                  <a:gd name="f76" fmla="+- f73 0 f72"/>
                  <a:gd name="f77" fmla="*/ f76 1 10892"/>
                  <a:gd name="f78" fmla="*/ f75 1 16808"/>
                  <a:gd name="f79" fmla="*/ f72 1 f77"/>
                  <a:gd name="f80" fmla="*/ f73 1 f77"/>
                  <a:gd name="f81" fmla="*/ f72 1 f78"/>
                  <a:gd name="f82" fmla="*/ f74 1 f78"/>
                  <a:gd name="f83" fmla="*/ f79 f70 1"/>
                  <a:gd name="f84" fmla="*/ f80 f70 1"/>
                  <a:gd name="f85" fmla="*/ f82 f71 1"/>
                  <a:gd name="f86" fmla="*/ f8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3" t="f86" r="f84" b="f85"/>
                <a:pathLst>
                  <a:path w="10892" h="16808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15" y="f21"/>
                      <a:pt x="f22" y="f23"/>
                    </a:cubicBezTo>
                    <a:cubicBezTo>
                      <a:pt x="f10" y="f24"/>
                      <a:pt x="f25" y="f26"/>
                      <a:pt x="f27" y="f28"/>
                    </a:cubicBezTo>
                    <a:cubicBezTo>
                      <a:pt x="f29" y="f30"/>
                      <a:pt x="f10" y="f31"/>
                      <a:pt x="f32" y="f33"/>
                    </a:cubicBezTo>
                    <a:cubicBezTo>
                      <a:pt x="f34" y="f35"/>
                      <a:pt x="f2" y="f36"/>
                      <a:pt x="f37" y="f4"/>
                    </a:cubicBezTo>
                    <a:lnTo>
                      <a:pt x="f38" y="f39"/>
                    </a:lnTo>
                    <a:cubicBezTo>
                      <a:pt x="f40" y="f41"/>
                      <a:pt x="f42" y="f43"/>
                      <a:pt x="f42" y="f44"/>
                    </a:cubicBezTo>
                    <a:cubicBezTo>
                      <a:pt x="f45" y="f46"/>
                      <a:pt x="f47" y="f48"/>
                      <a:pt x="f45" y="f49"/>
                    </a:cubicBezTo>
                    <a:cubicBezTo>
                      <a:pt x="f50" y="f51"/>
                      <a:pt x="f40" y="f21"/>
                      <a:pt x="f52" y="f53"/>
                    </a:cubicBezTo>
                    <a:lnTo>
                      <a:pt x="f54" y="f55"/>
                    </a:lnTo>
                    <a:cubicBezTo>
                      <a:pt x="f56" y="f57"/>
                      <a:pt x="f58" y="f59"/>
                      <a:pt x="f60" y="f61"/>
                    </a:cubicBezTo>
                    <a:cubicBezTo>
                      <a:pt x="f23" y="f13"/>
                      <a:pt x="f62" y="f63"/>
                      <a:pt x="f21" y="f64"/>
                    </a:cubicBezTo>
                    <a:cubicBezTo>
                      <a:pt x="f65" y="f66"/>
                      <a:pt x="f67" y="f10"/>
                      <a:pt x="f68" y="f69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8" name="Google Shape;3262;p99">
                <a:extLst>
                  <a:ext uri="{FF2B5EF4-FFF2-40B4-BE49-F238E27FC236}">
                    <a16:creationId xmlns:a16="http://schemas.microsoft.com/office/drawing/2014/main" id="{A8F4A985-5CBE-A469-B233-922F6C0631AD}"/>
                  </a:ext>
                </a:extLst>
              </p:cNvPr>
              <p:cNvSpPr/>
              <p:nvPr/>
            </p:nvSpPr>
            <p:spPr>
              <a:xfrm>
                <a:off x="7016593" y="2737164"/>
                <a:ext cx="124148" cy="13283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153"/>
                  <a:gd name="f4" fmla="val 10864"/>
                  <a:gd name="f5" fmla="val 9211"/>
                  <a:gd name="f6" fmla="val 404"/>
                  <a:gd name="f7" fmla="val 5378"/>
                  <a:gd name="f8" fmla="val 1"/>
                  <a:gd name="f9" fmla="val 9412"/>
                  <a:gd name="f10" fmla="val 1295"/>
                  <a:gd name="f11" fmla="val 10477"/>
                  <a:gd name="f12" fmla="val 3205"/>
                  <a:gd name="f13" fmla="val 5025"/>
                  <a:gd name="f14" fmla="val 7458"/>
                  <a:gd name="f15" fmla="val 9729"/>
                  <a:gd name="f16" fmla="val 10172"/>
                  <a:gd name="f17" fmla="val 10152"/>
                  <a:gd name="f18" fmla="val 9479"/>
                  <a:gd name="f19" fmla="*/ f0 1 10153"/>
                  <a:gd name="f20" fmla="*/ f1 1 10864"/>
                  <a:gd name="f21" fmla="val f2"/>
                  <a:gd name="f22" fmla="val f3"/>
                  <a:gd name="f23" fmla="val f4"/>
                  <a:gd name="f24" fmla="+- f23 0 f21"/>
                  <a:gd name="f25" fmla="+- f22 0 f21"/>
                  <a:gd name="f26" fmla="*/ f25 1 10153"/>
                  <a:gd name="f27" fmla="*/ f24 1 10864"/>
                  <a:gd name="f28" fmla="*/ f21 1 f26"/>
                  <a:gd name="f29" fmla="*/ f22 1 f26"/>
                  <a:gd name="f30" fmla="*/ f21 1 f27"/>
                  <a:gd name="f31" fmla="*/ f23 1 f27"/>
                  <a:gd name="f32" fmla="*/ f28 f19 1"/>
                  <a:gd name="f33" fmla="*/ f29 f19 1"/>
                  <a:gd name="f34" fmla="*/ f31 f20 1"/>
                  <a:gd name="f35" fmla="*/ f30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2" t="f35" r="f33" b="f34"/>
                <a:pathLst>
                  <a:path w="10153" h="10864">
                    <a:moveTo>
                      <a:pt x="f5" y="f2"/>
                    </a:moveTo>
                    <a:lnTo>
                      <a:pt x="f6" y="f7"/>
                    </a:lnTo>
                    <a:lnTo>
                      <a:pt x="f8" y="f9"/>
                    </a:lnTo>
                    <a:cubicBezTo>
                      <a:pt x="f10" y="f11"/>
                      <a:pt x="f12" y="f4"/>
                      <a:pt x="f13" y="f4"/>
                    </a:cubicBezTo>
                    <a:cubicBezTo>
                      <a:pt x="f14" y="f4"/>
                      <a:pt x="f15" y="f16"/>
                      <a:pt x="f17" y="f18"/>
                    </a:cubicBez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9" name="Google Shape;3263;p99">
                <a:extLst>
                  <a:ext uri="{FF2B5EF4-FFF2-40B4-BE49-F238E27FC236}">
                    <a16:creationId xmlns:a16="http://schemas.microsoft.com/office/drawing/2014/main" id="{6324684E-EDA3-06FA-960F-71112BD3B786}"/>
                  </a:ext>
                </a:extLst>
              </p:cNvPr>
              <p:cNvSpPr/>
              <p:nvPr/>
            </p:nvSpPr>
            <p:spPr>
              <a:xfrm>
                <a:off x="6968093" y="2625772"/>
                <a:ext cx="164409" cy="19145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446"/>
                  <a:gd name="f4" fmla="val 15657"/>
                  <a:gd name="f5" fmla="val 5693"/>
                  <a:gd name="f6" fmla="val 1"/>
                  <a:gd name="f7" fmla="val 3545"/>
                  <a:gd name="f8" fmla="val 1574"/>
                  <a:gd name="f9" fmla="val 1161"/>
                  <a:gd name="f10" fmla="val 538"/>
                  <a:gd name="f11" fmla="val 3060"/>
                  <a:gd name="f12" fmla="val 4337"/>
                  <a:gd name="f13" fmla="val 605"/>
                  <a:gd name="f14" fmla="val 6219"/>
                  <a:gd name="f15" fmla="val 941"/>
                  <a:gd name="f16" fmla="val 8236"/>
                  <a:gd name="f17" fmla="val 1009"/>
                  <a:gd name="f18" fmla="val 10186"/>
                  <a:gd name="f19" fmla="val 11261"/>
                  <a:gd name="f20" fmla="val 1143"/>
                  <a:gd name="f21" fmla="val 12337"/>
                  <a:gd name="f22" fmla="val 1479"/>
                  <a:gd name="f23" fmla="val 13346"/>
                  <a:gd name="f24" fmla="val 2238"/>
                  <a:gd name="f25" fmla="val 14995"/>
                  <a:gd name="f26" fmla="val 3774"/>
                  <a:gd name="f27" fmla="val 5412"/>
                  <a:gd name="f28" fmla="val 7112"/>
                  <a:gd name="f29" fmla="val 8920"/>
                  <a:gd name="f30" fmla="val 14945"/>
                  <a:gd name="f31" fmla="val 10084"/>
                  <a:gd name="f32" fmla="val 13883"/>
                  <a:gd name="f33" fmla="val 12639"/>
                  <a:gd name="f34" fmla="val 11598"/>
                  <a:gd name="f35" fmla="val 7900"/>
                  <a:gd name="f36" fmla="val 12236"/>
                  <a:gd name="f37" fmla="val 4740"/>
                  <a:gd name="f38" fmla="val 11294"/>
                  <a:gd name="f39" fmla="val 2387"/>
                  <a:gd name="f40" fmla="val 9210"/>
                  <a:gd name="f41" fmla="val 639"/>
                  <a:gd name="f42" fmla="val 6790"/>
                  <a:gd name="f43" fmla="val 102"/>
                  <a:gd name="f44" fmla="val 6422"/>
                  <a:gd name="f45" fmla="val 34"/>
                  <a:gd name="f46" fmla="val 6055"/>
                  <a:gd name="f47" fmla="*/ f0 1 13446"/>
                  <a:gd name="f48" fmla="*/ f1 1 15657"/>
                  <a:gd name="f49" fmla="val f2"/>
                  <a:gd name="f50" fmla="val f3"/>
                  <a:gd name="f51" fmla="val f4"/>
                  <a:gd name="f52" fmla="+- f51 0 f49"/>
                  <a:gd name="f53" fmla="+- f50 0 f49"/>
                  <a:gd name="f54" fmla="*/ f53 1 13446"/>
                  <a:gd name="f55" fmla="*/ f52 1 15657"/>
                  <a:gd name="f56" fmla="*/ f49 1 f54"/>
                  <a:gd name="f57" fmla="*/ f50 1 f54"/>
                  <a:gd name="f58" fmla="*/ f49 1 f55"/>
                  <a:gd name="f59" fmla="*/ f51 1 f55"/>
                  <a:gd name="f60" fmla="*/ f56 f47 1"/>
                  <a:gd name="f61" fmla="*/ f57 f47 1"/>
                  <a:gd name="f62" fmla="*/ f59 f48 1"/>
                  <a:gd name="f63" fmla="*/ f58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0" t="f63" r="f61" b="f62"/>
                <a:pathLst>
                  <a:path w="13446" h="15657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2" y="f12"/>
                    </a:ln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5" y="f19"/>
                      <a:pt x="f20" y="f21"/>
                      <a:pt x="f22" y="f23"/>
                    </a:cubicBezTo>
                    <a:cubicBezTo>
                      <a:pt x="f24" y="f25"/>
                      <a:pt x="f26" y="f4"/>
                      <a:pt x="f27" y="f4"/>
                    </a:cubicBezTo>
                    <a:cubicBezTo>
                      <a:pt x="f28" y="f4"/>
                      <a:pt x="f29" y="f30"/>
                      <a:pt x="f31" y="f32"/>
                    </a:cubicBezTo>
                    <a:cubicBezTo>
                      <a:pt x="f33" y="f34"/>
                      <a:pt x="f3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6"/>
                      <a:pt x="f5" y="f6"/>
                    </a:cubicBez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0" name="Google Shape;3264;p99">
                <a:extLst>
                  <a:ext uri="{FF2B5EF4-FFF2-40B4-BE49-F238E27FC236}">
                    <a16:creationId xmlns:a16="http://schemas.microsoft.com/office/drawing/2014/main" id="{9FD3F007-DE1D-E836-E29B-00D5CA4AF2AE}"/>
                  </a:ext>
                </a:extLst>
              </p:cNvPr>
              <p:cNvSpPr/>
              <p:nvPr/>
            </p:nvSpPr>
            <p:spPr>
              <a:xfrm>
                <a:off x="6908904" y="2563895"/>
                <a:ext cx="333765" cy="25136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296"/>
                  <a:gd name="f4" fmla="val 20558"/>
                  <a:gd name="f5" fmla="val 12923"/>
                  <a:gd name="f6" fmla="val 1"/>
                  <a:gd name="f7" fmla="val 12205"/>
                  <a:gd name="f8" fmla="val 11492"/>
                  <a:gd name="f9" fmla="val 171"/>
                  <a:gd name="f10" fmla="val 10824"/>
                  <a:gd name="f11" fmla="val 524"/>
                  <a:gd name="f12" fmla="val 10152"/>
                  <a:gd name="f13" fmla="val 860"/>
                  <a:gd name="f14" fmla="val 9614"/>
                  <a:gd name="f15" fmla="val 1331"/>
                  <a:gd name="f16" fmla="val 9009"/>
                  <a:gd name="f17" fmla="val 1734"/>
                  <a:gd name="f18" fmla="val 8388"/>
                  <a:gd name="f19" fmla="val 2107"/>
                  <a:gd name="f20" fmla="val 7894"/>
                  <a:gd name="f21" fmla="val 2199"/>
                  <a:gd name="f22" fmla="val 7355"/>
                  <a:gd name="f23" fmla="val 7019"/>
                  <a:gd name="f24" fmla="val 6666"/>
                  <a:gd name="f25" fmla="val 2163"/>
                  <a:gd name="f26" fmla="val 6253"/>
                  <a:gd name="f27" fmla="val 2137"/>
                  <a:gd name="f28" fmla="val 5446"/>
                  <a:gd name="f29" fmla="val 4707"/>
                  <a:gd name="f30" fmla="val 2406"/>
                  <a:gd name="f31" fmla="val 4169"/>
                  <a:gd name="f32" fmla="val 2944"/>
                  <a:gd name="f33" fmla="val 3900"/>
                  <a:gd name="f34" fmla="val 3213"/>
                  <a:gd name="f35" fmla="val 3698"/>
                  <a:gd name="f36" fmla="val 3482"/>
                  <a:gd name="f37" fmla="val 3564"/>
                  <a:gd name="f38" fmla="val 3818"/>
                  <a:gd name="f39" fmla="val 3429"/>
                  <a:gd name="f40" fmla="val 4154"/>
                  <a:gd name="f41" fmla="val 3497"/>
                  <a:gd name="f42" fmla="val 4625"/>
                  <a:gd name="f43" fmla="val 3295"/>
                  <a:gd name="f44" fmla="val 4961"/>
                  <a:gd name="f45" fmla="val 3093"/>
                  <a:gd name="f46" fmla="val 5364"/>
                  <a:gd name="f47" fmla="val 2757"/>
                  <a:gd name="f48" fmla="val 5633"/>
                  <a:gd name="f49" fmla="val 2354"/>
                  <a:gd name="f50" fmla="val 5835"/>
                  <a:gd name="f51" fmla="val 1816"/>
                  <a:gd name="f52" fmla="val 6104"/>
                  <a:gd name="f53" fmla="val 1278"/>
                  <a:gd name="f54" fmla="val 6373"/>
                  <a:gd name="f55" fmla="val 808"/>
                  <a:gd name="f56" fmla="val 6776"/>
                  <a:gd name="f57" fmla="val 270"/>
                  <a:gd name="f58" fmla="val 7381"/>
                  <a:gd name="f59" fmla="val 8188"/>
                  <a:gd name="f60" fmla="val 202"/>
                  <a:gd name="f61" fmla="val 8927"/>
                  <a:gd name="f62" fmla="val 539"/>
                  <a:gd name="f63" fmla="val 9869"/>
                  <a:gd name="f64" fmla="val 10541"/>
                  <a:gd name="f65" fmla="val 2219"/>
                  <a:gd name="f66" fmla="val 10743"/>
                  <a:gd name="f67" fmla="val 2502"/>
                  <a:gd name="f68" fmla="val 10803"/>
                  <a:gd name="f69" fmla="val 2784"/>
                  <a:gd name="f70" fmla="val 10833"/>
                  <a:gd name="f71" fmla="val 3063"/>
                  <a:gd name="f72" fmla="val 3713"/>
                  <a:gd name="f73" fmla="val 4344"/>
                  <a:gd name="f74" fmla="val 10669"/>
                  <a:gd name="f75" fmla="val 4908"/>
                  <a:gd name="f76" fmla="val 10339"/>
                  <a:gd name="f77" fmla="val 10070"/>
                  <a:gd name="f78" fmla="val 5917"/>
                  <a:gd name="f79" fmla="val 9734"/>
                  <a:gd name="f80" fmla="val 6387"/>
                  <a:gd name="f81" fmla="val 9331"/>
                  <a:gd name="f82" fmla="val 6724"/>
                  <a:gd name="f83" fmla="val 9062"/>
                  <a:gd name="f84" fmla="val 7176"/>
                  <a:gd name="f85" fmla="val 8723"/>
                  <a:gd name="f86" fmla="val 7628"/>
                  <a:gd name="f87" fmla="val 8193"/>
                  <a:gd name="f88" fmla="val 8200"/>
                  <a:gd name="f89" fmla="val 8308"/>
                  <a:gd name="f90" fmla="val 8421"/>
                  <a:gd name="f91" fmla="val 8212"/>
                  <a:gd name="f92" fmla="val 8539"/>
                  <a:gd name="f93" fmla="val 8255"/>
                  <a:gd name="f94" fmla="val 8740"/>
                  <a:gd name="f95" fmla="val 8390"/>
                  <a:gd name="f96" fmla="val 8942"/>
                  <a:gd name="f97" fmla="val 8524"/>
                  <a:gd name="f98" fmla="val 9144"/>
                  <a:gd name="f99" fmla="val 8726"/>
                  <a:gd name="f100" fmla="val 9456"/>
                  <a:gd name="f101" fmla="val 8944"/>
                  <a:gd name="f102" fmla="val 9826"/>
                  <a:gd name="f103" fmla="val 9047"/>
                  <a:gd name="f104" fmla="val 10194"/>
                  <a:gd name="f105" fmla="val 10618"/>
                  <a:gd name="f106" fmla="val 11038"/>
                  <a:gd name="f107" fmla="val 8910"/>
                  <a:gd name="f108" fmla="val 11362"/>
                  <a:gd name="f109" fmla="val 8658"/>
                  <a:gd name="f110" fmla="val 11749"/>
                  <a:gd name="f111" fmla="val 8272"/>
                  <a:gd name="f112" fmla="val 12180"/>
                  <a:gd name="f113" fmla="val 7614"/>
                  <a:gd name="f114" fmla="val 12769"/>
                  <a:gd name="f115" fmla="val 12897"/>
                  <a:gd name="f116" fmla="val 13033"/>
                  <a:gd name="f117" fmla="val 7645"/>
                  <a:gd name="f118" fmla="val 13177"/>
                  <a:gd name="f119" fmla="val 7717"/>
                  <a:gd name="f120" fmla="val 13446"/>
                  <a:gd name="f121" fmla="val 7986"/>
                  <a:gd name="f122" fmla="val 13648"/>
                  <a:gd name="f123" fmla="val 8322"/>
                  <a:gd name="f124" fmla="val 13783"/>
                  <a:gd name="f125" fmla="val 13850"/>
                  <a:gd name="f126" fmla="val 9264"/>
                  <a:gd name="f127" fmla="val 14119"/>
                  <a:gd name="f128" fmla="val 9801"/>
                  <a:gd name="f129" fmla="val 14388"/>
                  <a:gd name="f130" fmla="val 10272"/>
                  <a:gd name="f131" fmla="val 14858"/>
                  <a:gd name="f132" fmla="val 15329"/>
                  <a:gd name="f133" fmla="val 11146"/>
                  <a:gd name="f134" fmla="val 15934"/>
                  <a:gd name="f135" fmla="val 11482"/>
                  <a:gd name="f136" fmla="val 17009"/>
                  <a:gd name="f137" fmla="val 12020"/>
                  <a:gd name="f138" fmla="val 17749"/>
                  <a:gd name="f139" fmla="val 13028"/>
                  <a:gd name="f140" fmla="val 18018"/>
                  <a:gd name="f141" fmla="val 14171"/>
                  <a:gd name="f142" fmla="val 18152"/>
                  <a:gd name="f143" fmla="val 15045"/>
                  <a:gd name="f144" fmla="val 15919"/>
                  <a:gd name="f145" fmla="val 17614"/>
                  <a:gd name="f146" fmla="val 16659"/>
                  <a:gd name="f147" fmla="val 16942"/>
                  <a:gd name="f148" fmla="val 17869"/>
                  <a:gd name="f149" fmla="val 17278"/>
                  <a:gd name="f150" fmla="val 26220"/>
                  <a:gd name="f151" fmla="val 19482"/>
                  <a:gd name="f152" fmla="val 27295"/>
                  <a:gd name="f153" fmla="val 15785"/>
                  <a:gd name="f154" fmla="val 25547"/>
                  <a:gd name="f155" fmla="val 13566"/>
                  <a:gd name="f156" fmla="val 24942"/>
                  <a:gd name="f157" fmla="val 12894"/>
                  <a:gd name="f158" fmla="val 24472"/>
                  <a:gd name="f159" fmla="val 12222"/>
                  <a:gd name="f160" fmla="val 23934"/>
                  <a:gd name="f161" fmla="val 11549"/>
                  <a:gd name="f162" fmla="val 23127"/>
                  <a:gd name="f163" fmla="val 10137"/>
                  <a:gd name="f164" fmla="val 23329"/>
                  <a:gd name="f165" fmla="val 22657"/>
                  <a:gd name="f166" fmla="val 6911"/>
                  <a:gd name="f167" fmla="val 22320"/>
                  <a:gd name="f168" fmla="val 21715"/>
                  <a:gd name="f169" fmla="val 5499"/>
                  <a:gd name="f170" fmla="val 20976"/>
                  <a:gd name="f171" fmla="val 5028"/>
                  <a:gd name="f172" fmla="val 20505"/>
                  <a:gd name="f173" fmla="val 4759"/>
                  <a:gd name="f174" fmla="val 19967"/>
                  <a:gd name="f175" fmla="val 19497"/>
                  <a:gd name="f176" fmla="val 4289"/>
                  <a:gd name="f177" fmla="val 18757"/>
                  <a:gd name="f178" fmla="val 3684"/>
                  <a:gd name="f179" fmla="val 3079"/>
                  <a:gd name="f180" fmla="val 17547"/>
                  <a:gd name="f181" fmla="val 2339"/>
                  <a:gd name="f182" fmla="val 16741"/>
                  <a:gd name="f183" fmla="val 15665"/>
                  <a:gd name="f184" fmla="val 658"/>
                  <a:gd name="f185" fmla="val 14455"/>
                  <a:gd name="f186" fmla="val 255"/>
                  <a:gd name="f187" fmla="val 13951"/>
                  <a:gd name="f188" fmla="val 87"/>
                  <a:gd name="f189" fmla="val 13436"/>
                  <a:gd name="f190" fmla="*/ f0 1 27296"/>
                  <a:gd name="f191" fmla="*/ f1 1 20558"/>
                  <a:gd name="f192" fmla="val f2"/>
                  <a:gd name="f193" fmla="val f3"/>
                  <a:gd name="f194" fmla="val f4"/>
                  <a:gd name="f195" fmla="+- f194 0 f192"/>
                  <a:gd name="f196" fmla="+- f193 0 f192"/>
                  <a:gd name="f197" fmla="*/ f196 1 27296"/>
                  <a:gd name="f198" fmla="*/ f195 1 20558"/>
                  <a:gd name="f199" fmla="*/ f192 1 f197"/>
                  <a:gd name="f200" fmla="*/ f193 1 f197"/>
                  <a:gd name="f201" fmla="*/ f192 1 f198"/>
                  <a:gd name="f202" fmla="*/ f194 1 f198"/>
                  <a:gd name="f203" fmla="*/ f199 f190 1"/>
                  <a:gd name="f204" fmla="*/ f200 f190 1"/>
                  <a:gd name="f205" fmla="*/ f202 f191 1"/>
                  <a:gd name="f206" fmla="*/ f201 f19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3" t="f206" r="f204" b="f205"/>
                <a:pathLst>
                  <a:path w="27296" h="20558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1"/>
                    </a:cubicBezTo>
                    <a:cubicBezTo>
                      <a:pt x="f23" y="f21"/>
                      <a:pt x="f24" y="f25"/>
                      <a:pt x="f26" y="f27"/>
                    </a:cubicBezTo>
                    <a:cubicBezTo>
                      <a:pt x="f28" y="f27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53" y="f54"/>
                      <a:pt x="f55" y="f56"/>
                    </a:cubicBezTo>
                    <a:cubicBezTo>
                      <a:pt x="f57" y="f58"/>
                      <a:pt x="f6" y="f59"/>
                      <a:pt x="f60" y="f61"/>
                    </a:cubicBezTo>
                    <a:cubicBezTo>
                      <a:pt x="f62" y="f63"/>
                      <a:pt x="f53" y="f64"/>
                      <a:pt x="f65" y="f66"/>
                    </a:cubicBezTo>
                    <a:cubicBezTo>
                      <a:pt x="f67" y="f68"/>
                      <a:pt x="f69" y="f70"/>
                      <a:pt x="f71" y="f70"/>
                    </a:cubicBezTo>
                    <a:cubicBezTo>
                      <a:pt x="f72" y="f70"/>
                      <a:pt x="f73" y="f74"/>
                      <a:pt x="f75" y="f76"/>
                    </a:cubicBezTo>
                    <a:cubicBezTo>
                      <a:pt x="f28" y="f77"/>
                      <a:pt x="f78" y="f79"/>
                      <a:pt x="f80" y="f81"/>
                    </a:cubicBezTo>
                    <a:lnTo>
                      <a:pt x="f82" y="f83"/>
                    </a:lnTo>
                    <a:cubicBezTo>
                      <a:pt x="f84" y="f85"/>
                      <a:pt x="f86" y="f87"/>
                      <a:pt x="f88" y="f87"/>
                    </a:cubicBezTo>
                    <a:cubicBezTo>
                      <a:pt x="f89" y="f87"/>
                      <a:pt x="f90" y="f91"/>
                      <a:pt x="f92" y="f93"/>
                    </a:cubicBezTo>
                    <a:cubicBezTo>
                      <a:pt x="f94" y="f95"/>
                      <a:pt x="f96" y="f97"/>
                      <a:pt x="f98" y="f99"/>
                    </a:cubicBezTo>
                    <a:cubicBezTo>
                      <a:pt x="f100" y="f101"/>
                      <a:pt x="f102" y="f103"/>
                      <a:pt x="f104" y="f103"/>
                    </a:cubicBezTo>
                    <a:cubicBezTo>
                      <a:pt x="f105" y="f103"/>
                      <a:pt x="f106" y="f107"/>
                      <a:pt x="f108" y="f109"/>
                    </a:cubicBezTo>
                    <a:cubicBezTo>
                      <a:pt x="f110" y="f111"/>
                      <a:pt x="f112" y="f113"/>
                      <a:pt x="f114" y="f113"/>
                    </a:cubicBezTo>
                    <a:cubicBezTo>
                      <a:pt x="f115" y="f113"/>
                      <a:pt x="f116" y="f117"/>
                      <a:pt x="f118" y="f119"/>
                    </a:cubicBezTo>
                    <a:cubicBezTo>
                      <a:pt x="f120" y="f121"/>
                      <a:pt x="f122" y="f123"/>
                      <a:pt x="f124" y="f99"/>
                    </a:cubicBezTo>
                    <a:cubicBezTo>
                      <a:pt x="f125" y="f126"/>
                      <a:pt x="f127" y="f128"/>
                      <a:pt x="f129" y="f130"/>
                    </a:cubicBezTo>
                    <a:cubicBezTo>
                      <a:pt x="f131" y="f66"/>
                      <a:pt x="f132" y="f133"/>
                      <a:pt x="f134" y="f135"/>
                    </a:cubicBezTo>
                    <a:cubicBezTo>
                      <a:pt x="f136" y="f137"/>
                      <a:pt x="f138" y="f139"/>
                      <a:pt x="f140" y="f141"/>
                    </a:cubicBezTo>
                    <a:cubicBezTo>
                      <a:pt x="f142" y="f143"/>
                      <a:pt x="f140" y="f144"/>
                      <a:pt x="f145" y="f146"/>
                    </a:cubicBezTo>
                    <a:cubicBezTo>
                      <a:pt x="f147" y="f148"/>
                      <a:pt x="f149" y="f4"/>
                      <a:pt x="f149" y="f4"/>
                    </a:cubicBezTo>
                    <a:lnTo>
                      <a:pt x="f150" y="f151"/>
                    </a:lnTo>
                    <a:cubicBezTo>
                      <a:pt x="f150" y="f151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95"/>
                      <a:pt x="f165" y="f166"/>
                    </a:cubicBezTo>
                    <a:cubicBezTo>
                      <a:pt x="f167" y="f52"/>
                      <a:pt x="f168" y="f169"/>
                      <a:pt x="f170" y="f171"/>
                    </a:cubicBezTo>
                    <a:cubicBezTo>
                      <a:pt x="f172" y="f173"/>
                      <a:pt x="f174" y="f42"/>
                      <a:pt x="f175" y="f176"/>
                    </a:cubicBezTo>
                    <a:cubicBezTo>
                      <a:pt x="f177" y="f178"/>
                      <a:pt x="f142" y="f179"/>
                      <a:pt x="f180" y="f181"/>
                    </a:cubicBezTo>
                    <a:cubicBezTo>
                      <a:pt x="f182" y="f15"/>
                      <a:pt x="f183" y="f184"/>
                      <a:pt x="f185" y="f186"/>
                    </a:cubicBezTo>
                    <a:cubicBezTo>
                      <a:pt x="f187" y="f188"/>
                      <a:pt x="f189" y="f6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1" name="Google Shape;3265;p99">
                <a:extLst>
                  <a:ext uri="{FF2B5EF4-FFF2-40B4-BE49-F238E27FC236}">
                    <a16:creationId xmlns:a16="http://schemas.microsoft.com/office/drawing/2014/main" id="{C783E2C6-1276-8168-3749-906540293A4C}"/>
                  </a:ext>
                </a:extLst>
              </p:cNvPr>
              <p:cNvSpPr/>
              <p:nvPr/>
            </p:nvSpPr>
            <p:spPr>
              <a:xfrm>
                <a:off x="7107018" y="2699071"/>
                <a:ext cx="42757" cy="66888"/>
              </a:xfrm>
              <a:custGeom>
                <a:avLst/>
                <a:gdLst>
                  <a:gd name="f0" fmla="val 360"/>
                  <a:gd name="f1" fmla="val w"/>
                  <a:gd name="f2" fmla="val h"/>
                  <a:gd name="f3" fmla="val 0"/>
                  <a:gd name="f4" fmla="val 3497"/>
                  <a:gd name="f5" fmla="val 5470"/>
                  <a:gd name="f6" fmla="val 1411"/>
                  <a:gd name="f7" fmla="val 1104"/>
                  <a:gd name="f8" fmla="val 814"/>
                  <a:gd name="f9" fmla="val 99"/>
                  <a:gd name="f10" fmla="val 606"/>
                  <a:gd name="f11" fmla="val 337"/>
                  <a:gd name="f12" fmla="val 629"/>
                  <a:gd name="f13" fmla="val 135"/>
                  <a:gd name="f14" fmla="val 965"/>
                  <a:gd name="f15" fmla="val 1"/>
                  <a:gd name="f16" fmla="val 1301"/>
                  <a:gd name="f17" fmla="val 4864"/>
                  <a:gd name="f18" fmla="val 208"/>
                  <a:gd name="f19" fmla="val 5227"/>
                  <a:gd name="f20" fmla="val 615"/>
                  <a:gd name="f21" fmla="val 1068"/>
                  <a:gd name="f22" fmla="val 1202"/>
                  <a:gd name="f23" fmla="val 1341"/>
                  <a:gd name="f24" fmla="val 5448"/>
                  <a:gd name="f25" fmla="val 1480"/>
                  <a:gd name="f26" fmla="val 5402"/>
                  <a:gd name="f27" fmla="val 2018"/>
                  <a:gd name="f28" fmla="val 5267"/>
                  <a:gd name="f29" fmla="val 2488"/>
                  <a:gd name="f30" fmla="val 2757"/>
                  <a:gd name="f31" fmla="val 4394"/>
                  <a:gd name="f32" fmla="val 3049"/>
                  <a:gd name="f33" fmla="val 3228"/>
                  <a:gd name="f34" fmla="val 1435"/>
                  <a:gd name="f35" fmla="val 2219"/>
                  <a:gd name="f36" fmla="val 225"/>
                  <a:gd name="f37" fmla="val 1883"/>
                  <a:gd name="f38" fmla="val 91"/>
                  <a:gd name="f39" fmla="val 1681"/>
                  <a:gd name="f40" fmla="val 24"/>
                  <a:gd name="f41" fmla="val 1591"/>
                  <a:gd name="f42" fmla="val 9"/>
                  <a:gd name="f43" fmla="val 1500"/>
                  <a:gd name="f44" fmla="*/ f1 1 3497"/>
                  <a:gd name="f45" fmla="*/ f2 1 5470"/>
                  <a:gd name="f46" fmla="val f3"/>
                  <a:gd name="f47" fmla="val f4"/>
                  <a:gd name="f48" fmla="val f5"/>
                  <a:gd name="f49" fmla="+- f48 0 f46"/>
                  <a:gd name="f50" fmla="+- f47 0 f46"/>
                  <a:gd name="f51" fmla="*/ f50 1 3497"/>
                  <a:gd name="f52" fmla="*/ f49 1 5470"/>
                  <a:gd name="f53" fmla="*/ f46 1 f51"/>
                  <a:gd name="f54" fmla="*/ f47 1 f51"/>
                  <a:gd name="f55" fmla="*/ f46 1 f52"/>
                  <a:gd name="f56" fmla="*/ f48 1 f52"/>
                  <a:gd name="f57" fmla="*/ f53 f44 1"/>
                  <a:gd name="f58" fmla="*/ f54 f44 1"/>
                  <a:gd name="f59" fmla="*/ f56 f45 1"/>
                  <a:gd name="f60" fmla="*/ f55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7" t="f60" r="f58" b="f59"/>
                <a:pathLst>
                  <a:path w="3497" h="5470">
                    <a:moveTo>
                      <a:pt x="f6" y="f3"/>
                    </a:moveTo>
                    <a:cubicBezTo>
                      <a:pt x="f7" y="f3"/>
                      <a:pt x="f8" y="f9"/>
                      <a:pt x="f10" y="f0"/>
                    </a:cubicBezTo>
                    <a:cubicBezTo>
                      <a:pt x="f11" y="f12"/>
                      <a:pt x="f13" y="f14"/>
                      <a:pt x="f15" y="f16"/>
                    </a:cubicBezTo>
                    <a:lnTo>
                      <a:pt x="f15" y="f17"/>
                    </a:lnTo>
                    <a:cubicBezTo>
                      <a:pt x="f18" y="f19"/>
                      <a:pt x="f20" y="f5"/>
                      <a:pt x="f21" y="f5"/>
                    </a:cubicBezTo>
                    <a:cubicBezTo>
                      <a:pt x="f22" y="f5"/>
                      <a:pt x="f23" y="f24"/>
                      <a:pt x="f25" y="f26"/>
                    </a:cubicBezTo>
                    <a:cubicBezTo>
                      <a:pt x="f27" y="f28"/>
                      <a:pt x="f29" y="f17"/>
                      <a:pt x="f30" y="f31"/>
                    </a:cubicBezTo>
                    <a:cubicBezTo>
                      <a:pt x="f4" y="f32"/>
                      <a:pt x="f33" y="f34"/>
                      <a:pt x="f35" y="f0"/>
                    </a:cubicBezTo>
                    <a:cubicBezTo>
                      <a:pt x="f27" y="f36"/>
                      <a:pt x="f37" y="f38"/>
                      <a:pt x="f39" y="f40"/>
                    </a:cubicBezTo>
                    <a:cubicBezTo>
                      <a:pt x="f41" y="f42"/>
                      <a:pt x="f43" y="f3"/>
                      <a:pt x="f6" y="f3"/>
                    </a:cubicBez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2" name="Google Shape;3266;p99">
                <a:extLst>
                  <a:ext uri="{FF2B5EF4-FFF2-40B4-BE49-F238E27FC236}">
                    <a16:creationId xmlns:a16="http://schemas.microsoft.com/office/drawing/2014/main" id="{9D4DA608-9C58-87BC-6B00-33F6DD35B945}"/>
                  </a:ext>
                </a:extLst>
              </p:cNvPr>
              <p:cNvSpPr/>
              <p:nvPr/>
            </p:nvSpPr>
            <p:spPr>
              <a:xfrm>
                <a:off x="7019885" y="2775798"/>
                <a:ext cx="89611" cy="4769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329"/>
                  <a:gd name="f4" fmla="val 3901"/>
                  <a:gd name="f5" fmla="val 1"/>
                  <a:gd name="f6" fmla="val 3631"/>
                  <a:gd name="f7" fmla="val 2959"/>
                  <a:gd name="f8" fmla="val 3900"/>
                  <a:gd name="f9" fmla="val 5782"/>
                  <a:gd name="f10" fmla="val 2556"/>
                  <a:gd name="f11" fmla="val 7328"/>
                  <a:gd name="f12" fmla="*/ f0 1 7329"/>
                  <a:gd name="f13" fmla="*/ f1 1 3901"/>
                  <a:gd name="f14" fmla="val f2"/>
                  <a:gd name="f15" fmla="val f3"/>
                  <a:gd name="f16" fmla="val f4"/>
                  <a:gd name="f17" fmla="+- f16 0 f14"/>
                  <a:gd name="f18" fmla="+- f15 0 f14"/>
                  <a:gd name="f19" fmla="*/ f18 1 7329"/>
                  <a:gd name="f20" fmla="*/ f17 1 3901"/>
                  <a:gd name="f21" fmla="*/ f14 1 f19"/>
                  <a:gd name="f22" fmla="*/ f15 1 f19"/>
                  <a:gd name="f23" fmla="*/ f14 1 f20"/>
                  <a:gd name="f24" fmla="*/ f16 1 f20"/>
                  <a:gd name="f25" fmla="*/ f21 f12 1"/>
                  <a:gd name="f26" fmla="*/ f22 f12 1"/>
                  <a:gd name="f27" fmla="*/ f24 f13 1"/>
                  <a:gd name="f28" fmla="*/ f2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7329" h="3901" fill="none">
                    <a:moveTo>
                      <a:pt x="f5" y="f6"/>
                    </a:moveTo>
                    <a:cubicBezTo>
                      <a:pt x="f7" y="f8"/>
                      <a:pt x="f9" y="f10"/>
                      <a:pt x="f11" y="f5"/>
                    </a:cubicBezTo>
                  </a:path>
                </a:pathLst>
              </a:custGeom>
              <a:noFill/>
              <a:ln w="15124" cap="flat">
                <a:solidFill>
                  <a:srgbClr val="E0925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3" name="Google Shape;3267;p99">
                <a:extLst>
                  <a:ext uri="{FF2B5EF4-FFF2-40B4-BE49-F238E27FC236}">
                    <a16:creationId xmlns:a16="http://schemas.microsoft.com/office/drawing/2014/main" id="{BDFAC706-82F0-7EC5-C18A-9E40D0E78D93}"/>
                  </a:ext>
                </a:extLst>
              </p:cNvPr>
              <p:cNvSpPr/>
              <p:nvPr/>
            </p:nvSpPr>
            <p:spPr>
              <a:xfrm>
                <a:off x="7042891" y="2732016"/>
                <a:ext cx="51773" cy="4315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234"/>
                  <a:gd name="f4" fmla="val 3530"/>
                  <a:gd name="f5" fmla="val 2274"/>
                  <a:gd name="f6" fmla="val 1"/>
                  <a:gd name="f7" fmla="val 2190"/>
                  <a:gd name="f8" fmla="val 2104"/>
                  <a:gd name="f9" fmla="val 6"/>
                  <a:gd name="f10" fmla="val 2018"/>
                  <a:gd name="f11" fmla="val 18"/>
                  <a:gd name="f12" fmla="val 472"/>
                  <a:gd name="f13" fmla="val 287"/>
                  <a:gd name="f14" fmla="val 2236"/>
                  <a:gd name="f15" fmla="val 1278"/>
                  <a:gd name="f16" fmla="val 3178"/>
                  <a:gd name="f17" fmla="val 1609"/>
                  <a:gd name="f18" fmla="val 3421"/>
                  <a:gd name="f19" fmla="val 1972"/>
                  <a:gd name="f20" fmla="val 2322"/>
                  <a:gd name="f21" fmla="val 3326"/>
                  <a:gd name="f22" fmla="val 2642"/>
                  <a:gd name="f23" fmla="val 4035"/>
                  <a:gd name="f24" fmla="val 1497"/>
                  <a:gd name="f25" fmla="val 3912"/>
                  <a:gd name="f26" fmla="val 636"/>
                  <a:gd name="f27" fmla="val 3171"/>
                  <a:gd name="f28" fmla="*/ f0 1 4234"/>
                  <a:gd name="f29" fmla="*/ f1 1 3530"/>
                  <a:gd name="f30" fmla="val f2"/>
                  <a:gd name="f31" fmla="val f3"/>
                  <a:gd name="f32" fmla="val f4"/>
                  <a:gd name="f33" fmla="+- f32 0 f30"/>
                  <a:gd name="f34" fmla="+- f31 0 f30"/>
                  <a:gd name="f35" fmla="*/ f34 1 4234"/>
                  <a:gd name="f36" fmla="*/ f33 1 3530"/>
                  <a:gd name="f37" fmla="*/ f30 1 f35"/>
                  <a:gd name="f38" fmla="*/ f31 1 f35"/>
                  <a:gd name="f39" fmla="*/ f30 1 f36"/>
                  <a:gd name="f40" fmla="*/ f32 1 f36"/>
                  <a:gd name="f41" fmla="*/ f37 f28 1"/>
                  <a:gd name="f42" fmla="*/ f38 f28 1"/>
                  <a:gd name="f43" fmla="*/ f40 f29 1"/>
                  <a:gd name="f44" fmla="*/ f3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1" t="f44" r="f42" b="f43"/>
                <a:pathLst>
                  <a:path w="4234" h="3530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6" y="f14"/>
                      <a:pt x="f15" y="f16"/>
                    </a:cubicBezTo>
                    <a:cubicBezTo>
                      <a:pt x="f17" y="f18"/>
                      <a:pt x="f19" y="f4"/>
                      <a:pt x="f20" y="f4"/>
                    </a:cubicBezTo>
                    <a:cubicBezTo>
                      <a:pt x="f21" y="f4"/>
                      <a:pt x="f3" y="f22"/>
                      <a:pt x="f23" y="f24"/>
                    </a:cubicBezTo>
                    <a:cubicBezTo>
                      <a:pt x="f25" y="f26"/>
                      <a:pt x="f27" y="f6"/>
                      <a:pt x="f5" y="f6"/>
                    </a:cubicBezTo>
                    <a:close/>
                  </a:path>
                </a:pathLst>
              </a:custGeom>
              <a:solidFill>
                <a:srgbClr val="F7996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4" name="Google Shape;3268;p99">
                <a:extLst>
                  <a:ext uri="{FF2B5EF4-FFF2-40B4-BE49-F238E27FC236}">
                    <a16:creationId xmlns:a16="http://schemas.microsoft.com/office/drawing/2014/main" id="{11EAE583-A991-8F03-E70F-F50C6A1433E3}"/>
                  </a:ext>
                </a:extLst>
              </p:cNvPr>
              <p:cNvSpPr/>
              <p:nvPr/>
            </p:nvSpPr>
            <p:spPr>
              <a:xfrm>
                <a:off x="6979606" y="2733598"/>
                <a:ext cx="31610" cy="422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585"/>
                  <a:gd name="f4" fmla="val 3452"/>
                  <a:gd name="f5" fmla="val 302"/>
                  <a:gd name="f6" fmla="val 1"/>
                  <a:gd name="f7" fmla="val 206"/>
                  <a:gd name="f8" fmla="val 105"/>
                  <a:gd name="f9" fmla="val 8"/>
                  <a:gd name="f10" fmla="val 23"/>
                  <a:gd name="f11" fmla="val 494"/>
                  <a:gd name="f12" fmla="val 68"/>
                  <a:gd name="f13" fmla="val 964"/>
                  <a:gd name="f14" fmla="val 1435"/>
                  <a:gd name="f15" fmla="val 2107"/>
                  <a:gd name="f16" fmla="val 135"/>
                  <a:gd name="f17" fmla="val 2780"/>
                  <a:gd name="f18" fmla="val 202"/>
                  <a:gd name="f19" fmla="val 404"/>
                  <a:gd name="f20" fmla="val 3195"/>
                  <a:gd name="f21" fmla="val 2317"/>
                  <a:gd name="f22" fmla="*/ f0 1 2585"/>
                  <a:gd name="f23" fmla="*/ f1 1 3452"/>
                  <a:gd name="f24" fmla="val f2"/>
                  <a:gd name="f25" fmla="val f3"/>
                  <a:gd name="f26" fmla="val f4"/>
                  <a:gd name="f27" fmla="+- f26 0 f24"/>
                  <a:gd name="f28" fmla="+- f25 0 f24"/>
                  <a:gd name="f29" fmla="*/ f28 1 2585"/>
                  <a:gd name="f30" fmla="*/ f27 1 3452"/>
                  <a:gd name="f31" fmla="*/ f24 1 f29"/>
                  <a:gd name="f32" fmla="*/ f25 1 f29"/>
                  <a:gd name="f33" fmla="*/ f24 1 f30"/>
                  <a:gd name="f34" fmla="*/ f26 1 f30"/>
                  <a:gd name="f35" fmla="*/ f31 f22 1"/>
                  <a:gd name="f36" fmla="*/ f32 f22 1"/>
                  <a:gd name="f37" fmla="*/ f34 f23 1"/>
                  <a:gd name="f38" fmla="*/ f3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5" t="f38" r="f36" b="f37"/>
                <a:pathLst>
                  <a:path w="2585" h="3452">
                    <a:moveTo>
                      <a:pt x="f5" y="f6"/>
                    </a:moveTo>
                    <a:cubicBezTo>
                      <a:pt x="f7" y="f6"/>
                      <a:pt x="f8" y="f9"/>
                      <a:pt x="f2" y="f10"/>
                    </a:cubicBezTo>
                    <a:cubicBezTo>
                      <a:pt x="f2" y="f11"/>
                      <a:pt x="f12" y="f13"/>
                      <a:pt x="f12" y="f14"/>
                    </a:cubicBezTo>
                    <a:cubicBezTo>
                      <a:pt x="f12" y="f15"/>
                      <a:pt x="f16" y="f17"/>
                      <a:pt x="f18" y="f4"/>
                    </a:cubicBezTo>
                    <a:lnTo>
                      <a:pt x="f19" y="f4"/>
                    </a:lnTo>
                    <a:cubicBezTo>
                      <a:pt x="f3" y="f20"/>
                      <a:pt x="f21" y="f6"/>
                      <a:pt x="f5" y="f6"/>
                    </a:cubicBezTo>
                    <a:close/>
                  </a:path>
                </a:pathLst>
              </a:custGeom>
              <a:solidFill>
                <a:srgbClr val="F7996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5" name="Google Shape;3269;p99">
                <a:extLst>
                  <a:ext uri="{FF2B5EF4-FFF2-40B4-BE49-F238E27FC236}">
                    <a16:creationId xmlns:a16="http://schemas.microsoft.com/office/drawing/2014/main" id="{27E983B8-1072-AAFD-8A5F-904093515041}"/>
                  </a:ext>
                </a:extLst>
              </p:cNvPr>
              <p:cNvSpPr/>
              <p:nvPr/>
            </p:nvSpPr>
            <p:spPr>
              <a:xfrm>
                <a:off x="7044363" y="2683663"/>
                <a:ext cx="37179" cy="1768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041"/>
                  <a:gd name="f4" fmla="val 1446"/>
                  <a:gd name="f5" fmla="val 1351"/>
                  <a:gd name="f6" fmla="val 1363"/>
                  <a:gd name="f7" fmla="val 3036"/>
                  <a:gd name="f8" fmla="val 1376"/>
                  <a:gd name="f9" fmla="val 3029"/>
                  <a:gd name="f10" fmla="val 1387"/>
                  <a:gd name="f11" fmla="val 3033"/>
                  <a:gd name="f12" fmla="val 1397"/>
                  <a:gd name="f13" fmla="val 3037"/>
                  <a:gd name="f14" fmla="val 1408"/>
                  <a:gd name="f15" fmla="val 1418"/>
                  <a:gd name="f16" fmla="val 1275"/>
                  <a:gd name="f17" fmla="val 1146"/>
                  <a:gd name="f18" fmla="val 1018"/>
                  <a:gd name="f19" fmla="val 22"/>
                  <a:gd name="f20" fmla="val 889"/>
                  <a:gd name="f21" fmla="val 74"/>
                  <a:gd name="f22" fmla="val 553"/>
                  <a:gd name="f23" fmla="val 208"/>
                  <a:gd name="f24" fmla="val 352"/>
                  <a:gd name="f25" fmla="val 410"/>
                  <a:gd name="f26" fmla="val 150"/>
                  <a:gd name="f27" fmla="val 679"/>
                  <a:gd name="f28" fmla="val 1"/>
                  <a:gd name="f29" fmla="val 878"/>
                  <a:gd name="f30" fmla="val 183"/>
                  <a:gd name="f31" fmla="val 1114"/>
                  <a:gd name="f32" fmla="val 397"/>
                  <a:gd name="f33" fmla="val 472"/>
                  <a:gd name="f34" fmla="val 551"/>
                  <a:gd name="f35" fmla="val 1085"/>
                  <a:gd name="f36" fmla="val 620"/>
                  <a:gd name="f37" fmla="val 1015"/>
                  <a:gd name="f38" fmla="val 755"/>
                  <a:gd name="f39" fmla="val 813"/>
                  <a:gd name="f40" fmla="val 1091"/>
                  <a:gd name="f41" fmla="val 544"/>
                  <a:gd name="f42" fmla="val 1192"/>
                  <a:gd name="f43" fmla="val 511"/>
                  <a:gd name="f44" fmla="val 1310"/>
                  <a:gd name="f45" fmla="val 494"/>
                  <a:gd name="f46" fmla="val 1427"/>
                  <a:gd name="f47" fmla="val 1545"/>
                  <a:gd name="f48" fmla="val 1662"/>
                  <a:gd name="f49" fmla="val 1763"/>
                  <a:gd name="f50" fmla="val 2234"/>
                  <a:gd name="f51" fmla="val 746"/>
                  <a:gd name="f52" fmla="val 2637"/>
                  <a:gd name="f53" fmla="val 2906"/>
                  <a:gd name="f54" fmla="val 1438"/>
                  <a:gd name="f55" fmla="val 2918"/>
                  <a:gd name="f56" fmla="val 2934"/>
                  <a:gd name="f57" fmla="val 2963"/>
                  <a:gd name="f58" fmla="val 3008"/>
                  <a:gd name="f59" fmla="val 1420"/>
                  <a:gd name="f60" fmla="val 2823"/>
                  <a:gd name="f61" fmla="val 862"/>
                  <a:gd name="f62" fmla="val 2425"/>
                  <a:gd name="f63" fmla="val 405"/>
                  <a:gd name="f64" fmla="val 1898"/>
                  <a:gd name="f65" fmla="val 141"/>
                  <a:gd name="f66" fmla="val 1690"/>
                  <a:gd name="f67" fmla="val 58"/>
                  <a:gd name="f68" fmla="val 1482"/>
                  <a:gd name="f69" fmla="*/ f0 1 3041"/>
                  <a:gd name="f70" fmla="*/ f1 1 1446"/>
                  <a:gd name="f71" fmla="val f2"/>
                  <a:gd name="f72" fmla="val f3"/>
                  <a:gd name="f73" fmla="val f4"/>
                  <a:gd name="f74" fmla="+- f73 0 f71"/>
                  <a:gd name="f75" fmla="+- f72 0 f71"/>
                  <a:gd name="f76" fmla="*/ f75 1 3041"/>
                  <a:gd name="f77" fmla="*/ f74 1 1446"/>
                  <a:gd name="f78" fmla="*/ f71 1 f76"/>
                  <a:gd name="f79" fmla="*/ f72 1 f76"/>
                  <a:gd name="f80" fmla="*/ f71 1 f77"/>
                  <a:gd name="f81" fmla="*/ f73 1 f77"/>
                  <a:gd name="f82" fmla="*/ f78 f69 1"/>
                  <a:gd name="f83" fmla="*/ f79 f69 1"/>
                  <a:gd name="f84" fmla="*/ f81 f70 1"/>
                  <a:gd name="f85" fmla="*/ f80 f7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2" t="f85" r="f83" b="f84"/>
                <a:pathLst>
                  <a:path w="3041" h="1446">
                    <a:moveTo>
                      <a:pt x="f3" y="f5"/>
                    </a:moveTo>
                    <a:cubicBezTo>
                      <a:pt x="f3" y="f6"/>
                      <a:pt x="f7" y="f8"/>
                      <a:pt x="f9" y="f10"/>
                    </a:cubicBezTo>
                    <a:lnTo>
                      <a:pt x="f9" y="f10"/>
                    </a:lnTo>
                    <a:cubicBezTo>
                      <a:pt x="f11" y="f12"/>
                      <a:pt x="f13" y="f14"/>
                      <a:pt x="f3" y="f15"/>
                    </a:cubicBezTo>
                    <a:lnTo>
                      <a:pt x="f3" y="f5"/>
                    </a:lnTo>
                    <a:close/>
                    <a:moveTo>
                      <a:pt x="f16" y="f2"/>
                    </a:moveTo>
                    <a:cubicBezTo>
                      <a:pt x="f17" y="f2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1"/>
                    </a:cubicBezTo>
                    <a:cubicBezTo>
                      <a:pt x="f33" y="f31"/>
                      <a:pt x="f34" y="f35"/>
                      <a:pt x="f36" y="f37"/>
                    </a:cubicBezTo>
                    <a:cubicBezTo>
                      <a:pt x="f38" y="f39"/>
                      <a:pt x="f20" y="f27"/>
                      <a:pt x="f40" y="f41"/>
                    </a:cubicBezTo>
                    <a:cubicBezTo>
                      <a:pt x="f42" y="f43"/>
                      <a:pt x="f44" y="f45"/>
                      <a:pt x="f46" y="f45"/>
                    </a:cubicBezTo>
                    <a:cubicBezTo>
                      <a:pt x="f47" y="f45"/>
                      <a:pt x="f48" y="f43"/>
                      <a:pt x="f49" y="f41"/>
                    </a:cubicBezTo>
                    <a:cubicBezTo>
                      <a:pt x="f50" y="f51"/>
                      <a:pt x="f52" y="f37"/>
                      <a:pt x="f53" y="f15"/>
                    </a:cubicBezTo>
                    <a:cubicBezTo>
                      <a:pt x="f53" y="f54"/>
                      <a:pt x="f55" y="f4"/>
                      <a:pt x="f56" y="f4"/>
                    </a:cubicBezTo>
                    <a:cubicBezTo>
                      <a:pt x="f57" y="f4"/>
                      <a:pt x="f58" y="f59"/>
                      <a:pt x="f9" y="f10"/>
                    </a:cubicBezTo>
                    <a:lnTo>
                      <a:pt x="f9" y="f10"/>
                    </a:lnTo>
                    <a:cubicBezTo>
                      <a:pt x="f60" y="f61"/>
                      <a:pt x="f62" y="f63"/>
                      <a:pt x="f64" y="f65"/>
                    </a:cubicBezTo>
                    <a:cubicBezTo>
                      <a:pt x="f66" y="f67"/>
                      <a:pt x="f68" y="f2"/>
                      <a:pt x="f16" y="f2"/>
                    </a:cubicBezTo>
                    <a:close/>
                  </a:path>
                </a:pathLst>
              </a:custGeom>
              <a:solidFill>
                <a:srgbClr val="601D1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6" name="Google Shape;3270;p99">
                <a:extLst>
                  <a:ext uri="{FF2B5EF4-FFF2-40B4-BE49-F238E27FC236}">
                    <a16:creationId xmlns:a16="http://schemas.microsoft.com/office/drawing/2014/main" id="{70E27467-FE0F-3D97-C582-88498838B599}"/>
                  </a:ext>
                </a:extLst>
              </p:cNvPr>
              <p:cNvSpPr/>
              <p:nvPr/>
            </p:nvSpPr>
            <p:spPr>
              <a:xfrm>
                <a:off x="6974677" y="2691947"/>
                <a:ext cx="33713" cy="139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57"/>
                  <a:gd name="f4" fmla="val 1144"/>
                  <a:gd name="f5" fmla="val 1327"/>
                  <a:gd name="f6" fmla="val 1"/>
                  <a:gd name="f7" fmla="val 1038"/>
                  <a:gd name="f8" fmla="val 740"/>
                  <a:gd name="f9" fmla="val 90"/>
                  <a:gd name="f10" fmla="val 471"/>
                  <a:gd name="f11" fmla="val 270"/>
                  <a:gd name="f12" fmla="val 269"/>
                  <a:gd name="f13" fmla="val 404"/>
                  <a:gd name="f14" fmla="val 673"/>
                  <a:gd name="f15" fmla="val 134"/>
                  <a:gd name="f16" fmla="val 1009"/>
                  <a:gd name="f17" fmla="val 174"/>
                  <a:gd name="f18" fmla="val 1088"/>
                  <a:gd name="f19" fmla="val 236"/>
                  <a:gd name="f20" fmla="val 1120"/>
                  <a:gd name="f21" fmla="val 308"/>
                  <a:gd name="f22" fmla="val 359"/>
                  <a:gd name="f23" fmla="val 415"/>
                  <a:gd name="f24" fmla="val 1104"/>
                  <a:gd name="f25" fmla="val 1076"/>
                  <a:gd name="f26" fmla="val 538"/>
                  <a:gd name="f27" fmla="val 605"/>
                  <a:gd name="f28" fmla="val 672"/>
                  <a:gd name="f29" fmla="val 875"/>
                  <a:gd name="f30" fmla="val 833"/>
                  <a:gd name="f31" fmla="val 681"/>
                  <a:gd name="f32" fmla="val 820"/>
                  <a:gd name="f33" fmla="val 689"/>
                  <a:gd name="f34" fmla="val 805"/>
                  <a:gd name="f35" fmla="val 691"/>
                  <a:gd name="f36" fmla="val 798"/>
                  <a:gd name="f37" fmla="val 807"/>
                  <a:gd name="f38" fmla="val 874"/>
                  <a:gd name="f39" fmla="val 1008"/>
                  <a:gd name="f40" fmla="val 1143"/>
                  <a:gd name="f41" fmla="val 606"/>
                  <a:gd name="f42" fmla="val 1277"/>
                  <a:gd name="f43" fmla="val 1337"/>
                  <a:gd name="f44" fmla="val 597"/>
                  <a:gd name="f45" fmla="val 1397"/>
                  <a:gd name="f46" fmla="val 593"/>
                  <a:gd name="f47" fmla="val 1456"/>
                  <a:gd name="f48" fmla="val 1865"/>
                  <a:gd name="f49" fmla="val 2261"/>
                  <a:gd name="f50" fmla="val 791"/>
                  <a:gd name="f51" fmla="val 2555"/>
                  <a:gd name="f52" fmla="val 2622"/>
                  <a:gd name="f53" fmla="val 2756"/>
                  <a:gd name="f54" fmla="val 942"/>
                  <a:gd name="f55" fmla="val 2219"/>
                  <a:gd name="f56" fmla="val 202"/>
                  <a:gd name="f57" fmla="val 1748"/>
                  <a:gd name="f58" fmla="val 68"/>
                  <a:gd name="f59" fmla="val 1613"/>
                  <a:gd name="f60" fmla="val 23"/>
                  <a:gd name="f61" fmla="val 1472"/>
                  <a:gd name="f62" fmla="*/ f0 1 2757"/>
                  <a:gd name="f63" fmla="*/ f1 1 1144"/>
                  <a:gd name="f64" fmla="val f2"/>
                  <a:gd name="f65" fmla="val f3"/>
                  <a:gd name="f66" fmla="val f4"/>
                  <a:gd name="f67" fmla="+- f66 0 f64"/>
                  <a:gd name="f68" fmla="+- f65 0 f64"/>
                  <a:gd name="f69" fmla="*/ f68 1 2757"/>
                  <a:gd name="f70" fmla="*/ f67 1 1144"/>
                  <a:gd name="f71" fmla="*/ f64 1 f69"/>
                  <a:gd name="f72" fmla="*/ f65 1 f69"/>
                  <a:gd name="f73" fmla="*/ f64 1 f70"/>
                  <a:gd name="f74" fmla="*/ f66 1 f70"/>
                  <a:gd name="f75" fmla="*/ f71 f62 1"/>
                  <a:gd name="f76" fmla="*/ f72 f62 1"/>
                  <a:gd name="f77" fmla="*/ f74 f63 1"/>
                  <a:gd name="f78" fmla="*/ f73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5" t="f78" r="f76" b="f77"/>
                <a:pathLst>
                  <a:path w="2757" h="1144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2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10" y="f25"/>
                    </a:cubicBezTo>
                    <a:cubicBezTo>
                      <a:pt x="f26" y="f16"/>
                      <a:pt x="f27" y="f16"/>
                      <a:pt x="f28" y="f29"/>
                    </a:cubicBezTo>
                    <a:lnTo>
                      <a:pt x="f28" y="f30"/>
                    </a:lnTo>
                    <a:lnTo>
                      <a:pt x="f28" y="f30"/>
                    </a:lnTo>
                    <a:cubicBezTo>
                      <a:pt x="f31" y="f32"/>
                      <a:pt x="f33" y="f34"/>
                      <a:pt x="f35" y="f36"/>
                    </a:cubicBezTo>
                    <a:lnTo>
                      <a:pt x="f35" y="f36"/>
                    </a:lnTo>
                    <a:lnTo>
                      <a:pt x="f37" y="f8"/>
                    </a:lnTo>
                    <a:lnTo>
                      <a:pt x="f38" y="f14"/>
                    </a:lnTo>
                    <a:lnTo>
                      <a:pt x="f39" y="f14"/>
                    </a:lnTo>
                    <a:lnTo>
                      <a:pt x="f40" y="f41"/>
                    </a:lnTo>
                    <a:lnTo>
                      <a:pt x="f42" y="f41"/>
                    </a:lnTo>
                    <a:cubicBezTo>
                      <a:pt x="f43" y="f44"/>
                      <a:pt x="f45" y="f46"/>
                      <a:pt x="f47" y="f46"/>
                    </a:cubicBezTo>
                    <a:cubicBezTo>
                      <a:pt x="f48" y="f46"/>
                      <a:pt x="f49" y="f50"/>
                      <a:pt x="f51" y="f4"/>
                    </a:cubicBezTo>
                    <a:cubicBezTo>
                      <a:pt x="f51" y="f4"/>
                      <a:pt x="f52" y="f4"/>
                      <a:pt x="f52" y="f25"/>
                    </a:cubicBezTo>
                    <a:lnTo>
                      <a:pt x="f53" y="f54"/>
                    </a:lnTo>
                    <a:cubicBezTo>
                      <a:pt x="f51" y="f26"/>
                      <a:pt x="f55" y="f56"/>
                      <a:pt x="f57" y="f58"/>
                    </a:cubicBezTo>
                    <a:cubicBezTo>
                      <a:pt x="f59" y="f60"/>
                      <a:pt x="f61" y="f6"/>
                      <a:pt x="f5" y="f6"/>
                    </a:cubicBezTo>
                    <a:close/>
                  </a:path>
                </a:pathLst>
              </a:custGeom>
              <a:solidFill>
                <a:srgbClr val="601D1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7" name="Google Shape;3271;p99">
                <a:extLst>
                  <a:ext uri="{FF2B5EF4-FFF2-40B4-BE49-F238E27FC236}">
                    <a16:creationId xmlns:a16="http://schemas.microsoft.com/office/drawing/2014/main" id="{C9BFE653-8260-456D-F915-3FB9A7AD05BE}"/>
                  </a:ext>
                </a:extLst>
              </p:cNvPr>
              <p:cNvSpPr/>
              <p:nvPr/>
            </p:nvSpPr>
            <p:spPr>
              <a:xfrm>
                <a:off x="7053581" y="2711680"/>
                <a:ext cx="13167" cy="1249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77"/>
                  <a:gd name="f4" fmla="val 1022"/>
                  <a:gd name="f5" fmla="val 471"/>
                  <a:gd name="f6" fmla="val 203"/>
                  <a:gd name="f7" fmla="val 67"/>
                  <a:gd name="f8" fmla="val 1"/>
                  <a:gd name="f9" fmla="val 336"/>
                  <a:gd name="f10" fmla="val 68"/>
                  <a:gd name="f11" fmla="val 605"/>
                  <a:gd name="f12" fmla="val 127"/>
                  <a:gd name="f13" fmla="val 839"/>
                  <a:gd name="f14" fmla="val 286"/>
                  <a:gd name="f15" fmla="val 504"/>
                  <a:gd name="f16" fmla="val 536"/>
                  <a:gd name="f17" fmla="val 571"/>
                  <a:gd name="f18" fmla="val 1017"/>
                  <a:gd name="f19" fmla="val 606"/>
                  <a:gd name="f20" fmla="val 1009"/>
                  <a:gd name="f21" fmla="val 875"/>
                  <a:gd name="f22" fmla="val 941"/>
                  <a:gd name="f23" fmla="val 740"/>
                  <a:gd name="f24" fmla="val 135"/>
                  <a:gd name="f25" fmla="*/ f0 1 1077"/>
                  <a:gd name="f26" fmla="*/ f1 1 1022"/>
                  <a:gd name="f27" fmla="val f2"/>
                  <a:gd name="f28" fmla="val f3"/>
                  <a:gd name="f29" fmla="val f4"/>
                  <a:gd name="f30" fmla="+- f29 0 f27"/>
                  <a:gd name="f31" fmla="+- f28 0 f27"/>
                  <a:gd name="f32" fmla="*/ f31 1 1077"/>
                  <a:gd name="f33" fmla="*/ f30 1 1022"/>
                  <a:gd name="f34" fmla="*/ f27 1 f32"/>
                  <a:gd name="f35" fmla="*/ f28 1 f32"/>
                  <a:gd name="f36" fmla="*/ f27 1 f33"/>
                  <a:gd name="f37" fmla="*/ f29 1 f33"/>
                  <a:gd name="f38" fmla="*/ f34 f25 1"/>
                  <a:gd name="f39" fmla="*/ f35 f25 1"/>
                  <a:gd name="f40" fmla="*/ f37 f26 1"/>
                  <a:gd name="f41" fmla="*/ f36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8" t="f41" r="f39" b="f40"/>
                <a:pathLst>
                  <a:path w="1077" h="1022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4"/>
                      <a:pt x="f15" y="f4"/>
                    </a:cubicBezTo>
                    <a:cubicBezTo>
                      <a:pt x="f16" y="f4"/>
                      <a:pt x="f17" y="f18"/>
                      <a:pt x="f19" y="f20"/>
                    </a:cubicBezTo>
                    <a:cubicBezTo>
                      <a:pt x="f21" y="f22"/>
                      <a:pt x="f3" y="f23"/>
                      <a:pt x="f3" y="f5"/>
                    </a:cubicBezTo>
                    <a:cubicBezTo>
                      <a:pt x="f20" y="f24"/>
                      <a:pt x="f23" y="f2"/>
                      <a:pt x="f5" y="f2"/>
                    </a:cubicBezTo>
                    <a:close/>
                  </a:path>
                </a:pathLst>
              </a:custGeom>
              <a:solidFill>
                <a:srgbClr val="601D1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8" name="Google Shape;3272;p99">
                <a:extLst>
                  <a:ext uri="{FF2B5EF4-FFF2-40B4-BE49-F238E27FC236}">
                    <a16:creationId xmlns:a16="http://schemas.microsoft.com/office/drawing/2014/main" id="{7F186739-359F-8923-717C-41188EE5BDB7}"/>
                  </a:ext>
                </a:extLst>
              </p:cNvPr>
              <p:cNvSpPr/>
              <p:nvPr/>
            </p:nvSpPr>
            <p:spPr>
              <a:xfrm>
                <a:off x="7006727" y="2740456"/>
                <a:ext cx="14804" cy="1891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11"/>
                  <a:gd name="f4" fmla="val 1547"/>
                  <a:gd name="f5" fmla="val 942"/>
                  <a:gd name="f6" fmla="val 875"/>
                  <a:gd name="f7" fmla="val 135"/>
                  <a:gd name="f8" fmla="val 740"/>
                  <a:gd name="f9" fmla="val 269"/>
                  <a:gd name="f10" fmla="val 606"/>
                  <a:gd name="f11" fmla="val 404"/>
                  <a:gd name="f12" fmla="val 336"/>
                  <a:gd name="f13" fmla="val 270"/>
                  <a:gd name="f14" fmla="val 403"/>
                  <a:gd name="f15" fmla="val 203"/>
                  <a:gd name="f16" fmla="val 538"/>
                  <a:gd name="f17" fmla="val 68"/>
                  <a:gd name="f18" fmla="val 672"/>
                  <a:gd name="f19" fmla="val 1"/>
                  <a:gd name="f20" fmla="val 807"/>
                  <a:gd name="f21" fmla="val 1009"/>
                  <a:gd name="f22" fmla="val 1143"/>
                  <a:gd name="f23" fmla="val 1277"/>
                  <a:gd name="f24" fmla="val 1345"/>
                  <a:gd name="f25" fmla="val 472"/>
                  <a:gd name="f26" fmla="val 1412"/>
                  <a:gd name="f27" fmla="val 673"/>
                  <a:gd name="f28" fmla="val 1479"/>
                  <a:gd name="f29" fmla="val 808"/>
                  <a:gd name="f30" fmla="val 1546"/>
                  <a:gd name="f31" fmla="val 1210"/>
                  <a:gd name="f32" fmla="val 1076"/>
                  <a:gd name="f33" fmla="val 874"/>
                  <a:gd name="f34" fmla="val 605"/>
                  <a:gd name="f35" fmla="val 1144"/>
                  <a:gd name="f36" fmla="val 471"/>
                  <a:gd name="f37" fmla="val 289"/>
                  <a:gd name="f38" fmla="val 1177"/>
                  <a:gd name="f39" fmla="val 241"/>
                  <a:gd name="f40" fmla="val 1158"/>
                  <a:gd name="f41" fmla="val 1150"/>
                  <a:gd name="f42" fmla="val 249"/>
                  <a:gd name="f43" fmla="*/ f0 1 1211"/>
                  <a:gd name="f44" fmla="*/ f1 1 1547"/>
                  <a:gd name="f45" fmla="val f2"/>
                  <a:gd name="f46" fmla="val f3"/>
                  <a:gd name="f47" fmla="val f4"/>
                  <a:gd name="f48" fmla="+- f47 0 f45"/>
                  <a:gd name="f49" fmla="+- f46 0 f45"/>
                  <a:gd name="f50" fmla="*/ f49 1 1211"/>
                  <a:gd name="f51" fmla="*/ f48 1 1547"/>
                  <a:gd name="f52" fmla="*/ f45 1 f50"/>
                  <a:gd name="f53" fmla="*/ f46 1 f50"/>
                  <a:gd name="f54" fmla="*/ f45 1 f51"/>
                  <a:gd name="f55" fmla="*/ f47 1 f51"/>
                  <a:gd name="f56" fmla="*/ f52 f43 1"/>
                  <a:gd name="f57" fmla="*/ f53 f43 1"/>
                  <a:gd name="f58" fmla="*/ f55 f44 1"/>
                  <a:gd name="f59" fmla="*/ f54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6" t="f59" r="f57" b="f58"/>
                <a:pathLst>
                  <a:path w="1211" h="1547">
                    <a:moveTo>
                      <a:pt x="f5" y="f2"/>
                    </a:moveTo>
                    <a:cubicBezTo>
                      <a:pt x="f6" y="f7"/>
                      <a:pt x="f8" y="f9"/>
                      <a:pt x="f10" y="f9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17" y="f21"/>
                    </a:cubicBezTo>
                    <a:cubicBezTo>
                      <a:pt x="f7" y="f22"/>
                      <a:pt x="f13" y="f23"/>
                      <a:pt x="f11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6" y="f30"/>
                      <a:pt x="f21" y="f28"/>
                      <a:pt x="f21" y="f26"/>
                    </a:cubicBezTo>
                    <a:cubicBezTo>
                      <a:pt x="f21" y="f23"/>
                      <a:pt x="f5" y="f31"/>
                      <a:pt x="f6" y="f31"/>
                    </a:cubicBezTo>
                    <a:lnTo>
                      <a:pt x="f29" y="f31"/>
                    </a:lnTo>
                    <a:cubicBezTo>
                      <a:pt x="f8" y="f22"/>
                      <a:pt x="f27" y="f22"/>
                      <a:pt x="f10" y="f32"/>
                    </a:cubicBezTo>
                    <a:lnTo>
                      <a:pt x="f10" y="f21"/>
                    </a:lnTo>
                    <a:lnTo>
                      <a:pt x="f27" y="f33"/>
                    </a:lnTo>
                    <a:lnTo>
                      <a:pt x="f8" y="f20"/>
                    </a:lnTo>
                    <a:lnTo>
                      <a:pt x="f6" y="f8"/>
                    </a:lnTo>
                    <a:cubicBezTo>
                      <a:pt x="f21" y="f34"/>
                      <a:pt x="f35" y="f36"/>
                      <a:pt x="f3" y="f12"/>
                    </a:cubicBezTo>
                    <a:cubicBezTo>
                      <a:pt x="f3" y="f37"/>
                      <a:pt x="f38" y="f39"/>
                      <a:pt x="f40" y="f39"/>
                    </a:cubicBezTo>
                    <a:cubicBezTo>
                      <a:pt x="f41" y="f39"/>
                      <a:pt x="f35" y="f42"/>
                      <a:pt x="f35" y="f9"/>
                    </a:cubicBez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E0925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9" name="Google Shape;3273;p99">
                <a:extLst>
                  <a:ext uri="{FF2B5EF4-FFF2-40B4-BE49-F238E27FC236}">
                    <a16:creationId xmlns:a16="http://schemas.microsoft.com/office/drawing/2014/main" id="{C7C0C176-9AFC-65C2-BC8B-27995137DA34}"/>
                  </a:ext>
                </a:extLst>
              </p:cNvPr>
              <p:cNvSpPr/>
              <p:nvPr/>
            </p:nvSpPr>
            <p:spPr>
              <a:xfrm>
                <a:off x="7006727" y="2766754"/>
                <a:ext cx="37014" cy="2796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027"/>
                  <a:gd name="f4" fmla="val 2287"/>
                  <a:gd name="f5" fmla="val 2959"/>
                  <a:gd name="f6" fmla="val 68"/>
                  <a:gd name="f7" fmla="val 471"/>
                  <a:gd name="f8" fmla="val 1"/>
                  <a:gd name="f9" fmla="val 1748"/>
                  <a:gd name="f10" fmla="val 808"/>
                  <a:gd name="f11" fmla="val 2286"/>
                  <a:gd name="f12" fmla="val 1816"/>
                  <a:gd name="f13" fmla="val 1009"/>
                  <a:gd name="f14" fmla="val 1412"/>
                  <a:gd name="f15" fmla="val 1345"/>
                  <a:gd name="f16" fmla="val 1143"/>
                  <a:gd name="f17" fmla="val 1756"/>
                  <a:gd name="f18" fmla="val 791"/>
                  <a:gd name="f19" fmla="val 2270"/>
                  <a:gd name="f20" fmla="val 593"/>
                  <a:gd name="f21" fmla="val 2796"/>
                  <a:gd name="f22" fmla="val 2872"/>
                  <a:gd name="f23" fmla="val 2949"/>
                  <a:gd name="f24" fmla="val 597"/>
                  <a:gd name="f25" fmla="val 3026"/>
                  <a:gd name="f26" fmla="val 605"/>
                  <a:gd name="f27" fmla="val 404"/>
                  <a:gd name="f28" fmla="val 202"/>
                  <a:gd name="f29" fmla="*/ f0 1 3027"/>
                  <a:gd name="f30" fmla="*/ f1 1 2287"/>
                  <a:gd name="f31" fmla="val f2"/>
                  <a:gd name="f32" fmla="val f3"/>
                  <a:gd name="f33" fmla="val f4"/>
                  <a:gd name="f34" fmla="+- f33 0 f31"/>
                  <a:gd name="f35" fmla="+- f32 0 f31"/>
                  <a:gd name="f36" fmla="*/ f35 1 3027"/>
                  <a:gd name="f37" fmla="*/ f34 1 2287"/>
                  <a:gd name="f38" fmla="*/ f31 1 f36"/>
                  <a:gd name="f39" fmla="*/ f32 1 f36"/>
                  <a:gd name="f40" fmla="*/ f31 1 f37"/>
                  <a:gd name="f41" fmla="*/ f33 1 f37"/>
                  <a:gd name="f42" fmla="*/ f38 f29 1"/>
                  <a:gd name="f43" fmla="*/ f39 f29 1"/>
                  <a:gd name="f44" fmla="*/ f41 f30 1"/>
                  <a:gd name="f45" fmla="*/ f40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2" t="f45" r="f43" b="f44"/>
                <a:pathLst>
                  <a:path w="3027" h="2287">
                    <a:moveTo>
                      <a:pt x="f5" y="f2"/>
                    </a:moveTo>
                    <a:lnTo>
                      <a:pt x="f6" y="f7"/>
                    </a:lnTo>
                    <a:cubicBezTo>
                      <a:pt x="f6" y="f7"/>
                      <a:pt x="f8" y="f9"/>
                      <a:pt x="f10" y="f11"/>
                    </a:cubicBezTo>
                    <a:cubicBezTo>
                      <a:pt x="f10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25" y="f26"/>
                    </a:cubicBezTo>
                    <a:cubicBezTo>
                      <a:pt x="f25" y="f27"/>
                      <a:pt x="f5" y="f28"/>
                      <a:pt x="f5" y="f2"/>
                    </a:cubicBezTo>
                    <a:close/>
                  </a:path>
                </a:pathLst>
              </a:custGeom>
              <a:solidFill>
                <a:srgbClr val="CE673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0" name="Google Shape;3274;p99">
                <a:extLst>
                  <a:ext uri="{FF2B5EF4-FFF2-40B4-BE49-F238E27FC236}">
                    <a16:creationId xmlns:a16="http://schemas.microsoft.com/office/drawing/2014/main" id="{842F2AA0-5A3B-48A1-C089-E6C90794E703}"/>
                  </a:ext>
                </a:extLst>
              </p:cNvPr>
              <p:cNvSpPr/>
              <p:nvPr/>
            </p:nvSpPr>
            <p:spPr>
              <a:xfrm>
                <a:off x="7016593" y="2773996"/>
                <a:ext cx="29599" cy="2268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421"/>
                  <a:gd name="f4" fmla="val 1855"/>
                  <a:gd name="f5" fmla="val 1989"/>
                  <a:gd name="f6" fmla="val 1"/>
                  <a:gd name="f7" fmla="val 1463"/>
                  <a:gd name="f8" fmla="val 949"/>
                  <a:gd name="f9" fmla="val 199"/>
                  <a:gd name="f10" fmla="val 538"/>
                  <a:gd name="f11" fmla="val 551"/>
                  <a:gd name="f12" fmla="val 202"/>
                  <a:gd name="f13" fmla="val 820"/>
                  <a:gd name="f14" fmla="val 1224"/>
                  <a:gd name="f15" fmla="val 1694"/>
                  <a:gd name="f16" fmla="val 198"/>
                  <a:gd name="f17" fmla="val 1793"/>
                  <a:gd name="f18" fmla="val 466"/>
                  <a:gd name="f19" fmla="val 728"/>
                  <a:gd name="f20" fmla="val 824"/>
                  <a:gd name="f21" fmla="val 919"/>
                  <a:gd name="f22" fmla="val 1847"/>
                  <a:gd name="f23" fmla="val 1009"/>
                  <a:gd name="f24" fmla="val 1829"/>
                  <a:gd name="f25" fmla="val 1883"/>
                  <a:gd name="f26" fmla="val 1627"/>
                  <a:gd name="f27" fmla="val 2219"/>
                  <a:gd name="f28" fmla="val 13"/>
                  <a:gd name="f29" fmla="val 2142"/>
                  <a:gd name="f30" fmla="val 5"/>
                  <a:gd name="f31" fmla="val 2065"/>
                  <a:gd name="f32" fmla="*/ f0 1 2421"/>
                  <a:gd name="f33" fmla="*/ f1 1 1855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2421"/>
                  <a:gd name="f40" fmla="*/ f37 1 1855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2421" h="1855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6" y="f14"/>
                      <a:pt x="f6" y="f15"/>
                    </a:cubicBezTo>
                    <a:cubicBezTo>
                      <a:pt x="f16" y="f17"/>
                      <a:pt x="f18" y="f4"/>
                      <a:pt x="f19" y="f4"/>
                    </a:cubicBezTo>
                    <a:cubicBezTo>
                      <a:pt x="f20" y="f4"/>
                      <a:pt x="f21" y="f22"/>
                      <a:pt x="f23" y="f24"/>
                    </a:cubicBezTo>
                    <a:cubicBezTo>
                      <a:pt x="f25" y="f26"/>
                      <a:pt x="f3" y="f13"/>
                      <a:pt x="f27" y="f28"/>
                    </a:cubicBezTo>
                    <a:cubicBezTo>
                      <a:pt x="f29" y="f30"/>
                      <a:pt x="f31" y="f6"/>
                      <a:pt x="f5" y="f6"/>
                    </a:cubicBezTo>
                    <a:close/>
                  </a:path>
                </a:pathLst>
              </a:custGeom>
              <a:solidFill>
                <a:srgbClr val="ED724C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1" name="Google Shape;3275;p99">
                <a:extLst>
                  <a:ext uri="{FF2B5EF4-FFF2-40B4-BE49-F238E27FC236}">
                    <a16:creationId xmlns:a16="http://schemas.microsoft.com/office/drawing/2014/main" id="{15D50A3E-0B66-0954-80BA-5C11ECC37561}"/>
                  </a:ext>
                </a:extLst>
              </p:cNvPr>
              <p:cNvSpPr/>
              <p:nvPr/>
            </p:nvSpPr>
            <p:spPr>
              <a:xfrm>
                <a:off x="7661071" y="4334374"/>
                <a:ext cx="273753" cy="3000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388"/>
                  <a:gd name="f4" fmla="val 24539"/>
                  <a:gd name="f5" fmla="val 13177"/>
                  <a:gd name="f6" fmla="val 12639"/>
                  <a:gd name="f7" fmla="val 8673"/>
                  <a:gd name="f8" fmla="val 22387"/>
                  <a:gd name="f9" fmla="val 14454"/>
                  <a:gd name="f10" fmla="*/ f0 1 22388"/>
                  <a:gd name="f11" fmla="*/ f1 1 24539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22388"/>
                  <a:gd name="f18" fmla="*/ f15 1 24539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22388" h="24539">
                    <a:moveTo>
                      <a:pt x="f5" y="f2"/>
                    </a:moveTo>
                    <a:lnTo>
                      <a:pt x="f2" y="f6"/>
                    </a:lnTo>
                    <a:lnTo>
                      <a:pt x="f7" y="f4"/>
                    </a:lnTo>
                    <a:lnTo>
                      <a:pt x="f8" y="f9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3AD7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2" name="Google Shape;3276;p99">
                <a:extLst>
                  <a:ext uri="{FF2B5EF4-FFF2-40B4-BE49-F238E27FC236}">
                    <a16:creationId xmlns:a16="http://schemas.microsoft.com/office/drawing/2014/main" id="{3E2E3115-1FA1-B9FB-4864-1E350A933CC5}"/>
                  </a:ext>
                </a:extLst>
              </p:cNvPr>
              <p:cNvSpPr/>
              <p:nvPr/>
            </p:nvSpPr>
            <p:spPr>
              <a:xfrm>
                <a:off x="7641329" y="4453566"/>
                <a:ext cx="364991" cy="33376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9849"/>
                  <a:gd name="f4" fmla="val 27296"/>
                  <a:gd name="f5" fmla="val 21514"/>
                  <a:gd name="f6" fmla="val 16068"/>
                  <a:gd name="f7" fmla="val 4236"/>
                  <a:gd name="f8" fmla="val 14455"/>
                  <a:gd name="f9" fmla="val 10959"/>
                  <a:gd name="f10" fmla="val 7463"/>
                  <a:gd name="f11" fmla="val 12774"/>
                  <a:gd name="f12" fmla="val 15799"/>
                  <a:gd name="f13" fmla="val 7396"/>
                  <a:gd name="f14" fmla="val 7261"/>
                  <a:gd name="f15" fmla="val 17345"/>
                  <a:gd name="f16" fmla="val 19429"/>
                  <a:gd name="f17" fmla="val 6455"/>
                  <a:gd name="f18" fmla="val 20438"/>
                  <a:gd name="f19" fmla="val 5648"/>
                  <a:gd name="f20" fmla="val 21446"/>
                  <a:gd name="f21" fmla="val 3295"/>
                  <a:gd name="f22" fmla="val 22522"/>
                  <a:gd name="f23" fmla="val 2219"/>
                  <a:gd name="f24" fmla="val 23530"/>
                  <a:gd name="f25" fmla="val 875"/>
                  <a:gd name="f26" fmla="val 24673"/>
                  <a:gd name="f27" fmla="val 1"/>
                  <a:gd name="f28" fmla="val 25547"/>
                  <a:gd name="f29" fmla="val 27295"/>
                  <a:gd name="f30" fmla="val 10824"/>
                  <a:gd name="f31" fmla="val 27161"/>
                  <a:gd name="f32" fmla="val 13850"/>
                  <a:gd name="f33" fmla="val 27093"/>
                  <a:gd name="f34" fmla="val 16001"/>
                  <a:gd name="f35" fmla="val 26085"/>
                  <a:gd name="f36" fmla="val 14387"/>
                  <a:gd name="f37" fmla="val 29850"/>
                  <a:gd name="f38" fmla="val 10421"/>
                  <a:gd name="f39" fmla="*/ f0 1 29849"/>
                  <a:gd name="f40" fmla="*/ f1 1 27296"/>
                  <a:gd name="f41" fmla="val f2"/>
                  <a:gd name="f42" fmla="val f3"/>
                  <a:gd name="f43" fmla="val f4"/>
                  <a:gd name="f44" fmla="+- f43 0 f41"/>
                  <a:gd name="f45" fmla="+- f42 0 f41"/>
                  <a:gd name="f46" fmla="*/ f45 1 29849"/>
                  <a:gd name="f47" fmla="*/ f44 1 27296"/>
                  <a:gd name="f48" fmla="*/ f41 1 f46"/>
                  <a:gd name="f49" fmla="*/ f42 1 f46"/>
                  <a:gd name="f50" fmla="*/ f41 1 f47"/>
                  <a:gd name="f51" fmla="*/ f43 1 f47"/>
                  <a:gd name="f52" fmla="*/ f48 f39 1"/>
                  <a:gd name="f53" fmla="*/ f49 f39 1"/>
                  <a:gd name="f54" fmla="*/ f51 f40 1"/>
                  <a:gd name="f55" fmla="*/ f50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2" t="f55" r="f53" b="f54"/>
                <a:pathLst>
                  <a:path w="29849" h="27296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0" y="f11"/>
                      <a:pt x="f10" y="f12"/>
                      <a:pt x="f13" y="f6"/>
                    </a:cubicBezTo>
                    <a:cubicBezTo>
                      <a:pt x="f14" y="f15"/>
                      <a:pt x="f14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7" y="f29"/>
                    </a:cubicBezTo>
                    <a:cubicBezTo>
                      <a:pt x="f7" y="f29"/>
                      <a:pt x="f30" y="f31"/>
                      <a:pt x="f32" y="f33"/>
                    </a:cubicBezTo>
                    <a:cubicBezTo>
                      <a:pt x="f34" y="f33"/>
                      <a:pt x="f35" y="f36"/>
                      <a:pt x="f37" y="f38"/>
                    </a:cubicBez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3" name="Google Shape;3277;p99">
                <a:extLst>
                  <a:ext uri="{FF2B5EF4-FFF2-40B4-BE49-F238E27FC236}">
                    <a16:creationId xmlns:a16="http://schemas.microsoft.com/office/drawing/2014/main" id="{DF1A05F8-0DF2-9EE1-1D6E-EE720F34E408}"/>
                  </a:ext>
                </a:extLst>
              </p:cNvPr>
              <p:cNvSpPr/>
              <p:nvPr/>
            </p:nvSpPr>
            <p:spPr>
              <a:xfrm>
                <a:off x="7648727" y="4707568"/>
                <a:ext cx="102769" cy="5262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405"/>
                  <a:gd name="f4" fmla="val 4304"/>
                  <a:gd name="f5" fmla="val 5446"/>
                  <a:gd name="f6" fmla="val 1"/>
                  <a:gd name="f7" fmla="val 4371"/>
                  <a:gd name="f8" fmla="val 1009"/>
                  <a:gd name="f9" fmla="val 2556"/>
                  <a:gd name="f10" fmla="val 1883"/>
                  <a:gd name="f11" fmla="val 1547"/>
                  <a:gd name="f12" fmla="val 2757"/>
                  <a:gd name="f13" fmla="val 3228"/>
                  <a:gd name="f14" fmla="val 471"/>
                  <a:gd name="f15" fmla="val 3766"/>
                  <a:gd name="f16" fmla="val 8404"/>
                  <a:gd name="f17" fmla="val 4169"/>
                  <a:gd name="f18" fmla="val 8001"/>
                  <a:gd name="f19" fmla="val 2488"/>
                  <a:gd name="f20" fmla="val 6925"/>
                  <a:gd name="f21" fmla="val 942"/>
                  <a:gd name="f22" fmla="*/ f0 1 8405"/>
                  <a:gd name="f23" fmla="*/ f1 1 4304"/>
                  <a:gd name="f24" fmla="val f2"/>
                  <a:gd name="f25" fmla="val f3"/>
                  <a:gd name="f26" fmla="val f4"/>
                  <a:gd name="f27" fmla="+- f26 0 f24"/>
                  <a:gd name="f28" fmla="+- f25 0 f24"/>
                  <a:gd name="f29" fmla="*/ f28 1 8405"/>
                  <a:gd name="f30" fmla="*/ f27 1 4304"/>
                  <a:gd name="f31" fmla="*/ f24 1 f29"/>
                  <a:gd name="f32" fmla="*/ f25 1 f29"/>
                  <a:gd name="f33" fmla="*/ f24 1 f30"/>
                  <a:gd name="f34" fmla="*/ f26 1 f30"/>
                  <a:gd name="f35" fmla="*/ f31 f22 1"/>
                  <a:gd name="f36" fmla="*/ f32 f22 1"/>
                  <a:gd name="f37" fmla="*/ f34 f23 1"/>
                  <a:gd name="f38" fmla="*/ f3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5" t="f38" r="f36" b="f37"/>
                <a:pathLst>
                  <a:path w="8405" h="4304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8" y="f13"/>
                      <a:pt x="f14" y="f15"/>
                      <a:pt x="f6" y="f4"/>
                    </a:cubicBezTo>
                    <a:lnTo>
                      <a:pt x="f16" y="f17"/>
                    </a:lnTo>
                    <a:cubicBezTo>
                      <a:pt x="f18" y="f19"/>
                      <a:pt x="f20" y="f21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4" name="Google Shape;3278;p99">
                <a:extLst>
                  <a:ext uri="{FF2B5EF4-FFF2-40B4-BE49-F238E27FC236}">
                    <a16:creationId xmlns:a16="http://schemas.microsoft.com/office/drawing/2014/main" id="{C2876730-4627-4A0F-32F2-9265C98479F0}"/>
                  </a:ext>
                </a:extLst>
              </p:cNvPr>
              <p:cNvSpPr/>
              <p:nvPr/>
            </p:nvSpPr>
            <p:spPr>
              <a:xfrm>
                <a:off x="7898632" y="4500420"/>
                <a:ext cx="41925" cy="12331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29"/>
                  <a:gd name="f4" fmla="val 10085"/>
                  <a:gd name="f5" fmla="val 2891"/>
                  <a:gd name="f6" fmla="val 4572"/>
                  <a:gd name="f7" fmla="*/ f0 1 3429"/>
                  <a:gd name="f8" fmla="*/ f1 1 10085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3429"/>
                  <a:gd name="f15" fmla="*/ f12 1 10085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3429" h="10085" fill="none">
                    <a:moveTo>
                      <a:pt x="f5" y="f4"/>
                    </a:moveTo>
                    <a:cubicBezTo>
                      <a:pt x="f5" y="f4"/>
                      <a:pt x="f2" y="f6"/>
                      <a:pt x="f3" y="f2"/>
                    </a:cubicBez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5" name="Google Shape;3279;p99">
                <a:extLst>
                  <a:ext uri="{FF2B5EF4-FFF2-40B4-BE49-F238E27FC236}">
                    <a16:creationId xmlns:a16="http://schemas.microsoft.com/office/drawing/2014/main" id="{EB34C7BA-DF37-C430-F0A2-F4056CDC958B}"/>
                  </a:ext>
                </a:extLst>
              </p:cNvPr>
              <p:cNvSpPr/>
              <p:nvPr/>
            </p:nvSpPr>
            <p:spPr>
              <a:xfrm>
                <a:off x="7728463" y="4677978"/>
                <a:ext cx="32077" cy="166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23"/>
                  <a:gd name="f4" fmla="val 136"/>
                  <a:gd name="f5" fmla="val 1"/>
                  <a:gd name="f6" fmla="val 135"/>
                  <a:gd name="f7" fmla="*/ f0 1 2623"/>
                  <a:gd name="f8" fmla="*/ f1 1 136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2623"/>
                  <a:gd name="f15" fmla="*/ f12 1 136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2623" h="136" fill="none">
                    <a:moveTo>
                      <a:pt x="f5" y="f6"/>
                    </a:moveTo>
                    <a:lnTo>
                      <a:pt x="f3" y="f5"/>
                    </a:ln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6" name="Google Shape;3280;p99">
                <a:extLst>
                  <a:ext uri="{FF2B5EF4-FFF2-40B4-BE49-F238E27FC236}">
                    <a16:creationId xmlns:a16="http://schemas.microsoft.com/office/drawing/2014/main" id="{8C8D3A6E-0CD5-75E3-36C4-B837F10C6F4C}"/>
                  </a:ext>
                </a:extLst>
              </p:cNvPr>
              <p:cNvSpPr/>
              <p:nvPr/>
            </p:nvSpPr>
            <p:spPr>
              <a:xfrm>
                <a:off x="7730118" y="4659892"/>
                <a:ext cx="32077" cy="166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23"/>
                  <a:gd name="f4" fmla="val 136"/>
                  <a:gd name="f5" fmla="val 135"/>
                  <a:gd name="f6" fmla="val 2622"/>
                  <a:gd name="f7" fmla="val 1"/>
                  <a:gd name="f8" fmla="*/ f0 1 2623"/>
                  <a:gd name="f9" fmla="*/ f1 1 136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2623"/>
                  <a:gd name="f16" fmla="*/ f13 1 136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2623" h="136" fill="none">
                    <a:moveTo>
                      <a:pt x="f2" y="f5"/>
                    </a:moveTo>
                    <a:lnTo>
                      <a:pt x="f6" y="f7"/>
                    </a:ln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7" name="Google Shape;3281;p99">
                <a:extLst>
                  <a:ext uri="{FF2B5EF4-FFF2-40B4-BE49-F238E27FC236}">
                    <a16:creationId xmlns:a16="http://schemas.microsoft.com/office/drawing/2014/main" id="{46E29342-085A-EA5D-9DDB-80A22E65991A}"/>
                  </a:ext>
                </a:extLst>
              </p:cNvPr>
              <p:cNvSpPr/>
              <p:nvPr/>
            </p:nvSpPr>
            <p:spPr>
              <a:xfrm>
                <a:off x="7733409" y="4636885"/>
                <a:ext cx="30422" cy="740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488"/>
                  <a:gd name="f4" fmla="val 606"/>
                  <a:gd name="f5" fmla="val 605"/>
                  <a:gd name="f6" fmla="*/ f0 1 2488"/>
                  <a:gd name="f7" fmla="*/ f1 1 606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2488"/>
                  <a:gd name="f14" fmla="*/ f11 1 606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2488" h="606" fill="none">
                    <a:moveTo>
                      <a:pt x="f2" y="f2"/>
                    </a:moveTo>
                    <a:lnTo>
                      <a:pt x="f3" y="f5"/>
                    </a:ln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8" name="Google Shape;3282;p99">
                <a:extLst>
                  <a:ext uri="{FF2B5EF4-FFF2-40B4-BE49-F238E27FC236}">
                    <a16:creationId xmlns:a16="http://schemas.microsoft.com/office/drawing/2014/main" id="{02C0086E-A171-5991-2242-9BAECBB7C7A2}"/>
                  </a:ext>
                </a:extLst>
              </p:cNvPr>
              <p:cNvSpPr/>
              <p:nvPr/>
            </p:nvSpPr>
            <p:spPr>
              <a:xfrm>
                <a:off x="7685733" y="4621149"/>
                <a:ext cx="50145" cy="2412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101"/>
                  <a:gd name="f4" fmla="val 1973"/>
                  <a:gd name="f5" fmla="val 1546"/>
                  <a:gd name="f6" fmla="val 380"/>
                  <a:gd name="f7" fmla="val 1782"/>
                  <a:gd name="f8" fmla="val 2017"/>
                  <a:gd name="f9" fmla="val 413"/>
                  <a:gd name="f10" fmla="val 2219"/>
                  <a:gd name="f11" fmla="val 481"/>
                  <a:gd name="f12" fmla="val 2664"/>
                  <a:gd name="f13" fmla="val 703"/>
                  <a:gd name="f14" fmla="val 3109"/>
                  <a:gd name="f15" fmla="val 926"/>
                  <a:gd name="f16" fmla="val 3515"/>
                  <a:gd name="f17" fmla="val 1186"/>
                  <a:gd name="f18" fmla="val 3126"/>
                  <a:gd name="f19" fmla="val 1333"/>
                  <a:gd name="f20" fmla="val 2729"/>
                  <a:gd name="f21" fmla="val 1434"/>
                  <a:gd name="f22" fmla="val 2286"/>
                  <a:gd name="f23" fmla="val 1489"/>
                  <a:gd name="f24" fmla="val 2114"/>
                  <a:gd name="f25" fmla="val 1514"/>
                  <a:gd name="f26" fmla="val 1941"/>
                  <a:gd name="f27" fmla="val 1529"/>
                  <a:gd name="f28" fmla="val 1772"/>
                  <a:gd name="f29" fmla="val 1480"/>
                  <a:gd name="f30" fmla="val 1197"/>
                  <a:gd name="f31" fmla="val 1482"/>
                  <a:gd name="f32" fmla="val 941"/>
                  <a:gd name="f33" fmla="val 1355"/>
                  <a:gd name="f34" fmla="val 605"/>
                  <a:gd name="f35" fmla="val 1153"/>
                  <a:gd name="f36" fmla="val 403"/>
                  <a:gd name="f37" fmla="val 682"/>
                  <a:gd name="f38" fmla="val 874"/>
                  <a:gd name="f39" fmla="val 1076"/>
                  <a:gd name="f40" fmla="val 1311"/>
                  <a:gd name="f41" fmla="val 1451"/>
                  <a:gd name="f42" fmla="val 1"/>
                  <a:gd name="f43" fmla="val 922"/>
                  <a:gd name="f44" fmla="val 51"/>
                  <a:gd name="f45" fmla="val 672"/>
                  <a:gd name="f46" fmla="val 144"/>
                  <a:gd name="f47" fmla="val 135"/>
                  <a:gd name="f48" fmla="val 346"/>
                  <a:gd name="f49" fmla="val 951"/>
                  <a:gd name="f50" fmla="val 336"/>
                  <a:gd name="f51" fmla="val 1422"/>
                  <a:gd name="f52" fmla="val 630"/>
                  <a:gd name="f53" fmla="val 1774"/>
                  <a:gd name="f54" fmla="val 1128"/>
                  <a:gd name="f55" fmla="val 1972"/>
                  <a:gd name="f56" fmla="val 1608"/>
                  <a:gd name="f57" fmla="val 1678"/>
                  <a:gd name="f58" fmla="val 1747"/>
                  <a:gd name="f59" fmla="val 1968"/>
                  <a:gd name="f60" fmla="val 1815"/>
                  <a:gd name="f61" fmla="val 1960"/>
                  <a:gd name="f62" fmla="val 2555"/>
                  <a:gd name="f63" fmla="val 3227"/>
                  <a:gd name="f64" fmla="val 1825"/>
                  <a:gd name="f65" fmla="val 3899"/>
                  <a:gd name="f66" fmla="val 1556"/>
                  <a:gd name="f67" fmla="val 4034"/>
                  <a:gd name="f68" fmla="val 1287"/>
                  <a:gd name="f69" fmla="val 4036"/>
                  <a:gd name="f70" fmla="val 1157"/>
                  <a:gd name="f71" fmla="val 3907"/>
                  <a:gd name="f72" fmla="val 1090"/>
                  <a:gd name="f73" fmla="val 3777"/>
                  <a:gd name="f74" fmla="val 1086"/>
                  <a:gd name="f75" fmla="val 3390"/>
                  <a:gd name="f76" fmla="val 685"/>
                  <a:gd name="f77" fmla="val 2899"/>
                  <a:gd name="f78" fmla="val 394"/>
                  <a:gd name="f79" fmla="val 2353"/>
                  <a:gd name="f80" fmla="val 212"/>
                  <a:gd name="f81" fmla="val 2065"/>
                  <a:gd name="f82" fmla="val 68"/>
                  <a:gd name="f83" fmla="val 1757"/>
                  <a:gd name="f84" fmla="*/ f0 1 4101"/>
                  <a:gd name="f85" fmla="*/ f1 1 1973"/>
                  <a:gd name="f86" fmla="val f2"/>
                  <a:gd name="f87" fmla="val f3"/>
                  <a:gd name="f88" fmla="val f4"/>
                  <a:gd name="f89" fmla="+- f88 0 f86"/>
                  <a:gd name="f90" fmla="+- f87 0 f86"/>
                  <a:gd name="f91" fmla="*/ f90 1 4101"/>
                  <a:gd name="f92" fmla="*/ f89 1 1973"/>
                  <a:gd name="f93" fmla="*/ f86 1 f91"/>
                  <a:gd name="f94" fmla="*/ f87 1 f91"/>
                  <a:gd name="f95" fmla="*/ f86 1 f92"/>
                  <a:gd name="f96" fmla="*/ f88 1 f92"/>
                  <a:gd name="f97" fmla="*/ f93 f84 1"/>
                  <a:gd name="f98" fmla="*/ f94 f84 1"/>
                  <a:gd name="f99" fmla="*/ f96 f85 1"/>
                  <a:gd name="f100" fmla="*/ f95 f8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7" t="f100" r="f98" b="f99"/>
                <a:pathLst>
                  <a:path w="4101" h="197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lnTo>
                      <a:pt x="f16" y="f17"/>
                    </a:ln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7"/>
                    </a:cubicBezTo>
                    <a:cubicBezTo>
                      <a:pt x="f29" y="f27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11"/>
                    </a:cubicBezTo>
                    <a:cubicBezTo>
                      <a:pt x="f39" y="f9"/>
                      <a:pt x="f40" y="f6"/>
                      <a:pt x="f5" y="f6"/>
                    </a:cubicBezTo>
                    <a:close/>
                    <a:moveTo>
                      <a:pt x="f41" y="f42"/>
                    </a:moveTo>
                    <a:cubicBezTo>
                      <a:pt x="f17" y="f42"/>
                      <a:pt x="f43" y="f44"/>
                      <a:pt x="f45" y="f46"/>
                    </a:cubicBezTo>
                    <a:cubicBezTo>
                      <a:pt x="f47" y="f48"/>
                      <a:pt x="f2" y="f49"/>
                      <a:pt x="f50" y="f51"/>
                    </a:cubicBezTo>
                    <a:cubicBezTo>
                      <a:pt x="f52" y="f53"/>
                      <a:pt x="f54" y="f55"/>
                      <a:pt x="f56" y="f55"/>
                    </a:cubicBezTo>
                    <a:cubicBezTo>
                      <a:pt x="f57" y="f55"/>
                      <a:pt x="f58" y="f59"/>
                      <a:pt x="f60" y="f61"/>
                    </a:cubicBezTo>
                    <a:cubicBezTo>
                      <a:pt x="f62" y="f61"/>
                      <a:pt x="f63" y="f64"/>
                      <a:pt x="f65" y="f66"/>
                    </a:cubicBezTo>
                    <a:cubicBezTo>
                      <a:pt x="f67" y="f66"/>
                      <a:pt x="f3" y="f51"/>
                      <a:pt x="f3" y="f68"/>
                    </a:cubicBezTo>
                    <a:cubicBezTo>
                      <a:pt x="f69" y="f70"/>
                      <a:pt x="f71" y="f72"/>
                      <a:pt x="f73" y="f74"/>
                    </a:cubicBezTo>
                    <a:lnTo>
                      <a:pt x="f73" y="f74"/>
                    </a:lnTo>
                    <a:cubicBezTo>
                      <a:pt x="f75" y="f76"/>
                      <a:pt x="f77" y="f78"/>
                      <a:pt x="f79" y="f80"/>
                    </a:cubicBezTo>
                    <a:cubicBezTo>
                      <a:pt x="f81" y="f82"/>
                      <a:pt x="f83" y="f42"/>
                      <a:pt x="f41" y="f42"/>
                    </a:cubicBezTo>
                    <a:close/>
                  </a:path>
                </a:pathLst>
              </a:custGeom>
              <a:solidFill>
                <a:srgbClr val="63352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9" name="Google Shape;3283;p99">
                <a:extLst>
                  <a:ext uri="{FF2B5EF4-FFF2-40B4-BE49-F238E27FC236}">
                    <a16:creationId xmlns:a16="http://schemas.microsoft.com/office/drawing/2014/main" id="{CDC84744-960F-4844-5F5D-2F4914FB0CEA}"/>
                  </a:ext>
                </a:extLst>
              </p:cNvPr>
              <p:cNvSpPr/>
              <p:nvPr/>
            </p:nvSpPr>
            <p:spPr>
              <a:xfrm>
                <a:off x="7703810" y="4635230"/>
                <a:ext cx="30422" cy="3535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488"/>
                  <a:gd name="f4" fmla="val 2892"/>
                  <a:gd name="f5" fmla="val 2353"/>
                  <a:gd name="f6" fmla="val 1"/>
                  <a:gd name="f7" fmla="val 2219"/>
                  <a:gd name="f8" fmla="val 2084"/>
                  <a:gd name="f9" fmla="val 68"/>
                  <a:gd name="f10" fmla="val 2017"/>
                  <a:gd name="f11" fmla="val 135"/>
                  <a:gd name="f12" fmla="val 1614"/>
                  <a:gd name="f13" fmla="val 471"/>
                  <a:gd name="f14" fmla="val 1412"/>
                  <a:gd name="f15" fmla="val 673"/>
                  <a:gd name="f16" fmla="val 1210"/>
                  <a:gd name="f17" fmla="val 875"/>
                  <a:gd name="f18" fmla="val 1009"/>
                  <a:gd name="f19" fmla="val 1077"/>
                  <a:gd name="f20" fmla="val 807"/>
                  <a:gd name="f21" fmla="val 1345"/>
                  <a:gd name="f22" fmla="val 605"/>
                  <a:gd name="f23" fmla="val 1547"/>
                  <a:gd name="f24" fmla="val 1816"/>
                  <a:gd name="f25" fmla="val 269"/>
                  <a:gd name="f26" fmla="val 2085"/>
                  <a:gd name="f27" fmla="val 2354"/>
                  <a:gd name="f28" fmla="val 67"/>
                  <a:gd name="f29" fmla="val 2623"/>
                  <a:gd name="f30" fmla="val 2757"/>
                  <a:gd name="f31" fmla="val 2824"/>
                  <a:gd name="f32" fmla="val 336"/>
                  <a:gd name="f33" fmla="val 403"/>
                  <a:gd name="f34" fmla="val 538"/>
                  <a:gd name="f35" fmla="val 2556"/>
                  <a:gd name="f36" fmla="val 740"/>
                  <a:gd name="f37" fmla="val 941"/>
                  <a:gd name="f38" fmla="val 1076"/>
                  <a:gd name="f39" fmla="val 1413"/>
                  <a:gd name="f40" fmla="val 1211"/>
                  <a:gd name="f41" fmla="val 1815"/>
                  <a:gd name="f42" fmla="val 808"/>
                  <a:gd name="f43" fmla="val 2286"/>
                  <a:gd name="f44" fmla="val 2420"/>
                  <a:gd name="f45" fmla="val 404"/>
                  <a:gd name="f46" fmla="val 270"/>
                  <a:gd name="f47" fmla="*/ f0 1 2488"/>
                  <a:gd name="f48" fmla="*/ f1 1 2892"/>
                  <a:gd name="f49" fmla="val f2"/>
                  <a:gd name="f50" fmla="val f3"/>
                  <a:gd name="f51" fmla="val f4"/>
                  <a:gd name="f52" fmla="+- f51 0 f49"/>
                  <a:gd name="f53" fmla="+- f50 0 f49"/>
                  <a:gd name="f54" fmla="*/ f53 1 2488"/>
                  <a:gd name="f55" fmla="*/ f52 1 2892"/>
                  <a:gd name="f56" fmla="*/ f49 1 f54"/>
                  <a:gd name="f57" fmla="*/ f50 1 f54"/>
                  <a:gd name="f58" fmla="*/ f49 1 f55"/>
                  <a:gd name="f59" fmla="*/ f51 1 f55"/>
                  <a:gd name="f60" fmla="*/ f56 f47 1"/>
                  <a:gd name="f61" fmla="*/ f57 f47 1"/>
                  <a:gd name="f62" fmla="*/ f59 f48 1"/>
                  <a:gd name="f63" fmla="*/ f58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0" t="f63" r="f61" b="f62"/>
                <a:pathLst>
                  <a:path w="2488" h="2892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2" y="f13"/>
                    </a:ln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13" y="f24"/>
                    </a:cubicBezTo>
                    <a:cubicBezTo>
                      <a:pt x="f25" y="f26"/>
                      <a:pt x="f11" y="f27"/>
                      <a:pt x="f28" y="f29"/>
                    </a:cubicBezTo>
                    <a:cubicBezTo>
                      <a:pt x="f2" y="f30"/>
                      <a:pt x="f28" y="f31"/>
                      <a:pt x="f11" y="f4"/>
                    </a:cubicBezTo>
                    <a:cubicBezTo>
                      <a:pt x="f25" y="f4"/>
                      <a:pt x="f32" y="f4"/>
                      <a:pt x="f33" y="f31"/>
                    </a:cubicBezTo>
                    <a:cubicBezTo>
                      <a:pt x="f34" y="f35"/>
                      <a:pt x="f36" y="f27"/>
                      <a:pt x="f37" y="f26"/>
                    </a:cubicBezTo>
                    <a:cubicBezTo>
                      <a:pt x="f38" y="f24"/>
                      <a:pt x="f16" y="f12"/>
                      <a:pt x="f14" y="f39"/>
                    </a:cubicBezTo>
                    <a:cubicBezTo>
                      <a:pt x="f12" y="f40"/>
                      <a:pt x="f41" y="f18"/>
                      <a:pt x="f10" y="f42"/>
                    </a:cubicBezTo>
                    <a:lnTo>
                      <a:pt x="f43" y="f13"/>
                    </a:lnTo>
                    <a:cubicBezTo>
                      <a:pt x="f44" y="f45"/>
                      <a:pt x="f3" y="f46"/>
                      <a:pt x="f3" y="f11"/>
                    </a:cubicBezTo>
                    <a:cubicBezTo>
                      <a:pt x="f3" y="f9"/>
                      <a:pt x="f44" y="f6"/>
                      <a:pt x="f5" y="f6"/>
                    </a:cubicBezTo>
                    <a:close/>
                  </a:path>
                </a:pathLst>
              </a:custGeom>
              <a:solidFill>
                <a:srgbClr val="63352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0" name="Google Shape;3284;p99">
                <a:extLst>
                  <a:ext uri="{FF2B5EF4-FFF2-40B4-BE49-F238E27FC236}">
                    <a16:creationId xmlns:a16="http://schemas.microsoft.com/office/drawing/2014/main" id="{2B4AB9CC-6A39-A593-D833-3DC1960F4829}"/>
                  </a:ext>
                </a:extLst>
              </p:cNvPr>
              <p:cNvSpPr/>
              <p:nvPr/>
            </p:nvSpPr>
            <p:spPr>
              <a:xfrm>
                <a:off x="7729459" y="4607304"/>
                <a:ext cx="46707" cy="3249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20"/>
                  <a:gd name="f4" fmla="val 2658"/>
                  <a:gd name="f5" fmla="val 2794"/>
                  <a:gd name="f6" fmla="val 489"/>
                  <a:gd name="f7" fmla="val 2941"/>
                  <a:gd name="f8" fmla="val 3084"/>
                  <a:gd name="f9" fmla="val 523"/>
                  <a:gd name="f10" fmla="val 3214"/>
                  <a:gd name="f11" fmla="val 604"/>
                  <a:gd name="f12" fmla="val 3281"/>
                  <a:gd name="f13" fmla="val 3349"/>
                  <a:gd name="f14" fmla="val 671"/>
                  <a:gd name="f15" fmla="val 739"/>
                  <a:gd name="f16" fmla="val 806"/>
                  <a:gd name="f17" fmla="val 873"/>
                  <a:gd name="f18" fmla="val 907"/>
                  <a:gd name="f19" fmla="val 3273"/>
                  <a:gd name="f20" fmla="val 3265"/>
                  <a:gd name="f21" fmla="val 3248"/>
                  <a:gd name="f22" fmla="val 940"/>
                  <a:gd name="f23" fmla="val 3147"/>
                  <a:gd name="f24" fmla="val 1008"/>
                  <a:gd name="f25" fmla="val 2811"/>
                  <a:gd name="f26" fmla="val 1276"/>
                  <a:gd name="f27" fmla="val 2475"/>
                  <a:gd name="f28" fmla="val 1478"/>
                  <a:gd name="f29" fmla="val 2138"/>
                  <a:gd name="f30" fmla="val 1680"/>
                  <a:gd name="f31" fmla="val 1937"/>
                  <a:gd name="f32" fmla="val 1802"/>
                  <a:gd name="f33" fmla="val 1747"/>
                  <a:gd name="f34" fmla="val 1668"/>
                  <a:gd name="f35" fmla="val 1533"/>
                  <a:gd name="f36" fmla="val 1814"/>
                  <a:gd name="f37" fmla="val 1234"/>
                  <a:gd name="f38" fmla="val 934"/>
                  <a:gd name="f39" fmla="val 1888"/>
                  <a:gd name="f40" fmla="val 635"/>
                  <a:gd name="f41" fmla="val 1982"/>
                  <a:gd name="f42" fmla="val 693"/>
                  <a:gd name="f43" fmla="val 1903"/>
                  <a:gd name="f44" fmla="val 755"/>
                  <a:gd name="f45" fmla="val 1825"/>
                  <a:gd name="f46" fmla="val 794"/>
                  <a:gd name="f47" fmla="val 996"/>
                  <a:gd name="f48" fmla="val 1197"/>
                  <a:gd name="f49" fmla="val 1209"/>
                  <a:gd name="f50" fmla="val 1466"/>
                  <a:gd name="f51" fmla="val 1075"/>
                  <a:gd name="f52" fmla="val 1823"/>
                  <a:gd name="f53" fmla="val 820"/>
                  <a:gd name="f54" fmla="val 2333"/>
                  <a:gd name="f55" fmla="val 2807"/>
                  <a:gd name="f56" fmla="val 2168"/>
                  <a:gd name="f57" fmla="val 1534"/>
                  <a:gd name="f58" fmla="val 267"/>
                  <a:gd name="f59" fmla="val 1063"/>
                  <a:gd name="f60" fmla="val 727"/>
                  <a:gd name="f61" fmla="val 458"/>
                  <a:gd name="f62" fmla="val 1411"/>
                  <a:gd name="f63" fmla="val 256"/>
                  <a:gd name="f64" fmla="val 122"/>
                  <a:gd name="f65" fmla="val 1949"/>
                  <a:gd name="f66" fmla="val 54"/>
                  <a:gd name="f67" fmla="val 2150"/>
                  <a:gd name="f68" fmla="val 2352"/>
                  <a:gd name="f69" fmla="val 2461"/>
                  <a:gd name="f70" fmla="val 34"/>
                  <a:gd name="f71" fmla="val 155"/>
                  <a:gd name="f72" fmla="val 184"/>
                  <a:gd name="f73" fmla="val 218"/>
                  <a:gd name="f74" fmla="val 2647"/>
                  <a:gd name="f75" fmla="val 2621"/>
                  <a:gd name="f76" fmla="val 348"/>
                  <a:gd name="f77" fmla="val 2591"/>
                  <a:gd name="f78" fmla="val 356"/>
                  <a:gd name="f79" fmla="val 2546"/>
                  <a:gd name="f80" fmla="val 332"/>
                  <a:gd name="f81" fmla="val 2507"/>
                  <a:gd name="f82" fmla="val 403"/>
                  <a:gd name="f83" fmla="val 2554"/>
                  <a:gd name="f84" fmla="val 498"/>
                  <a:gd name="f85" fmla="val 592"/>
                  <a:gd name="f86" fmla="val 1399"/>
                  <a:gd name="f87" fmla="val 2285"/>
                  <a:gd name="f88" fmla="val 1870"/>
                  <a:gd name="f89" fmla="val 2218"/>
                  <a:gd name="f90" fmla="val 2071"/>
                  <a:gd name="f91" fmla="val 2273"/>
                  <a:gd name="f92" fmla="val 2016"/>
                  <a:gd name="f93" fmla="val 2878"/>
                  <a:gd name="f94" fmla="val 1545"/>
                  <a:gd name="f95" fmla="val 3617"/>
                  <a:gd name="f96" fmla="val 3752"/>
                  <a:gd name="f97" fmla="val 3819"/>
                  <a:gd name="f98" fmla="val 335"/>
                  <a:gd name="f99" fmla="val 3550"/>
                  <a:gd name="f100" fmla="val 134"/>
                  <a:gd name="f101" fmla="val 66"/>
                  <a:gd name="f102" fmla="val 3170"/>
                  <a:gd name="f103" fmla="val 22"/>
                  <a:gd name="f104" fmla="val 2988"/>
                  <a:gd name="f105" fmla="*/ f0 1 3820"/>
                  <a:gd name="f106" fmla="*/ f1 1 2658"/>
                  <a:gd name="f107" fmla="val f2"/>
                  <a:gd name="f108" fmla="val f3"/>
                  <a:gd name="f109" fmla="val f4"/>
                  <a:gd name="f110" fmla="+- f109 0 f107"/>
                  <a:gd name="f111" fmla="+- f108 0 f107"/>
                  <a:gd name="f112" fmla="*/ f111 1 3820"/>
                  <a:gd name="f113" fmla="*/ f110 1 2658"/>
                  <a:gd name="f114" fmla="*/ f107 1 f112"/>
                  <a:gd name="f115" fmla="*/ f108 1 f112"/>
                  <a:gd name="f116" fmla="*/ f107 1 f113"/>
                  <a:gd name="f117" fmla="*/ f109 1 f113"/>
                  <a:gd name="f118" fmla="*/ f114 f105 1"/>
                  <a:gd name="f119" fmla="*/ f115 f105 1"/>
                  <a:gd name="f120" fmla="*/ f117 f106 1"/>
                  <a:gd name="f121" fmla="*/ f116 f10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18" t="f121" r="f119" b="f120"/>
                <a:pathLst>
                  <a:path w="3820" h="2658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2" y="f11"/>
                    </a:lnTo>
                    <a:lnTo>
                      <a:pt x="f13" y="f14"/>
                    </a:lnTo>
                    <a:cubicBezTo>
                      <a:pt x="f13" y="f14"/>
                      <a:pt x="f13" y="f15"/>
                      <a:pt x="f13" y="f15"/>
                    </a:cubicBezTo>
                    <a:cubicBezTo>
                      <a:pt x="f13" y="f15"/>
                      <a:pt x="f13" y="f15"/>
                      <a:pt x="f13" y="f16"/>
                    </a:cubicBezTo>
                    <a:cubicBezTo>
                      <a:pt x="f13" y="f16"/>
                      <a:pt x="f12" y="f16"/>
                      <a:pt x="f12" y="f17"/>
                    </a:cubicBezTo>
                    <a:cubicBezTo>
                      <a:pt x="f12" y="f18"/>
                      <a:pt x="f12" y="f18"/>
                      <a:pt x="f19" y="f18"/>
                    </a:cubicBezTo>
                    <a:cubicBezTo>
                      <a:pt x="f20" y="f18"/>
                      <a:pt x="f21" y="f18"/>
                      <a:pt x="f10" y="f22"/>
                    </a:cubicBezTo>
                    <a:lnTo>
                      <a:pt x="f23" y="f24"/>
                    </a:lnTo>
                    <a:cubicBezTo>
                      <a:pt x="f25" y="f26"/>
                      <a:pt x="f27" y="f28"/>
                      <a:pt x="f29" y="f30"/>
                    </a:cubicBezTo>
                    <a:lnTo>
                      <a:pt x="f31" y="f30"/>
                    </a:lnTo>
                    <a:cubicBezTo>
                      <a:pt x="f32" y="f33"/>
                      <a:pt x="f34" y="f33"/>
                      <a:pt x="f35" y="f36"/>
                    </a:cubicBezTo>
                    <a:cubicBezTo>
                      <a:pt x="f37" y="f36"/>
                      <a:pt x="f38" y="f39"/>
                      <a:pt x="f40" y="f41"/>
                    </a:cubicBezTo>
                    <a:lnTo>
                      <a:pt x="f40" y="f41"/>
                    </a:lnTo>
                    <a:cubicBezTo>
                      <a:pt x="f42" y="f43"/>
                      <a:pt x="f44" y="f45"/>
                      <a:pt x="f46" y="f33"/>
                    </a:cubicBezTo>
                    <a:cubicBezTo>
                      <a:pt x="f47" y="f28"/>
                      <a:pt x="f48" y="f49"/>
                      <a:pt x="f50" y="f51"/>
                    </a:cubicBezTo>
                    <a:cubicBezTo>
                      <a:pt x="f52" y="f53"/>
                      <a:pt x="f54" y="f6"/>
                      <a:pt x="f5" y="f6"/>
                    </a:cubicBezTo>
                    <a:close/>
                    <a:moveTo>
                      <a:pt x="f55" y="f2"/>
                    </a:moveTo>
                    <a:cubicBezTo>
                      <a:pt x="f56" y="f2"/>
                      <a:pt x="f57" y="f58"/>
                      <a:pt x="f59" y="f15"/>
                    </a:cubicBezTo>
                    <a:cubicBezTo>
                      <a:pt x="f60" y="f51"/>
                      <a:pt x="f61" y="f62"/>
                      <a:pt x="f63" y="f33"/>
                    </a:cubicBezTo>
                    <a:cubicBezTo>
                      <a:pt x="f64" y="f65"/>
                      <a:pt x="f66" y="f67"/>
                      <a:pt x="f66" y="f68"/>
                    </a:cubicBezTo>
                    <a:cubicBezTo>
                      <a:pt x="f2" y="f69"/>
                      <a:pt x="f70" y="f4"/>
                      <a:pt x="f71" y="f4"/>
                    </a:cubicBezTo>
                    <a:cubicBezTo>
                      <a:pt x="f72" y="f4"/>
                      <a:pt x="f73" y="f74"/>
                      <a:pt x="f63" y="f75"/>
                    </a:cubicBezTo>
                    <a:cubicBezTo>
                      <a:pt x="f76" y="f77"/>
                      <a:pt x="f78" y="f79"/>
                      <a:pt x="f80" y="f81"/>
                    </a:cubicBezTo>
                    <a:lnTo>
                      <a:pt x="f80" y="f81"/>
                    </a:lnTo>
                    <a:cubicBezTo>
                      <a:pt x="f82" y="f83"/>
                      <a:pt x="f84" y="f83"/>
                      <a:pt x="f85" y="f83"/>
                    </a:cubicBezTo>
                    <a:cubicBezTo>
                      <a:pt x="f47" y="f68"/>
                      <a:pt x="f86" y="f87"/>
                      <a:pt x="f88" y="f89"/>
                    </a:cubicBezTo>
                    <a:cubicBezTo>
                      <a:pt x="f90" y="f89"/>
                      <a:pt x="f91" y="f67"/>
                      <a:pt x="f27" y="f92"/>
                    </a:cubicBezTo>
                    <a:cubicBezTo>
                      <a:pt x="f93" y="f36"/>
                      <a:pt x="f12" y="f94"/>
                      <a:pt x="f95" y="f49"/>
                    </a:cubicBezTo>
                    <a:cubicBezTo>
                      <a:pt x="f96" y="f24"/>
                      <a:pt x="f97" y="f16"/>
                      <a:pt x="f97" y="f11"/>
                    </a:cubicBezTo>
                    <a:cubicBezTo>
                      <a:pt x="f96" y="f98"/>
                      <a:pt x="f99" y="f100"/>
                      <a:pt x="f13" y="f101"/>
                    </a:cubicBezTo>
                    <a:cubicBezTo>
                      <a:pt x="f102" y="f103"/>
                      <a:pt x="f104" y="f2"/>
                      <a:pt x="f55" y="f2"/>
                    </a:cubicBezTo>
                    <a:close/>
                  </a:path>
                </a:pathLst>
              </a:custGeom>
              <a:solidFill>
                <a:srgbClr val="63352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1" name="Google Shape;3285;p99">
                <a:extLst>
                  <a:ext uri="{FF2B5EF4-FFF2-40B4-BE49-F238E27FC236}">
                    <a16:creationId xmlns:a16="http://schemas.microsoft.com/office/drawing/2014/main" id="{124D1627-A140-4978-1F8B-9E08B6335418}"/>
                  </a:ext>
                </a:extLst>
              </p:cNvPr>
              <p:cNvSpPr/>
              <p:nvPr/>
            </p:nvSpPr>
            <p:spPr>
              <a:xfrm>
                <a:off x="7729295" y="4636062"/>
                <a:ext cx="45034" cy="3753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682"/>
                  <a:gd name="f4" fmla="val 3070"/>
                  <a:gd name="f5" fmla="val 202"/>
                  <a:gd name="f6" fmla="val 67"/>
                  <a:gd name="f7" fmla="val 135"/>
                  <a:gd name="f8" fmla="val 269"/>
                  <a:gd name="f9" fmla="val 403"/>
                  <a:gd name="f10" fmla="val 336"/>
                  <a:gd name="f11" fmla="val 538"/>
                  <a:gd name="f12" fmla="val 471"/>
                  <a:gd name="f13" fmla="val 605"/>
                  <a:gd name="f14" fmla="val 941"/>
                  <a:gd name="f15" fmla="val 1210"/>
                  <a:gd name="f16" fmla="val 1143"/>
                  <a:gd name="f17" fmla="val 1479"/>
                  <a:gd name="f18" fmla="val 1345"/>
                  <a:gd name="f19" fmla="val 1748"/>
                  <a:gd name="f20" fmla="val 1546"/>
                  <a:gd name="f21" fmla="val 2286"/>
                  <a:gd name="f22" fmla="val 2017"/>
                  <a:gd name="f23" fmla="val 2757"/>
                  <a:gd name="f24" fmla="val 2555"/>
                  <a:gd name="f25" fmla="val 3362"/>
                  <a:gd name="f26" fmla="val 3025"/>
                  <a:gd name="f27" fmla="val 3393"/>
                  <a:gd name="f28" fmla="val 3057"/>
                  <a:gd name="f29" fmla="val 3428"/>
                  <a:gd name="f30" fmla="val 3462"/>
                  <a:gd name="f31" fmla="val 3575"/>
                  <a:gd name="f32" fmla="val 2927"/>
                  <a:gd name="f33" fmla="val 3630"/>
                  <a:gd name="f34" fmla="val 2824"/>
                  <a:gd name="f35" fmla="val 3227"/>
                  <a:gd name="f36" fmla="val 2151"/>
                  <a:gd name="f37" fmla="val 2689"/>
                  <a:gd name="f38" fmla="val 1614"/>
                  <a:gd name="f39" fmla="val 2084"/>
                  <a:gd name="f40" fmla="val 1815"/>
                  <a:gd name="f41" fmla="val 672"/>
                  <a:gd name="f42" fmla="val 740"/>
                  <a:gd name="f43" fmla="val 404"/>
                  <a:gd name="f44" fmla="*/ f0 1 3682"/>
                  <a:gd name="f45" fmla="*/ f1 1 3070"/>
                  <a:gd name="f46" fmla="val f2"/>
                  <a:gd name="f47" fmla="val f3"/>
                  <a:gd name="f48" fmla="val f4"/>
                  <a:gd name="f49" fmla="+- f48 0 f46"/>
                  <a:gd name="f50" fmla="+- f47 0 f46"/>
                  <a:gd name="f51" fmla="*/ f50 1 3682"/>
                  <a:gd name="f52" fmla="*/ f49 1 3070"/>
                  <a:gd name="f53" fmla="*/ f46 1 f51"/>
                  <a:gd name="f54" fmla="*/ f47 1 f51"/>
                  <a:gd name="f55" fmla="*/ f46 1 f52"/>
                  <a:gd name="f56" fmla="*/ f48 1 f52"/>
                  <a:gd name="f57" fmla="*/ f53 f44 1"/>
                  <a:gd name="f58" fmla="*/ f54 f44 1"/>
                  <a:gd name="f59" fmla="*/ f56 f45 1"/>
                  <a:gd name="f60" fmla="*/ f55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7" t="f60" r="f58" b="f59"/>
                <a:pathLst>
                  <a:path w="3682" h="3070">
                    <a:moveTo>
                      <a:pt x="f5" y="f2"/>
                    </a:moveTo>
                    <a:cubicBezTo>
                      <a:pt x="f6" y="f2"/>
                      <a:pt x="f2" y="f7"/>
                      <a:pt x="f6" y="f8"/>
                    </a:cubicBezTo>
                    <a:cubicBezTo>
                      <a:pt x="f5" y="f9"/>
                      <a:pt x="f10" y="f11"/>
                      <a:pt x="f12" y="f13"/>
                    </a:cubicBezTo>
                    <a:lnTo>
                      <a:pt x="f14" y="f14"/>
                    </a:ln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4"/>
                      <a:pt x="f30" y="f4"/>
                    </a:cubicBezTo>
                    <a:cubicBezTo>
                      <a:pt x="f31" y="f4"/>
                      <a:pt x="f3" y="f32"/>
                      <a:pt x="f33" y="f34"/>
                    </a:cubicBezTo>
                    <a:cubicBezTo>
                      <a:pt x="f35" y="f36"/>
                      <a:pt x="f37" y="f38"/>
                      <a:pt x="f39" y="f16"/>
                    </a:cubicBezTo>
                    <a:cubicBezTo>
                      <a:pt x="f40" y="f14"/>
                      <a:pt x="f17" y="f41"/>
                      <a:pt x="f15" y="f12"/>
                    </a:cubicBezTo>
                    <a:lnTo>
                      <a:pt x="f42" y="f5"/>
                    </a:lnTo>
                    <a:cubicBezTo>
                      <a:pt x="f11" y="f7"/>
                      <a:pt x="f43" y="f6"/>
                      <a:pt x="f5" y="f2"/>
                    </a:cubicBezTo>
                    <a:close/>
                  </a:path>
                </a:pathLst>
              </a:custGeom>
              <a:solidFill>
                <a:srgbClr val="63352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2" name="Google Shape;3286;p99">
                <a:extLst>
                  <a:ext uri="{FF2B5EF4-FFF2-40B4-BE49-F238E27FC236}">
                    <a16:creationId xmlns:a16="http://schemas.microsoft.com/office/drawing/2014/main" id="{28D704A5-FD94-75E7-3CE1-14BBC2394E27}"/>
                  </a:ext>
                </a:extLst>
              </p:cNvPr>
              <p:cNvSpPr/>
              <p:nvPr/>
            </p:nvSpPr>
            <p:spPr>
              <a:xfrm>
                <a:off x="7649559" y="4558786"/>
                <a:ext cx="337861" cy="20141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631"/>
                  <a:gd name="f4" fmla="val 16472"/>
                  <a:gd name="f5" fmla="val 11227"/>
                  <a:gd name="f6" fmla="val 12639"/>
                  <a:gd name="f7" fmla="val 16068"/>
                  <a:gd name="f8" fmla="val 13983"/>
                  <a:gd name="f9" fmla="val 15665"/>
                  <a:gd name="f10" fmla="val 1"/>
                  <a:gd name="f11" fmla="*/ f0 1 27631"/>
                  <a:gd name="f12" fmla="*/ f1 1 16472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27631"/>
                  <a:gd name="f19" fmla="*/ f16 1 16472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27631" h="16472" fill="none">
                    <a:moveTo>
                      <a:pt x="f2" y="f4"/>
                    </a:moveTo>
                    <a:cubicBezTo>
                      <a:pt x="f2" y="f4"/>
                      <a:pt x="f5" y="f4"/>
                      <a:pt x="f6" y="f7"/>
                    </a:cubicBezTo>
                    <a:cubicBezTo>
                      <a:pt x="f8" y="f9"/>
                      <a:pt x="f3" y="f10"/>
                      <a:pt x="f3" y="f10"/>
                    </a:cubicBez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3" name="Google Shape;3287;p99">
                <a:extLst>
                  <a:ext uri="{FF2B5EF4-FFF2-40B4-BE49-F238E27FC236}">
                    <a16:creationId xmlns:a16="http://schemas.microsoft.com/office/drawing/2014/main" id="{B0568127-673D-6296-17DB-71AB519A18E6}"/>
                  </a:ext>
                </a:extLst>
              </p:cNvPr>
              <p:cNvSpPr/>
              <p:nvPr/>
            </p:nvSpPr>
            <p:spPr>
              <a:xfrm>
                <a:off x="7371719" y="3484394"/>
                <a:ext cx="527755" cy="107193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3161"/>
                  <a:gd name="f4" fmla="val 87666"/>
                  <a:gd name="f5" fmla="val 4975"/>
                  <a:gd name="f6" fmla="val 1"/>
                  <a:gd name="f7" fmla="val 24740"/>
                  <a:gd name="f8" fmla="val 4168"/>
                  <a:gd name="f9" fmla="val 42825"/>
                  <a:gd name="f10" fmla="val 9546"/>
                  <a:gd name="f11" fmla="val 59430"/>
                  <a:gd name="f12" fmla="val 13849"/>
                  <a:gd name="f13" fmla="val 72809"/>
                  <a:gd name="f14" fmla="val 22656"/>
                  <a:gd name="f15" fmla="val 43160"/>
                  <a:gd name="f16" fmla="val 77985"/>
                  <a:gd name="f17" fmla="val 35160"/>
                  <a:gd name="f18" fmla="val 64472"/>
                  <a:gd name="f19" fmla="val 31328"/>
                  <a:gd name="f20" fmla="val 54455"/>
                  <a:gd name="f21" fmla="val 25950"/>
                  <a:gd name="f22" fmla="val 40472"/>
                  <a:gd name="f23" fmla="val 26690"/>
                  <a:gd name="f24" fmla="val 29446"/>
                  <a:gd name="f25" fmla="val 5715"/>
                  <a:gd name="f26" fmla="*/ f0 1 43161"/>
                  <a:gd name="f27" fmla="*/ f1 1 87666"/>
                  <a:gd name="f28" fmla="val f2"/>
                  <a:gd name="f29" fmla="val f3"/>
                  <a:gd name="f30" fmla="val f4"/>
                  <a:gd name="f31" fmla="+- f30 0 f28"/>
                  <a:gd name="f32" fmla="+- f29 0 f28"/>
                  <a:gd name="f33" fmla="*/ f32 1 43161"/>
                  <a:gd name="f34" fmla="*/ f31 1 87666"/>
                  <a:gd name="f35" fmla="*/ f28 1 f33"/>
                  <a:gd name="f36" fmla="*/ f29 1 f33"/>
                  <a:gd name="f37" fmla="*/ f28 1 f34"/>
                  <a:gd name="f38" fmla="*/ f30 1 f34"/>
                  <a:gd name="f39" fmla="*/ f35 f26 1"/>
                  <a:gd name="f40" fmla="*/ f36 f26 1"/>
                  <a:gd name="f41" fmla="*/ f38 f27 1"/>
                  <a:gd name="f42" fmla="*/ f3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9" t="f42" r="f40" b="f41"/>
                <a:pathLst>
                  <a:path w="43161" h="87666">
                    <a:moveTo>
                      <a:pt x="f5" y="f6"/>
                    </a:moveTo>
                    <a:lnTo>
                      <a:pt x="f5" y="f6"/>
                    </a:lnTo>
                    <a:cubicBezTo>
                      <a:pt x="f2" y="f7"/>
                      <a:pt x="f8" y="f9"/>
                      <a:pt x="f10" y="f11"/>
                    </a:cubicBezTo>
                    <a:cubicBezTo>
                      <a:pt x="f12" y="f13"/>
                      <a:pt x="f14" y="f4"/>
                      <a:pt x="f14" y="f4"/>
                    </a:cubicBezTo>
                    <a:lnTo>
                      <a:pt x="f15" y="f16"/>
                    </a:ln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7" y="f23"/>
                      <a:pt x="f24" y="f25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3E5B7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4" name="Google Shape;3288;p99">
                <a:extLst>
                  <a:ext uri="{FF2B5EF4-FFF2-40B4-BE49-F238E27FC236}">
                    <a16:creationId xmlns:a16="http://schemas.microsoft.com/office/drawing/2014/main" id="{484AEEE9-4776-B108-95D0-6B1724830BDD}"/>
                  </a:ext>
                </a:extLst>
              </p:cNvPr>
              <p:cNvSpPr/>
              <p:nvPr/>
            </p:nvSpPr>
            <p:spPr>
              <a:xfrm>
                <a:off x="7641329" y="3573173"/>
                <a:ext cx="224421" cy="88040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8354"/>
                  <a:gd name="f4" fmla="val 72002"/>
                  <a:gd name="f5" fmla="val 4640"/>
                  <a:gd name="f6" fmla="val 1"/>
                  <a:gd name="f7" fmla="val 20908"/>
                  <a:gd name="f8" fmla="val 1009"/>
                  <a:gd name="f9" fmla="val 33076"/>
                  <a:gd name="f10" fmla="val 5984"/>
                  <a:gd name="f11" fmla="val 47127"/>
                  <a:gd name="f12" fmla="val 10018"/>
                  <a:gd name="f13" fmla="val 58489"/>
                  <a:gd name="f14" fmla="val 72001"/>
                  <a:gd name="f15" fmla="*/ f0 1 18354"/>
                  <a:gd name="f16" fmla="*/ f1 1 72002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18354"/>
                  <a:gd name="f23" fmla="*/ f20 1 72002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18354" h="72002" fill="none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3" y="f14"/>
                      <a:pt x="f3" y="f14"/>
                    </a:cubicBez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5" name="Google Shape;3289;p99">
                <a:extLst>
                  <a:ext uri="{FF2B5EF4-FFF2-40B4-BE49-F238E27FC236}">
                    <a16:creationId xmlns:a16="http://schemas.microsoft.com/office/drawing/2014/main" id="{6D32F89F-B302-9A24-0866-F1119F134714}"/>
                  </a:ext>
                </a:extLst>
              </p:cNvPr>
              <p:cNvSpPr/>
              <p:nvPr/>
            </p:nvSpPr>
            <p:spPr>
              <a:xfrm>
                <a:off x="7612562" y="4379573"/>
                <a:ext cx="253197" cy="12167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707"/>
                  <a:gd name="f4" fmla="val 9951"/>
                  <a:gd name="f5" fmla="val 1"/>
                  <a:gd name="f6" fmla="*/ f0 1 20707"/>
                  <a:gd name="f7" fmla="*/ f1 1 9951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20707"/>
                  <a:gd name="f14" fmla="*/ f11 1 9951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20707" h="9951" fill="none">
                    <a:moveTo>
                      <a:pt x="f3" y="f5"/>
                    </a:moveTo>
                    <a:lnTo>
                      <a:pt x="f5" y="f4"/>
                    </a:ln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6" name="Google Shape;3290;p99">
                <a:extLst>
                  <a:ext uri="{FF2B5EF4-FFF2-40B4-BE49-F238E27FC236}">
                    <a16:creationId xmlns:a16="http://schemas.microsoft.com/office/drawing/2014/main" id="{E89C1367-32D0-5531-CB9B-872C095BA8A6}"/>
                  </a:ext>
                </a:extLst>
              </p:cNvPr>
              <p:cNvSpPr/>
              <p:nvPr/>
            </p:nvSpPr>
            <p:spPr>
              <a:xfrm>
                <a:off x="7468700" y="4508641"/>
                <a:ext cx="240871" cy="20881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9699"/>
                  <a:gd name="f4" fmla="val 17077"/>
                  <a:gd name="f5" fmla="val 1"/>
                  <a:gd name="f6" fmla="val 404"/>
                  <a:gd name="f7" fmla="val 1950"/>
                  <a:gd name="f8" fmla="val 16606"/>
                  <a:gd name="f9" fmla="val 18085"/>
                  <a:gd name="f10" fmla="*/ f0 1 19699"/>
                  <a:gd name="f11" fmla="*/ f1 1 17077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19699"/>
                  <a:gd name="f18" fmla="*/ f15 1 17077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19699" h="17077">
                    <a:moveTo>
                      <a:pt x="f3" y="f5"/>
                    </a:moveTo>
                    <a:lnTo>
                      <a:pt x="f6" y="f7"/>
                    </a:lnTo>
                    <a:lnTo>
                      <a:pt x="f5" y="f8"/>
                    </a:lnTo>
                    <a:lnTo>
                      <a:pt x="f9" y="f4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3AD7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7" name="Google Shape;3291;p99">
                <a:extLst>
                  <a:ext uri="{FF2B5EF4-FFF2-40B4-BE49-F238E27FC236}">
                    <a16:creationId xmlns:a16="http://schemas.microsoft.com/office/drawing/2014/main" id="{DD9AD5DD-7A1A-F5C1-4938-A8622BF07E80}"/>
                  </a:ext>
                </a:extLst>
              </p:cNvPr>
              <p:cNvSpPr/>
              <p:nvPr/>
            </p:nvSpPr>
            <p:spPr>
              <a:xfrm>
                <a:off x="7282117" y="4651680"/>
                <a:ext cx="423348" cy="17182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623"/>
                  <a:gd name="f4" fmla="val 14052"/>
                  <a:gd name="f5" fmla="val 34354"/>
                  <a:gd name="f6" fmla="val 29171"/>
                  <a:gd name="f7" fmla="val 24218"/>
                  <a:gd name="f8" fmla="val 2497"/>
                  <a:gd name="f9" fmla="val 19206"/>
                  <a:gd name="f10" fmla="val 17587"/>
                  <a:gd name="f11" fmla="val 15961"/>
                  <a:gd name="f12" fmla="val 2236"/>
                  <a:gd name="f13" fmla="val 14320"/>
                  <a:gd name="f14" fmla="val 1547"/>
                  <a:gd name="f15" fmla="val 13984"/>
                  <a:gd name="f16" fmla="val 2286"/>
                  <a:gd name="f17" fmla="val 13379"/>
                  <a:gd name="f18" fmla="val 3026"/>
                  <a:gd name="f19" fmla="val 12706"/>
                  <a:gd name="f20" fmla="val 3564"/>
                  <a:gd name="f21" fmla="val 10622"/>
                  <a:gd name="f22" fmla="val 4908"/>
                  <a:gd name="f23" fmla="val 6521"/>
                  <a:gd name="f24" fmla="val 6051"/>
                  <a:gd name="f25" fmla="val 3967"/>
                  <a:gd name="f26" fmla="val 7530"/>
                  <a:gd name="f27" fmla="val 1546"/>
                  <a:gd name="f28" fmla="val 8807"/>
                  <a:gd name="f29" fmla="val 11295"/>
                  <a:gd name="f30" fmla="val 14051"/>
                  <a:gd name="f31" fmla="val 13312"/>
                  <a:gd name="f32" fmla="*/ f0 1 34623"/>
                  <a:gd name="f33" fmla="*/ f1 1 14052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34623"/>
                  <a:gd name="f40" fmla="*/ f37 1 14052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34623" h="14052">
                    <a:moveTo>
                      <a:pt x="f5" y="f2"/>
                    </a:moveTo>
                    <a:cubicBezTo>
                      <a:pt x="f6" y="f2"/>
                      <a:pt x="f7" y="f8"/>
                      <a:pt x="f9" y="f8"/>
                    </a:cubicBezTo>
                    <a:cubicBezTo>
                      <a:pt x="f10" y="f8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" y="f29"/>
                      <a:pt x="f2" y="f30"/>
                    </a:cubicBezTo>
                    <a:lnTo>
                      <a:pt x="f3" y="f31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8" name="Google Shape;3292;p99">
                <a:extLst>
                  <a:ext uri="{FF2B5EF4-FFF2-40B4-BE49-F238E27FC236}">
                    <a16:creationId xmlns:a16="http://schemas.microsoft.com/office/drawing/2014/main" id="{CC1A1114-F81F-A2BF-F298-3D00FF19BF8E}"/>
                  </a:ext>
                </a:extLst>
              </p:cNvPr>
              <p:cNvSpPr/>
              <p:nvPr/>
            </p:nvSpPr>
            <p:spPr>
              <a:xfrm>
                <a:off x="7286222" y="4736335"/>
                <a:ext cx="113449" cy="6167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278"/>
                  <a:gd name="f4" fmla="val 5044"/>
                  <a:gd name="f5" fmla="val 4706"/>
                  <a:gd name="f6" fmla="val 1"/>
                  <a:gd name="f7" fmla="val 4370"/>
                  <a:gd name="f8" fmla="val 203"/>
                  <a:gd name="f9" fmla="val 3967"/>
                  <a:gd name="f10" fmla="val 404"/>
                  <a:gd name="f11" fmla="val 3631"/>
                  <a:gd name="f12" fmla="val 606"/>
                  <a:gd name="f13" fmla="val 1883"/>
                  <a:gd name="f14" fmla="val 1547"/>
                  <a:gd name="f15" fmla="val 605"/>
                  <a:gd name="f16" fmla="val 3161"/>
                  <a:gd name="f17" fmla="val 5043"/>
                  <a:gd name="f18" fmla="val 4909"/>
                  <a:gd name="f19" fmla="val 8404"/>
                  <a:gd name="f20" fmla="val 2825"/>
                  <a:gd name="f21" fmla="val 6387"/>
                  <a:gd name="f22" fmla="val 1144"/>
                  <a:gd name="f23" fmla="*/ f0 1 9278"/>
                  <a:gd name="f24" fmla="*/ f1 1 5044"/>
                  <a:gd name="f25" fmla="val f2"/>
                  <a:gd name="f26" fmla="val f3"/>
                  <a:gd name="f27" fmla="val f4"/>
                  <a:gd name="f28" fmla="+- f27 0 f25"/>
                  <a:gd name="f29" fmla="+- f26 0 f25"/>
                  <a:gd name="f30" fmla="*/ f29 1 9278"/>
                  <a:gd name="f31" fmla="*/ f28 1 5044"/>
                  <a:gd name="f32" fmla="*/ f25 1 f30"/>
                  <a:gd name="f33" fmla="*/ f26 1 f30"/>
                  <a:gd name="f34" fmla="*/ f25 1 f31"/>
                  <a:gd name="f35" fmla="*/ f27 1 f31"/>
                  <a:gd name="f36" fmla="*/ f32 f23 1"/>
                  <a:gd name="f37" fmla="*/ f33 f23 1"/>
                  <a:gd name="f38" fmla="*/ f35 f24 1"/>
                  <a:gd name="f39" fmla="*/ f34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6" t="f39" r="f37" b="f38"/>
                <a:pathLst>
                  <a:path w="9278" h="5044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2" y="f17"/>
                    </a:cubicBezTo>
                    <a:lnTo>
                      <a:pt x="f3" y="f18"/>
                    </a:lnTo>
                    <a:cubicBezTo>
                      <a:pt x="f19" y="f20"/>
                      <a:pt x="f21" y="f22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9" name="Google Shape;3293;p99">
                <a:extLst>
                  <a:ext uri="{FF2B5EF4-FFF2-40B4-BE49-F238E27FC236}">
                    <a16:creationId xmlns:a16="http://schemas.microsoft.com/office/drawing/2014/main" id="{BEB4DBC1-4275-4455-9EB2-0FA52069038B}"/>
                  </a:ext>
                </a:extLst>
              </p:cNvPr>
              <p:cNvSpPr/>
              <p:nvPr/>
            </p:nvSpPr>
            <p:spPr>
              <a:xfrm>
                <a:off x="7285399" y="4787313"/>
                <a:ext cx="419243" cy="1152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287"/>
                  <a:gd name="f4" fmla="val 942"/>
                  <a:gd name="f5" fmla="val 941"/>
                  <a:gd name="f6" fmla="val 34286"/>
                  <a:gd name="f7" fmla="*/ f0 1 34287"/>
                  <a:gd name="f8" fmla="*/ f1 1 942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34287"/>
                  <a:gd name="f15" fmla="*/ f12 1 942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34287" h="942" fill="none">
                    <a:moveTo>
                      <a:pt x="f2" y="f5"/>
                    </a:moveTo>
                    <a:lnTo>
                      <a:pt x="f6" y="f2"/>
                    </a:ln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0" name="Google Shape;3294;p99">
                <a:extLst>
                  <a:ext uri="{FF2B5EF4-FFF2-40B4-BE49-F238E27FC236}">
                    <a16:creationId xmlns:a16="http://schemas.microsoft.com/office/drawing/2014/main" id="{FF51A33A-FAAA-F8A9-1FC6-537004127EFC}"/>
                  </a:ext>
                </a:extLst>
              </p:cNvPr>
              <p:cNvSpPr/>
              <p:nvPr/>
            </p:nvSpPr>
            <p:spPr>
              <a:xfrm>
                <a:off x="7626534" y="4710037"/>
                <a:ext cx="77294" cy="7974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321"/>
                  <a:gd name="f4" fmla="val 6522"/>
                  <a:gd name="f5" fmla="val 1"/>
                  <a:gd name="f6" fmla="val 68"/>
                  <a:gd name="f7" fmla="val 1345"/>
                  <a:gd name="f8" fmla="val 6320"/>
                  <a:gd name="f9" fmla="*/ f0 1 6321"/>
                  <a:gd name="f10" fmla="*/ f1 1 6522"/>
                  <a:gd name="f11" fmla="val f2"/>
                  <a:gd name="f12" fmla="val f3"/>
                  <a:gd name="f13" fmla="val f4"/>
                  <a:gd name="f14" fmla="+- f13 0 f11"/>
                  <a:gd name="f15" fmla="+- f12 0 f11"/>
                  <a:gd name="f16" fmla="*/ f15 1 6321"/>
                  <a:gd name="f17" fmla="*/ f14 1 6522"/>
                  <a:gd name="f18" fmla="*/ f11 1 f16"/>
                  <a:gd name="f19" fmla="*/ f12 1 f16"/>
                  <a:gd name="f20" fmla="*/ f11 1 f17"/>
                  <a:gd name="f21" fmla="*/ f13 1 f17"/>
                  <a:gd name="f22" fmla="*/ f18 f9 1"/>
                  <a:gd name="f23" fmla="*/ f19 f9 1"/>
                  <a:gd name="f24" fmla="*/ f21 f10 1"/>
                  <a:gd name="f25" fmla="*/ f20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6321" h="6522" fill="none">
                    <a:moveTo>
                      <a:pt x="f5" y="f4"/>
                    </a:moveTo>
                    <a:cubicBezTo>
                      <a:pt x="f6" y="f4"/>
                      <a:pt x="f7" y="f5"/>
                      <a:pt x="f8" y="f5"/>
                    </a:cubicBez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1" name="Google Shape;3295;p99">
                <a:extLst>
                  <a:ext uri="{FF2B5EF4-FFF2-40B4-BE49-F238E27FC236}">
                    <a16:creationId xmlns:a16="http://schemas.microsoft.com/office/drawing/2014/main" id="{75790C85-71C2-07A5-6539-4A68B7987358}"/>
                  </a:ext>
                </a:extLst>
              </p:cNvPr>
              <p:cNvSpPr/>
              <p:nvPr/>
            </p:nvSpPr>
            <p:spPr>
              <a:xfrm>
                <a:off x="7401309" y="4712506"/>
                <a:ext cx="19732" cy="2467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13"/>
                  <a:gd name="f4" fmla="val 2018"/>
                  <a:gd name="f5" fmla="val 1614"/>
                  <a:gd name="f6" fmla="val 2017"/>
                  <a:gd name="f7" fmla="*/ f0 1 1613"/>
                  <a:gd name="f8" fmla="*/ f1 1 2018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1613"/>
                  <a:gd name="f15" fmla="*/ f12 1 2018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1613" h="2018" fill="none">
                    <a:moveTo>
                      <a:pt x="f2" y="f2"/>
                    </a:moveTo>
                    <a:lnTo>
                      <a:pt x="f5" y="f6"/>
                    </a:ln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2" name="Google Shape;3296;p99">
                <a:extLst>
                  <a:ext uri="{FF2B5EF4-FFF2-40B4-BE49-F238E27FC236}">
                    <a16:creationId xmlns:a16="http://schemas.microsoft.com/office/drawing/2014/main" id="{233F0C7C-D1E3-7A1B-46D9-41F710E04995}"/>
                  </a:ext>
                </a:extLst>
              </p:cNvPr>
              <p:cNvSpPr/>
              <p:nvPr/>
            </p:nvSpPr>
            <p:spPr>
              <a:xfrm>
                <a:off x="7421846" y="4705109"/>
                <a:ext cx="19751" cy="2467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15"/>
                  <a:gd name="f4" fmla="val 2018"/>
                  <a:gd name="f5" fmla="val 1"/>
                  <a:gd name="f6" fmla="val 1614"/>
                  <a:gd name="f7" fmla="val 2017"/>
                  <a:gd name="f8" fmla="*/ f0 1 1615"/>
                  <a:gd name="f9" fmla="*/ f1 1 2018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1615"/>
                  <a:gd name="f16" fmla="*/ f13 1 2018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1615" h="2018" fill="none">
                    <a:moveTo>
                      <a:pt x="f5" y="f2"/>
                    </a:moveTo>
                    <a:lnTo>
                      <a:pt x="f6" y="f7"/>
                    </a:ln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3" name="Google Shape;3297;p99">
                <a:extLst>
                  <a:ext uri="{FF2B5EF4-FFF2-40B4-BE49-F238E27FC236}">
                    <a16:creationId xmlns:a16="http://schemas.microsoft.com/office/drawing/2014/main" id="{7D8506BB-8EE8-E7C1-FF0C-AE16E91ABF4A}"/>
                  </a:ext>
                </a:extLst>
              </p:cNvPr>
              <p:cNvSpPr/>
              <p:nvPr/>
            </p:nvSpPr>
            <p:spPr>
              <a:xfrm>
                <a:off x="7441588" y="4692773"/>
                <a:ext cx="19732" cy="2467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13"/>
                  <a:gd name="f4" fmla="val 2018"/>
                  <a:gd name="f5" fmla="val 1"/>
                  <a:gd name="f6" fmla="val 1614"/>
                  <a:gd name="f7" fmla="*/ f0 1 1613"/>
                  <a:gd name="f8" fmla="*/ f1 1 2018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1613"/>
                  <a:gd name="f15" fmla="*/ f12 1 2018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1613" h="2018" fill="none">
                    <a:moveTo>
                      <a:pt x="f2" y="f5"/>
                    </a:moveTo>
                    <a:lnTo>
                      <a:pt x="f6" y="f4"/>
                    </a:ln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4" name="Google Shape;3298;p99">
                <a:extLst>
                  <a:ext uri="{FF2B5EF4-FFF2-40B4-BE49-F238E27FC236}">
                    <a16:creationId xmlns:a16="http://schemas.microsoft.com/office/drawing/2014/main" id="{850D12B9-AA8F-7FF5-91C9-A0036F6BB0AF}"/>
                  </a:ext>
                </a:extLst>
              </p:cNvPr>
              <p:cNvSpPr/>
              <p:nvPr/>
            </p:nvSpPr>
            <p:spPr>
              <a:xfrm>
                <a:off x="7406237" y="4657103"/>
                <a:ext cx="38359" cy="3814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137"/>
                  <a:gd name="f4" fmla="val 3120"/>
                  <a:gd name="f5" fmla="val 818"/>
                  <a:gd name="f6" fmla="val 357"/>
                  <a:gd name="f7" fmla="val 836"/>
                  <a:gd name="f8" fmla="val 855"/>
                  <a:gd name="f9" fmla="val 359"/>
                  <a:gd name="f10" fmla="val 875"/>
                  <a:gd name="f11" fmla="val 363"/>
                  <a:gd name="f12" fmla="val 1144"/>
                  <a:gd name="f13" fmla="val 430"/>
                  <a:gd name="f14" fmla="val 1345"/>
                  <a:gd name="f15" fmla="val 565"/>
                  <a:gd name="f16" fmla="val 1547"/>
                  <a:gd name="f17" fmla="val 699"/>
                  <a:gd name="f18" fmla="val 1681"/>
                  <a:gd name="f19" fmla="val 901"/>
                  <a:gd name="f20" fmla="val 1883"/>
                  <a:gd name="f21" fmla="val 1035"/>
                  <a:gd name="f22" fmla="val 2017"/>
                  <a:gd name="f23" fmla="val 1237"/>
                  <a:gd name="f24" fmla="val 2302"/>
                  <a:gd name="f25" fmla="val 1636"/>
                  <a:gd name="f26" fmla="val 2491"/>
                  <a:gd name="f27" fmla="val 2083"/>
                  <a:gd name="f28" fmla="val 2664"/>
                  <a:gd name="f29" fmla="val 2579"/>
                  <a:gd name="f30" fmla="val 2271"/>
                  <a:gd name="f31" fmla="val 2448"/>
                  <a:gd name="f32" fmla="val 1885"/>
                  <a:gd name="f33" fmla="val 2269"/>
                  <a:gd name="f34" fmla="val 2044"/>
                  <a:gd name="f35" fmla="val 1842"/>
                  <a:gd name="f36" fmla="val 807"/>
                  <a:gd name="f37" fmla="val 1506"/>
                  <a:gd name="f38" fmla="val 538"/>
                  <a:gd name="f39" fmla="val 1103"/>
                  <a:gd name="f40" fmla="val 412"/>
                  <a:gd name="f41" fmla="val 849"/>
                  <a:gd name="f42" fmla="val 524"/>
                  <a:gd name="f43" fmla="val 865"/>
                  <a:gd name="f44" fmla="val 1"/>
                  <a:gd name="f45" fmla="val 406"/>
                  <a:gd name="f46" fmla="val 367"/>
                  <a:gd name="f47" fmla="val 834"/>
                  <a:gd name="f48" fmla="val 1439"/>
                  <a:gd name="f49" fmla="val 1909"/>
                  <a:gd name="f50" fmla="val 942"/>
                  <a:gd name="f51" fmla="val 2246"/>
                  <a:gd name="f52" fmla="val 1480"/>
                  <a:gd name="f53" fmla="val 2649"/>
                  <a:gd name="f54" fmla="val 2152"/>
                  <a:gd name="f55" fmla="val 2918"/>
                  <a:gd name="f56" fmla="val 2824"/>
                  <a:gd name="f57" fmla="val 3008"/>
                  <a:gd name="f58" fmla="val 3136"/>
                  <a:gd name="f59" fmla="val 2840"/>
                  <a:gd name="f60" fmla="val 2953"/>
                  <a:gd name="f61" fmla="val 2689"/>
                  <a:gd name="f62" fmla="val 2935"/>
                  <a:gd name="f63" fmla="val 2407"/>
                  <a:gd name="f64" fmla="val 2870"/>
                  <a:gd name="f65" fmla="val 2124"/>
                  <a:gd name="f66" fmla="val 2757"/>
                  <a:gd name="f67" fmla="val 2555"/>
                  <a:gd name="f68" fmla="val 1304"/>
                  <a:gd name="f69" fmla="val 2219"/>
                  <a:gd name="f70" fmla="val 1816"/>
                  <a:gd name="f71" fmla="val 229"/>
                  <a:gd name="f72" fmla="val 94"/>
                  <a:gd name="f73" fmla="val 1076"/>
                  <a:gd name="f74" fmla="val 27"/>
                  <a:gd name="f75" fmla="val 1006"/>
                  <a:gd name="f76" fmla="val 9"/>
                  <a:gd name="f77" fmla="val 935"/>
                  <a:gd name="f78" fmla="*/ f0 1 3137"/>
                  <a:gd name="f79" fmla="*/ f1 1 3120"/>
                  <a:gd name="f80" fmla="val f2"/>
                  <a:gd name="f81" fmla="val f3"/>
                  <a:gd name="f82" fmla="val f4"/>
                  <a:gd name="f83" fmla="+- f82 0 f80"/>
                  <a:gd name="f84" fmla="+- f81 0 f80"/>
                  <a:gd name="f85" fmla="*/ f84 1 3137"/>
                  <a:gd name="f86" fmla="*/ f83 1 3120"/>
                  <a:gd name="f87" fmla="*/ f80 1 f85"/>
                  <a:gd name="f88" fmla="*/ f81 1 f85"/>
                  <a:gd name="f89" fmla="*/ f80 1 f86"/>
                  <a:gd name="f90" fmla="*/ f82 1 f86"/>
                  <a:gd name="f91" fmla="*/ f87 f78 1"/>
                  <a:gd name="f92" fmla="*/ f88 f78 1"/>
                  <a:gd name="f93" fmla="*/ f90 f79 1"/>
                  <a:gd name="f94" fmla="*/ f89 f7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1" t="f94" r="f92" b="f93"/>
                <a:pathLst>
                  <a:path w="3137" h="3120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lnTo>
                      <a:pt x="f28" y="f29"/>
                    </a:lnTo>
                    <a:cubicBezTo>
                      <a:pt x="f30" y="f31"/>
                      <a:pt x="f32" y="f33"/>
                      <a:pt x="f16" y="f34"/>
                    </a:cubicBezTo>
                    <a:cubicBezTo>
                      <a:pt x="f12" y="f35"/>
                      <a:pt x="f36" y="f37"/>
                      <a:pt x="f38" y="f39"/>
                    </a:cubicBezTo>
                    <a:cubicBezTo>
                      <a:pt x="f40" y="f41"/>
                      <a:pt x="f42" y="f6"/>
                      <a:pt x="f5" y="f6"/>
                    </a:cubicBezTo>
                    <a:close/>
                    <a:moveTo>
                      <a:pt x="f43" y="f44"/>
                    </a:moveTo>
                    <a:cubicBezTo>
                      <a:pt x="f45" y="f44"/>
                      <a:pt x="f44" y="f46"/>
                      <a:pt x="f44" y="f47"/>
                    </a:cubicBezTo>
                    <a:cubicBezTo>
                      <a:pt x="f44" y="f48"/>
                      <a:pt x="f38" y="f49"/>
                      <a:pt x="f50" y="f51"/>
                    </a:cubicBezTo>
                    <a:cubicBezTo>
                      <a:pt x="f52" y="f53"/>
                      <a:pt x="f54" y="f55"/>
                      <a:pt x="f56" y="f4"/>
                    </a:cubicBezTo>
                    <a:cubicBezTo>
                      <a:pt x="f57" y="f4"/>
                      <a:pt x="f58" y="f59"/>
                      <a:pt x="f60" y="f61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35"/>
                    </a:cubicBezTo>
                    <a:cubicBezTo>
                      <a:pt x="f67" y="f68"/>
                      <a:pt x="f69" y="f47"/>
                      <a:pt x="f70" y="f13"/>
                    </a:cubicBezTo>
                    <a:cubicBezTo>
                      <a:pt x="f16" y="f71"/>
                      <a:pt x="f14" y="f72"/>
                      <a:pt x="f73" y="f74"/>
                    </a:cubicBezTo>
                    <a:cubicBezTo>
                      <a:pt x="f75" y="f76"/>
                      <a:pt x="f77" y="f44"/>
                      <a:pt x="f43" y="f44"/>
                    </a:cubicBezTo>
                    <a:close/>
                  </a:path>
                </a:pathLst>
              </a:custGeom>
              <a:solidFill>
                <a:srgbClr val="63352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5" name="Google Shape;3299;p99">
                <a:extLst>
                  <a:ext uri="{FF2B5EF4-FFF2-40B4-BE49-F238E27FC236}">
                    <a16:creationId xmlns:a16="http://schemas.microsoft.com/office/drawing/2014/main" id="{EF031A27-CAAB-A0B0-8080-C5CBF56AC3DB}"/>
                  </a:ext>
                </a:extLst>
              </p:cNvPr>
              <p:cNvSpPr/>
              <p:nvPr/>
            </p:nvSpPr>
            <p:spPr>
              <a:xfrm>
                <a:off x="7398410" y="4689363"/>
                <a:ext cx="44823" cy="1367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665"/>
                  <a:gd name="f4" fmla="val 1118"/>
                  <a:gd name="f5" fmla="val 3153"/>
                  <a:gd name="f6" fmla="val 3029"/>
                  <a:gd name="f7" fmla="val 2899"/>
                  <a:gd name="f8" fmla="val 11"/>
                  <a:gd name="f9" fmla="val 2792"/>
                  <a:gd name="f10" fmla="val 2456"/>
                  <a:gd name="f11" fmla="val 78"/>
                  <a:gd name="f12" fmla="val 2187"/>
                  <a:gd name="f13" fmla="val 1851"/>
                  <a:gd name="f14" fmla="val 145"/>
                  <a:gd name="f15" fmla="val 1246"/>
                  <a:gd name="f16" fmla="val 280"/>
                  <a:gd name="f17" fmla="val 708"/>
                  <a:gd name="f18" fmla="val 482"/>
                  <a:gd name="f19" fmla="val 170"/>
                  <a:gd name="f20" fmla="val 750"/>
                  <a:gd name="f21" fmla="val 1"/>
                  <a:gd name="f22" fmla="val 863"/>
                  <a:gd name="f23" fmla="val 68"/>
                  <a:gd name="f24" fmla="val 213"/>
                  <a:gd name="f25" fmla="val 241"/>
                  <a:gd name="f26" fmla="val 272"/>
                  <a:gd name="f27" fmla="val 1108"/>
                  <a:gd name="f28" fmla="val 305"/>
                  <a:gd name="f29" fmla="val 1087"/>
                  <a:gd name="f30" fmla="val 573"/>
                  <a:gd name="f31" fmla="val 1019"/>
                  <a:gd name="f32" fmla="val 910"/>
                  <a:gd name="f33" fmla="val 952"/>
                  <a:gd name="f34" fmla="val 1178"/>
                  <a:gd name="f35" fmla="val 885"/>
                  <a:gd name="f36" fmla="val 1380"/>
                  <a:gd name="f37" fmla="val 818"/>
                  <a:gd name="f38" fmla="val 1716"/>
                  <a:gd name="f39" fmla="val 1985"/>
                  <a:gd name="f40" fmla="val 616"/>
                  <a:gd name="f41" fmla="val 2321"/>
                  <a:gd name="f42" fmla="val 549"/>
                  <a:gd name="f43" fmla="val 2523"/>
                  <a:gd name="f44" fmla="val 2859"/>
                  <a:gd name="f45" fmla="val 3263"/>
                  <a:gd name="f46" fmla="val 414"/>
                  <a:gd name="f47" fmla="val 3397"/>
                  <a:gd name="f48" fmla="val 3531"/>
                  <a:gd name="f49" fmla="val 3666"/>
                  <a:gd name="f50" fmla="val 3599"/>
                  <a:gd name="f51" fmla="val 3518"/>
                  <a:gd name="f52" fmla="val 24"/>
                  <a:gd name="f53" fmla="val 3341"/>
                  <a:gd name="f54" fmla="*/ f0 1 3665"/>
                  <a:gd name="f55" fmla="*/ f1 1 1118"/>
                  <a:gd name="f56" fmla="val f2"/>
                  <a:gd name="f57" fmla="val f3"/>
                  <a:gd name="f58" fmla="val f4"/>
                  <a:gd name="f59" fmla="+- f58 0 f56"/>
                  <a:gd name="f60" fmla="+- f57 0 f56"/>
                  <a:gd name="f61" fmla="*/ f60 1 3665"/>
                  <a:gd name="f62" fmla="*/ f59 1 1118"/>
                  <a:gd name="f63" fmla="*/ f56 1 f61"/>
                  <a:gd name="f64" fmla="*/ f57 1 f61"/>
                  <a:gd name="f65" fmla="*/ f56 1 f62"/>
                  <a:gd name="f66" fmla="*/ f58 1 f62"/>
                  <a:gd name="f67" fmla="*/ f63 f54 1"/>
                  <a:gd name="f68" fmla="*/ f64 f54 1"/>
                  <a:gd name="f69" fmla="*/ f66 f55 1"/>
                  <a:gd name="f70" fmla="*/ f65 f5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7" t="f70" r="f68" b="f69"/>
                <a:pathLst>
                  <a:path w="3665" h="1118">
                    <a:moveTo>
                      <a:pt x="f5" y="f2"/>
                    </a:moveTo>
                    <a:cubicBezTo>
                      <a:pt x="f6" y="f2"/>
                      <a:pt x="f7" y="f8"/>
                      <a:pt x="f9" y="f8"/>
                    </a:cubicBezTo>
                    <a:cubicBezTo>
                      <a:pt x="f10" y="f11"/>
                      <a:pt x="f12" y="f11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4"/>
                      <a:pt x="f24" y="f4"/>
                    </a:cubicBezTo>
                    <a:cubicBezTo>
                      <a:pt x="f25" y="f4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20"/>
                      <a:pt x="f39" y="f40"/>
                    </a:cubicBezTo>
                    <a:cubicBezTo>
                      <a:pt x="f41" y="f42"/>
                      <a:pt x="f43" y="f42"/>
                      <a:pt x="f44" y="f18"/>
                    </a:cubicBezTo>
                    <a:lnTo>
                      <a:pt x="f45" y="f46"/>
                    </a:lnTo>
                    <a:cubicBezTo>
                      <a:pt x="f47" y="f46"/>
                      <a:pt x="f48" y="f46"/>
                      <a:pt x="f49" y="f16"/>
                    </a:cubicBezTo>
                    <a:cubicBezTo>
                      <a:pt x="f49" y="f16"/>
                      <a:pt x="f49" y="f24"/>
                      <a:pt x="f49" y="f14"/>
                    </a:cubicBezTo>
                    <a:lnTo>
                      <a:pt x="f50" y="f14"/>
                    </a:lnTo>
                    <a:cubicBezTo>
                      <a:pt x="f51" y="f52"/>
                      <a:pt x="f53" y="f2"/>
                      <a:pt x="f5" y="f2"/>
                    </a:cubicBezTo>
                    <a:close/>
                  </a:path>
                </a:pathLst>
              </a:custGeom>
              <a:solidFill>
                <a:srgbClr val="63352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6" name="Google Shape;3300;p99">
                <a:extLst>
                  <a:ext uri="{FF2B5EF4-FFF2-40B4-BE49-F238E27FC236}">
                    <a16:creationId xmlns:a16="http://schemas.microsoft.com/office/drawing/2014/main" id="{2F674C39-2D59-E9BD-E40D-6C5B77BED3ED}"/>
                  </a:ext>
                </a:extLst>
              </p:cNvPr>
              <p:cNvSpPr/>
              <p:nvPr/>
            </p:nvSpPr>
            <p:spPr>
              <a:xfrm>
                <a:off x="7439110" y="4681270"/>
                <a:ext cx="54269" cy="2439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438"/>
                  <a:gd name="f4" fmla="val 1994"/>
                  <a:gd name="f5" fmla="val 2287"/>
                  <a:gd name="f6" fmla="val 538"/>
                  <a:gd name="f7" fmla="val 2824"/>
                  <a:gd name="f8" fmla="val 606"/>
                  <a:gd name="f9" fmla="val 3631"/>
                  <a:gd name="f10" fmla="val 807"/>
                  <a:gd name="f11" fmla="val 3698"/>
                  <a:gd name="f12" fmla="val 1412"/>
                  <a:gd name="f13" fmla="val 1480"/>
                  <a:gd name="f14" fmla="val 3295"/>
                  <a:gd name="f15" fmla="val 2892"/>
                  <a:gd name="f16" fmla="val 2555"/>
                  <a:gd name="f17" fmla="val 2219"/>
                  <a:gd name="f18" fmla="val 1345"/>
                  <a:gd name="f19" fmla="val 2018"/>
                  <a:gd name="f20" fmla="val 1278"/>
                  <a:gd name="f21" fmla="val 1749"/>
                  <a:gd name="f22" fmla="val 1144"/>
                  <a:gd name="f23" fmla="val 1437"/>
                  <a:gd name="f24" fmla="val 988"/>
                  <a:gd name="f25" fmla="val 1125"/>
                  <a:gd name="f26" fmla="val 832"/>
                  <a:gd name="f27" fmla="val 814"/>
                  <a:gd name="f28" fmla="val 738"/>
                  <a:gd name="f29" fmla="val 946"/>
                  <a:gd name="f30" fmla="val 694"/>
                  <a:gd name="f31" fmla="val 1078"/>
                  <a:gd name="f32" fmla="val 650"/>
                  <a:gd name="f33" fmla="val 1211"/>
                  <a:gd name="f34" fmla="val 1547"/>
                  <a:gd name="f35" fmla="val 1883"/>
                  <a:gd name="f36" fmla="val 1"/>
                  <a:gd name="f37" fmla="val 135"/>
                  <a:gd name="f38" fmla="val 337"/>
                  <a:gd name="f39" fmla="val 539"/>
                  <a:gd name="f40" fmla="val 404"/>
                  <a:gd name="f41" fmla="val 673"/>
                  <a:gd name="f42" fmla="val 68"/>
                  <a:gd name="f43" fmla="val 1009"/>
                  <a:gd name="f44" fmla="val 202"/>
                  <a:gd name="f45" fmla="val 221"/>
                  <a:gd name="f46" fmla="val 1018"/>
                  <a:gd name="f47" fmla="val 239"/>
                  <a:gd name="f48" fmla="val 1023"/>
                  <a:gd name="f49" fmla="val 254"/>
                  <a:gd name="f50" fmla="val 273"/>
                  <a:gd name="f51" fmla="val 290"/>
                  <a:gd name="f52" fmla="val 1017"/>
                  <a:gd name="f53" fmla="val 303"/>
                  <a:gd name="f54" fmla="val 1007"/>
                  <a:gd name="f55" fmla="val 321"/>
                  <a:gd name="f56" fmla="val 1061"/>
                  <a:gd name="f57" fmla="val 355"/>
                  <a:gd name="f58" fmla="val 1111"/>
                  <a:gd name="f59" fmla="val 1076"/>
                  <a:gd name="f60" fmla="val 2495"/>
                  <a:gd name="f61" fmla="val 1962"/>
                  <a:gd name="f62" fmla="val 2771"/>
                  <a:gd name="f63" fmla="val 3046"/>
                  <a:gd name="f64" fmla="val 3241"/>
                  <a:gd name="f65" fmla="val 3436"/>
                  <a:gd name="f66" fmla="val 1978"/>
                  <a:gd name="f67" fmla="val 1950"/>
                  <a:gd name="f68" fmla="val 4102"/>
                  <a:gd name="f69" fmla="val 1816"/>
                  <a:gd name="f70" fmla="val 4236"/>
                  <a:gd name="f71" fmla="val 3967"/>
                  <a:gd name="f72" fmla="val 270"/>
                  <a:gd name="f73" fmla="val 3026"/>
                  <a:gd name="f74" fmla="*/ f0 1 4438"/>
                  <a:gd name="f75" fmla="*/ f1 1 1994"/>
                  <a:gd name="f76" fmla="val f2"/>
                  <a:gd name="f77" fmla="val f3"/>
                  <a:gd name="f78" fmla="val f4"/>
                  <a:gd name="f79" fmla="+- f78 0 f76"/>
                  <a:gd name="f80" fmla="+- f77 0 f76"/>
                  <a:gd name="f81" fmla="*/ f80 1 4438"/>
                  <a:gd name="f82" fmla="*/ f79 1 1994"/>
                  <a:gd name="f83" fmla="*/ f76 1 f81"/>
                  <a:gd name="f84" fmla="*/ f77 1 f81"/>
                  <a:gd name="f85" fmla="*/ f76 1 f82"/>
                  <a:gd name="f86" fmla="*/ f78 1 f82"/>
                  <a:gd name="f87" fmla="*/ f83 f74 1"/>
                  <a:gd name="f88" fmla="*/ f84 f74 1"/>
                  <a:gd name="f89" fmla="*/ f86 f75 1"/>
                  <a:gd name="f90" fmla="*/ f85 f7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7" t="f90" r="f88" b="f89"/>
                <a:pathLst>
                  <a:path w="4438" h="1994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lnTo>
                      <a:pt x="f11" y="f13"/>
                    </a:lnTo>
                    <a:lnTo>
                      <a:pt x="f14" y="f13"/>
                    </a:lnTo>
                    <a:cubicBezTo>
                      <a:pt x="f15" y="f13"/>
                      <a:pt x="f16" y="f13"/>
                      <a:pt x="f17" y="f18"/>
                    </a:cubicBezTo>
                    <a:lnTo>
                      <a:pt x="f19" y="f20"/>
                    </a:lnTo>
                    <a:lnTo>
                      <a:pt x="f21" y="f22"/>
                    </a:lnTo>
                    <a:cubicBezTo>
                      <a:pt x="f23" y="f24"/>
                      <a:pt x="f25" y="f26"/>
                      <a:pt x="f27" y="f28"/>
                    </a:cubicBezTo>
                    <a:lnTo>
                      <a:pt x="f27" y="f28"/>
                    </a:lnTo>
                    <a:cubicBezTo>
                      <a:pt x="f29" y="f30"/>
                      <a:pt x="f31" y="f32"/>
                      <a:pt x="f33" y="f8"/>
                    </a:cubicBezTo>
                    <a:cubicBezTo>
                      <a:pt x="f34" y="f6"/>
                      <a:pt x="f35" y="f6"/>
                      <a:pt x="f5" y="f6"/>
                    </a:cubicBezTo>
                    <a:close/>
                    <a:moveTo>
                      <a:pt x="f5" y="f36"/>
                    </a:moveTo>
                    <a:cubicBezTo>
                      <a:pt x="f21" y="f36"/>
                      <a:pt x="f20" y="f37"/>
                      <a:pt x="f10" y="f38"/>
                    </a:cubicBezTo>
                    <a:cubicBezTo>
                      <a:pt x="f39" y="f40"/>
                      <a:pt x="f38" y="f6"/>
                      <a:pt x="f37" y="f41"/>
                    </a:cubicBezTo>
                    <a:cubicBezTo>
                      <a:pt x="f42" y="f10"/>
                      <a:pt x="f36" y="f43"/>
                      <a:pt x="f44" y="f43"/>
                    </a:cubicBezTo>
                    <a:cubicBezTo>
                      <a:pt x="f45" y="f46"/>
                      <a:pt x="f47" y="f48"/>
                      <a:pt x="f49" y="f48"/>
                    </a:cubicBezTo>
                    <a:cubicBezTo>
                      <a:pt x="f50" y="f48"/>
                      <a:pt x="f51" y="f52"/>
                      <a:pt x="f53" y="f54"/>
                    </a:cubicBezTo>
                    <a:lnTo>
                      <a:pt x="f53" y="f54"/>
                    </a:lnTo>
                    <a:cubicBezTo>
                      <a:pt x="f55" y="f56"/>
                      <a:pt x="f57" y="f58"/>
                      <a:pt x="f40" y="f22"/>
                    </a:cubicBezTo>
                    <a:cubicBezTo>
                      <a:pt x="f59" y="f20"/>
                      <a:pt x="f34" y="f21"/>
                      <a:pt x="f17" y="f35"/>
                    </a:cubicBezTo>
                    <a:cubicBezTo>
                      <a:pt x="f60" y="f61"/>
                      <a:pt x="f62" y="f4"/>
                      <a:pt x="f63" y="f4"/>
                    </a:cubicBezTo>
                    <a:cubicBezTo>
                      <a:pt x="f64" y="f4"/>
                      <a:pt x="f65" y="f66"/>
                      <a:pt x="f9" y="f67"/>
                    </a:cubicBezTo>
                    <a:cubicBezTo>
                      <a:pt x="f68" y="f69"/>
                      <a:pt x="f3" y="f13"/>
                      <a:pt x="f70" y="f59"/>
                    </a:cubicBezTo>
                    <a:cubicBezTo>
                      <a:pt x="f71" y="f72"/>
                      <a:pt x="f73" y="f42"/>
                      <a:pt x="f5" y="f36"/>
                    </a:cubicBezTo>
                    <a:close/>
                  </a:path>
                </a:pathLst>
              </a:custGeom>
              <a:solidFill>
                <a:srgbClr val="63352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7" name="Google Shape;3301;p99">
                <a:extLst>
                  <a:ext uri="{FF2B5EF4-FFF2-40B4-BE49-F238E27FC236}">
                    <a16:creationId xmlns:a16="http://schemas.microsoft.com/office/drawing/2014/main" id="{A2C47814-59D9-FBBB-B10D-D34B236BD04E}"/>
                  </a:ext>
                </a:extLst>
              </p:cNvPr>
              <p:cNvSpPr/>
              <p:nvPr/>
            </p:nvSpPr>
            <p:spPr>
              <a:xfrm>
                <a:off x="7437473" y="4691064"/>
                <a:ext cx="16450" cy="545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45"/>
                  <a:gd name="f4" fmla="val 4461"/>
                  <a:gd name="f5" fmla="val 152"/>
                  <a:gd name="f6" fmla="val 77"/>
                  <a:gd name="f7" fmla="val 58"/>
                  <a:gd name="f8" fmla="val 141"/>
                  <a:gd name="f9" fmla="val 343"/>
                  <a:gd name="f10" fmla="val 68"/>
                  <a:gd name="f11" fmla="val 477"/>
                  <a:gd name="f12" fmla="val 135"/>
                  <a:gd name="f13" fmla="val 611"/>
                  <a:gd name="f14" fmla="val 202"/>
                  <a:gd name="f15" fmla="val 813"/>
                  <a:gd name="f16" fmla="val 269"/>
                  <a:gd name="f17" fmla="val 948"/>
                  <a:gd name="f18" fmla="val 336"/>
                  <a:gd name="f19" fmla="val 1149"/>
                  <a:gd name="f20" fmla="val 404"/>
                  <a:gd name="f21" fmla="val 1485"/>
                  <a:gd name="f22" fmla="val 538"/>
                  <a:gd name="f23" fmla="val 1889"/>
                  <a:gd name="f24" fmla="val 605"/>
                  <a:gd name="f25" fmla="val 2225"/>
                  <a:gd name="f26" fmla="val 740"/>
                  <a:gd name="f27" fmla="val 2897"/>
                  <a:gd name="f28" fmla="val 3637"/>
                  <a:gd name="f29" fmla="val 941"/>
                  <a:gd name="f30" fmla="val 4309"/>
                  <a:gd name="f31" fmla="val 975"/>
                  <a:gd name="f32" fmla="val 4410"/>
                  <a:gd name="f33" fmla="val 1042"/>
                  <a:gd name="f34" fmla="val 4460"/>
                  <a:gd name="f35" fmla="val 1110"/>
                  <a:gd name="f36" fmla="val 1177"/>
                  <a:gd name="f37" fmla="val 1244"/>
                  <a:gd name="f38" fmla="val 1278"/>
                  <a:gd name="f39" fmla="val 3569"/>
                  <a:gd name="f40" fmla="val 2830"/>
                  <a:gd name="f41" fmla="val 1076"/>
                  <a:gd name="f42" fmla="val 2090"/>
                  <a:gd name="f43" fmla="val 1009"/>
                  <a:gd name="f44" fmla="val 1754"/>
                  <a:gd name="f45" fmla="val 874"/>
                  <a:gd name="f46" fmla="val 1351"/>
                  <a:gd name="f47" fmla="val 1015"/>
                  <a:gd name="f48" fmla="val 673"/>
                  <a:gd name="f49" fmla="val 880"/>
                  <a:gd name="f50" fmla="val 679"/>
                  <a:gd name="f51" fmla="val 544"/>
                  <a:gd name="f52" fmla="val 471"/>
                  <a:gd name="f53" fmla="val 208"/>
                  <a:gd name="f54" fmla="val 74"/>
                  <a:gd name="f55" fmla="val 244"/>
                  <a:gd name="f56" fmla="val 22"/>
                  <a:gd name="f57" fmla="val 198"/>
                  <a:gd name="f58" fmla="*/ f0 1 1345"/>
                  <a:gd name="f59" fmla="*/ f1 1 4461"/>
                  <a:gd name="f60" fmla="val f2"/>
                  <a:gd name="f61" fmla="val f3"/>
                  <a:gd name="f62" fmla="val f4"/>
                  <a:gd name="f63" fmla="+- f62 0 f60"/>
                  <a:gd name="f64" fmla="+- f61 0 f60"/>
                  <a:gd name="f65" fmla="*/ f64 1 1345"/>
                  <a:gd name="f66" fmla="*/ f63 1 4461"/>
                  <a:gd name="f67" fmla="*/ f60 1 f65"/>
                  <a:gd name="f68" fmla="*/ f61 1 f65"/>
                  <a:gd name="f69" fmla="*/ f60 1 f66"/>
                  <a:gd name="f70" fmla="*/ f62 1 f66"/>
                  <a:gd name="f71" fmla="*/ f67 f58 1"/>
                  <a:gd name="f72" fmla="*/ f68 f58 1"/>
                  <a:gd name="f73" fmla="*/ f70 f59 1"/>
                  <a:gd name="f74" fmla="*/ f69 f5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1" t="f74" r="f72" b="f73"/>
                <a:pathLst>
                  <a:path w="1345" h="4461">
                    <a:moveTo>
                      <a:pt x="f5" y="f2"/>
                    </a:moveTo>
                    <a:cubicBezTo>
                      <a:pt x="f6" y="f2"/>
                      <a:pt x="f2" y="f7"/>
                      <a:pt x="f2" y="f8"/>
                    </a:cubicBezTo>
                    <a:cubicBezTo>
                      <a:pt x="f2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6" y="f28"/>
                      <a:pt x="f29" y="f30"/>
                    </a:cubicBezTo>
                    <a:cubicBezTo>
                      <a:pt x="f31" y="f32"/>
                      <a:pt x="f33" y="f34"/>
                      <a:pt x="f35" y="f34"/>
                    </a:cubicBezTo>
                    <a:cubicBezTo>
                      <a:pt x="f36" y="f34"/>
                      <a:pt x="f37" y="f32"/>
                      <a:pt x="f38" y="f30"/>
                    </a:cubicBezTo>
                    <a:cubicBezTo>
                      <a:pt x="f3" y="f39"/>
                      <a:pt x="f38" y="f40"/>
                      <a:pt x="f41" y="f42"/>
                    </a:cubicBezTo>
                    <a:cubicBezTo>
                      <a:pt x="f43" y="f44"/>
                      <a:pt x="f45" y="f46"/>
                      <a:pt x="f26" y="f47"/>
                    </a:cubicBezTo>
                    <a:cubicBezTo>
                      <a:pt x="f48" y="f49"/>
                      <a:pt x="f24" y="f50"/>
                      <a:pt x="f22" y="f51"/>
                    </a:cubicBezTo>
                    <a:cubicBezTo>
                      <a:pt x="f52" y="f9"/>
                      <a:pt x="f20" y="f53"/>
                      <a:pt x="f16" y="f54"/>
                    </a:cubicBezTo>
                    <a:cubicBezTo>
                      <a:pt x="f55" y="f56"/>
                      <a:pt x="f57" y="f2"/>
                      <a:pt x="f5" y="f2"/>
                    </a:cubicBezTo>
                    <a:close/>
                  </a:path>
                </a:pathLst>
              </a:custGeom>
              <a:solidFill>
                <a:srgbClr val="63352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8" name="Google Shape;3302;p99">
                <a:extLst>
                  <a:ext uri="{FF2B5EF4-FFF2-40B4-BE49-F238E27FC236}">
                    <a16:creationId xmlns:a16="http://schemas.microsoft.com/office/drawing/2014/main" id="{702E94F6-FA89-B46F-64DE-E5515A48A05E}"/>
                  </a:ext>
                </a:extLst>
              </p:cNvPr>
              <p:cNvSpPr/>
              <p:nvPr/>
            </p:nvSpPr>
            <p:spPr>
              <a:xfrm>
                <a:off x="7428430" y="3526319"/>
                <a:ext cx="563096" cy="110728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6052"/>
                  <a:gd name="f4" fmla="val 90557"/>
                  <a:gd name="f5" fmla="val 45043"/>
                  <a:gd name="f6" fmla="val 15665"/>
                  <a:gd name="f7" fmla="val 1345"/>
                  <a:gd name="f8" fmla="val 9547"/>
                  <a:gd name="f9" fmla="val 17479"/>
                  <a:gd name="f10" fmla="val 5782"/>
                  <a:gd name="f11" fmla="val 28572"/>
                  <a:gd name="f12" fmla="val 3631"/>
                  <a:gd name="f13" fmla="val 43698"/>
                  <a:gd name="f14" fmla="val 1144"/>
                  <a:gd name="f15" fmla="val 60909"/>
                  <a:gd name="f16" fmla="val 1"/>
                  <a:gd name="f17" fmla="val 72741"/>
                  <a:gd name="f18" fmla="val 1547"/>
                  <a:gd name="f19" fmla="val 90556"/>
                  <a:gd name="f20" fmla="val 26152"/>
                  <a:gd name="f21" fmla="val 25749"/>
                  <a:gd name="f22" fmla="val 73212"/>
                  <a:gd name="f23" fmla="val 27631"/>
                  <a:gd name="f24" fmla="val 57547"/>
                  <a:gd name="f25" fmla="val 32203"/>
                  <a:gd name="f26" fmla="val 42892"/>
                  <a:gd name="f27" fmla="val 34421"/>
                  <a:gd name="f28" fmla="val 36169"/>
                  <a:gd name="f29" fmla="val 37043"/>
                  <a:gd name="f30" fmla="val 29648"/>
                  <a:gd name="f31" fmla="val 40203"/>
                  <a:gd name="f32" fmla="val 23328"/>
                  <a:gd name="f33" fmla="val 45245"/>
                  <a:gd name="f34" fmla="val 13042"/>
                  <a:gd name="f35" fmla="val 8807"/>
                  <a:gd name="f36" fmla="*/ f0 1 46052"/>
                  <a:gd name="f37" fmla="*/ f1 1 90557"/>
                  <a:gd name="f38" fmla="val f2"/>
                  <a:gd name="f39" fmla="val f3"/>
                  <a:gd name="f40" fmla="val f4"/>
                  <a:gd name="f41" fmla="+- f40 0 f38"/>
                  <a:gd name="f42" fmla="+- f39 0 f38"/>
                  <a:gd name="f43" fmla="*/ f42 1 46052"/>
                  <a:gd name="f44" fmla="*/ f41 1 90557"/>
                  <a:gd name="f45" fmla="*/ f38 1 f43"/>
                  <a:gd name="f46" fmla="*/ f39 1 f43"/>
                  <a:gd name="f47" fmla="*/ f38 1 f44"/>
                  <a:gd name="f48" fmla="*/ f40 1 f44"/>
                  <a:gd name="f49" fmla="*/ f45 f36 1"/>
                  <a:gd name="f50" fmla="*/ f46 f36 1"/>
                  <a:gd name="f51" fmla="*/ f48 f37 1"/>
                  <a:gd name="f52" fmla="*/ f4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" t="f52" r="f50" b="f51"/>
                <a:pathLst>
                  <a:path w="46052" h="90557">
                    <a:moveTo>
                      <a:pt x="f5" y="f2"/>
                    </a:move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lnTo>
                      <a:pt x="f20" y="f19"/>
                    </a:ln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" y="f35"/>
                      <a:pt x="f5" y="f2"/>
                    </a:cubicBezTo>
                    <a:close/>
                  </a:path>
                </a:pathLst>
              </a:custGeom>
              <a:solidFill>
                <a:srgbClr val="3E5B7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9" name="Google Shape;3303;p99">
                <a:extLst>
                  <a:ext uri="{FF2B5EF4-FFF2-40B4-BE49-F238E27FC236}">
                    <a16:creationId xmlns:a16="http://schemas.microsoft.com/office/drawing/2014/main" id="{2255413B-F30D-1463-21E6-57569534C08E}"/>
                  </a:ext>
                </a:extLst>
              </p:cNvPr>
              <p:cNvSpPr/>
              <p:nvPr/>
            </p:nvSpPr>
            <p:spPr>
              <a:xfrm>
                <a:off x="7707925" y="3511524"/>
                <a:ext cx="247436" cy="112207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236"/>
                  <a:gd name="f4" fmla="val 91767"/>
                  <a:gd name="f5" fmla="val 19160"/>
                  <a:gd name="f6" fmla="val 8874"/>
                  <a:gd name="f7" fmla="val 19429"/>
                  <a:gd name="f8" fmla="val 13177"/>
                  <a:gd name="f9" fmla="val 14387"/>
                  <a:gd name="f10" fmla="val 23664"/>
                  <a:gd name="f11" fmla="val 11295"/>
                  <a:gd name="f12" fmla="val 30051"/>
                  <a:gd name="f13" fmla="val 8605"/>
                  <a:gd name="f14" fmla="val 36639"/>
                  <a:gd name="f15" fmla="val 6454"/>
                  <a:gd name="f16" fmla="val 43429"/>
                  <a:gd name="f17" fmla="val 1883"/>
                  <a:gd name="f18" fmla="val 58354"/>
                  <a:gd name="f19" fmla="val 74220"/>
                  <a:gd name="f20" fmla="val 404"/>
                  <a:gd name="f21" fmla="val 91766"/>
                  <a:gd name="f22" fmla="*/ f0 1 20236"/>
                  <a:gd name="f23" fmla="*/ f1 1 91767"/>
                  <a:gd name="f24" fmla="val f2"/>
                  <a:gd name="f25" fmla="val f3"/>
                  <a:gd name="f26" fmla="val f4"/>
                  <a:gd name="f27" fmla="+- f26 0 f24"/>
                  <a:gd name="f28" fmla="+- f25 0 f24"/>
                  <a:gd name="f29" fmla="*/ f28 1 20236"/>
                  <a:gd name="f30" fmla="*/ f27 1 91767"/>
                  <a:gd name="f31" fmla="*/ f24 1 f29"/>
                  <a:gd name="f32" fmla="*/ f25 1 f29"/>
                  <a:gd name="f33" fmla="*/ f24 1 f30"/>
                  <a:gd name="f34" fmla="*/ f26 1 f30"/>
                  <a:gd name="f35" fmla="*/ f31 f22 1"/>
                  <a:gd name="f36" fmla="*/ f32 f22 1"/>
                  <a:gd name="f37" fmla="*/ f34 f23 1"/>
                  <a:gd name="f38" fmla="*/ f3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5" t="f38" r="f36" b="f37"/>
                <a:pathLst>
                  <a:path w="20236" h="91767" fill="none">
                    <a:moveTo>
                      <a:pt x="f5" y="f2"/>
                    </a:moveTo>
                    <a:cubicBezTo>
                      <a:pt x="f3" y="f6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2" y="f19"/>
                      <a:pt x="f20" y="f21"/>
                    </a:cubicBez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0" name="Google Shape;3304;p99">
                <a:extLst>
                  <a:ext uri="{FF2B5EF4-FFF2-40B4-BE49-F238E27FC236}">
                    <a16:creationId xmlns:a16="http://schemas.microsoft.com/office/drawing/2014/main" id="{B638452A-5DC1-252C-A2DC-648D2A9CCDF9}"/>
                  </a:ext>
                </a:extLst>
              </p:cNvPr>
              <p:cNvSpPr/>
              <p:nvPr/>
            </p:nvSpPr>
            <p:spPr>
              <a:xfrm>
                <a:off x="7458852" y="3652909"/>
                <a:ext cx="120024" cy="51213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816"/>
                  <a:gd name="f4" fmla="val 41884"/>
                  <a:gd name="f5" fmla="val 41883"/>
                  <a:gd name="f6" fmla="val 336"/>
                  <a:gd name="f7" fmla="val 39127"/>
                  <a:gd name="f8" fmla="val 673"/>
                  <a:gd name="f9" fmla="val 36303"/>
                  <a:gd name="f10" fmla="val 1143"/>
                  <a:gd name="f11" fmla="val 33345"/>
                  <a:gd name="f12" fmla="val 2824"/>
                  <a:gd name="f13" fmla="val 21177"/>
                  <a:gd name="f14" fmla="val 5647"/>
                  <a:gd name="f15" fmla="val 11631"/>
                  <a:gd name="f16" fmla="val 9815"/>
                  <a:gd name="f17" fmla="*/ f0 1 9816"/>
                  <a:gd name="f18" fmla="*/ f1 1 41884"/>
                  <a:gd name="f19" fmla="val f2"/>
                  <a:gd name="f20" fmla="val f3"/>
                  <a:gd name="f21" fmla="val f4"/>
                  <a:gd name="f22" fmla="+- f21 0 f19"/>
                  <a:gd name="f23" fmla="+- f20 0 f19"/>
                  <a:gd name="f24" fmla="*/ f23 1 9816"/>
                  <a:gd name="f25" fmla="*/ f22 1 41884"/>
                  <a:gd name="f26" fmla="*/ f19 1 f24"/>
                  <a:gd name="f27" fmla="*/ f20 1 f24"/>
                  <a:gd name="f28" fmla="*/ f19 1 f25"/>
                  <a:gd name="f29" fmla="*/ f21 1 f25"/>
                  <a:gd name="f30" fmla="*/ f26 f17 1"/>
                  <a:gd name="f31" fmla="*/ f27 f17 1"/>
                  <a:gd name="f32" fmla="*/ f29 f18 1"/>
                  <a:gd name="f33" fmla="*/ f28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0" t="f33" r="f31" b="f32"/>
                <a:pathLst>
                  <a:path w="9816" h="41884" fill="none">
                    <a:moveTo>
                      <a:pt x="f2" y="f5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2"/>
                    </a:cubicBez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1" name="Google Shape;3305;p99">
                <a:extLst>
                  <a:ext uri="{FF2B5EF4-FFF2-40B4-BE49-F238E27FC236}">
                    <a16:creationId xmlns:a16="http://schemas.microsoft.com/office/drawing/2014/main" id="{68BBA247-9F98-469A-9C29-CE2294A20C5B}"/>
                  </a:ext>
                </a:extLst>
              </p:cNvPr>
              <p:cNvSpPr/>
              <p:nvPr/>
            </p:nvSpPr>
            <p:spPr>
              <a:xfrm>
                <a:off x="7748204" y="4212713"/>
                <a:ext cx="32890" cy="30252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90"/>
                  <a:gd name="f4" fmla="val 24741"/>
                  <a:gd name="f5" fmla="val 1"/>
                  <a:gd name="f6" fmla="val 942"/>
                  <a:gd name="f7" fmla="val 11497"/>
                  <a:gd name="f8" fmla="*/ f0 1 2690"/>
                  <a:gd name="f9" fmla="*/ f1 1 24741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2690"/>
                  <a:gd name="f16" fmla="*/ f13 1 24741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2690" h="24741" fill="none">
                    <a:moveTo>
                      <a:pt x="f3" y="f5"/>
                    </a:moveTo>
                    <a:cubicBezTo>
                      <a:pt x="f3" y="f5"/>
                      <a:pt x="f6" y="f7"/>
                      <a:pt x="f2" y="f4"/>
                    </a:cubicBez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2" name="Google Shape;3306;p99">
                <a:extLst>
                  <a:ext uri="{FF2B5EF4-FFF2-40B4-BE49-F238E27FC236}">
                    <a16:creationId xmlns:a16="http://schemas.microsoft.com/office/drawing/2014/main" id="{A509B19B-347C-F035-EB6E-A0BC06D8B0DB}"/>
                  </a:ext>
                </a:extLst>
              </p:cNvPr>
              <p:cNvSpPr/>
              <p:nvPr/>
            </p:nvSpPr>
            <p:spPr>
              <a:xfrm>
                <a:off x="7596944" y="3518236"/>
                <a:ext cx="38404" cy="10940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141"/>
                  <a:gd name="f4" fmla="val 8948"/>
                  <a:gd name="f5" fmla="val 2922"/>
                  <a:gd name="f6" fmla="val 2881"/>
                  <a:gd name="f7" fmla="val 2844"/>
                  <a:gd name="f8" fmla="val 17"/>
                  <a:gd name="f9" fmla="val 2824"/>
                  <a:gd name="f10" fmla="val 56"/>
                  <a:gd name="f11" fmla="val 2757"/>
                  <a:gd name="f12" fmla="val 123"/>
                  <a:gd name="f13" fmla="val 2152"/>
                  <a:gd name="f14" fmla="val 1468"/>
                  <a:gd name="f15" fmla="val 1547"/>
                  <a:gd name="f16" fmla="val 2880"/>
                  <a:gd name="f17" fmla="val 1076"/>
                  <a:gd name="f18" fmla="val 4359"/>
                  <a:gd name="f19" fmla="val 538"/>
                  <a:gd name="f20" fmla="val 5770"/>
                  <a:gd name="f21" fmla="val 202"/>
                  <a:gd name="f22" fmla="val 7250"/>
                  <a:gd name="f23" fmla="val 1"/>
                  <a:gd name="f24" fmla="val 8796"/>
                  <a:gd name="f25" fmla="val 8897"/>
                  <a:gd name="f26" fmla="val 68"/>
                  <a:gd name="f27" fmla="val 8947"/>
                  <a:gd name="f28" fmla="val 143"/>
                  <a:gd name="f29" fmla="val 219"/>
                  <a:gd name="f30" fmla="val 303"/>
                  <a:gd name="f31" fmla="val 337"/>
                  <a:gd name="f32" fmla="val 807"/>
                  <a:gd name="f33" fmla="val 7384"/>
                  <a:gd name="f34" fmla="val 1143"/>
                  <a:gd name="f35" fmla="val 5905"/>
                  <a:gd name="f36" fmla="val 1614"/>
                  <a:gd name="f37" fmla="val 4493"/>
                  <a:gd name="f38" fmla="val 2017"/>
                  <a:gd name="f39" fmla="val 3014"/>
                  <a:gd name="f40" fmla="val 2555"/>
                  <a:gd name="f41" fmla="val 1602"/>
                  <a:gd name="f42" fmla="val 3093"/>
                  <a:gd name="f43" fmla="val 191"/>
                  <a:gd name="f44" fmla="val 95"/>
                  <a:gd name="f45" fmla="val 3020"/>
                  <a:gd name="f46" fmla="*/ f0 1 3141"/>
                  <a:gd name="f47" fmla="*/ f1 1 8948"/>
                  <a:gd name="f48" fmla="val f2"/>
                  <a:gd name="f49" fmla="val f3"/>
                  <a:gd name="f50" fmla="val f4"/>
                  <a:gd name="f51" fmla="+- f50 0 f48"/>
                  <a:gd name="f52" fmla="+- f49 0 f48"/>
                  <a:gd name="f53" fmla="*/ f52 1 3141"/>
                  <a:gd name="f54" fmla="*/ f51 1 8948"/>
                  <a:gd name="f55" fmla="*/ f48 1 f53"/>
                  <a:gd name="f56" fmla="*/ f49 1 f53"/>
                  <a:gd name="f57" fmla="*/ f48 1 f54"/>
                  <a:gd name="f58" fmla="*/ f50 1 f54"/>
                  <a:gd name="f59" fmla="*/ f55 f46 1"/>
                  <a:gd name="f60" fmla="*/ f56 f46 1"/>
                  <a:gd name="f61" fmla="*/ f58 f47 1"/>
                  <a:gd name="f62" fmla="*/ f57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9" t="f62" r="f60" b="f61"/>
                <a:pathLst>
                  <a:path w="3141" h="894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11" y="f12"/>
                    </a:ln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3" y="f25"/>
                      <a:pt x="f26" y="f27"/>
                      <a:pt x="f28" y="f27"/>
                    </a:cubicBezTo>
                    <a:cubicBezTo>
                      <a:pt x="f29" y="f27"/>
                      <a:pt x="f30" y="f25"/>
                      <a:pt x="f31" y="f24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3" y="f44"/>
                      <a:pt x="f45" y="f2"/>
                      <a:pt x="f5" y="f2"/>
                    </a:cubicBezTo>
                    <a:close/>
                  </a:path>
                </a:pathLst>
              </a:custGeom>
              <a:solidFill>
                <a:srgbClr val="5A80A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3" name="Google Shape;3307;p99">
                <a:extLst>
                  <a:ext uri="{FF2B5EF4-FFF2-40B4-BE49-F238E27FC236}">
                    <a16:creationId xmlns:a16="http://schemas.microsoft.com/office/drawing/2014/main" id="{4A871726-B29C-040F-0115-CE102FE5AD1F}"/>
                  </a:ext>
                </a:extLst>
              </p:cNvPr>
              <p:cNvSpPr/>
              <p:nvPr/>
            </p:nvSpPr>
            <p:spPr>
              <a:xfrm>
                <a:off x="7576389" y="3546454"/>
                <a:ext cx="19751" cy="8376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15"/>
                  <a:gd name="f4" fmla="val 6851"/>
                  <a:gd name="f5" fmla="val 1001"/>
                  <a:gd name="f6" fmla="val 959"/>
                  <a:gd name="f7" fmla="val 908"/>
                  <a:gd name="f8" fmla="val 34"/>
                  <a:gd name="f9" fmla="val 875"/>
                  <a:gd name="f10" fmla="val 101"/>
                  <a:gd name="f11" fmla="val 471"/>
                  <a:gd name="f12" fmla="val 1244"/>
                  <a:gd name="f13" fmla="val 202"/>
                  <a:gd name="f14" fmla="val 2521"/>
                  <a:gd name="f15" fmla="val 1"/>
                  <a:gd name="f16" fmla="val 3799"/>
                  <a:gd name="f17" fmla="val 4404"/>
                  <a:gd name="f18" fmla="val 68"/>
                  <a:gd name="f19" fmla="val 4942"/>
                  <a:gd name="f20" fmla="val 337"/>
                  <a:gd name="f21" fmla="val 5479"/>
                  <a:gd name="f22" fmla="val 5815"/>
                  <a:gd name="f23" fmla="val 673"/>
                  <a:gd name="f24" fmla="val 6084"/>
                  <a:gd name="f25" fmla="val 6353"/>
                  <a:gd name="f26" fmla="val 1009"/>
                  <a:gd name="f27" fmla="val 6555"/>
                  <a:gd name="f28" fmla="val 1144"/>
                  <a:gd name="f29" fmla="val 6824"/>
                  <a:gd name="f30" fmla="val 1413"/>
                  <a:gd name="f31" fmla="val 1449"/>
                  <a:gd name="f32" fmla="val 6842"/>
                  <a:gd name="f33" fmla="val 1480"/>
                  <a:gd name="f34" fmla="val 6850"/>
                  <a:gd name="f35" fmla="val 1506"/>
                  <a:gd name="f36" fmla="val 1578"/>
                  <a:gd name="f37" fmla="val 1614"/>
                  <a:gd name="f38" fmla="val 6788"/>
                  <a:gd name="f39" fmla="val 6689"/>
                  <a:gd name="f40" fmla="val 6421"/>
                  <a:gd name="f41" fmla="val 6286"/>
                  <a:gd name="f42" fmla="val 1278"/>
                  <a:gd name="f43" fmla="val 1076"/>
                  <a:gd name="f44" fmla="val 5883"/>
                  <a:gd name="f45" fmla="val 942"/>
                  <a:gd name="f46" fmla="val 5614"/>
                  <a:gd name="f47" fmla="val 808"/>
                  <a:gd name="f48" fmla="val 5412"/>
                  <a:gd name="f49" fmla="val 539"/>
                  <a:gd name="f50" fmla="val 4874"/>
                  <a:gd name="f51" fmla="val 404"/>
                  <a:gd name="f52" fmla="val 4269"/>
                  <a:gd name="f53" fmla="val 3664"/>
                  <a:gd name="f54" fmla="val 2454"/>
                  <a:gd name="f55" fmla="val 740"/>
                  <a:gd name="f56" fmla="val 1043"/>
                  <a:gd name="f57" fmla="*/ f0 1 1615"/>
                  <a:gd name="f58" fmla="*/ f1 1 6851"/>
                  <a:gd name="f59" fmla="val f2"/>
                  <a:gd name="f60" fmla="val f3"/>
                  <a:gd name="f61" fmla="val f4"/>
                  <a:gd name="f62" fmla="+- f61 0 f59"/>
                  <a:gd name="f63" fmla="+- f60 0 f59"/>
                  <a:gd name="f64" fmla="*/ f63 1 1615"/>
                  <a:gd name="f65" fmla="*/ f62 1 6851"/>
                  <a:gd name="f66" fmla="*/ f59 1 f64"/>
                  <a:gd name="f67" fmla="*/ f60 1 f64"/>
                  <a:gd name="f68" fmla="*/ f59 1 f65"/>
                  <a:gd name="f69" fmla="*/ f61 1 f65"/>
                  <a:gd name="f70" fmla="*/ f66 f57 1"/>
                  <a:gd name="f71" fmla="*/ f67 f57 1"/>
                  <a:gd name="f72" fmla="*/ f69 f58 1"/>
                  <a:gd name="f73" fmla="*/ f68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0" t="f73" r="f71" b="f72"/>
                <a:pathLst>
                  <a:path w="1615" h="6851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9" y="f8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5" y="f17"/>
                      <a:pt x="f18" y="f19"/>
                      <a:pt x="f20" y="f21"/>
                    </a:cubicBezTo>
                    <a:cubicBezTo>
                      <a:pt x="f11" y="f22"/>
                      <a:pt x="f23" y="f24"/>
                      <a:pt x="f9" y="f25"/>
                    </a:cubicBezTo>
                    <a:cubicBezTo>
                      <a:pt x="f26" y="f27"/>
                      <a:pt x="f28" y="f29"/>
                      <a:pt x="f30" y="f29"/>
                    </a:cubicBezTo>
                    <a:cubicBezTo>
                      <a:pt x="f31" y="f32"/>
                      <a:pt x="f33" y="f34"/>
                      <a:pt x="f35" y="f34"/>
                    </a:cubicBezTo>
                    <a:cubicBezTo>
                      <a:pt x="f36" y="f34"/>
                      <a:pt x="f37" y="f38"/>
                      <a:pt x="f37" y="f39"/>
                    </a:cubicBezTo>
                    <a:cubicBezTo>
                      <a:pt x="f37" y="f40"/>
                      <a:pt x="f30" y="f41"/>
                      <a:pt x="f42" y="f24"/>
                    </a:cubicBezTo>
                    <a:cubicBezTo>
                      <a:pt x="f43" y="f44"/>
                      <a:pt x="f45" y="f46"/>
                      <a:pt x="f47" y="f48"/>
                    </a:cubicBezTo>
                    <a:cubicBezTo>
                      <a:pt x="f49" y="f50"/>
                      <a:pt x="f51" y="f52"/>
                      <a:pt x="f51" y="f53"/>
                    </a:cubicBezTo>
                    <a:cubicBezTo>
                      <a:pt x="f49" y="f54"/>
                      <a:pt x="f55" y="f12"/>
                      <a:pt x="f43" y="f10"/>
                    </a:cubicBezTo>
                    <a:cubicBezTo>
                      <a:pt x="f43" y="f8"/>
                      <a:pt x="f56" y="f2"/>
                      <a:pt x="f5" y="f2"/>
                    </a:cubicBezTo>
                    <a:close/>
                  </a:path>
                </a:pathLst>
              </a:custGeom>
              <a:solidFill>
                <a:srgbClr val="5A80A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4" name="Google Shape;3308;p99">
                <a:extLst>
                  <a:ext uri="{FF2B5EF4-FFF2-40B4-BE49-F238E27FC236}">
                    <a16:creationId xmlns:a16="http://schemas.microsoft.com/office/drawing/2014/main" id="{AF850423-4BE6-D0B0-35ED-0BA408C782A9}"/>
                  </a:ext>
                </a:extLst>
              </p:cNvPr>
              <p:cNvSpPr/>
              <p:nvPr/>
            </p:nvSpPr>
            <p:spPr>
              <a:xfrm>
                <a:off x="7762999" y="3525487"/>
                <a:ext cx="181672" cy="10276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858"/>
                  <a:gd name="f4" fmla="val 8405"/>
                  <a:gd name="f5" fmla="val 1"/>
                  <a:gd name="f6" fmla="val 1480"/>
                  <a:gd name="f7" fmla="val 5110"/>
                  <a:gd name="f8" fmla="val 7194"/>
                  <a:gd name="f9" fmla="val 8404"/>
                  <a:gd name="f10" fmla="val 8001"/>
                  <a:gd name="f11" fmla="*/ f0 1 14858"/>
                  <a:gd name="f12" fmla="*/ f1 1 8405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14858"/>
                  <a:gd name="f19" fmla="*/ f16 1 8405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14858" h="8405" fill="none">
                    <a:moveTo>
                      <a:pt x="f5" y="f5"/>
                    </a:moveTo>
                    <a:cubicBezTo>
                      <a:pt x="f6" y="f7"/>
                      <a:pt x="f8" y="f9"/>
                      <a:pt x="f3" y="f10"/>
                    </a:cubicBez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5" name="Google Shape;3309;p99">
                <a:extLst>
                  <a:ext uri="{FF2B5EF4-FFF2-40B4-BE49-F238E27FC236}">
                    <a16:creationId xmlns:a16="http://schemas.microsoft.com/office/drawing/2014/main" id="{225E6CE2-4A2A-BA1D-C379-2BBDDBF5B0C7}"/>
                  </a:ext>
                </a:extLst>
              </p:cNvPr>
              <p:cNvSpPr/>
              <p:nvPr/>
            </p:nvSpPr>
            <p:spPr>
              <a:xfrm>
                <a:off x="7779440" y="3514798"/>
                <a:ext cx="166878" cy="9619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648"/>
                  <a:gd name="f4" fmla="val 7867"/>
                  <a:gd name="f5" fmla="val 1"/>
                  <a:gd name="f6" fmla="val 1345"/>
                  <a:gd name="f7" fmla="val 5110"/>
                  <a:gd name="f8" fmla="val 6723"/>
                  <a:gd name="f9" fmla="val 13647"/>
                  <a:gd name="f10" fmla="val 7463"/>
                  <a:gd name="f11" fmla="*/ f0 1 13648"/>
                  <a:gd name="f12" fmla="*/ f1 1 7867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13648"/>
                  <a:gd name="f19" fmla="*/ f16 1 7867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13648" h="7867" fill="none">
                    <a:moveTo>
                      <a:pt x="f2" y="f5"/>
                    </a:moveTo>
                    <a:cubicBezTo>
                      <a:pt x="f6" y="f7"/>
                      <a:pt x="f8" y="f4"/>
                      <a:pt x="f9" y="f10"/>
                    </a:cubicBez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6" name="Google Shape;3310;p99">
                <a:extLst>
                  <a:ext uri="{FF2B5EF4-FFF2-40B4-BE49-F238E27FC236}">
                    <a16:creationId xmlns:a16="http://schemas.microsoft.com/office/drawing/2014/main" id="{DB6318FB-0328-BFDE-692E-09073FEB14E1}"/>
                  </a:ext>
                </a:extLst>
              </p:cNvPr>
              <p:cNvSpPr/>
              <p:nvPr/>
            </p:nvSpPr>
            <p:spPr>
              <a:xfrm>
                <a:off x="7417740" y="3518922"/>
                <a:ext cx="120856" cy="6906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884"/>
                  <a:gd name="f4" fmla="val 5648"/>
                  <a:gd name="f5" fmla="val 1"/>
                  <a:gd name="f6" fmla="val 3832"/>
                  <a:gd name="f7" fmla="val 6925"/>
                  <a:gd name="f8" fmla="val 5647"/>
                  <a:gd name="f9" fmla="val 9883"/>
                  <a:gd name="f10" fmla="*/ f0 1 9884"/>
                  <a:gd name="f11" fmla="*/ f1 1 5648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9884"/>
                  <a:gd name="f18" fmla="*/ f15 1 5648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9884" h="5648" fill="none">
                    <a:moveTo>
                      <a:pt x="f5" y="f6"/>
                    </a:moveTo>
                    <a:cubicBezTo>
                      <a:pt x="f5" y="f6"/>
                      <a:pt x="f7" y="f8"/>
                      <a:pt x="f9" y="f2"/>
                    </a:cubicBez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7" name="Google Shape;3311;p99">
                <a:extLst>
                  <a:ext uri="{FF2B5EF4-FFF2-40B4-BE49-F238E27FC236}">
                    <a16:creationId xmlns:a16="http://schemas.microsoft.com/office/drawing/2014/main" id="{03466672-06BD-AAD4-D5CF-20A4C8C1AB11}"/>
                  </a:ext>
                </a:extLst>
              </p:cNvPr>
              <p:cNvSpPr/>
              <p:nvPr/>
            </p:nvSpPr>
            <p:spPr>
              <a:xfrm>
                <a:off x="7421032" y="3500835"/>
                <a:ext cx="106061" cy="6906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674"/>
                  <a:gd name="f4" fmla="val 5648"/>
                  <a:gd name="f5" fmla="val 1"/>
                  <a:gd name="f6" fmla="val 3765"/>
                  <a:gd name="f7" fmla="val 6118"/>
                  <a:gd name="f8" fmla="val 5647"/>
                  <a:gd name="f9" fmla="val 8673"/>
                  <a:gd name="f10" fmla="*/ f0 1 8674"/>
                  <a:gd name="f11" fmla="*/ f1 1 5648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8674"/>
                  <a:gd name="f18" fmla="*/ f15 1 5648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8674" h="5648" fill="none">
                    <a:moveTo>
                      <a:pt x="f5" y="f6"/>
                    </a:moveTo>
                    <a:cubicBezTo>
                      <a:pt x="f5" y="f6"/>
                      <a:pt x="f7" y="f8"/>
                      <a:pt x="f9" y="f2"/>
                    </a:cubicBez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8" name="Google Shape;3312;p99">
                <a:extLst>
                  <a:ext uri="{FF2B5EF4-FFF2-40B4-BE49-F238E27FC236}">
                    <a16:creationId xmlns:a16="http://schemas.microsoft.com/office/drawing/2014/main" id="{5B018DB5-B760-D9A7-D31A-617CD17EAB8B}"/>
                  </a:ext>
                </a:extLst>
              </p:cNvPr>
              <p:cNvSpPr/>
              <p:nvPr/>
            </p:nvSpPr>
            <p:spPr>
              <a:xfrm>
                <a:off x="7444057" y="4585917"/>
                <a:ext cx="304156" cy="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4875"/>
                  <a:gd name="f4" fmla="val 1"/>
                  <a:gd name="f5" fmla="val 24874"/>
                  <a:gd name="f6" fmla="*/ f0 1 24875"/>
                  <a:gd name="f7" fmla="*/ f1 1 1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24875"/>
                  <a:gd name="f14" fmla="val f11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24875" h="1" fill="none">
                    <a:moveTo>
                      <a:pt x="f2" y="f2"/>
                    </a:moveTo>
                    <a:lnTo>
                      <a:pt x="f5" y="f2"/>
                    </a:ln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9" name="Google Shape;3313;p99">
                <a:extLst>
                  <a:ext uri="{FF2B5EF4-FFF2-40B4-BE49-F238E27FC236}">
                    <a16:creationId xmlns:a16="http://schemas.microsoft.com/office/drawing/2014/main" id="{A125D88D-2ECC-6577-74FA-DB153E4F32D0}"/>
                  </a:ext>
                </a:extLst>
              </p:cNvPr>
              <p:cNvSpPr/>
              <p:nvPr/>
            </p:nvSpPr>
            <p:spPr>
              <a:xfrm>
                <a:off x="7411175" y="2733882"/>
                <a:ext cx="622285" cy="85903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892"/>
                  <a:gd name="f4" fmla="val 70254"/>
                  <a:gd name="f5" fmla="val 18420"/>
                  <a:gd name="f6" fmla="val 807"/>
                  <a:gd name="f7" fmla="val 12773"/>
                  <a:gd name="f8" fmla="val 2689"/>
                  <a:gd name="f9" fmla="val 7328"/>
                  <a:gd name="f10" fmla="val 9009"/>
                  <a:gd name="f11" fmla="val 5244"/>
                  <a:gd name="f12" fmla="val 12169"/>
                  <a:gd name="f13" fmla="val 2891"/>
                  <a:gd name="f14" fmla="val 15799"/>
                  <a:gd name="f15" fmla="val 3227"/>
                  <a:gd name="f16" fmla="val 16337"/>
                  <a:gd name="f17" fmla="val 20572"/>
                  <a:gd name="f18" fmla="val 3160"/>
                  <a:gd name="f19" fmla="val 35161"/>
                  <a:gd name="f20" fmla="val 2756"/>
                  <a:gd name="f21" fmla="val 50220"/>
                  <a:gd name="f22" fmla="val 64472"/>
                  <a:gd name="f23" fmla="val 13714"/>
                  <a:gd name="f24" fmla="val 35900"/>
                  <a:gd name="f25" fmla="val 69178"/>
                  <a:gd name="f26" fmla="val 50219"/>
                  <a:gd name="f27" fmla="val 66153"/>
                  <a:gd name="f28" fmla="val 50891"/>
                  <a:gd name="f29" fmla="val 53716"/>
                  <a:gd name="f30" fmla="val 50623"/>
                  <a:gd name="f31" fmla="val 41278"/>
                  <a:gd name="f32" fmla="val 49614"/>
                  <a:gd name="f33" fmla="val 28841"/>
                  <a:gd name="f34" fmla="val 49211"/>
                  <a:gd name="f35" fmla="val 23799"/>
                  <a:gd name="f36" fmla="val 49076"/>
                  <a:gd name="f37" fmla="val 19026"/>
                  <a:gd name="f38" fmla="val 46992"/>
                  <a:gd name="f39" fmla="val 14387"/>
                  <a:gd name="f40" fmla="val 45312"/>
                  <a:gd name="f41" fmla="val 10757"/>
                  <a:gd name="f42" fmla="val 42959"/>
                  <a:gd name="f43" fmla="val 7530"/>
                  <a:gd name="f44" fmla="val 39866"/>
                  <a:gd name="f45" fmla="val 5042"/>
                  <a:gd name="f46" fmla="val 36505"/>
                  <a:gd name="f47" fmla="val 2219"/>
                  <a:gd name="f48" fmla="val 32202"/>
                  <a:gd name="f49" fmla="val 1345"/>
                  <a:gd name="f50" fmla="val 28101"/>
                  <a:gd name="f51" fmla="*/ f0 1 50892"/>
                  <a:gd name="f52" fmla="*/ f1 1 70254"/>
                  <a:gd name="f53" fmla="val f2"/>
                  <a:gd name="f54" fmla="val f3"/>
                  <a:gd name="f55" fmla="val f4"/>
                  <a:gd name="f56" fmla="+- f55 0 f53"/>
                  <a:gd name="f57" fmla="+- f54 0 f53"/>
                  <a:gd name="f58" fmla="*/ f57 1 50892"/>
                  <a:gd name="f59" fmla="*/ f56 1 70254"/>
                  <a:gd name="f60" fmla="*/ f53 1 f58"/>
                  <a:gd name="f61" fmla="*/ f54 1 f58"/>
                  <a:gd name="f62" fmla="*/ f53 1 f59"/>
                  <a:gd name="f63" fmla="*/ f55 1 f59"/>
                  <a:gd name="f64" fmla="*/ f60 f51 1"/>
                  <a:gd name="f65" fmla="*/ f61 f51 1"/>
                  <a:gd name="f66" fmla="*/ f63 f52 1"/>
                  <a:gd name="f67" fmla="*/ f62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4" t="f67" r="f65" b="f66"/>
                <a:pathLst>
                  <a:path w="50892" h="70254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5" y="f17"/>
                    </a:cubicBezTo>
                    <a:cubicBezTo>
                      <a:pt x="f18" y="f19"/>
                      <a:pt x="f20" y="f21"/>
                      <a:pt x="f2" y="f22"/>
                    </a:cubicBezTo>
                    <a:cubicBezTo>
                      <a:pt x="f23" y="f4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46" y="f47"/>
                      <a:pt x="f48" y="f49"/>
                      <a:pt x="f50" y="f2"/>
                    </a:cubicBezTo>
                  </a:path>
                </a:pathLst>
              </a:custGeom>
              <a:noFill/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0" name="Google Shape;3314;p99">
                <a:extLst>
                  <a:ext uri="{FF2B5EF4-FFF2-40B4-BE49-F238E27FC236}">
                    <a16:creationId xmlns:a16="http://schemas.microsoft.com/office/drawing/2014/main" id="{ADCD8029-A405-497D-70E7-FCCCE7858763}"/>
                  </a:ext>
                </a:extLst>
              </p:cNvPr>
              <p:cNvSpPr/>
              <p:nvPr/>
            </p:nvSpPr>
            <p:spPr>
              <a:xfrm>
                <a:off x="7418572" y="3481916"/>
                <a:ext cx="607490" cy="6494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9682"/>
                  <a:gd name="f4" fmla="val 5312"/>
                  <a:gd name="f5" fmla="val 1"/>
                  <a:gd name="f6" fmla="val 13849"/>
                  <a:gd name="f7" fmla="val 35429"/>
                  <a:gd name="f8" fmla="val 5177"/>
                  <a:gd name="f9" fmla="val 49681"/>
                  <a:gd name="f10" fmla="val 2018"/>
                  <a:gd name="f11" fmla="*/ f0 1 49682"/>
                  <a:gd name="f12" fmla="*/ f1 1 5312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49682"/>
                  <a:gd name="f19" fmla="*/ f16 1 5312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49682" h="5312" fill="none">
                    <a:moveTo>
                      <a:pt x="f2" y="f5"/>
                    </a:moveTo>
                    <a:cubicBezTo>
                      <a:pt x="f6" y="f4"/>
                      <a:pt x="f7" y="f8"/>
                      <a:pt x="f9" y="f10"/>
                    </a:cubicBezTo>
                  </a:path>
                </a:pathLst>
              </a:custGeom>
              <a:noFill/>
              <a:ln w="15124" cap="flat">
                <a:solidFill>
                  <a:srgbClr val="DD8657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1" name="Google Shape;3315;p99">
                <a:extLst>
                  <a:ext uri="{FF2B5EF4-FFF2-40B4-BE49-F238E27FC236}">
                    <a16:creationId xmlns:a16="http://schemas.microsoft.com/office/drawing/2014/main" id="{A384377F-9162-88C3-1E20-ADBA7704DE74}"/>
                  </a:ext>
                </a:extLst>
              </p:cNvPr>
              <p:cNvSpPr/>
              <p:nvPr/>
            </p:nvSpPr>
            <p:spPr>
              <a:xfrm>
                <a:off x="7445694" y="2905670"/>
                <a:ext cx="14804" cy="1710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11"/>
                  <a:gd name="f4" fmla="val 13985"/>
                  <a:gd name="f5" fmla="val 135"/>
                  <a:gd name="f6" fmla="val 13984"/>
                  <a:gd name="f7" fmla="val 404"/>
                  <a:gd name="f8" fmla="val 8203"/>
                  <a:gd name="f9" fmla="val 1"/>
                  <a:gd name="f10" fmla="val 3430"/>
                  <a:gd name="f11" fmla="*/ f0 1 1211"/>
                  <a:gd name="f12" fmla="*/ f1 1 13985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1211"/>
                  <a:gd name="f19" fmla="*/ f16 1 13985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1211" h="13985" fill="none">
                    <a:moveTo>
                      <a:pt x="f5" y="f6"/>
                    </a:moveTo>
                    <a:cubicBezTo>
                      <a:pt x="f7" y="f8"/>
                      <a:pt x="f9" y="f10"/>
                      <a:pt x="f3" y="f9"/>
                    </a:cubicBezTo>
                  </a:path>
                </a:pathLst>
              </a:custGeom>
              <a:noFill/>
              <a:ln w="15124" cap="flat">
                <a:solidFill>
                  <a:srgbClr val="DD8657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2" name="Google Shape;3316;p99">
                <a:extLst>
                  <a:ext uri="{FF2B5EF4-FFF2-40B4-BE49-F238E27FC236}">
                    <a16:creationId xmlns:a16="http://schemas.microsoft.com/office/drawing/2014/main" id="{05EB0407-3436-C9D1-0810-1C10AA80482F}"/>
                  </a:ext>
                </a:extLst>
              </p:cNvPr>
              <p:cNvSpPr/>
              <p:nvPr/>
            </p:nvSpPr>
            <p:spPr>
              <a:xfrm>
                <a:off x="7439110" y="2897331"/>
                <a:ext cx="10698" cy="6741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75"/>
                  <a:gd name="f4" fmla="val 5514"/>
                  <a:gd name="f5" fmla="val 213"/>
                  <a:gd name="f6" fmla="val 171"/>
                  <a:gd name="f7" fmla="val 135"/>
                  <a:gd name="f8" fmla="val 21"/>
                  <a:gd name="f9" fmla="val 78"/>
                  <a:gd name="f10" fmla="val 1"/>
                  <a:gd name="f11" fmla="val 952"/>
                  <a:gd name="f12" fmla="val 1893"/>
                  <a:gd name="f13" fmla="val 68"/>
                  <a:gd name="f14" fmla="val 2834"/>
                  <a:gd name="f15" fmla="val 3708"/>
                  <a:gd name="f16" fmla="val 337"/>
                  <a:gd name="f17" fmla="val 4582"/>
                  <a:gd name="f18" fmla="val 673"/>
                  <a:gd name="f19" fmla="val 5456"/>
                  <a:gd name="f20" fmla="val 694"/>
                  <a:gd name="f21" fmla="val 5498"/>
                  <a:gd name="f22" fmla="val 721"/>
                  <a:gd name="f23" fmla="val 749"/>
                  <a:gd name="f24" fmla="val 811"/>
                  <a:gd name="f25" fmla="val 5435"/>
                  <a:gd name="f26" fmla="val 5389"/>
                  <a:gd name="f27" fmla="val 740"/>
                  <a:gd name="f28" fmla="val 4515"/>
                  <a:gd name="f29" fmla="val 539"/>
                  <a:gd name="f30" fmla="val 3574"/>
                  <a:gd name="f31" fmla="val 471"/>
                  <a:gd name="f32" fmla="val 2700"/>
                  <a:gd name="f33" fmla="val 1826"/>
                  <a:gd name="f34" fmla="val 39"/>
                  <a:gd name="f35" fmla="val 270"/>
                  <a:gd name="f36" fmla="*/ f0 1 875"/>
                  <a:gd name="f37" fmla="*/ f1 1 5514"/>
                  <a:gd name="f38" fmla="val f2"/>
                  <a:gd name="f39" fmla="val f3"/>
                  <a:gd name="f40" fmla="val f4"/>
                  <a:gd name="f41" fmla="+- f40 0 f38"/>
                  <a:gd name="f42" fmla="+- f39 0 f38"/>
                  <a:gd name="f43" fmla="*/ f42 1 875"/>
                  <a:gd name="f44" fmla="*/ f41 1 5514"/>
                  <a:gd name="f45" fmla="*/ f38 1 f43"/>
                  <a:gd name="f46" fmla="*/ f39 1 f43"/>
                  <a:gd name="f47" fmla="*/ f38 1 f44"/>
                  <a:gd name="f48" fmla="*/ f40 1 f44"/>
                  <a:gd name="f49" fmla="*/ f45 f36 1"/>
                  <a:gd name="f50" fmla="*/ f46 f36 1"/>
                  <a:gd name="f51" fmla="*/ f48 f37 1"/>
                  <a:gd name="f52" fmla="*/ f4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" t="f52" r="f50" b="f51"/>
                <a:pathLst>
                  <a:path w="875" h="5514">
                    <a:moveTo>
                      <a:pt x="f5" y="f2"/>
                    </a:moveTo>
                    <a:cubicBezTo>
                      <a:pt x="f6" y="f2"/>
                      <a:pt x="f7" y="f8"/>
                      <a:pt x="f7" y="f9"/>
                    </a:cubicBezTo>
                    <a:cubicBezTo>
                      <a:pt x="f10" y="f11"/>
                      <a:pt x="f10" y="f12"/>
                      <a:pt x="f13" y="f14"/>
                    </a:cubicBezTo>
                    <a:cubicBezTo>
                      <a:pt x="f7" y="f15"/>
                      <a:pt x="f16" y="f17"/>
                      <a:pt x="f18" y="f19"/>
                    </a:cubicBezTo>
                    <a:cubicBezTo>
                      <a:pt x="f20" y="f21"/>
                      <a:pt x="f22" y="f4"/>
                      <a:pt x="f23" y="f4"/>
                    </a:cubicBezTo>
                    <a:cubicBezTo>
                      <a:pt x="f24" y="f4"/>
                      <a:pt x="f3" y="f25"/>
                      <a:pt x="f3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16" y="f33"/>
                      <a:pt x="f16" y="f11"/>
                      <a:pt x="f16" y="f9"/>
                    </a:cubicBezTo>
                    <a:cubicBezTo>
                      <a:pt x="f16" y="f34"/>
                      <a:pt x="f35" y="f2"/>
                      <a:pt x="f5" y="f2"/>
                    </a:cubicBezTo>
                    <a:close/>
                  </a:path>
                </a:pathLst>
              </a:custGeom>
              <a:solidFill>
                <a:srgbClr val="DD86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3" name="Google Shape;3317;p99">
                <a:extLst>
                  <a:ext uri="{FF2B5EF4-FFF2-40B4-BE49-F238E27FC236}">
                    <a16:creationId xmlns:a16="http://schemas.microsoft.com/office/drawing/2014/main" id="{E47F20F4-942E-62FB-EF3D-E77CA2E55E6E}"/>
                  </a:ext>
                </a:extLst>
              </p:cNvPr>
              <p:cNvSpPr/>
              <p:nvPr/>
            </p:nvSpPr>
            <p:spPr>
              <a:xfrm>
                <a:off x="7621606" y="2623724"/>
                <a:ext cx="170169" cy="15763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917"/>
                  <a:gd name="f4" fmla="val 12892"/>
                  <a:gd name="f5" fmla="val 12975"/>
                  <a:gd name="f6" fmla="val 1"/>
                  <a:gd name="f7" fmla="val 336"/>
                  <a:gd name="f8" fmla="val 6320"/>
                  <a:gd name="f9" fmla="val 10824"/>
                  <a:gd name="f10" fmla="val 392"/>
                  <a:gd name="f11" fmla="val 11999"/>
                  <a:gd name="f12" fmla="val 3028"/>
                  <a:gd name="f13" fmla="val 6080"/>
                  <a:gd name="f14" fmla="val 8790"/>
                  <a:gd name="f15" fmla="val 11829"/>
                  <a:gd name="f16" fmla="val 12188"/>
                  <a:gd name="f17" fmla="val 10354"/>
                  <a:gd name="f18" fmla="*/ f0 1 13917"/>
                  <a:gd name="f19" fmla="*/ f1 1 12892"/>
                  <a:gd name="f20" fmla="val f2"/>
                  <a:gd name="f21" fmla="val f3"/>
                  <a:gd name="f22" fmla="val f4"/>
                  <a:gd name="f23" fmla="+- f22 0 f20"/>
                  <a:gd name="f24" fmla="+- f21 0 f20"/>
                  <a:gd name="f25" fmla="*/ f24 1 13917"/>
                  <a:gd name="f26" fmla="*/ f23 1 12892"/>
                  <a:gd name="f27" fmla="*/ f20 1 f25"/>
                  <a:gd name="f28" fmla="*/ f21 1 f25"/>
                  <a:gd name="f29" fmla="*/ f20 1 f26"/>
                  <a:gd name="f30" fmla="*/ f22 1 f26"/>
                  <a:gd name="f31" fmla="*/ f27 f18 1"/>
                  <a:gd name="f32" fmla="*/ f28 f18 1"/>
                  <a:gd name="f33" fmla="*/ f30 f19 1"/>
                  <a:gd name="f34" fmla="*/ f29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1" t="f34" r="f32" b="f33"/>
                <a:pathLst>
                  <a:path w="13917" h="12892">
                    <a:moveTo>
                      <a:pt x="f5" y="f6"/>
                    </a:moveTo>
                    <a:lnTo>
                      <a:pt x="f7" y="f8"/>
                    </a:lnTo>
                    <a:lnTo>
                      <a:pt x="f2" y="f9"/>
                    </a:lnTo>
                    <a:cubicBezTo>
                      <a:pt x="f10" y="f11"/>
                      <a:pt x="f12" y="f4"/>
                      <a:pt x="f13" y="f4"/>
                    </a:cubicBezTo>
                    <a:cubicBezTo>
                      <a:pt x="f14" y="f4"/>
                      <a:pt x="f15" y="f16"/>
                      <a:pt x="f3" y="f17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4" name="Google Shape;3318;p99">
                <a:extLst>
                  <a:ext uri="{FF2B5EF4-FFF2-40B4-BE49-F238E27FC236}">
                    <a16:creationId xmlns:a16="http://schemas.microsoft.com/office/drawing/2014/main" id="{30DBE12C-3C0C-E22A-F70E-475A68D91234}"/>
                  </a:ext>
                </a:extLst>
              </p:cNvPr>
              <p:cNvSpPr/>
              <p:nvPr/>
            </p:nvSpPr>
            <p:spPr>
              <a:xfrm>
                <a:off x="7580504" y="2476533"/>
                <a:ext cx="196486" cy="25270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068"/>
                  <a:gd name="f4" fmla="val 20667"/>
                  <a:gd name="f5" fmla="val 6080"/>
                  <a:gd name="f6" fmla="val 1"/>
                  <a:gd name="f7" fmla="val 4166"/>
                  <a:gd name="f8" fmla="val 1937"/>
                  <a:gd name="f9" fmla="val 1072"/>
                  <a:gd name="f10" fmla="val 1480"/>
                  <a:gd name="f11" fmla="val 3029"/>
                  <a:gd name="f12" fmla="val 875"/>
                  <a:gd name="f13" fmla="val 5785"/>
                  <a:gd name="f14" fmla="val 740"/>
                  <a:gd name="f15" fmla="val 8744"/>
                  <a:gd name="f16" fmla="val 337"/>
                  <a:gd name="f17" fmla="val 11567"/>
                  <a:gd name="f18" fmla="val 68"/>
                  <a:gd name="f19" fmla="val 12979"/>
                  <a:gd name="f20" fmla="val 14458"/>
                  <a:gd name="f21" fmla="val 135"/>
                  <a:gd name="f22" fmla="val 15937"/>
                  <a:gd name="f23" fmla="val 270"/>
                  <a:gd name="f24" fmla="val 17349"/>
                  <a:gd name="f25" fmla="val 1009"/>
                  <a:gd name="f26" fmla="val 18761"/>
                  <a:gd name="f27" fmla="val 2152"/>
                  <a:gd name="f28" fmla="val 19702"/>
                  <a:gd name="f29" fmla="val 3190"/>
                  <a:gd name="f30" fmla="val 20325"/>
                  <a:gd name="f31" fmla="val 4429"/>
                  <a:gd name="f32" fmla="val 5682"/>
                  <a:gd name="f33" fmla="val 6052"/>
                  <a:gd name="f34" fmla="val 6423"/>
                  <a:gd name="f35" fmla="val 20637"/>
                  <a:gd name="f36" fmla="val 6791"/>
                  <a:gd name="f37" fmla="val 20576"/>
                  <a:gd name="f38" fmla="val 8472"/>
                  <a:gd name="f39" fmla="val 20441"/>
                  <a:gd name="f40" fmla="val 10085"/>
                  <a:gd name="f41" fmla="val 19836"/>
                  <a:gd name="f42" fmla="val 11497"/>
                  <a:gd name="f43" fmla="val 18895"/>
                  <a:gd name="f44" fmla="val 12841"/>
                  <a:gd name="f45" fmla="val 17887"/>
                  <a:gd name="f46" fmla="val 13245"/>
                  <a:gd name="f47" fmla="val 16609"/>
                  <a:gd name="f48" fmla="val 14052"/>
                  <a:gd name="f49" fmla="val 15332"/>
                  <a:gd name="f50" fmla="val 14993"/>
                  <a:gd name="f51" fmla="val 13853"/>
                  <a:gd name="f52" fmla="val 16001"/>
                  <a:gd name="f53" fmla="val 12374"/>
                  <a:gd name="f54" fmla="val 10559"/>
                  <a:gd name="f55" fmla="val 15194"/>
                  <a:gd name="f56" fmla="val 7264"/>
                  <a:gd name="f57" fmla="val 14253"/>
                  <a:gd name="f58" fmla="val 5853"/>
                  <a:gd name="f59" fmla="val 13312"/>
                  <a:gd name="f60" fmla="val 4374"/>
                  <a:gd name="f61" fmla="val 12236"/>
                  <a:gd name="f62" fmla="val 10892"/>
                  <a:gd name="f63" fmla="val 1886"/>
                  <a:gd name="f64" fmla="val 9615"/>
                  <a:gd name="f65" fmla="val 743"/>
                  <a:gd name="f66" fmla="val 7934"/>
                  <a:gd name="f67" fmla="val 71"/>
                  <a:gd name="f68" fmla="val 6253"/>
                  <a:gd name="f69" fmla="val 4"/>
                  <a:gd name="f70" fmla="val 6196"/>
                  <a:gd name="f71" fmla="val 2"/>
                  <a:gd name="f72" fmla="val 6138"/>
                  <a:gd name="f73" fmla="*/ f0 1 16068"/>
                  <a:gd name="f74" fmla="*/ f1 1 20667"/>
                  <a:gd name="f75" fmla="val f2"/>
                  <a:gd name="f76" fmla="val f3"/>
                  <a:gd name="f77" fmla="val f4"/>
                  <a:gd name="f78" fmla="+- f77 0 f75"/>
                  <a:gd name="f79" fmla="+- f76 0 f75"/>
                  <a:gd name="f80" fmla="*/ f79 1 16068"/>
                  <a:gd name="f81" fmla="*/ f78 1 20667"/>
                  <a:gd name="f82" fmla="*/ f75 1 f80"/>
                  <a:gd name="f83" fmla="*/ f76 1 f80"/>
                  <a:gd name="f84" fmla="*/ f75 1 f81"/>
                  <a:gd name="f85" fmla="*/ f77 1 f81"/>
                  <a:gd name="f86" fmla="*/ f82 f73 1"/>
                  <a:gd name="f87" fmla="*/ f83 f73 1"/>
                  <a:gd name="f88" fmla="*/ f85 f74 1"/>
                  <a:gd name="f89" fmla="*/ f84 f7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6" t="f89" r="f87" b="f88"/>
                <a:pathLst>
                  <a:path w="16068" h="20667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6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4"/>
                      <a:pt x="f32" y="f4"/>
                    </a:cubicBezTo>
                    <a:cubicBezTo>
                      <a:pt x="f33" y="f4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9"/>
                    </a:cubicBezTo>
                    <a:cubicBezTo>
                      <a:pt x="f50" y="f51"/>
                      <a:pt x="f52" y="f53"/>
                      <a:pt x="f3" y="f54"/>
                    </a:cubicBezTo>
                    <a:cubicBezTo>
                      <a:pt x="f3" y="f15"/>
                      <a:pt x="f55" y="f56"/>
                      <a:pt x="f57" y="f58"/>
                    </a:cubicBezTo>
                    <a:cubicBezTo>
                      <a:pt x="f59" y="f60"/>
                      <a:pt x="f61" y="f11"/>
                      <a:pt x="f62" y="f63"/>
                    </a:cubicBezTo>
                    <a:cubicBezTo>
                      <a:pt x="f64" y="f65"/>
                      <a:pt x="f66" y="f67"/>
                      <a:pt x="f68" y="f69"/>
                    </a:cubicBezTo>
                    <a:cubicBezTo>
                      <a:pt x="f70" y="f71"/>
                      <a:pt x="f72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5" name="Google Shape;3319;p99">
                <a:extLst>
                  <a:ext uri="{FF2B5EF4-FFF2-40B4-BE49-F238E27FC236}">
                    <a16:creationId xmlns:a16="http://schemas.microsoft.com/office/drawing/2014/main" id="{CBE6D6F8-342D-92E9-3607-A45AB20E2FEB}"/>
                  </a:ext>
                </a:extLst>
              </p:cNvPr>
              <p:cNvSpPr/>
              <p:nvPr/>
            </p:nvSpPr>
            <p:spPr>
              <a:xfrm>
                <a:off x="7656957" y="2631121"/>
                <a:ext cx="56720" cy="4851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639"/>
                  <a:gd name="f4" fmla="val 3968"/>
                  <a:gd name="f5" fmla="val 2622"/>
                  <a:gd name="f6" fmla="val 1"/>
                  <a:gd name="f7" fmla="val 874"/>
                  <a:gd name="f8" fmla="val 2152"/>
                  <a:gd name="f9" fmla="val 1210"/>
                  <a:gd name="f10" fmla="val 3362"/>
                  <a:gd name="f11" fmla="val 1628"/>
                  <a:gd name="f12" fmla="val 3780"/>
                  <a:gd name="f13" fmla="val 2139"/>
                  <a:gd name="f14" fmla="val 3967"/>
                  <a:gd name="f15" fmla="val 2638"/>
                  <a:gd name="f16" fmla="val 3664"/>
                  <a:gd name="f17" fmla="val 3172"/>
                  <a:gd name="f18" fmla="val 1950"/>
                  <a:gd name="f19" fmla="val 875"/>
                  <a:gd name="f20" fmla="val 3765"/>
                  <a:gd name="f21" fmla="*/ f0 1 4639"/>
                  <a:gd name="f22" fmla="*/ f1 1 3968"/>
                  <a:gd name="f23" fmla="val f2"/>
                  <a:gd name="f24" fmla="val f3"/>
                  <a:gd name="f25" fmla="val f4"/>
                  <a:gd name="f26" fmla="+- f25 0 f23"/>
                  <a:gd name="f27" fmla="+- f24 0 f23"/>
                  <a:gd name="f28" fmla="*/ f27 1 4639"/>
                  <a:gd name="f29" fmla="*/ f26 1 3968"/>
                  <a:gd name="f30" fmla="*/ f23 1 f28"/>
                  <a:gd name="f31" fmla="*/ f24 1 f28"/>
                  <a:gd name="f32" fmla="*/ f23 1 f29"/>
                  <a:gd name="f33" fmla="*/ f25 1 f29"/>
                  <a:gd name="f34" fmla="*/ f30 f21 1"/>
                  <a:gd name="f35" fmla="*/ f31 f21 1"/>
                  <a:gd name="f36" fmla="*/ f33 f22 1"/>
                  <a:gd name="f37" fmla="*/ f32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4" t="f37" r="f35" b="f36"/>
                <a:pathLst>
                  <a:path w="4639" h="3968">
                    <a:moveTo>
                      <a:pt x="f5" y="f6"/>
                    </a:moveTo>
                    <a:cubicBezTo>
                      <a:pt x="f7" y="f6"/>
                      <a:pt x="f2" y="f8"/>
                      <a:pt x="f9" y="f10"/>
                    </a:cubicBezTo>
                    <a:cubicBezTo>
                      <a:pt x="f11" y="f12"/>
                      <a:pt x="f13" y="f14"/>
                      <a:pt x="f15" y="f14"/>
                    </a:cubicBezTo>
                    <a:cubicBezTo>
                      <a:pt x="f16" y="f14"/>
                      <a:pt x="f3" y="f17"/>
                      <a:pt x="f3" y="f18"/>
                    </a:cubicBezTo>
                    <a:cubicBezTo>
                      <a:pt x="f3" y="f19"/>
                      <a:pt x="f20" y="f6"/>
                      <a:pt x="f5" y="f6"/>
                    </a:cubicBezTo>
                    <a:close/>
                  </a:path>
                </a:pathLst>
              </a:custGeom>
              <a:solidFill>
                <a:srgbClr val="ED9254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6" name="Google Shape;3320;p99">
                <a:extLst>
                  <a:ext uri="{FF2B5EF4-FFF2-40B4-BE49-F238E27FC236}">
                    <a16:creationId xmlns:a16="http://schemas.microsoft.com/office/drawing/2014/main" id="{42F5B898-360A-4A6D-0248-515EBE48D094}"/>
                  </a:ext>
                </a:extLst>
              </p:cNvPr>
              <p:cNvSpPr/>
              <p:nvPr/>
            </p:nvSpPr>
            <p:spPr>
              <a:xfrm>
                <a:off x="7581336" y="2620432"/>
                <a:ext cx="22201" cy="4441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815"/>
                  <a:gd name="f4" fmla="val 3631"/>
                  <a:gd name="f5" fmla="val 269"/>
                  <a:gd name="f6" fmla="val 1"/>
                  <a:gd name="f7" fmla="val 67"/>
                  <a:gd name="f8" fmla="val 1211"/>
                  <a:gd name="f9" fmla="val 2421"/>
                  <a:gd name="f10" fmla="val 1009"/>
                  <a:gd name="f11" fmla="val 2824"/>
                  <a:gd name="f12" fmla="val 1816"/>
                  <a:gd name="f13" fmla="val 942"/>
                  <a:gd name="f14" fmla="val 1143"/>
                  <a:gd name="f15" fmla="val 135"/>
                  <a:gd name="f16" fmla="*/ f0 1 1815"/>
                  <a:gd name="f17" fmla="*/ f1 1 3631"/>
                  <a:gd name="f18" fmla="val f2"/>
                  <a:gd name="f19" fmla="val f3"/>
                  <a:gd name="f20" fmla="val f4"/>
                  <a:gd name="f21" fmla="+- f20 0 f18"/>
                  <a:gd name="f22" fmla="+- f19 0 f18"/>
                  <a:gd name="f23" fmla="*/ f22 1 1815"/>
                  <a:gd name="f24" fmla="*/ f21 1 3631"/>
                  <a:gd name="f25" fmla="*/ f18 1 f23"/>
                  <a:gd name="f26" fmla="*/ f19 1 f23"/>
                  <a:gd name="f27" fmla="*/ f18 1 f24"/>
                  <a:gd name="f28" fmla="*/ f20 1 f24"/>
                  <a:gd name="f29" fmla="*/ f25 f16 1"/>
                  <a:gd name="f30" fmla="*/ f26 f16 1"/>
                  <a:gd name="f31" fmla="*/ f28 f17 1"/>
                  <a:gd name="f32" fmla="*/ f2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9" t="f32" r="f30" b="f31"/>
                <a:pathLst>
                  <a:path w="1815" h="3631">
                    <a:moveTo>
                      <a:pt x="f5" y="f6"/>
                    </a:moveTo>
                    <a:cubicBezTo>
                      <a:pt x="f7" y="f8"/>
                      <a:pt x="f2" y="f9"/>
                      <a:pt x="f2" y="f4"/>
                    </a:cubicBezTo>
                    <a:cubicBezTo>
                      <a:pt x="f10" y="f4"/>
                      <a:pt x="f3" y="f11"/>
                      <a:pt x="f3" y="f12"/>
                    </a:cubicBezTo>
                    <a:cubicBezTo>
                      <a:pt x="f3" y="f13"/>
                      <a:pt x="f14" y="f15"/>
                      <a:pt x="f5" y="f6"/>
                    </a:cubicBezTo>
                    <a:close/>
                  </a:path>
                </a:pathLst>
              </a:custGeom>
              <a:solidFill>
                <a:srgbClr val="ED9254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7" name="Google Shape;3321;p99">
                <a:extLst>
                  <a:ext uri="{FF2B5EF4-FFF2-40B4-BE49-F238E27FC236}">
                    <a16:creationId xmlns:a16="http://schemas.microsoft.com/office/drawing/2014/main" id="{F12A7BED-BCBC-287D-733D-32881D4B5A3B}"/>
                  </a:ext>
                </a:extLst>
              </p:cNvPr>
              <p:cNvSpPr/>
              <p:nvPr/>
            </p:nvSpPr>
            <p:spPr>
              <a:xfrm>
                <a:off x="7666814" y="2572719"/>
                <a:ext cx="41120" cy="1895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362"/>
                  <a:gd name="f4" fmla="val 1550"/>
                  <a:gd name="f5" fmla="val 1056"/>
                  <a:gd name="f6" fmla="val 1"/>
                  <a:gd name="f7" fmla="val 869"/>
                  <a:gd name="f8" fmla="val 693"/>
                  <a:gd name="f9" fmla="val 23"/>
                  <a:gd name="f10" fmla="val 539"/>
                  <a:gd name="f11" fmla="val 71"/>
                  <a:gd name="f12" fmla="val 337"/>
                  <a:gd name="f13" fmla="val 135"/>
                  <a:gd name="f14" fmla="val 272"/>
                  <a:gd name="f15" fmla="val 68"/>
                  <a:gd name="f16" fmla="val 474"/>
                  <a:gd name="f17" fmla="val 676"/>
                  <a:gd name="f18" fmla="val 945"/>
                  <a:gd name="f19" fmla="val 740"/>
                  <a:gd name="f20" fmla="val 810"/>
                  <a:gd name="f21" fmla="val 875"/>
                  <a:gd name="f22" fmla="val 743"/>
                  <a:gd name="f23" fmla="val 954"/>
                  <a:gd name="f24" fmla="val 723"/>
                  <a:gd name="f25" fmla="val 1032"/>
                  <a:gd name="f26" fmla="val 715"/>
                  <a:gd name="f27" fmla="val 1111"/>
                  <a:gd name="f28" fmla="val 1301"/>
                  <a:gd name="f29" fmla="val 1491"/>
                  <a:gd name="f30" fmla="val 763"/>
                  <a:gd name="f31" fmla="val 1682"/>
                  <a:gd name="f32" fmla="val 2018"/>
                  <a:gd name="f33" fmla="val 2354"/>
                  <a:gd name="f34" fmla="val 1079"/>
                  <a:gd name="f35" fmla="val 2623"/>
                  <a:gd name="f36" fmla="val 1348"/>
                  <a:gd name="f37" fmla="val 2690"/>
                  <a:gd name="f38" fmla="val 1415"/>
                  <a:gd name="f39" fmla="val 2757"/>
                  <a:gd name="f40" fmla="val 1483"/>
                  <a:gd name="f41" fmla="val 2892"/>
                  <a:gd name="f42" fmla="val 3161"/>
                  <a:gd name="f43" fmla="val 3295"/>
                  <a:gd name="f44" fmla="val 1281"/>
                  <a:gd name="f45" fmla="val 1146"/>
                  <a:gd name="f46" fmla="val 3018"/>
                  <a:gd name="f47" fmla="val 483"/>
                  <a:gd name="f48" fmla="val 1922"/>
                  <a:gd name="f49" fmla="*/ f0 1 3362"/>
                  <a:gd name="f50" fmla="*/ f1 1 1550"/>
                  <a:gd name="f51" fmla="val f2"/>
                  <a:gd name="f52" fmla="val f3"/>
                  <a:gd name="f53" fmla="val f4"/>
                  <a:gd name="f54" fmla="+- f53 0 f51"/>
                  <a:gd name="f55" fmla="+- f52 0 f51"/>
                  <a:gd name="f56" fmla="*/ f55 1 3362"/>
                  <a:gd name="f57" fmla="*/ f54 1 1550"/>
                  <a:gd name="f58" fmla="*/ f51 1 f56"/>
                  <a:gd name="f59" fmla="*/ f52 1 f56"/>
                  <a:gd name="f60" fmla="*/ f51 1 f57"/>
                  <a:gd name="f61" fmla="*/ f53 1 f57"/>
                  <a:gd name="f62" fmla="*/ f58 f49 1"/>
                  <a:gd name="f63" fmla="*/ f59 f49 1"/>
                  <a:gd name="f64" fmla="*/ f61 f50 1"/>
                  <a:gd name="f65" fmla="*/ f60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2" t="f65" r="f63" b="f64"/>
                <a:pathLst>
                  <a:path w="3362" h="1550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1"/>
                      <a:pt x="f13" y="f14"/>
                      <a:pt x="f15" y="f16"/>
                    </a:cubicBezTo>
                    <a:cubicBezTo>
                      <a:pt x="f6" y="f17"/>
                      <a:pt x="f13" y="f18"/>
                      <a:pt x="f12" y="f18"/>
                    </a:cubicBezTo>
                    <a:cubicBezTo>
                      <a:pt x="f10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9" y="f30"/>
                      <a:pt x="f31" y="f20"/>
                    </a:cubicBezTo>
                    <a:cubicBezTo>
                      <a:pt x="f32" y="f18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"/>
                    </a:cubicBezTo>
                    <a:lnTo>
                      <a:pt x="f42" y="f4"/>
                    </a:lnTo>
                    <a:cubicBezTo>
                      <a:pt x="f43" y="f40"/>
                      <a:pt x="f3" y="f44"/>
                      <a:pt x="f43" y="f45"/>
                    </a:cubicBezTo>
                    <a:cubicBezTo>
                      <a:pt x="f46" y="f47"/>
                      <a:pt x="f48" y="f6"/>
                      <a:pt x="f5" y="f6"/>
                    </a:cubicBezTo>
                    <a:close/>
                  </a:path>
                </a:pathLst>
              </a:custGeom>
              <a:solidFill>
                <a:srgbClr val="51352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8" name="Google Shape;3322;p99">
                <a:extLst>
                  <a:ext uri="{FF2B5EF4-FFF2-40B4-BE49-F238E27FC236}">
                    <a16:creationId xmlns:a16="http://schemas.microsoft.com/office/drawing/2014/main" id="{551E5ED6-0922-236C-55BC-9F84FAB2046F}"/>
                  </a:ext>
                </a:extLst>
              </p:cNvPr>
              <p:cNvSpPr/>
              <p:nvPr/>
            </p:nvSpPr>
            <p:spPr>
              <a:xfrm>
                <a:off x="7593653" y="2570835"/>
                <a:ext cx="31254" cy="189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556"/>
                  <a:gd name="f4" fmla="val 1553"/>
                  <a:gd name="f5" fmla="val 702"/>
                  <a:gd name="f6" fmla="val 603"/>
                  <a:gd name="f7" fmla="val 504"/>
                  <a:gd name="f8" fmla="val 8"/>
                  <a:gd name="f9" fmla="val 404"/>
                  <a:gd name="f10" fmla="val 23"/>
                  <a:gd name="f11" fmla="val 202"/>
                  <a:gd name="f12" fmla="val 90"/>
                  <a:gd name="f13" fmla="val 68"/>
                  <a:gd name="f14" fmla="val 225"/>
                  <a:gd name="f15" fmla="val 426"/>
                  <a:gd name="f16" fmla="val 1"/>
                  <a:gd name="f17" fmla="val 695"/>
                  <a:gd name="f18" fmla="val 964"/>
                  <a:gd name="f19" fmla="val 270"/>
                  <a:gd name="f20" fmla="val 538"/>
                  <a:gd name="f21" fmla="val 763"/>
                  <a:gd name="f22" fmla="val 673"/>
                  <a:gd name="f23" fmla="val 756"/>
                  <a:gd name="f24" fmla="val 735"/>
                  <a:gd name="f25" fmla="val 840"/>
                  <a:gd name="f26" fmla="val 718"/>
                  <a:gd name="f27" fmla="val 923"/>
                  <a:gd name="f28" fmla="val 1042"/>
                  <a:gd name="f29" fmla="val 1160"/>
                  <a:gd name="f30" fmla="val 751"/>
                  <a:gd name="f31" fmla="val 1278"/>
                  <a:gd name="f32" fmla="val 830"/>
                  <a:gd name="f33" fmla="val 1547"/>
                  <a:gd name="f34" fmla="val 1749"/>
                  <a:gd name="f35" fmla="val 1099"/>
                  <a:gd name="f36" fmla="val 1950"/>
                  <a:gd name="f37" fmla="val 1368"/>
                  <a:gd name="f38" fmla="val 2017"/>
                  <a:gd name="f39" fmla="val 1435"/>
                  <a:gd name="f40" fmla="val 2085"/>
                  <a:gd name="f41" fmla="val 2152"/>
                  <a:gd name="f42" fmla="val 1502"/>
                  <a:gd name="f43" fmla="val 2185"/>
                  <a:gd name="f44" fmla="val 1536"/>
                  <a:gd name="f45" fmla="val 2236"/>
                  <a:gd name="f46" fmla="val 2286"/>
                  <a:gd name="f47" fmla="val 2337"/>
                  <a:gd name="f48" fmla="val 2387"/>
                  <a:gd name="f49" fmla="val 2421"/>
                  <a:gd name="f50" fmla="val 2488"/>
                  <a:gd name="f51" fmla="val 2555"/>
                  <a:gd name="f52" fmla="val 1300"/>
                  <a:gd name="f53" fmla="val 1166"/>
                  <a:gd name="f54" fmla="val 2190"/>
                  <a:gd name="f55" fmla="val 451"/>
                  <a:gd name="f56" fmla="val 1470"/>
                  <a:gd name="f57" fmla="*/ f0 1 2556"/>
                  <a:gd name="f58" fmla="*/ f1 1 1553"/>
                  <a:gd name="f59" fmla="val f2"/>
                  <a:gd name="f60" fmla="val f3"/>
                  <a:gd name="f61" fmla="val f4"/>
                  <a:gd name="f62" fmla="+- f61 0 f59"/>
                  <a:gd name="f63" fmla="+- f60 0 f59"/>
                  <a:gd name="f64" fmla="*/ f63 1 2556"/>
                  <a:gd name="f65" fmla="*/ f62 1 1553"/>
                  <a:gd name="f66" fmla="*/ f59 1 f64"/>
                  <a:gd name="f67" fmla="*/ f60 1 f64"/>
                  <a:gd name="f68" fmla="*/ f59 1 f65"/>
                  <a:gd name="f69" fmla="*/ f61 1 f65"/>
                  <a:gd name="f70" fmla="*/ f66 f57 1"/>
                  <a:gd name="f71" fmla="*/ f67 f57 1"/>
                  <a:gd name="f72" fmla="*/ f69 f58 1"/>
                  <a:gd name="f73" fmla="*/ f68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0" t="f73" r="f71" b="f72"/>
                <a:pathLst>
                  <a:path w="2556" h="1553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3" y="f15"/>
                    </a:cubicBezTo>
                    <a:cubicBezTo>
                      <a:pt x="f16" y="f17"/>
                      <a:pt x="f13" y="f18"/>
                      <a:pt x="f19" y="f18"/>
                    </a:cubicBezTo>
                    <a:cubicBezTo>
                      <a:pt x="f9" y="f18"/>
                      <a:pt x="f20" y="f21"/>
                      <a:pt x="f22" y="f21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9" y="f30"/>
                      <a:pt x="f31" y="f32"/>
                    </a:cubicBezTo>
                    <a:cubicBezTo>
                      <a:pt x="f33" y="f18"/>
                      <a:pt x="f34" y="f35"/>
                      <a:pt x="f36" y="f37"/>
                    </a:cubicBezTo>
                    <a:cubicBezTo>
                      <a:pt x="f38" y="f39"/>
                      <a:pt x="f40" y="f39"/>
                      <a:pt x="f41" y="f42"/>
                    </a:cubicBezTo>
                    <a:cubicBezTo>
                      <a:pt x="f43" y="f44"/>
                      <a:pt x="f45" y="f4"/>
                      <a:pt x="f46" y="f4"/>
                    </a:cubicBezTo>
                    <a:cubicBezTo>
                      <a:pt x="f47" y="f4"/>
                      <a:pt x="f48" y="f44"/>
                      <a:pt x="f49" y="f42"/>
                    </a:cubicBezTo>
                    <a:cubicBezTo>
                      <a:pt x="f50" y="f39"/>
                      <a:pt x="f51" y="f52"/>
                      <a:pt x="f50" y="f53"/>
                    </a:cubicBezTo>
                    <a:cubicBezTo>
                      <a:pt x="f54" y="f55"/>
                      <a:pt x="f56" y="f2"/>
                      <a:pt x="f5" y="f2"/>
                    </a:cubicBezTo>
                    <a:close/>
                  </a:path>
                </a:pathLst>
              </a:custGeom>
              <a:solidFill>
                <a:srgbClr val="51352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9" name="Google Shape;3323;p99">
                <a:extLst>
                  <a:ext uri="{FF2B5EF4-FFF2-40B4-BE49-F238E27FC236}">
                    <a16:creationId xmlns:a16="http://schemas.microsoft.com/office/drawing/2014/main" id="{8EF751CB-E823-2977-15C0-EB63FA9FB570}"/>
                  </a:ext>
                </a:extLst>
              </p:cNvPr>
              <p:cNvSpPr/>
              <p:nvPr/>
            </p:nvSpPr>
            <p:spPr>
              <a:xfrm>
                <a:off x="7675043" y="2607283"/>
                <a:ext cx="16450" cy="1414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45"/>
                  <a:gd name="f4" fmla="val 1157"/>
                  <a:gd name="f5" fmla="val 740"/>
                  <a:gd name="f6" fmla="val 269"/>
                  <a:gd name="f7" fmla="val 605"/>
                  <a:gd name="f8" fmla="val 336"/>
                  <a:gd name="f9" fmla="val 1009"/>
                  <a:gd name="f10" fmla="val 459"/>
                  <a:gd name="f11" fmla="val 1111"/>
                  <a:gd name="f12" fmla="val 600"/>
                  <a:gd name="f13" fmla="val 737"/>
                  <a:gd name="f14" fmla="val 1051"/>
                  <a:gd name="f15" fmla="val 913"/>
                  <a:gd name="f16" fmla="val 538"/>
                  <a:gd name="f17" fmla="val 1076"/>
                  <a:gd name="f18" fmla="*/ f0 1 1345"/>
                  <a:gd name="f19" fmla="*/ f1 1 1157"/>
                  <a:gd name="f20" fmla="val f2"/>
                  <a:gd name="f21" fmla="val f3"/>
                  <a:gd name="f22" fmla="val f4"/>
                  <a:gd name="f23" fmla="+- f22 0 f20"/>
                  <a:gd name="f24" fmla="+- f21 0 f20"/>
                  <a:gd name="f25" fmla="*/ f24 1 1345"/>
                  <a:gd name="f26" fmla="*/ f23 1 1157"/>
                  <a:gd name="f27" fmla="*/ f20 1 f25"/>
                  <a:gd name="f28" fmla="*/ f21 1 f25"/>
                  <a:gd name="f29" fmla="*/ f20 1 f26"/>
                  <a:gd name="f30" fmla="*/ f22 1 f26"/>
                  <a:gd name="f31" fmla="*/ f27 f18 1"/>
                  <a:gd name="f32" fmla="*/ f28 f18 1"/>
                  <a:gd name="f33" fmla="*/ f30 f19 1"/>
                  <a:gd name="f34" fmla="*/ f29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1" t="f34" r="f32" b="f33"/>
                <a:pathLst>
                  <a:path w="1345" h="1157">
                    <a:moveTo>
                      <a:pt x="f5" y="f2"/>
                    </a:moveTo>
                    <a:cubicBezTo>
                      <a:pt x="f6" y="f2"/>
                      <a:pt x="f2" y="f7"/>
                      <a:pt x="f8" y="f9"/>
                    </a:cubicBezTo>
                    <a:cubicBezTo>
                      <a:pt x="f10" y="f11"/>
                      <a:pt x="f12" y="f4"/>
                      <a:pt x="f13" y="f4"/>
                    </a:cubicBezTo>
                    <a:cubicBezTo>
                      <a:pt x="f14" y="f4"/>
                      <a:pt x="f3" y="f15"/>
                      <a:pt x="f3" y="f16"/>
                    </a:cubicBezTo>
                    <a:cubicBezTo>
                      <a:pt x="f3" y="f6"/>
                      <a:pt x="f17" y="f2"/>
                      <a:pt x="f5" y="f2"/>
                    </a:cubicBezTo>
                    <a:close/>
                  </a:path>
                </a:pathLst>
              </a:custGeom>
              <a:solidFill>
                <a:srgbClr val="51352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0" name="Google Shape;3324;p99">
                <a:extLst>
                  <a:ext uri="{FF2B5EF4-FFF2-40B4-BE49-F238E27FC236}">
                    <a16:creationId xmlns:a16="http://schemas.microsoft.com/office/drawing/2014/main" id="{3283583A-454B-2539-0153-07C9E264FD1E}"/>
                  </a:ext>
                </a:extLst>
              </p:cNvPr>
              <p:cNvSpPr/>
              <p:nvPr/>
            </p:nvSpPr>
            <p:spPr>
              <a:xfrm>
                <a:off x="7595308" y="2601623"/>
                <a:ext cx="16450" cy="1388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45"/>
                  <a:gd name="f4" fmla="val 1136"/>
                  <a:gd name="f5" fmla="val 732"/>
                  <a:gd name="f6" fmla="val 590"/>
                  <a:gd name="f7" fmla="val 448"/>
                  <a:gd name="f8" fmla="val 60"/>
                  <a:gd name="f9" fmla="val 336"/>
                  <a:gd name="f10" fmla="val 194"/>
                  <a:gd name="f11" fmla="val 530"/>
                  <a:gd name="f12" fmla="val 269"/>
                  <a:gd name="f13" fmla="val 1135"/>
                  <a:gd name="f14" fmla="val 740"/>
                  <a:gd name="f15" fmla="val 1076"/>
                  <a:gd name="f16" fmla="val 866"/>
                  <a:gd name="f17" fmla="val 598"/>
                  <a:gd name="f18" fmla="val 1300"/>
                  <a:gd name="f19" fmla="val 239"/>
                  <a:gd name="f20" fmla="val 1016"/>
                  <a:gd name="f21" fmla="*/ f0 1 1345"/>
                  <a:gd name="f22" fmla="*/ f1 1 1136"/>
                  <a:gd name="f23" fmla="val f2"/>
                  <a:gd name="f24" fmla="val f3"/>
                  <a:gd name="f25" fmla="val f4"/>
                  <a:gd name="f26" fmla="+- f25 0 f23"/>
                  <a:gd name="f27" fmla="+- f24 0 f23"/>
                  <a:gd name="f28" fmla="*/ f27 1 1345"/>
                  <a:gd name="f29" fmla="*/ f26 1 1136"/>
                  <a:gd name="f30" fmla="*/ f23 1 f28"/>
                  <a:gd name="f31" fmla="*/ f24 1 f28"/>
                  <a:gd name="f32" fmla="*/ f23 1 f29"/>
                  <a:gd name="f33" fmla="*/ f25 1 f29"/>
                  <a:gd name="f34" fmla="*/ f30 f21 1"/>
                  <a:gd name="f35" fmla="*/ f31 f21 1"/>
                  <a:gd name="f36" fmla="*/ f33 f22 1"/>
                  <a:gd name="f37" fmla="*/ f32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4" t="f37" r="f35" b="f36"/>
                <a:pathLst>
                  <a:path w="1345" h="1136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2" y="f11"/>
                      <a:pt x="f12" y="f13"/>
                      <a:pt x="f14" y="f13"/>
                    </a:cubicBezTo>
                    <a:cubicBezTo>
                      <a:pt x="f15" y="f13"/>
                      <a:pt x="f3" y="f16"/>
                      <a:pt x="f3" y="f17"/>
                    </a:cubicBezTo>
                    <a:cubicBezTo>
                      <a:pt x="f18" y="f19"/>
                      <a:pt x="f20" y="f2"/>
                      <a:pt x="f5" y="f2"/>
                    </a:cubicBezTo>
                    <a:close/>
                  </a:path>
                </a:pathLst>
              </a:custGeom>
              <a:solidFill>
                <a:srgbClr val="51352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1" name="Google Shape;3325;p99">
                <a:extLst>
                  <a:ext uri="{FF2B5EF4-FFF2-40B4-BE49-F238E27FC236}">
                    <a16:creationId xmlns:a16="http://schemas.microsoft.com/office/drawing/2014/main" id="{B78832A2-D306-F14A-C415-648C6A14BA56}"/>
                  </a:ext>
                </a:extLst>
              </p:cNvPr>
              <p:cNvSpPr/>
              <p:nvPr/>
            </p:nvSpPr>
            <p:spPr>
              <a:xfrm>
                <a:off x="7531190" y="2433867"/>
                <a:ext cx="304156" cy="25386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4875"/>
                  <a:gd name="f4" fmla="val 20762"/>
                  <a:gd name="f5" fmla="val 9232"/>
                  <a:gd name="f6" fmla="val 8957"/>
                  <a:gd name="f7" fmla="val 8680"/>
                  <a:gd name="f8" fmla="val 23"/>
                  <a:gd name="f9" fmla="val 8404"/>
                  <a:gd name="f10" fmla="val 65"/>
                  <a:gd name="f11" fmla="val 7261"/>
                  <a:gd name="f12" fmla="val 334"/>
                  <a:gd name="f13" fmla="val 6320"/>
                  <a:gd name="f14" fmla="val 939"/>
                  <a:gd name="f15" fmla="val 5647"/>
                  <a:gd name="f16" fmla="val 1813"/>
                  <a:gd name="f17" fmla="val 5244"/>
                  <a:gd name="f18" fmla="val 2553"/>
                  <a:gd name="f19" fmla="val 4773"/>
                  <a:gd name="f20" fmla="val 3225"/>
                  <a:gd name="f21" fmla="val 4236"/>
                  <a:gd name="f22" fmla="val 3763"/>
                  <a:gd name="f23" fmla="val 3496"/>
                  <a:gd name="f24" fmla="val 4368"/>
                  <a:gd name="f25" fmla="val 2555"/>
                  <a:gd name="f26" fmla="val 4301"/>
                  <a:gd name="f27" fmla="val 1815"/>
                  <a:gd name="f28" fmla="val 4771"/>
                  <a:gd name="f29" fmla="val 1076"/>
                  <a:gd name="f30" fmla="val 5107"/>
                  <a:gd name="f31" fmla="val 538"/>
                  <a:gd name="f32" fmla="val 5712"/>
                  <a:gd name="f33" fmla="val 269"/>
                  <a:gd name="f34" fmla="val 6519"/>
                  <a:gd name="f35" fmla="val 7460"/>
                  <a:gd name="f36" fmla="val 404"/>
                  <a:gd name="f37" fmla="val 8469"/>
                  <a:gd name="f38" fmla="val 1210"/>
                  <a:gd name="f39" fmla="val 9074"/>
                  <a:gd name="f40" fmla="val 1614"/>
                  <a:gd name="f41" fmla="val 9275"/>
                  <a:gd name="f42" fmla="val 1950"/>
                  <a:gd name="f43" fmla="val 9544"/>
                  <a:gd name="f44" fmla="val 2353"/>
                  <a:gd name="f45" fmla="val 9813"/>
                  <a:gd name="f46" fmla="val 2488"/>
                  <a:gd name="f47" fmla="val 10082"/>
                  <a:gd name="f48" fmla="val 2689"/>
                  <a:gd name="f49" fmla="val 10284"/>
                  <a:gd name="f50" fmla="val 2891"/>
                  <a:gd name="f51" fmla="val 10553"/>
                  <a:gd name="f52" fmla="val 3275"/>
                  <a:gd name="f53" fmla="val 11033"/>
                  <a:gd name="f54" fmla="val 3865"/>
                  <a:gd name="f55" fmla="val 11273"/>
                  <a:gd name="f56" fmla="val 4489"/>
                  <a:gd name="f57" fmla="val 4739"/>
                  <a:gd name="f58" fmla="val 4994"/>
                  <a:gd name="f59" fmla="val 11235"/>
                  <a:gd name="f60" fmla="val 11158"/>
                  <a:gd name="f61" fmla="val 5849"/>
                  <a:gd name="f62" fmla="val 10822"/>
                  <a:gd name="f63" fmla="val 6387"/>
                  <a:gd name="f64" fmla="val 10351"/>
                  <a:gd name="f65" fmla="val 6723"/>
                  <a:gd name="f66" fmla="val 7126"/>
                  <a:gd name="f67" fmla="val 9208"/>
                  <a:gd name="f68" fmla="val 7530"/>
                  <a:gd name="f69" fmla="val 8670"/>
                  <a:gd name="f70" fmla="val 8068"/>
                  <a:gd name="f71" fmla="val 8200"/>
                  <a:gd name="f72" fmla="val 8397"/>
                  <a:gd name="f73" fmla="val 7870"/>
                  <a:gd name="f74" fmla="val 8858"/>
                  <a:gd name="f75" fmla="val 7706"/>
                  <a:gd name="f76" fmla="val 9336"/>
                  <a:gd name="f77" fmla="val 9541"/>
                  <a:gd name="f78" fmla="val 9748"/>
                  <a:gd name="f79" fmla="val 7736"/>
                  <a:gd name="f80" fmla="val 9950"/>
                  <a:gd name="f81" fmla="val 7796"/>
                  <a:gd name="f82" fmla="val 10286"/>
                  <a:gd name="f83" fmla="val 7998"/>
                  <a:gd name="f84" fmla="val 10555"/>
                  <a:gd name="f85" fmla="val 10891"/>
                  <a:gd name="f86" fmla="val 11481"/>
                  <a:gd name="f87" fmla="val 8940"/>
                  <a:gd name="f88" fmla="val 12277"/>
                  <a:gd name="f89" fmla="val 9154"/>
                  <a:gd name="f90" fmla="val 13053"/>
                  <a:gd name="f91" fmla="val 13162"/>
                  <a:gd name="f92" fmla="val 13271"/>
                  <a:gd name="f93" fmla="val 9149"/>
                  <a:gd name="f94" fmla="val 13379"/>
                  <a:gd name="f95" fmla="val 9141"/>
                  <a:gd name="f96" fmla="val 13534"/>
                  <a:gd name="f97" fmla="val 9125"/>
                  <a:gd name="f98" fmla="val 13708"/>
                  <a:gd name="f99" fmla="val 9113"/>
                  <a:gd name="f100" fmla="val 13888"/>
                  <a:gd name="f101" fmla="val 14486"/>
                  <a:gd name="f102" fmla="val 15153"/>
                  <a:gd name="f103" fmla="val 9245"/>
                  <a:gd name="f104" fmla="val 15463"/>
                  <a:gd name="f105" fmla="val 15530"/>
                  <a:gd name="f106" fmla="val 10015"/>
                  <a:gd name="f107" fmla="val 15597"/>
                  <a:gd name="f108" fmla="val 10217"/>
                  <a:gd name="f109" fmla="val 10418"/>
                  <a:gd name="f110" fmla="val 11225"/>
                  <a:gd name="f111" fmla="val 15127"/>
                  <a:gd name="f112" fmla="val 12435"/>
                  <a:gd name="f113" fmla="val 13107"/>
                  <a:gd name="f114" fmla="val 15799"/>
                  <a:gd name="f115" fmla="val 13376"/>
                  <a:gd name="f116" fmla="val 16135"/>
                  <a:gd name="f117" fmla="val 13578"/>
                  <a:gd name="f118" fmla="val 16538"/>
                  <a:gd name="f119" fmla="val 13645"/>
                  <a:gd name="f120" fmla="val 17143"/>
                  <a:gd name="f121" fmla="val 13847"/>
                  <a:gd name="f122" fmla="val 17681"/>
                  <a:gd name="f123" fmla="val 14250"/>
                  <a:gd name="f124" fmla="val 18085"/>
                  <a:gd name="f125" fmla="val 14788"/>
                  <a:gd name="f126" fmla="val 18219"/>
                  <a:gd name="f127" fmla="val 15124"/>
                  <a:gd name="f128" fmla="val 18286"/>
                  <a:gd name="f129" fmla="val 15460"/>
                  <a:gd name="f130" fmla="val 18353"/>
                  <a:gd name="f131" fmla="val 15797"/>
                  <a:gd name="f132" fmla="val 18622"/>
                  <a:gd name="f133" fmla="val 17074"/>
                  <a:gd name="f134" fmla="val 18891"/>
                  <a:gd name="f135" fmla="val 18284"/>
                  <a:gd name="f136" fmla="val 19093"/>
                  <a:gd name="f137" fmla="val 19561"/>
                  <a:gd name="f138" fmla="val 19140"/>
                  <a:gd name="f139" fmla="val 20128"/>
                  <a:gd name="f140" fmla="val 19685"/>
                  <a:gd name="f141" fmla="val 20761"/>
                  <a:gd name="f142" fmla="val 20215"/>
                  <a:gd name="f143" fmla="val 20439"/>
                  <a:gd name="f144" fmla="val 20661"/>
                  <a:gd name="f145" fmla="val 20648"/>
                  <a:gd name="f146" fmla="val 20841"/>
                  <a:gd name="f147" fmla="val 20368"/>
                  <a:gd name="f148" fmla="val 21177"/>
                  <a:gd name="f149" fmla="val 19965"/>
                  <a:gd name="f150" fmla="val 21043"/>
                  <a:gd name="f151" fmla="val 19494"/>
                  <a:gd name="f152" fmla="val 21110"/>
                  <a:gd name="f153" fmla="val 19024"/>
                  <a:gd name="f154" fmla="val 21312"/>
                  <a:gd name="f155" fmla="val 18486"/>
                  <a:gd name="f156" fmla="val 21580"/>
                  <a:gd name="f157" fmla="val 18082"/>
                  <a:gd name="f158" fmla="val 21984"/>
                  <a:gd name="f159" fmla="val 17746"/>
                  <a:gd name="f160" fmla="val 22387"/>
                  <a:gd name="f161" fmla="val 17410"/>
                  <a:gd name="f162" fmla="val 22723"/>
                  <a:gd name="f163" fmla="val 17007"/>
                  <a:gd name="f164" fmla="val 22992"/>
                  <a:gd name="f165" fmla="val 16536"/>
                  <a:gd name="f166" fmla="val 23396"/>
                  <a:gd name="f167" fmla="val 15595"/>
                  <a:gd name="f168" fmla="val 22858"/>
                  <a:gd name="f169" fmla="val 14519"/>
                  <a:gd name="f170" fmla="val 23127"/>
                  <a:gd name="f171" fmla="val 13040"/>
                  <a:gd name="f172" fmla="val 23732"/>
                  <a:gd name="f173" fmla="val 12570"/>
                  <a:gd name="f174" fmla="val 24135"/>
                  <a:gd name="f175" fmla="val 12099"/>
                  <a:gd name="f176" fmla="val 24740"/>
                  <a:gd name="f177" fmla="val 11091"/>
                  <a:gd name="f178" fmla="val 24538"/>
                  <a:gd name="f179" fmla="val 8738"/>
                  <a:gd name="f180" fmla="val 24270"/>
                  <a:gd name="f181" fmla="val 23866"/>
                  <a:gd name="f182" fmla="val 7326"/>
                  <a:gd name="f183" fmla="val 23328"/>
                  <a:gd name="f184" fmla="val 6855"/>
                  <a:gd name="f185" fmla="val 23059"/>
                  <a:gd name="f186" fmla="val 6586"/>
                  <a:gd name="f187" fmla="val 6317"/>
                  <a:gd name="f188" fmla="val 6183"/>
                  <a:gd name="f189" fmla="val 22118"/>
                  <a:gd name="f190" fmla="val 6116"/>
                  <a:gd name="f191" fmla="val 21917"/>
                  <a:gd name="f192" fmla="val 5981"/>
                  <a:gd name="f193" fmla="val 21648"/>
                  <a:gd name="f194" fmla="val 5847"/>
                  <a:gd name="f195" fmla="val 21244"/>
                  <a:gd name="f196" fmla="val 5376"/>
                  <a:gd name="f197" fmla="val 20975"/>
                  <a:gd name="f198" fmla="val 4233"/>
                  <a:gd name="f199" fmla="val 20438"/>
                  <a:gd name="f200" fmla="val 3023"/>
                  <a:gd name="f201" fmla="val 19765"/>
                  <a:gd name="f202" fmla="val 2015"/>
                  <a:gd name="f203" fmla="val 18824"/>
                  <a:gd name="f204" fmla="val 1275"/>
                  <a:gd name="f205" fmla="val 18171"/>
                  <a:gd name="f206" fmla="val 716"/>
                  <a:gd name="f207" fmla="val 17357"/>
                  <a:gd name="f208" fmla="val 447"/>
                  <a:gd name="f209" fmla="val 16176"/>
                  <a:gd name="f210" fmla="val 15813"/>
                  <a:gd name="f211" fmla="val 500"/>
                  <a:gd name="f212" fmla="val 603"/>
                  <a:gd name="f213" fmla="val 14766"/>
                  <a:gd name="f214" fmla="val 920"/>
                  <a:gd name="f215" fmla="val 14069"/>
                  <a:gd name="f216" fmla="val 1416"/>
                  <a:gd name="f217" fmla="val 13372"/>
                  <a:gd name="f218" fmla="val 13330"/>
                  <a:gd name="f219" fmla="val 13287"/>
                  <a:gd name="f220" fmla="val 1414"/>
                  <a:gd name="f221" fmla="val 13244"/>
                  <a:gd name="f222" fmla="val 1410"/>
                  <a:gd name="f223" fmla="val 12505"/>
                  <a:gd name="f224" fmla="val 1141"/>
                  <a:gd name="f225" fmla="val 11765"/>
                  <a:gd name="f226" fmla="val 805"/>
                  <a:gd name="f227" fmla="val 11093"/>
                  <a:gd name="f228" fmla="val 10958"/>
                  <a:gd name="f229" fmla="val 10407"/>
                  <a:gd name="f230" fmla="val 104"/>
                  <a:gd name="f231" fmla="val 9824"/>
                  <a:gd name="f232" fmla="*/ f0 1 24875"/>
                  <a:gd name="f233" fmla="*/ f1 1 20762"/>
                  <a:gd name="f234" fmla="val f2"/>
                  <a:gd name="f235" fmla="val f3"/>
                  <a:gd name="f236" fmla="val f4"/>
                  <a:gd name="f237" fmla="+- f236 0 f234"/>
                  <a:gd name="f238" fmla="+- f235 0 f234"/>
                  <a:gd name="f239" fmla="*/ f238 1 24875"/>
                  <a:gd name="f240" fmla="*/ f237 1 20762"/>
                  <a:gd name="f241" fmla="*/ f234 1 f239"/>
                  <a:gd name="f242" fmla="*/ f235 1 f239"/>
                  <a:gd name="f243" fmla="*/ f234 1 f240"/>
                  <a:gd name="f244" fmla="*/ f236 1 f240"/>
                  <a:gd name="f245" fmla="*/ f241 f232 1"/>
                  <a:gd name="f246" fmla="*/ f242 f232 1"/>
                  <a:gd name="f247" fmla="*/ f244 f233 1"/>
                  <a:gd name="f248" fmla="*/ f243 f2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5" t="f248" r="f246" b="f247"/>
                <a:pathLst>
                  <a:path w="24875" h="20762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2" y="f35"/>
                      <a:pt x="f36" y="f37"/>
                      <a:pt x="f38" y="f39"/>
                    </a:cubicBez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46" y="f47"/>
                      <a:pt x="f48" y="f49"/>
                      <a:pt x="f50" y="f51"/>
                    </a:cubicBezTo>
                    <a:cubicBezTo>
                      <a:pt x="f52" y="f53"/>
                      <a:pt x="f54" y="f55"/>
                      <a:pt x="f56" y="f55"/>
                    </a:cubicBezTo>
                    <a:cubicBezTo>
                      <a:pt x="f57" y="f55"/>
                      <a:pt x="f58" y="f59"/>
                      <a:pt x="f17" y="f60"/>
                    </a:cubicBezTo>
                    <a:cubicBezTo>
                      <a:pt x="f61" y="f62"/>
                      <a:pt x="f63" y="f64"/>
                      <a:pt x="f65" y="f45"/>
                    </a:cubicBezTo>
                    <a:cubicBezTo>
                      <a:pt x="f66" y="f67"/>
                      <a:pt x="f68" y="f69"/>
                      <a:pt x="f70" y="f71"/>
                    </a:cubicBezTo>
                    <a:cubicBezTo>
                      <a:pt x="f72" y="f73"/>
                      <a:pt x="f74" y="f75"/>
                      <a:pt x="f76" y="f75"/>
                    </a:cubicBezTo>
                    <a:cubicBezTo>
                      <a:pt x="f77" y="f75"/>
                      <a:pt x="f78" y="f79"/>
                      <a:pt x="f80" y="f81"/>
                    </a:cubicBezTo>
                    <a:cubicBezTo>
                      <a:pt x="f82" y="f83"/>
                      <a:pt x="f84" y="f71"/>
                      <a:pt x="f85" y="f37"/>
                    </a:cubicBezTo>
                    <a:cubicBezTo>
                      <a:pt x="f86" y="f87"/>
                      <a:pt x="f88" y="f89"/>
                      <a:pt x="f90" y="f89"/>
                    </a:cubicBezTo>
                    <a:cubicBezTo>
                      <a:pt x="f91" y="f89"/>
                      <a:pt x="f92" y="f93"/>
                      <a:pt x="f94" y="f95"/>
                    </a:cubicBezTo>
                    <a:cubicBezTo>
                      <a:pt x="f96" y="f97"/>
                      <a:pt x="f98" y="f99"/>
                      <a:pt x="f100" y="f99"/>
                    </a:cubicBezTo>
                    <a:cubicBezTo>
                      <a:pt x="f101" y="f99"/>
                      <a:pt x="f102" y="f103"/>
                      <a:pt x="f104" y="f45"/>
                    </a:cubicBezTo>
                    <a:cubicBezTo>
                      <a:pt x="f105" y="f106"/>
                      <a:pt x="f107" y="f108"/>
                      <a:pt x="f107" y="f109"/>
                    </a:cubicBezTo>
                    <a:cubicBezTo>
                      <a:pt x="f107" y="f110"/>
                      <a:pt x="f111" y="f112"/>
                      <a:pt x="f107" y="f113"/>
                    </a:cubicBezTo>
                    <a:cubicBezTo>
                      <a:pt x="f114" y="f115"/>
                      <a:pt x="f116" y="f117"/>
                      <a:pt x="f118" y="f119"/>
                    </a:cubicBezTo>
                    <a:cubicBezTo>
                      <a:pt x="f120" y="f121"/>
                      <a:pt x="f122" y="f123"/>
                      <a:pt x="f124" y="f125"/>
                    </a:cubicBezTo>
                    <a:cubicBezTo>
                      <a:pt x="f126" y="f127"/>
                      <a:pt x="f128" y="f129"/>
                      <a:pt x="f130" y="f131"/>
                    </a:cubicBezTo>
                    <a:cubicBezTo>
                      <a:pt x="f132" y="f133"/>
                      <a:pt x="f134" y="f135"/>
                      <a:pt x="f136" y="f137"/>
                    </a:cubicBezTo>
                    <a:cubicBezTo>
                      <a:pt x="f138" y="f139"/>
                      <a:pt x="f140" y="f141"/>
                      <a:pt x="f142" y="f141"/>
                    </a:cubicBezTo>
                    <a:cubicBezTo>
                      <a:pt x="f143" y="f141"/>
                      <a:pt x="f144" y="f145"/>
                      <a:pt x="f146" y="f147"/>
                    </a:cubicBezTo>
                    <a:cubicBezTo>
                      <a:pt x="f148" y="f149"/>
                      <a:pt x="f150" y="f151"/>
                      <a:pt x="f152" y="f153"/>
                    </a:cubicBezTo>
                    <a:cubicBezTo>
                      <a:pt x="f154" y="f155"/>
                      <a:pt x="f156" y="f157"/>
                      <a:pt x="f158" y="f159"/>
                    </a:cubicBezTo>
                    <a:cubicBezTo>
                      <a:pt x="f160" y="f161"/>
                      <a:pt x="f162" y="f163"/>
                      <a:pt x="f164" y="f165"/>
                    </a:cubicBezTo>
                    <a:cubicBezTo>
                      <a:pt x="f166" y="f167"/>
                      <a:pt x="f168" y="f169"/>
                      <a:pt x="f170" y="f117"/>
                    </a:cubicBezTo>
                    <a:cubicBezTo>
                      <a:pt x="f166" y="f171"/>
                      <a:pt x="f172" y="f173"/>
                      <a:pt x="f174" y="f175"/>
                    </a:cubicBezTo>
                    <a:cubicBezTo>
                      <a:pt x="f176" y="f177"/>
                      <a:pt x="f3" y="f45"/>
                      <a:pt x="f178" y="f179"/>
                    </a:cubicBezTo>
                    <a:cubicBezTo>
                      <a:pt x="f180" y="f83"/>
                      <a:pt x="f181" y="f182"/>
                      <a:pt x="f183" y="f184"/>
                    </a:cubicBezTo>
                    <a:cubicBezTo>
                      <a:pt x="f185" y="f186"/>
                      <a:pt x="f162" y="f187"/>
                      <a:pt x="f160" y="f188"/>
                    </a:cubicBezTo>
                    <a:cubicBezTo>
                      <a:pt x="f189" y="f190"/>
                      <a:pt x="f191" y="f192"/>
                      <a:pt x="f193" y="f194"/>
                    </a:cubicBezTo>
                    <a:cubicBezTo>
                      <a:pt x="f195" y="f196"/>
                      <a:pt x="f197" y="f28"/>
                      <a:pt x="f146" y="f198"/>
                    </a:cubicBezTo>
                    <a:cubicBezTo>
                      <a:pt x="f199" y="f200"/>
                      <a:pt x="f201" y="f202"/>
                      <a:pt x="f203" y="f204"/>
                    </a:cubicBezTo>
                    <a:cubicBezTo>
                      <a:pt x="f205" y="f206"/>
                      <a:pt x="f207" y="f208"/>
                      <a:pt x="f118" y="f208"/>
                    </a:cubicBezTo>
                    <a:cubicBezTo>
                      <a:pt x="f209" y="f208"/>
                      <a:pt x="f210" y="f211"/>
                      <a:pt x="f104" y="f212"/>
                    </a:cubicBezTo>
                    <a:cubicBezTo>
                      <a:pt x="f213" y="f214"/>
                      <a:pt x="f215" y="f216"/>
                      <a:pt x="f217" y="f216"/>
                    </a:cubicBezTo>
                    <a:cubicBezTo>
                      <a:pt x="f218" y="f216"/>
                      <a:pt x="f219" y="f220"/>
                      <a:pt x="f221" y="f222"/>
                    </a:cubicBezTo>
                    <a:cubicBezTo>
                      <a:pt x="f223" y="f224"/>
                      <a:pt x="f225" y="f226"/>
                      <a:pt x="f227" y="f12"/>
                    </a:cubicBezTo>
                    <a:lnTo>
                      <a:pt x="f228" y="f12"/>
                    </a:lnTo>
                    <a:cubicBezTo>
                      <a:pt x="f229" y="f230"/>
                      <a:pt x="f231" y="f2"/>
                      <a:pt x="f5" y="f2"/>
                    </a:cubicBezTo>
                    <a:close/>
                  </a:path>
                </a:pathLst>
              </a:custGeom>
              <a:solidFill>
                <a:srgbClr val="3F0D0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2" name="Google Shape;3326;p99">
                <a:extLst>
                  <a:ext uri="{FF2B5EF4-FFF2-40B4-BE49-F238E27FC236}">
                    <a16:creationId xmlns:a16="http://schemas.microsoft.com/office/drawing/2014/main" id="{0D02697A-6A18-5524-FD7A-63C1037CAADF}"/>
                  </a:ext>
                </a:extLst>
              </p:cNvPr>
              <p:cNvSpPr/>
              <p:nvPr/>
            </p:nvSpPr>
            <p:spPr>
              <a:xfrm>
                <a:off x="7737515" y="2595771"/>
                <a:ext cx="46872" cy="7071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33"/>
                  <a:gd name="f4" fmla="val 5783"/>
                  <a:gd name="f5" fmla="val 2017"/>
                  <a:gd name="f6" fmla="val 1"/>
                  <a:gd name="f7" fmla="val 1143"/>
                  <a:gd name="f8" fmla="val 538"/>
                  <a:gd name="f9" fmla="val 673"/>
                  <a:gd name="f10" fmla="val 68"/>
                  <a:gd name="f11" fmla="val 1682"/>
                  <a:gd name="f12" fmla="val 5245"/>
                  <a:gd name="f13" fmla="val 5648"/>
                  <a:gd name="f14" fmla="val 606"/>
                  <a:gd name="f15" fmla="val 874"/>
                  <a:gd name="f16" fmla="val 2488"/>
                  <a:gd name="f17" fmla="val 3362"/>
                  <a:gd name="f18" fmla="val 4304"/>
                  <a:gd name="f19" fmla="val 3631"/>
                  <a:gd name="f20" fmla="val 2892"/>
                  <a:gd name="f21" fmla="val 3832"/>
                  <a:gd name="f22" fmla="val 1480"/>
                  <a:gd name="f23" fmla="*/ f0 1 3833"/>
                  <a:gd name="f24" fmla="*/ f1 1 5783"/>
                  <a:gd name="f25" fmla="val f2"/>
                  <a:gd name="f26" fmla="val f3"/>
                  <a:gd name="f27" fmla="val f4"/>
                  <a:gd name="f28" fmla="+- f27 0 f25"/>
                  <a:gd name="f29" fmla="+- f26 0 f25"/>
                  <a:gd name="f30" fmla="*/ f29 1 3833"/>
                  <a:gd name="f31" fmla="*/ f28 1 5783"/>
                  <a:gd name="f32" fmla="*/ f25 1 f30"/>
                  <a:gd name="f33" fmla="*/ f26 1 f30"/>
                  <a:gd name="f34" fmla="*/ f25 1 f31"/>
                  <a:gd name="f35" fmla="*/ f27 1 f31"/>
                  <a:gd name="f36" fmla="*/ f32 f23 1"/>
                  <a:gd name="f37" fmla="*/ f33 f23 1"/>
                  <a:gd name="f38" fmla="*/ f35 f24 1"/>
                  <a:gd name="f39" fmla="*/ f34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6" t="f39" r="f37" b="f38"/>
                <a:pathLst>
                  <a:path w="3833" h="578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0" y="f12"/>
                    </a:lnTo>
                    <a:cubicBezTo>
                      <a:pt x="f2" y="f13"/>
                      <a:pt x="f14" y="f4"/>
                      <a:pt x="f15" y="f4"/>
                    </a:cubicBezTo>
                    <a:cubicBezTo>
                      <a:pt x="f16" y="f4"/>
                      <a:pt x="f17" y="f18"/>
                      <a:pt x="f19" y="f20"/>
                    </a:cubicBezTo>
                    <a:cubicBezTo>
                      <a:pt x="f21" y="f22"/>
                      <a:pt x="f19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3" name="Google Shape;3327;p99">
                <a:extLst>
                  <a:ext uri="{FF2B5EF4-FFF2-40B4-BE49-F238E27FC236}">
                    <a16:creationId xmlns:a16="http://schemas.microsoft.com/office/drawing/2014/main" id="{4115713E-6313-8BEA-2A74-13CC3E28A732}"/>
                  </a:ext>
                </a:extLst>
              </p:cNvPr>
              <p:cNvSpPr/>
              <p:nvPr/>
            </p:nvSpPr>
            <p:spPr>
              <a:xfrm>
                <a:off x="7624075" y="2690311"/>
                <a:ext cx="114263" cy="4687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345"/>
                  <a:gd name="f4" fmla="val 3833"/>
                  <a:gd name="f5" fmla="val 3160"/>
                  <a:gd name="f6" fmla="val 2824"/>
                  <a:gd name="f7" fmla="val 3832"/>
                  <a:gd name="f8" fmla="val 7261"/>
                  <a:gd name="f9" fmla="val 3227"/>
                  <a:gd name="f10" fmla="*/ f0 1 9345"/>
                  <a:gd name="f11" fmla="*/ f1 1 3833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9345"/>
                  <a:gd name="f18" fmla="*/ f15 1 3833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9345" h="3833" fill="none">
                    <a:moveTo>
                      <a:pt x="f2" y="f5"/>
                    </a:moveTo>
                    <a:cubicBezTo>
                      <a:pt x="f6" y="f7"/>
                      <a:pt x="f8" y="f9"/>
                      <a:pt x="f3" y="f2"/>
                    </a:cubicBezTo>
                  </a:path>
                </a:pathLst>
              </a:custGeom>
              <a:noFill/>
              <a:ln w="15124" cap="flat">
                <a:solidFill>
                  <a:srgbClr val="B76338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4" name="Google Shape;3328;p99">
                <a:extLst>
                  <a:ext uri="{FF2B5EF4-FFF2-40B4-BE49-F238E27FC236}">
                    <a16:creationId xmlns:a16="http://schemas.microsoft.com/office/drawing/2014/main" id="{DDC1030C-0C61-EE1F-F94D-1E033D1858F8}"/>
                  </a:ext>
                </a:extLst>
              </p:cNvPr>
              <p:cNvSpPr/>
              <p:nvPr/>
            </p:nvSpPr>
            <p:spPr>
              <a:xfrm>
                <a:off x="7739152" y="2662357"/>
                <a:ext cx="24670" cy="1152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18"/>
                  <a:gd name="f4" fmla="val 942"/>
                  <a:gd name="f5" fmla="val 1"/>
                  <a:gd name="f6" fmla="val 68"/>
                  <a:gd name="f7" fmla="val 539"/>
                  <a:gd name="f8" fmla="*/ f0 1 2018"/>
                  <a:gd name="f9" fmla="*/ f1 1 942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2018"/>
                  <a:gd name="f16" fmla="*/ f13 1 942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2018" h="942" fill="none">
                    <a:moveTo>
                      <a:pt x="f5" y="f6"/>
                    </a:moveTo>
                    <a:cubicBezTo>
                      <a:pt x="f5" y="f6"/>
                      <a:pt x="f7" y="f4"/>
                      <a:pt x="f3" y="f2"/>
                    </a:cubicBezTo>
                  </a:path>
                </a:pathLst>
              </a:custGeom>
              <a:noFill/>
              <a:ln w="10076" cap="flat">
                <a:solidFill>
                  <a:srgbClr val="B76338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5" name="Google Shape;3329;p99">
                <a:extLst>
                  <a:ext uri="{FF2B5EF4-FFF2-40B4-BE49-F238E27FC236}">
                    <a16:creationId xmlns:a16="http://schemas.microsoft.com/office/drawing/2014/main" id="{A88A6F5B-B3A6-3D61-AAD1-59953427F28C}"/>
                  </a:ext>
                </a:extLst>
              </p:cNvPr>
              <p:cNvSpPr/>
              <p:nvPr/>
            </p:nvSpPr>
            <p:spPr>
              <a:xfrm>
                <a:off x="7607634" y="2629476"/>
                <a:ext cx="23856" cy="3021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950"/>
                  <a:gd name="f4" fmla="val 2471"/>
                  <a:gd name="f5" fmla="val 1211"/>
                  <a:gd name="f6" fmla="val 1076"/>
                  <a:gd name="f7" fmla="val 269"/>
                  <a:gd name="f8" fmla="val 874"/>
                  <a:gd name="f9" fmla="val 538"/>
                  <a:gd name="f10" fmla="val 673"/>
                  <a:gd name="f11" fmla="val 740"/>
                  <a:gd name="f12" fmla="val 471"/>
                  <a:gd name="f13" fmla="val 337"/>
                  <a:gd name="f14" fmla="val 202"/>
                  <a:gd name="f15" fmla="val 1278"/>
                  <a:gd name="f16" fmla="val 1883"/>
                  <a:gd name="f17" fmla="val 606"/>
                  <a:gd name="f18" fmla="val 2353"/>
                  <a:gd name="f19" fmla="val 2421"/>
                  <a:gd name="f20" fmla="val 1177"/>
                  <a:gd name="f21" fmla="val 2454"/>
                  <a:gd name="f22" fmla="val 1261"/>
                  <a:gd name="f23" fmla="val 1337"/>
                  <a:gd name="f24" fmla="val 1412"/>
                  <a:gd name="f25" fmla="val 1479"/>
                  <a:gd name="f26" fmla="val 1547"/>
                  <a:gd name="f27" fmla="val 1748"/>
                  <a:gd name="f28" fmla="val 2152"/>
                  <a:gd name="f29" fmla="val 2084"/>
                  <a:gd name="f30" fmla="val 2017"/>
                  <a:gd name="f31" fmla="val 1816"/>
                  <a:gd name="f32" fmla="val 1776"/>
                  <a:gd name="f33" fmla="val 1997"/>
                  <a:gd name="f34" fmla="val 1743"/>
                  <a:gd name="f35" fmla="val 1989"/>
                  <a:gd name="f36" fmla="val 1710"/>
                  <a:gd name="f37" fmla="val 1630"/>
                  <a:gd name="f38" fmla="val 1555"/>
                  <a:gd name="f39" fmla="val 2037"/>
                  <a:gd name="f40" fmla="val 807"/>
                  <a:gd name="f41" fmla="val 1815"/>
                  <a:gd name="f42" fmla="val 1345"/>
                  <a:gd name="f43" fmla="val 1143"/>
                  <a:gd name="f44" fmla="val 942"/>
                  <a:gd name="f45" fmla="val 941"/>
                  <a:gd name="f46" fmla="val 404"/>
                  <a:gd name="f47" fmla="val 68"/>
                  <a:gd name="f48" fmla="val 34"/>
                  <a:gd name="f49" fmla="val 1311"/>
                  <a:gd name="f50" fmla="val 17"/>
                  <a:gd name="f51" fmla="val 1244"/>
                  <a:gd name="f52" fmla="*/ f0 1 1950"/>
                  <a:gd name="f53" fmla="*/ f1 1 2471"/>
                  <a:gd name="f54" fmla="val f2"/>
                  <a:gd name="f55" fmla="val f3"/>
                  <a:gd name="f56" fmla="val f4"/>
                  <a:gd name="f57" fmla="+- f56 0 f54"/>
                  <a:gd name="f58" fmla="+- f55 0 f54"/>
                  <a:gd name="f59" fmla="*/ f58 1 1950"/>
                  <a:gd name="f60" fmla="*/ f57 1 2471"/>
                  <a:gd name="f61" fmla="*/ f54 1 f59"/>
                  <a:gd name="f62" fmla="*/ f55 1 f59"/>
                  <a:gd name="f63" fmla="*/ f54 1 f60"/>
                  <a:gd name="f64" fmla="*/ f56 1 f60"/>
                  <a:gd name="f65" fmla="*/ f61 f52 1"/>
                  <a:gd name="f66" fmla="*/ f62 f52 1"/>
                  <a:gd name="f67" fmla="*/ f64 f53 1"/>
                  <a:gd name="f68" fmla="*/ f63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5" t="f68" r="f66" b="f67"/>
                <a:pathLst>
                  <a:path w="1950" h="2471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8"/>
                      <a:pt x="f13" y="f6"/>
                      <a:pt x="f14" y="f15"/>
                    </a:cubicBezTo>
                    <a:cubicBezTo>
                      <a:pt x="f2" y="f16"/>
                      <a:pt x="f17" y="f18"/>
                      <a:pt x="f6" y="f19"/>
                    </a:cubicBezTo>
                    <a:cubicBezTo>
                      <a:pt x="f20" y="f21"/>
                      <a:pt x="f22" y="f4"/>
                      <a:pt x="f23" y="f4"/>
                    </a:cubicBezTo>
                    <a:cubicBezTo>
                      <a:pt x="f24" y="f4"/>
                      <a:pt x="f25" y="f21"/>
                      <a:pt x="f26" y="f19"/>
                    </a:cubicBezTo>
                    <a:cubicBezTo>
                      <a:pt x="f27" y="f19"/>
                      <a:pt x="f16" y="f18"/>
                      <a:pt x="f3" y="f28"/>
                    </a:cubicBezTo>
                    <a:cubicBezTo>
                      <a:pt x="f16" y="f29"/>
                      <a:pt x="f16" y="f30"/>
                      <a:pt x="f31" y="f30"/>
                    </a:cubicBezTo>
                    <a:cubicBezTo>
                      <a:pt x="f32" y="f33"/>
                      <a:pt x="f34" y="f35"/>
                      <a:pt x="f36" y="f35"/>
                    </a:cubicBezTo>
                    <a:cubicBezTo>
                      <a:pt x="f37" y="f35"/>
                      <a:pt x="f38" y="f39"/>
                      <a:pt x="f24" y="f29"/>
                    </a:cubicBezTo>
                    <a:lnTo>
                      <a:pt x="f6" y="f29"/>
                    </a:lnTo>
                    <a:cubicBezTo>
                      <a:pt x="f40" y="f30"/>
                      <a:pt x="f17" y="f41"/>
                      <a:pt x="f9" y="f26"/>
                    </a:cubicBezTo>
                    <a:cubicBezTo>
                      <a:pt x="f9" y="f42"/>
                      <a:pt x="f40" y="f43"/>
                      <a:pt x="f44" y="f45"/>
                    </a:cubicBezTo>
                    <a:cubicBezTo>
                      <a:pt x="f6" y="f8"/>
                      <a:pt x="f43" y="f11"/>
                      <a:pt x="f5" y="f9"/>
                    </a:cubicBezTo>
                    <a:cubicBezTo>
                      <a:pt x="f15" y="f46"/>
                      <a:pt x="f42" y="f7"/>
                      <a:pt x="f42" y="f47"/>
                    </a:cubicBezTo>
                    <a:cubicBezTo>
                      <a:pt x="f42" y="f48"/>
                      <a:pt x="f49" y="f50"/>
                      <a:pt x="f15" y="f50"/>
                    </a:cubicBezTo>
                    <a:cubicBezTo>
                      <a:pt x="f51" y="f50"/>
                      <a:pt x="f5" y="f48"/>
                      <a:pt x="f5" y="f47"/>
                    </a:cubicBez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6" name="Google Shape;3330;p99">
                <a:extLst>
                  <a:ext uri="{FF2B5EF4-FFF2-40B4-BE49-F238E27FC236}">
                    <a16:creationId xmlns:a16="http://schemas.microsoft.com/office/drawing/2014/main" id="{80A2C166-E5EB-894E-75D1-FC84DCF3DCEC}"/>
                  </a:ext>
                </a:extLst>
              </p:cNvPr>
              <p:cNvSpPr/>
              <p:nvPr/>
            </p:nvSpPr>
            <p:spPr>
              <a:xfrm>
                <a:off x="7607634" y="2673047"/>
                <a:ext cx="46872" cy="2796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33"/>
                  <a:gd name="f4" fmla="val 2287"/>
                  <a:gd name="f5" fmla="val 269"/>
                  <a:gd name="f6" fmla="val 1547"/>
                  <a:gd name="f7" fmla="val 807"/>
                  <a:gd name="f8" fmla="val 2286"/>
                  <a:gd name="f9" fmla="val 942"/>
                  <a:gd name="f10" fmla="val 1816"/>
                  <a:gd name="f11" fmla="val 1278"/>
                  <a:gd name="f12" fmla="val 1345"/>
                  <a:gd name="f13" fmla="val 1748"/>
                  <a:gd name="f14" fmla="val 1076"/>
                  <a:gd name="f15" fmla="val 2166"/>
                  <a:gd name="f16" fmla="val 798"/>
                  <a:gd name="f17" fmla="val 2648"/>
                  <a:gd name="f18" fmla="val 647"/>
                  <a:gd name="f19" fmla="val 3150"/>
                  <a:gd name="f20" fmla="val 3375"/>
                  <a:gd name="f21" fmla="val 3604"/>
                  <a:gd name="f22" fmla="val 677"/>
                  <a:gd name="f23" fmla="val 3832"/>
                  <a:gd name="f24" fmla="val 740"/>
                  <a:gd name="f25" fmla="val 471"/>
                  <a:gd name="f26" fmla="*/ f0 1 3833"/>
                  <a:gd name="f27" fmla="*/ f1 1 2287"/>
                  <a:gd name="f28" fmla="val f2"/>
                  <a:gd name="f29" fmla="val f3"/>
                  <a:gd name="f30" fmla="val f4"/>
                  <a:gd name="f31" fmla="+- f30 0 f28"/>
                  <a:gd name="f32" fmla="+- f29 0 f28"/>
                  <a:gd name="f33" fmla="*/ f32 1 3833"/>
                  <a:gd name="f34" fmla="*/ f31 1 2287"/>
                  <a:gd name="f35" fmla="*/ f28 1 f33"/>
                  <a:gd name="f36" fmla="*/ f29 1 f33"/>
                  <a:gd name="f37" fmla="*/ f28 1 f34"/>
                  <a:gd name="f38" fmla="*/ f30 1 f34"/>
                  <a:gd name="f39" fmla="*/ f35 f26 1"/>
                  <a:gd name="f40" fmla="*/ f36 f26 1"/>
                  <a:gd name="f41" fmla="*/ f38 f27 1"/>
                  <a:gd name="f42" fmla="*/ f3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9" t="f42" r="f40" b="f41"/>
                <a:pathLst>
                  <a:path w="3833" h="2287">
                    <a:moveTo>
                      <a:pt x="f5" y="f2"/>
                    </a:moveTo>
                    <a:cubicBezTo>
                      <a:pt x="f5" y="f2"/>
                      <a:pt x="f2" y="f6"/>
                      <a:pt x="f7" y="f8"/>
                    </a:cubicBez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18"/>
                    </a:cubicBezTo>
                    <a:cubicBezTo>
                      <a:pt x="f20" y="f18"/>
                      <a:pt x="f21" y="f22"/>
                      <a:pt x="f23" y="f24"/>
                    </a:cubicBezTo>
                    <a:cubicBezTo>
                      <a:pt x="f23" y="f25"/>
                      <a:pt x="f23" y="f5"/>
                      <a:pt x="f23" y="f2"/>
                    </a:cubicBezTo>
                    <a:close/>
                  </a:path>
                </a:pathLst>
              </a:custGeom>
              <a:solidFill>
                <a:srgbClr val="CE673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7" name="Google Shape;3331;p99">
                <a:extLst>
                  <a:ext uri="{FF2B5EF4-FFF2-40B4-BE49-F238E27FC236}">
                    <a16:creationId xmlns:a16="http://schemas.microsoft.com/office/drawing/2014/main" id="{D264F520-23F4-E4C4-244D-BB2A89B432D7}"/>
                  </a:ext>
                </a:extLst>
              </p:cNvPr>
              <p:cNvSpPr/>
              <p:nvPr/>
            </p:nvSpPr>
            <p:spPr>
              <a:xfrm>
                <a:off x="7617500" y="2680655"/>
                <a:ext cx="37819" cy="2549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093"/>
                  <a:gd name="f4" fmla="val 2085"/>
                  <a:gd name="f5" fmla="val 2473"/>
                  <a:gd name="f6" fmla="val 1925"/>
                  <a:gd name="f7" fmla="val 1395"/>
                  <a:gd name="f8" fmla="val 152"/>
                  <a:gd name="f9" fmla="val 941"/>
                  <a:gd name="f10" fmla="val 454"/>
                  <a:gd name="f11" fmla="val 471"/>
                  <a:gd name="f12" fmla="val 723"/>
                  <a:gd name="f13" fmla="val 135"/>
                  <a:gd name="f14" fmla="val 1194"/>
                  <a:gd name="f15" fmla="val 1664"/>
                  <a:gd name="f16" fmla="val 280"/>
                  <a:gd name="f17" fmla="val 1944"/>
                  <a:gd name="f18" fmla="val 654"/>
                  <a:gd name="f19" fmla="val 2084"/>
                  <a:gd name="f20" fmla="val 1043"/>
                  <a:gd name="f21" fmla="val 1121"/>
                  <a:gd name="f22" fmla="val 1199"/>
                  <a:gd name="f23" fmla="val 2079"/>
                  <a:gd name="f24" fmla="val 1278"/>
                  <a:gd name="f25" fmla="val 2068"/>
                  <a:gd name="f26" fmla="val 2286"/>
                  <a:gd name="f27" fmla="val 2000"/>
                  <a:gd name="f28" fmla="val 1126"/>
                  <a:gd name="f29" fmla="val 3025"/>
                  <a:gd name="f30" fmla="val 51"/>
                  <a:gd name="f31" fmla="val 2841"/>
                  <a:gd name="f32" fmla="val 17"/>
                  <a:gd name="f33" fmla="val 2656"/>
                  <a:gd name="f34" fmla="*/ f0 1 3093"/>
                  <a:gd name="f35" fmla="*/ f1 1 2085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3093"/>
                  <a:gd name="f42" fmla="*/ f39 1 2085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3093" h="2085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2" y="f15"/>
                    </a:cubicBezTo>
                    <a:cubicBezTo>
                      <a:pt x="f16" y="f17"/>
                      <a:pt x="f18" y="f19"/>
                      <a:pt x="f20" y="f19"/>
                    </a:cubicBezTo>
                    <a:cubicBezTo>
                      <a:pt x="f21" y="f19"/>
                      <a:pt x="f22" y="f23"/>
                      <a:pt x="f24" y="f25"/>
                    </a:cubicBezTo>
                    <a:cubicBezTo>
                      <a:pt x="f26" y="f27"/>
                      <a:pt x="f3" y="f28"/>
                      <a:pt x="f29" y="f30"/>
                    </a:cubicBezTo>
                    <a:cubicBezTo>
                      <a:pt x="f31" y="f32"/>
                      <a:pt x="f33" y="f2"/>
                      <a:pt x="f5" y="f2"/>
                    </a:cubicBezTo>
                    <a:close/>
                  </a:path>
                </a:pathLst>
              </a:custGeom>
              <a:solidFill>
                <a:srgbClr val="ED724C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8" name="Google Shape;3332;p99">
                <a:extLst>
                  <a:ext uri="{FF2B5EF4-FFF2-40B4-BE49-F238E27FC236}">
                    <a16:creationId xmlns:a16="http://schemas.microsoft.com/office/drawing/2014/main" id="{3D53CDA2-E165-4831-8617-90AF6952D09F}"/>
                  </a:ext>
                </a:extLst>
              </p:cNvPr>
              <p:cNvSpPr/>
              <p:nvPr/>
            </p:nvSpPr>
            <p:spPr>
              <a:xfrm>
                <a:off x="6859591" y="4442063"/>
                <a:ext cx="143853" cy="35183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765"/>
                  <a:gd name="f4" fmla="val 28773"/>
                  <a:gd name="f5" fmla="val 28774"/>
                  <a:gd name="f6" fmla="*/ f0 1 11765"/>
                  <a:gd name="f7" fmla="*/ f1 1 28773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11765"/>
                  <a:gd name="f14" fmla="*/ f11 1 28773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11765" h="28773" fill="none">
                    <a:moveTo>
                      <a:pt x="f2" y="f2"/>
                    </a:moveTo>
                    <a:lnTo>
                      <a:pt x="f3" y="f5"/>
                    </a:lnTo>
                  </a:path>
                </a:pathLst>
              </a:custGeom>
              <a:noFill/>
              <a:ln w="42025" cap="rnd">
                <a:solidFill>
                  <a:srgbClr val="13202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9" name="Google Shape;3333;p99">
                <a:extLst>
                  <a:ext uri="{FF2B5EF4-FFF2-40B4-BE49-F238E27FC236}">
                    <a16:creationId xmlns:a16="http://schemas.microsoft.com/office/drawing/2014/main" id="{23EC3313-DFA7-AE8D-F599-616754F6CE64}"/>
                  </a:ext>
                </a:extLst>
              </p:cNvPr>
              <p:cNvSpPr/>
              <p:nvPr/>
            </p:nvSpPr>
            <p:spPr>
              <a:xfrm>
                <a:off x="6916228" y="4737478"/>
                <a:ext cx="134078" cy="14094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965"/>
                  <a:gd name="f4" fmla="val 11527"/>
                  <a:gd name="f5" fmla="val 7181"/>
                  <a:gd name="f6" fmla="val 3022"/>
                  <a:gd name="f7" fmla="val 7050"/>
                  <a:gd name="f8" fmla="val 2898"/>
                  <a:gd name="f9" fmla="val 10463"/>
                  <a:gd name="f10" fmla="val 3523"/>
                  <a:gd name="f11" fmla="val 11213"/>
                  <a:gd name="f12" fmla="val 4496"/>
                  <a:gd name="f13" fmla="val 5501"/>
                  <a:gd name="f14" fmla="val 6658"/>
                  <a:gd name="f15" fmla="val 7856"/>
                  <a:gd name="f16" fmla="val 11110"/>
                  <a:gd name="f17" fmla="val 8612"/>
                  <a:gd name="f18" fmla="val 10696"/>
                  <a:gd name="f19" fmla="val 8648"/>
                  <a:gd name="f20" fmla="val 4816"/>
                  <a:gd name="f21" fmla="val 10024"/>
                  <a:gd name="f22" fmla="val 2194"/>
                  <a:gd name="f23" fmla="val 9688"/>
                  <a:gd name="f24" fmla="val 1118"/>
                  <a:gd name="f25" fmla="val 8814"/>
                  <a:gd name="f26" fmla="val 311"/>
                  <a:gd name="f27" fmla="val 7738"/>
                  <a:gd name="f28" fmla="val 42"/>
                  <a:gd name="f29" fmla="val 7550"/>
                  <a:gd name="f30" fmla="val 14"/>
                  <a:gd name="f31" fmla="val 7364"/>
                  <a:gd name="f32" fmla="*/ f0 1 10965"/>
                  <a:gd name="f33" fmla="*/ f1 1 11527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10965"/>
                  <a:gd name="f40" fmla="*/ f37 1 11527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10965" h="11527">
                    <a:moveTo>
                      <a:pt x="f5" y="f2"/>
                    </a:moveTo>
                    <a:cubicBezTo>
                      <a:pt x="f6" y="f2"/>
                      <a:pt x="f2" y="f7"/>
                      <a:pt x="f8" y="f9"/>
                    </a:cubicBezTo>
                    <a:cubicBezTo>
                      <a:pt x="f10" y="f11"/>
                      <a:pt x="f12" y="f4"/>
                      <a:pt x="f13" y="f4"/>
                    </a:cubicBezTo>
                    <a:cubicBezTo>
                      <a:pt x="f14" y="f4"/>
                      <a:pt x="f15" y="f16"/>
                      <a:pt x="f17" y="f9"/>
                    </a:cubicBezTo>
                    <a:cubicBezTo>
                      <a:pt x="f18" y="f19"/>
                      <a:pt x="f3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2"/>
                      <a:pt x="f5" y="f2"/>
                    </a:cubicBezTo>
                    <a:close/>
                  </a:path>
                </a:pathLst>
              </a:custGeom>
              <a:solidFill>
                <a:srgbClr val="AA7B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0" name="Google Shape;3334;p99">
                <a:extLst>
                  <a:ext uri="{FF2B5EF4-FFF2-40B4-BE49-F238E27FC236}">
                    <a16:creationId xmlns:a16="http://schemas.microsoft.com/office/drawing/2014/main" id="{F1F8CE62-F5EE-272A-2AE2-93CB06B3B356}"/>
                  </a:ext>
                </a:extLst>
              </p:cNvPr>
              <p:cNvSpPr/>
              <p:nvPr/>
            </p:nvSpPr>
            <p:spPr>
              <a:xfrm>
                <a:off x="6940012" y="4741465"/>
                <a:ext cx="116046" cy="13582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91"/>
                  <a:gd name="f4" fmla="val 11108"/>
                  <a:gd name="f5" fmla="val 6190"/>
                  <a:gd name="f6" fmla="val 1"/>
                  <a:gd name="f7" fmla="val 2569"/>
                  <a:gd name="f8" fmla="val 6873"/>
                  <a:gd name="f9" fmla="val 2499"/>
                  <a:gd name="f10" fmla="val 10204"/>
                  <a:gd name="f11" fmla="val 2956"/>
                  <a:gd name="f12" fmla="val 10849"/>
                  <a:gd name="f13" fmla="val 3575"/>
                  <a:gd name="f14" fmla="val 4230"/>
                  <a:gd name="f15" fmla="val 5212"/>
                  <a:gd name="f16" fmla="val 6277"/>
                  <a:gd name="f17" fmla="val 10527"/>
                  <a:gd name="f18" fmla="val 7003"/>
                  <a:gd name="f19" fmla="val 9801"/>
                  <a:gd name="f20" fmla="val 8886"/>
                  <a:gd name="f21" fmla="val 7717"/>
                  <a:gd name="f22" fmla="val 4826"/>
                  <a:gd name="f23" fmla="val 8684"/>
                  <a:gd name="f24" fmla="val 2137"/>
                  <a:gd name="f25" fmla="val 8415"/>
                  <a:gd name="f26" fmla="val 1128"/>
                  <a:gd name="f27" fmla="val 7675"/>
                  <a:gd name="f28" fmla="val 321"/>
                  <a:gd name="f29" fmla="val 6734"/>
                  <a:gd name="f30" fmla="val 53"/>
                  <a:gd name="f31" fmla="val 6551"/>
                  <a:gd name="f32" fmla="val 18"/>
                  <a:gd name="f33" fmla="val 6369"/>
                  <a:gd name="f34" fmla="*/ f0 1 9491"/>
                  <a:gd name="f35" fmla="*/ f1 1 11108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9491"/>
                  <a:gd name="f42" fmla="*/ f39 1 11108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9491" h="11108">
                    <a:moveTo>
                      <a:pt x="f5" y="f6"/>
                    </a:moveTo>
                    <a:cubicBezTo>
                      <a:pt x="f7" y="f6"/>
                      <a:pt x="f2" y="f8"/>
                      <a:pt x="f9" y="f10"/>
                    </a:cubicBezTo>
                    <a:cubicBezTo>
                      <a:pt x="f11" y="f12"/>
                      <a:pt x="f13" y="f4"/>
                      <a:pt x="f14" y="f4"/>
                    </a:cubicBezTo>
                    <a:cubicBezTo>
                      <a:pt x="f15" y="f4"/>
                      <a:pt x="f16" y="f17"/>
                      <a:pt x="f18" y="f19"/>
                    </a:cubicBezTo>
                    <a:cubicBezTo>
                      <a:pt x="f20" y="f21"/>
                      <a:pt x="f3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6"/>
                      <a:pt x="f5" y="f6"/>
                    </a:cubicBezTo>
                    <a:close/>
                  </a:path>
                </a:pathLst>
              </a:custGeom>
              <a:solidFill>
                <a:srgbClr val="C9966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1" name="Google Shape;3335;p99">
                <a:extLst>
                  <a:ext uri="{FF2B5EF4-FFF2-40B4-BE49-F238E27FC236}">
                    <a16:creationId xmlns:a16="http://schemas.microsoft.com/office/drawing/2014/main" id="{219F53F2-1B2B-821D-8613-1C3388933788}"/>
                  </a:ext>
                </a:extLst>
              </p:cNvPr>
              <p:cNvSpPr/>
              <p:nvPr/>
            </p:nvSpPr>
            <p:spPr>
              <a:xfrm>
                <a:off x="6982651" y="4784543"/>
                <a:ext cx="43004" cy="5873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517"/>
                  <a:gd name="f4" fmla="val 4803"/>
                  <a:gd name="f5" fmla="val 2290"/>
                  <a:gd name="f6" fmla="val 1"/>
                  <a:gd name="f7" fmla="val 926"/>
                  <a:gd name="f8" fmla="val 2926"/>
                  <a:gd name="f9" fmla="val 894"/>
                  <a:gd name="f10" fmla="val 4395"/>
                  <a:gd name="f11" fmla="val 1082"/>
                  <a:gd name="f12" fmla="val 4690"/>
                  <a:gd name="f13" fmla="val 1322"/>
                  <a:gd name="f14" fmla="val 1569"/>
                  <a:gd name="f15" fmla="val 1943"/>
                  <a:gd name="f16" fmla="val 2332"/>
                  <a:gd name="f17" fmla="val 4544"/>
                  <a:gd name="f18" fmla="val 2575"/>
                  <a:gd name="f19" fmla="val 4261"/>
                  <a:gd name="f20" fmla="val 3314"/>
                  <a:gd name="f21" fmla="val 3320"/>
                  <a:gd name="f22" fmla="val 3516"/>
                  <a:gd name="f23" fmla="val 2042"/>
                  <a:gd name="f24" fmla="val 3247"/>
                  <a:gd name="f25" fmla="val 899"/>
                  <a:gd name="f26" fmla="val 3113"/>
                  <a:gd name="f27" fmla="val 429"/>
                  <a:gd name="f28" fmla="val 2844"/>
                  <a:gd name="f29" fmla="val 93"/>
                  <a:gd name="f30" fmla="val 2508"/>
                  <a:gd name="f31" fmla="val 25"/>
                  <a:gd name="f32" fmla="val 2434"/>
                  <a:gd name="f33" fmla="val 9"/>
                  <a:gd name="f34" fmla="val 2361"/>
                  <a:gd name="f35" fmla="*/ f0 1 3517"/>
                  <a:gd name="f36" fmla="*/ f1 1 4803"/>
                  <a:gd name="f37" fmla="val f2"/>
                  <a:gd name="f38" fmla="val f3"/>
                  <a:gd name="f39" fmla="val f4"/>
                  <a:gd name="f40" fmla="+- f39 0 f37"/>
                  <a:gd name="f41" fmla="+- f38 0 f37"/>
                  <a:gd name="f42" fmla="*/ f41 1 3517"/>
                  <a:gd name="f43" fmla="*/ f40 1 4803"/>
                  <a:gd name="f44" fmla="*/ f37 1 f42"/>
                  <a:gd name="f45" fmla="*/ f38 1 f42"/>
                  <a:gd name="f46" fmla="*/ f37 1 f43"/>
                  <a:gd name="f47" fmla="*/ f39 1 f43"/>
                  <a:gd name="f48" fmla="*/ f44 f35 1"/>
                  <a:gd name="f49" fmla="*/ f45 f35 1"/>
                  <a:gd name="f50" fmla="*/ f47 f36 1"/>
                  <a:gd name="f51" fmla="*/ f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8" t="f51" r="f49" b="f50"/>
                <a:pathLst>
                  <a:path w="3517" h="4803">
                    <a:moveTo>
                      <a:pt x="f5" y="f6"/>
                    </a:moveTo>
                    <a:cubicBezTo>
                      <a:pt x="f7" y="f6"/>
                      <a:pt x="f2" y="f8"/>
                      <a:pt x="f9" y="f10"/>
                    </a:cubicBezTo>
                    <a:cubicBezTo>
                      <a:pt x="f11" y="f12"/>
                      <a:pt x="f13" y="f4"/>
                      <a:pt x="f14" y="f4"/>
                    </a:cubicBezTo>
                    <a:cubicBezTo>
                      <a:pt x="f15" y="f4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6"/>
                      <a:pt x="f5" y="f6"/>
                    </a:cubicBezTo>
                    <a:close/>
                  </a:path>
                </a:pathLst>
              </a:custGeom>
              <a:solidFill>
                <a:srgbClr val="AA7B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2" name="Google Shape;3336;p99">
                <a:extLst>
                  <a:ext uri="{FF2B5EF4-FFF2-40B4-BE49-F238E27FC236}">
                    <a16:creationId xmlns:a16="http://schemas.microsoft.com/office/drawing/2014/main" id="{57BB4F27-9609-2CC4-4679-BB5E50094141}"/>
                  </a:ext>
                </a:extLst>
              </p:cNvPr>
              <p:cNvSpPr/>
              <p:nvPr/>
            </p:nvSpPr>
            <p:spPr>
              <a:xfrm>
                <a:off x="6752725" y="3581393"/>
                <a:ext cx="946980" cy="131855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7447"/>
                  <a:gd name="f4" fmla="val 107835"/>
                  <a:gd name="f5" fmla="val 1"/>
                  <a:gd name="f6" fmla="val 103666"/>
                  <a:gd name="f7" fmla="val 32203"/>
                  <a:gd name="f8" fmla="val 18757"/>
                  <a:gd name="f9" fmla="val 38253"/>
                  <a:gd name="f10" fmla="val 2488"/>
                  <a:gd name="f11" fmla="val 38791"/>
                  <a:gd name="f12" fmla="val 942"/>
                  <a:gd name="f13" fmla="val 40337"/>
                  <a:gd name="f14" fmla="val 42018"/>
                  <a:gd name="f15" fmla="val 135"/>
                  <a:gd name="f16" fmla="val 75565"/>
                  <a:gd name="f17" fmla="val 3698"/>
                  <a:gd name="f18" fmla="val 76707"/>
                  <a:gd name="f19" fmla="val 3832"/>
                  <a:gd name="f20" fmla="val 5043"/>
                  <a:gd name="f21" fmla="val 76976"/>
                  <a:gd name="f22" fmla="val 6118"/>
                  <a:gd name="f23" fmla="val 71464"/>
                  <a:gd name="f24" fmla="val 20976"/>
                  <a:gd name="f25" fmla="val 38589"/>
                  <a:gd name="f26" fmla="val 107834"/>
                  <a:gd name="f27" fmla="*/ f0 1 77447"/>
                  <a:gd name="f28" fmla="*/ f1 1 107835"/>
                  <a:gd name="f29" fmla="val f2"/>
                  <a:gd name="f30" fmla="val f3"/>
                  <a:gd name="f31" fmla="val f4"/>
                  <a:gd name="f32" fmla="+- f31 0 f29"/>
                  <a:gd name="f33" fmla="+- f30 0 f29"/>
                  <a:gd name="f34" fmla="*/ f33 1 77447"/>
                  <a:gd name="f35" fmla="*/ f32 1 107835"/>
                  <a:gd name="f36" fmla="*/ f29 1 f34"/>
                  <a:gd name="f37" fmla="*/ f30 1 f34"/>
                  <a:gd name="f38" fmla="*/ f29 1 f35"/>
                  <a:gd name="f39" fmla="*/ f31 1 f35"/>
                  <a:gd name="f40" fmla="*/ f36 f27 1"/>
                  <a:gd name="f41" fmla="*/ f37 f27 1"/>
                  <a:gd name="f42" fmla="*/ f39 f28 1"/>
                  <a:gd name="f43" fmla="*/ f3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0" t="f43" r="f41" b="f42"/>
                <a:pathLst>
                  <a:path w="77447" h="107835" fill="none">
                    <a:moveTo>
                      <a:pt x="f5" y="f6"/>
                    </a:moveTo>
                    <a:cubicBezTo>
                      <a:pt x="f5" y="f6"/>
                      <a:pt x="f7" y="f8"/>
                      <a:pt x="f9" y="f10"/>
                    </a:cubicBezTo>
                    <a:cubicBezTo>
                      <a:pt x="f11" y="f12"/>
                      <a:pt x="f13" y="f2"/>
                      <a:pt x="f14" y="f15"/>
                    </a:cubicBezTo>
                    <a:lnTo>
                      <a:pt x="f16" y="f17"/>
                    </a:lnTo>
                    <a:cubicBezTo>
                      <a:pt x="f18" y="f19"/>
                      <a:pt x="f3" y="f20"/>
                      <a:pt x="f21" y="f22"/>
                    </a:cubicBezTo>
                    <a:cubicBezTo>
                      <a:pt x="f23" y="f24"/>
                      <a:pt x="f25" y="f26"/>
                      <a:pt x="f25" y="f26"/>
                    </a:cubicBezTo>
                  </a:path>
                </a:pathLst>
              </a:custGeom>
              <a:noFill/>
              <a:ln w="42025" cap="rnd">
                <a:solidFill>
                  <a:srgbClr val="13202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3" name="Google Shape;3337;p99">
                <a:extLst>
                  <a:ext uri="{FF2B5EF4-FFF2-40B4-BE49-F238E27FC236}">
                    <a16:creationId xmlns:a16="http://schemas.microsoft.com/office/drawing/2014/main" id="{C4943A87-4BB8-4884-6A65-9E73DB997DD7}"/>
                  </a:ext>
                </a:extLst>
              </p:cNvPr>
              <p:cNvSpPr/>
              <p:nvPr/>
            </p:nvSpPr>
            <p:spPr>
              <a:xfrm>
                <a:off x="6742035" y="3859627"/>
                <a:ext cx="746415" cy="85721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1043"/>
                  <a:gd name="f4" fmla="val 70105"/>
                  <a:gd name="f5" fmla="val 33678"/>
                  <a:gd name="f6" fmla="val 1"/>
                  <a:gd name="f7" fmla="val 24895"/>
                  <a:gd name="f8" fmla="val 15839"/>
                  <a:gd name="f9" fmla="val 3028"/>
                  <a:gd name="f10" fmla="val 12102"/>
                  <a:gd name="f11" fmla="val 9717"/>
                  <a:gd name="f12" fmla="val 33682"/>
                  <a:gd name="f13" fmla="val 39297"/>
                  <a:gd name="f14" fmla="val 2421"/>
                  <a:gd name="f15" fmla="val 48171"/>
                  <a:gd name="f16" fmla="val 55096"/>
                  <a:gd name="f17" fmla="val 2959"/>
                  <a:gd name="f18" fmla="val 63768"/>
                  <a:gd name="f19" fmla="val 10354"/>
                  <a:gd name="f20" fmla="val 66861"/>
                  <a:gd name="f21" fmla="val 15386"/>
                  <a:gd name="f22" fmla="val 68951"/>
                  <a:gd name="f23" fmla="val 20886"/>
                  <a:gd name="f24" fmla="val 26379"/>
                  <a:gd name="f25" fmla="val 30426"/>
                  <a:gd name="f26" fmla="val 34470"/>
                  <a:gd name="f27" fmla="val 69478"/>
                  <a:gd name="f28" fmla="val 38320"/>
                  <a:gd name="f29" fmla="val 68138"/>
                  <a:gd name="f30" fmla="val 47396"/>
                  <a:gd name="f31" fmla="val 64911"/>
                  <a:gd name="f32" fmla="val 53985"/>
                  <a:gd name="f33" fmla="val 57583"/>
                  <a:gd name="f34" fmla="val 57615"/>
                  <a:gd name="f35" fmla="val 48843"/>
                  <a:gd name="f36" fmla="val 59766"/>
                  <a:gd name="f37" fmla="val 43801"/>
                  <a:gd name="f38" fmla="val 60573"/>
                  <a:gd name="f39" fmla="val 36944"/>
                  <a:gd name="f40" fmla="val 60707"/>
                  <a:gd name="f41" fmla="val 31431"/>
                  <a:gd name="f42" fmla="val 21482"/>
                  <a:gd name="f43" fmla="val 58220"/>
                  <a:gd name="f44" fmla="val 10254"/>
                  <a:gd name="f45" fmla="val 49951"/>
                  <a:gd name="f46" fmla="val 4338"/>
                  <a:gd name="f47" fmla="val 45991"/>
                  <a:gd name="f48" fmla="val 1522"/>
                  <a:gd name="f49" fmla="val 39903"/>
                  <a:gd name="f50" fmla="*/ f0 1 61043"/>
                  <a:gd name="f51" fmla="*/ f1 1 70105"/>
                  <a:gd name="f52" fmla="val f2"/>
                  <a:gd name="f53" fmla="val f3"/>
                  <a:gd name="f54" fmla="val f4"/>
                  <a:gd name="f55" fmla="+- f54 0 f52"/>
                  <a:gd name="f56" fmla="+- f53 0 f52"/>
                  <a:gd name="f57" fmla="*/ f56 1 61043"/>
                  <a:gd name="f58" fmla="*/ f55 1 70105"/>
                  <a:gd name="f59" fmla="*/ f52 1 f57"/>
                  <a:gd name="f60" fmla="*/ f53 1 f57"/>
                  <a:gd name="f61" fmla="*/ f52 1 f58"/>
                  <a:gd name="f62" fmla="*/ f54 1 f58"/>
                  <a:gd name="f63" fmla="*/ f59 f50 1"/>
                  <a:gd name="f64" fmla="*/ f60 f50 1"/>
                  <a:gd name="f65" fmla="*/ f62 f51 1"/>
                  <a:gd name="f66" fmla="*/ f61 f5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3" t="f66" r="f64" b="f65"/>
                <a:pathLst>
                  <a:path w="61043" h="70105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2" y="f13"/>
                    </a:lnTo>
                    <a:lnTo>
                      <a:pt x="f14" y="f15"/>
                    </a:lnTo>
                    <a:cubicBezTo>
                      <a:pt x="f6" y="f16"/>
                      <a:pt x="f17" y="f18"/>
                      <a:pt x="f19" y="f20"/>
                    </a:cubicBezTo>
                    <a:cubicBezTo>
                      <a:pt x="f21" y="f22"/>
                      <a:pt x="f23" y="f4"/>
                      <a:pt x="f24" y="f4"/>
                    </a:cubicBezTo>
                    <a:cubicBezTo>
                      <a:pt x="f25" y="f4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39"/>
                      <a:pt x="f40" y="f41"/>
                    </a:cubicBezTo>
                    <a:cubicBezTo>
                      <a:pt x="f3" y="f42"/>
                      <a:pt x="f43" y="f44"/>
                      <a:pt x="f45" y="f46"/>
                    </a:cubicBezTo>
                    <a:cubicBezTo>
                      <a:pt x="f47" y="f48"/>
                      <a:pt x="f49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4" name="Google Shape;3338;p99">
                <a:extLst>
                  <a:ext uri="{FF2B5EF4-FFF2-40B4-BE49-F238E27FC236}">
                    <a16:creationId xmlns:a16="http://schemas.microsoft.com/office/drawing/2014/main" id="{7E00FBAA-07F5-6A3F-ED6D-F89897AA88B5}"/>
                  </a:ext>
                </a:extLst>
              </p:cNvPr>
              <p:cNvSpPr/>
              <p:nvPr/>
            </p:nvSpPr>
            <p:spPr>
              <a:xfrm>
                <a:off x="7155518" y="4525082"/>
                <a:ext cx="46040" cy="15619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765"/>
                  <a:gd name="f4" fmla="val 12774"/>
                  <a:gd name="f5" fmla="val 1546"/>
                  <a:gd name="f6" fmla="val 605"/>
                  <a:gd name="f7" fmla="val 3294"/>
                  <a:gd name="f8" fmla="val 7530"/>
                  <a:gd name="f9" fmla="val 1412"/>
                  <a:gd name="f10" fmla="val 10757"/>
                  <a:gd name="f11" fmla="val 1748"/>
                  <a:gd name="f12" fmla="val 11832"/>
                  <a:gd name="f13" fmla="val 2689"/>
                  <a:gd name="f14" fmla="val 12572"/>
                  <a:gd name="f15" fmla="*/ f0 1 3765"/>
                  <a:gd name="f16" fmla="*/ f1 1 12774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3765"/>
                  <a:gd name="f23" fmla="*/ f20 1 12774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3765" h="12774" fill="none">
                    <a:moveTo>
                      <a:pt x="f5" y="f2"/>
                    </a:moveTo>
                    <a:cubicBezTo>
                      <a:pt x="f6" y="f7"/>
                      <a:pt x="f2" y="f8"/>
                      <a:pt x="f9" y="f10"/>
                    </a:cubicBezTo>
                    <a:cubicBezTo>
                      <a:pt x="f11" y="f12"/>
                      <a:pt x="f13" y="f14"/>
                      <a:pt x="f3" y="f4"/>
                    </a:cubicBezTo>
                  </a:path>
                </a:pathLst>
              </a:custGeom>
              <a:noFill/>
              <a:ln w="10076" cap="flat">
                <a:solidFill>
                  <a:srgbClr val="993828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5" name="Google Shape;3339;p99">
                <a:extLst>
                  <a:ext uri="{FF2B5EF4-FFF2-40B4-BE49-F238E27FC236}">
                    <a16:creationId xmlns:a16="http://schemas.microsoft.com/office/drawing/2014/main" id="{38ECF90A-4E70-E434-7765-12EDED3E8F1D}"/>
                  </a:ext>
                </a:extLst>
              </p:cNvPr>
              <p:cNvSpPr/>
              <p:nvPr/>
            </p:nvSpPr>
            <p:spPr>
              <a:xfrm>
                <a:off x="6776563" y="3971851"/>
                <a:ext cx="579537" cy="55817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7396"/>
                  <a:gd name="f4" fmla="val 45649"/>
                  <a:gd name="f5" fmla="val 9950"/>
                  <a:gd name="f6" fmla="val 1"/>
                  <a:gd name="f7" fmla="val 9748"/>
                  <a:gd name="f8" fmla="val 9546"/>
                  <a:gd name="f9" fmla="val 68"/>
                  <a:gd name="f10" fmla="val 9412"/>
                  <a:gd name="f11" fmla="val 202"/>
                  <a:gd name="f12" fmla="val 9278"/>
                  <a:gd name="f13" fmla="val 404"/>
                  <a:gd name="f14" fmla="val 9210"/>
                  <a:gd name="f15" fmla="val 539"/>
                  <a:gd name="f16" fmla="val 740"/>
                  <a:gd name="f17" fmla="val 12773"/>
                  <a:gd name="f18" fmla="val 23665"/>
                  <a:gd name="f19" fmla="val 12908"/>
                  <a:gd name="f20" fmla="val 24539"/>
                  <a:gd name="f21" fmla="val 12639"/>
                  <a:gd name="f22" fmla="val 25413"/>
                  <a:gd name="f23" fmla="val 12034"/>
                  <a:gd name="f24" fmla="val 26018"/>
                  <a:gd name="f25" fmla="val 38657"/>
                  <a:gd name="f26" fmla="val 32135"/>
                  <a:gd name="f27" fmla="val 46253"/>
                  <a:gd name="f28" fmla="val 30724"/>
                  <a:gd name="f29" fmla="val 46992"/>
                  <a:gd name="f30" fmla="val 29917"/>
                  <a:gd name="f31" fmla="val 28774"/>
                  <a:gd name="f32" fmla="val 47194"/>
                  <a:gd name="f33" fmla="val 27699"/>
                  <a:gd name="f34" fmla="val 43765"/>
                  <a:gd name="f35" fmla="val 5715"/>
                  <a:gd name="f36" fmla="val 43631"/>
                  <a:gd name="f37" fmla="val 4774"/>
                  <a:gd name="f38" fmla="val 42891"/>
                  <a:gd name="f39" fmla="val 4034"/>
                  <a:gd name="f40" fmla="val 41950"/>
                  <a:gd name="f41" fmla="val 3900"/>
                  <a:gd name="f42" fmla="val 10017"/>
                  <a:gd name="f43" fmla="*/ f0 1 47396"/>
                  <a:gd name="f44" fmla="*/ f1 1 45649"/>
                  <a:gd name="f45" fmla="val f2"/>
                  <a:gd name="f46" fmla="val f3"/>
                  <a:gd name="f47" fmla="val f4"/>
                  <a:gd name="f48" fmla="+- f47 0 f45"/>
                  <a:gd name="f49" fmla="+- f46 0 f45"/>
                  <a:gd name="f50" fmla="*/ f49 1 47396"/>
                  <a:gd name="f51" fmla="*/ f48 1 45649"/>
                  <a:gd name="f52" fmla="*/ f45 1 f50"/>
                  <a:gd name="f53" fmla="*/ f46 1 f50"/>
                  <a:gd name="f54" fmla="*/ f45 1 f51"/>
                  <a:gd name="f55" fmla="*/ f47 1 f51"/>
                  <a:gd name="f56" fmla="*/ f52 f43 1"/>
                  <a:gd name="f57" fmla="*/ f53 f43 1"/>
                  <a:gd name="f58" fmla="*/ f55 f44 1"/>
                  <a:gd name="f59" fmla="*/ f54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6" t="f59" r="f57" b="f58"/>
                <a:pathLst>
                  <a:path w="47396" h="45649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2" y="f16"/>
                    </a:cubicBezTo>
                    <a:lnTo>
                      <a:pt x="f17" y="f18"/>
                    </a:lnTo>
                    <a:cubicBezTo>
                      <a:pt x="f19" y="f20"/>
                      <a:pt x="f21" y="f22"/>
                      <a:pt x="f23" y="f24"/>
                    </a:cubicBezTo>
                    <a:lnTo>
                      <a:pt x="f2" y="f25"/>
                    </a:lnTo>
                    <a:lnTo>
                      <a:pt x="f26" y="f4"/>
                    </a:lnTo>
                    <a:lnTo>
                      <a:pt x="f27" y="f28"/>
                    </a:lnTo>
                    <a:cubicBezTo>
                      <a:pt x="f29" y="f30"/>
                      <a:pt x="f3" y="f31"/>
                      <a:pt x="f32" y="f33"/>
                    </a:cubicBezTo>
                    <a:lnTo>
                      <a:pt x="f34" y="f35"/>
                    </a:lnTo>
                    <a:cubicBezTo>
                      <a:pt x="f36" y="f37"/>
                      <a:pt x="f38" y="f39"/>
                      <a:pt x="f40" y="f41"/>
                    </a:cubicBezTo>
                    <a:lnTo>
                      <a:pt x="f42" y="f6"/>
                    </a:lnTo>
                    <a:close/>
                  </a:path>
                </a:pathLst>
              </a:custGeom>
              <a:solidFill>
                <a:srgbClr val="6B332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6" name="Google Shape;3340;p99">
                <a:extLst>
                  <a:ext uri="{FF2B5EF4-FFF2-40B4-BE49-F238E27FC236}">
                    <a16:creationId xmlns:a16="http://schemas.microsoft.com/office/drawing/2014/main" id="{18A1F24A-2F0F-6B07-B9DB-5D89310B623E}"/>
                  </a:ext>
                </a:extLst>
              </p:cNvPr>
              <p:cNvSpPr/>
              <p:nvPr/>
            </p:nvSpPr>
            <p:spPr>
              <a:xfrm>
                <a:off x="6672888" y="4788392"/>
                <a:ext cx="123416" cy="1302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093"/>
                  <a:gd name="f4" fmla="val 10648"/>
                  <a:gd name="f5" fmla="val 6569"/>
                  <a:gd name="f6" fmla="val 1"/>
                  <a:gd name="f7" fmla="val 2695"/>
                  <a:gd name="f8" fmla="val 6453"/>
                  <a:gd name="f9" fmla="val 2630"/>
                  <a:gd name="f10" fmla="val 9660"/>
                  <a:gd name="f11" fmla="val 3229"/>
                  <a:gd name="f12" fmla="val 10353"/>
                  <a:gd name="f13" fmla="val 4136"/>
                  <a:gd name="f14" fmla="val 10647"/>
                  <a:gd name="f15" fmla="val 5064"/>
                  <a:gd name="f16" fmla="val 6117"/>
                  <a:gd name="f17" fmla="val 7195"/>
                  <a:gd name="f18" fmla="val 10268"/>
                  <a:gd name="f19" fmla="val 7874"/>
                  <a:gd name="f20" fmla="val 9824"/>
                  <a:gd name="f21" fmla="val 7912"/>
                  <a:gd name="f22" fmla="val 4416"/>
                  <a:gd name="f23" fmla="val 9219"/>
                  <a:gd name="f24" fmla="val 1996"/>
                  <a:gd name="f25" fmla="val 8882"/>
                  <a:gd name="f26" fmla="val 988"/>
                  <a:gd name="f27" fmla="val 8076"/>
                  <a:gd name="f28" fmla="val 248"/>
                  <a:gd name="f29" fmla="val 7135"/>
                  <a:gd name="f30" fmla="val 47"/>
                  <a:gd name="f31" fmla="val 6944"/>
                  <a:gd name="f32" fmla="val 16"/>
                  <a:gd name="f33" fmla="val 6755"/>
                  <a:gd name="f34" fmla="*/ f0 1 10093"/>
                  <a:gd name="f35" fmla="*/ f1 1 10648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10093"/>
                  <a:gd name="f42" fmla="*/ f39 1 10648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10093" h="10648">
                    <a:moveTo>
                      <a:pt x="f5" y="f6"/>
                    </a:moveTo>
                    <a:cubicBezTo>
                      <a:pt x="f7" y="f6"/>
                      <a:pt x="f2" y="f8"/>
                      <a:pt x="f9" y="f10"/>
                    </a:cubicBezTo>
                    <a:cubicBezTo>
                      <a:pt x="f11" y="f12"/>
                      <a:pt x="f13" y="f14"/>
                      <a:pt x="f15" y="f14"/>
                    </a:cubicBezTo>
                    <a:cubicBezTo>
                      <a:pt x="f16" y="f14"/>
                      <a:pt x="f17" y="f18"/>
                      <a:pt x="f19" y="f10"/>
                    </a:cubicBezTo>
                    <a:cubicBezTo>
                      <a:pt x="f20" y="f21"/>
                      <a:pt x="f3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6"/>
                      <a:pt x="f5" y="f6"/>
                    </a:cubicBezTo>
                    <a:close/>
                  </a:path>
                </a:pathLst>
              </a:custGeom>
              <a:solidFill>
                <a:srgbClr val="AA7B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7" name="Google Shape;3341;p99">
                <a:extLst>
                  <a:ext uri="{FF2B5EF4-FFF2-40B4-BE49-F238E27FC236}">
                    <a16:creationId xmlns:a16="http://schemas.microsoft.com/office/drawing/2014/main" id="{C300FD0A-3D26-2B8F-5A00-49D6667BC08A}"/>
                  </a:ext>
                </a:extLst>
              </p:cNvPr>
              <p:cNvSpPr/>
              <p:nvPr/>
            </p:nvSpPr>
            <p:spPr>
              <a:xfrm>
                <a:off x="6694093" y="4791666"/>
                <a:ext cx="107140" cy="12577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762"/>
                  <a:gd name="f4" fmla="val 10286"/>
                  <a:gd name="f5" fmla="val 5714"/>
                  <a:gd name="f6" fmla="val 1"/>
                  <a:gd name="f7" fmla="val 2398"/>
                  <a:gd name="f8" fmla="val 6319"/>
                  <a:gd name="f9" fmla="val 2308"/>
                  <a:gd name="f10" fmla="val 9459"/>
                  <a:gd name="f11" fmla="val 2736"/>
                  <a:gd name="f12" fmla="val 10048"/>
                  <a:gd name="f13" fmla="val 3303"/>
                  <a:gd name="f14" fmla="val 10285"/>
                  <a:gd name="f15" fmla="val 3907"/>
                  <a:gd name="f16" fmla="val 4819"/>
                  <a:gd name="f17" fmla="val 5815"/>
                  <a:gd name="f18" fmla="val 9744"/>
                  <a:gd name="f19" fmla="val 6543"/>
                  <a:gd name="f20" fmla="val 9056"/>
                  <a:gd name="f21" fmla="val 8224"/>
                  <a:gd name="f22" fmla="val 7106"/>
                  <a:gd name="f23" fmla="val 4417"/>
                  <a:gd name="f24" fmla="val 8022"/>
                  <a:gd name="f25" fmla="val 1997"/>
                  <a:gd name="f26" fmla="val 7821"/>
                  <a:gd name="f27" fmla="val 1056"/>
                  <a:gd name="f28" fmla="val 7148"/>
                  <a:gd name="f29" fmla="val 316"/>
                  <a:gd name="f30" fmla="val 6207"/>
                  <a:gd name="f31" fmla="val 47"/>
                  <a:gd name="f32" fmla="val 6041"/>
                  <a:gd name="f33" fmla="val 16"/>
                  <a:gd name="f34" fmla="val 5877"/>
                  <a:gd name="f35" fmla="*/ f0 1 8762"/>
                  <a:gd name="f36" fmla="*/ f1 1 10286"/>
                  <a:gd name="f37" fmla="val f2"/>
                  <a:gd name="f38" fmla="val f3"/>
                  <a:gd name="f39" fmla="val f4"/>
                  <a:gd name="f40" fmla="+- f39 0 f37"/>
                  <a:gd name="f41" fmla="+- f38 0 f37"/>
                  <a:gd name="f42" fmla="*/ f41 1 8762"/>
                  <a:gd name="f43" fmla="*/ f40 1 10286"/>
                  <a:gd name="f44" fmla="*/ f37 1 f42"/>
                  <a:gd name="f45" fmla="*/ f38 1 f42"/>
                  <a:gd name="f46" fmla="*/ f37 1 f43"/>
                  <a:gd name="f47" fmla="*/ f39 1 f43"/>
                  <a:gd name="f48" fmla="*/ f44 f35 1"/>
                  <a:gd name="f49" fmla="*/ f45 f35 1"/>
                  <a:gd name="f50" fmla="*/ f47 f36 1"/>
                  <a:gd name="f51" fmla="*/ f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8" t="f51" r="f49" b="f50"/>
                <a:pathLst>
                  <a:path w="8762" h="10286">
                    <a:moveTo>
                      <a:pt x="f5" y="f6"/>
                    </a:moveTo>
                    <a:cubicBezTo>
                      <a:pt x="f7" y="f6"/>
                      <a:pt x="f6" y="f8"/>
                      <a:pt x="f9" y="f10"/>
                    </a:cubicBezTo>
                    <a:cubicBezTo>
                      <a:pt x="f11" y="f12"/>
                      <a:pt x="f13" y="f14"/>
                      <a:pt x="f15" y="f14"/>
                    </a:cubicBezTo>
                    <a:cubicBezTo>
                      <a:pt x="f16" y="f14"/>
                      <a:pt x="f17" y="f18"/>
                      <a:pt x="f19" y="f20"/>
                    </a:cubicBezTo>
                    <a:cubicBezTo>
                      <a:pt x="f21" y="f22"/>
                      <a:pt x="f3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6"/>
                      <a:pt x="f5" y="f6"/>
                    </a:cubicBezTo>
                    <a:close/>
                  </a:path>
                </a:pathLst>
              </a:custGeom>
              <a:solidFill>
                <a:srgbClr val="C9966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8" name="Google Shape;3342;p99">
                <a:extLst>
                  <a:ext uri="{FF2B5EF4-FFF2-40B4-BE49-F238E27FC236}">
                    <a16:creationId xmlns:a16="http://schemas.microsoft.com/office/drawing/2014/main" id="{32546B41-C60C-0EE8-5817-9C38288A7A7B}"/>
                  </a:ext>
                </a:extLst>
              </p:cNvPr>
              <p:cNvSpPr/>
              <p:nvPr/>
            </p:nvSpPr>
            <p:spPr>
              <a:xfrm>
                <a:off x="6733559" y="4831369"/>
                <a:ext cx="40544" cy="5447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316"/>
                  <a:gd name="f4" fmla="val 4455"/>
                  <a:gd name="f5" fmla="val 2096"/>
                  <a:gd name="f6" fmla="val 1"/>
                  <a:gd name="f7" fmla="val 861"/>
                  <a:gd name="f8" fmla="val 2728"/>
                  <a:gd name="f9" fmla="val 828"/>
                  <a:gd name="f10" fmla="val 4128"/>
                  <a:gd name="f11" fmla="val 983"/>
                  <a:gd name="f12" fmla="val 4361"/>
                  <a:gd name="f13" fmla="val 1188"/>
                  <a:gd name="f14" fmla="val 1409"/>
                  <a:gd name="f15" fmla="val 1761"/>
                  <a:gd name="f16" fmla="val 2152"/>
                  <a:gd name="f17" fmla="val 4216"/>
                  <a:gd name="f18" fmla="val 2441"/>
                  <a:gd name="f19" fmla="val 3927"/>
                  <a:gd name="f20" fmla="val 3114"/>
                  <a:gd name="f21" fmla="val 3053"/>
                  <a:gd name="f22" fmla="val 3315"/>
                  <a:gd name="f23" fmla="val 1910"/>
                  <a:gd name="f24" fmla="val 2979"/>
                  <a:gd name="f25" fmla="val 834"/>
                  <a:gd name="f26" fmla="val 2845"/>
                  <a:gd name="f27" fmla="val 431"/>
                  <a:gd name="f28" fmla="val 2643"/>
                  <a:gd name="f29" fmla="val 95"/>
                  <a:gd name="f30" fmla="val 2307"/>
                  <a:gd name="f31" fmla="val 27"/>
                  <a:gd name="f32" fmla="val 2236"/>
                  <a:gd name="f33" fmla="val 10"/>
                  <a:gd name="f34" fmla="val 2165"/>
                  <a:gd name="f35" fmla="*/ f0 1 3316"/>
                  <a:gd name="f36" fmla="*/ f1 1 4455"/>
                  <a:gd name="f37" fmla="val f2"/>
                  <a:gd name="f38" fmla="val f3"/>
                  <a:gd name="f39" fmla="val f4"/>
                  <a:gd name="f40" fmla="+- f39 0 f37"/>
                  <a:gd name="f41" fmla="+- f38 0 f37"/>
                  <a:gd name="f42" fmla="*/ f41 1 3316"/>
                  <a:gd name="f43" fmla="*/ f40 1 4455"/>
                  <a:gd name="f44" fmla="*/ f37 1 f42"/>
                  <a:gd name="f45" fmla="*/ f38 1 f42"/>
                  <a:gd name="f46" fmla="*/ f37 1 f43"/>
                  <a:gd name="f47" fmla="*/ f39 1 f43"/>
                  <a:gd name="f48" fmla="*/ f44 f35 1"/>
                  <a:gd name="f49" fmla="*/ f45 f35 1"/>
                  <a:gd name="f50" fmla="*/ f47 f36 1"/>
                  <a:gd name="f51" fmla="*/ f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8" t="f51" r="f49" b="f50"/>
                <a:pathLst>
                  <a:path w="3316" h="4455">
                    <a:moveTo>
                      <a:pt x="f5" y="f6"/>
                    </a:moveTo>
                    <a:cubicBezTo>
                      <a:pt x="f7" y="f6"/>
                      <a:pt x="f2" y="f8"/>
                      <a:pt x="f9" y="f10"/>
                    </a:cubicBezTo>
                    <a:cubicBezTo>
                      <a:pt x="f11" y="f12"/>
                      <a:pt x="f13" y="f4"/>
                      <a:pt x="f14" y="f4"/>
                    </a:cubicBezTo>
                    <a:cubicBezTo>
                      <a:pt x="f15" y="f4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6"/>
                      <a:pt x="f5" y="f6"/>
                    </a:cubicBezTo>
                    <a:close/>
                  </a:path>
                </a:pathLst>
              </a:custGeom>
              <a:solidFill>
                <a:srgbClr val="AA7B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9" name="Google Shape;3343;p99">
                <a:extLst>
                  <a:ext uri="{FF2B5EF4-FFF2-40B4-BE49-F238E27FC236}">
                    <a16:creationId xmlns:a16="http://schemas.microsoft.com/office/drawing/2014/main" id="{19BFEDE1-315E-5012-A288-A67B2C78A4B0}"/>
                  </a:ext>
                </a:extLst>
              </p:cNvPr>
              <p:cNvSpPr/>
              <p:nvPr/>
            </p:nvSpPr>
            <p:spPr>
              <a:xfrm>
                <a:off x="6921870" y="4053480"/>
                <a:ext cx="364991" cy="42926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724"/>
                  <a:gd name="f4" fmla="val 45543"/>
                  <a:gd name="f5" fmla="val 26197"/>
                  <a:gd name="f6" fmla="val 1"/>
                  <a:gd name="f7" fmla="val 25021"/>
                  <a:gd name="f8" fmla="val 23828"/>
                  <a:gd name="f9" fmla="val 188"/>
                  <a:gd name="f10" fmla="val 22656"/>
                  <a:gd name="f11" fmla="val 579"/>
                  <a:gd name="f12" fmla="val 19698"/>
                  <a:gd name="f13" fmla="val 1587"/>
                  <a:gd name="f14" fmla="val 17143"/>
                  <a:gd name="f15" fmla="val 3738"/>
                  <a:gd name="f16" fmla="val 15664"/>
                  <a:gd name="f17" fmla="val 6562"/>
                  <a:gd name="f18" fmla="val 14723"/>
                  <a:gd name="f19" fmla="val 8579"/>
                  <a:gd name="f20" fmla="val 13984"/>
                  <a:gd name="f21" fmla="val 10730"/>
                  <a:gd name="f22" fmla="val 13379"/>
                  <a:gd name="f23" fmla="val 12881"/>
                  <a:gd name="f24" fmla="val 11900"/>
                  <a:gd name="f25" fmla="val 17251"/>
                  <a:gd name="f26" fmla="val 8807"/>
                  <a:gd name="f27" fmla="val 20411"/>
                  <a:gd name="f28" fmla="val 5983"/>
                  <a:gd name="f29" fmla="val 23974"/>
                  <a:gd name="f30" fmla="val 3765"/>
                  <a:gd name="f31" fmla="val 26663"/>
                  <a:gd name="f32" fmla="val 1748"/>
                  <a:gd name="f33" fmla="val 29554"/>
                  <a:gd name="f34" fmla="val 874"/>
                  <a:gd name="f35" fmla="val 32915"/>
                  <a:gd name="f36" fmla="val 36277"/>
                  <a:gd name="f37" fmla="val 538"/>
                  <a:gd name="f38" fmla="val 40176"/>
                  <a:gd name="f39" fmla="val 2958"/>
                  <a:gd name="f40" fmla="val 42663"/>
                  <a:gd name="f41" fmla="val 4572"/>
                  <a:gd name="f42" fmla="val 44142"/>
                  <a:gd name="f43" fmla="val 6589"/>
                  <a:gd name="f44" fmla="val 45084"/>
                  <a:gd name="f45" fmla="val 8740"/>
                  <a:gd name="f46" fmla="val 45353"/>
                  <a:gd name="f47" fmla="val 9143"/>
                  <a:gd name="f48" fmla="val 45420"/>
                  <a:gd name="f49" fmla="val 9547"/>
                  <a:gd name="f50" fmla="val 45487"/>
                  <a:gd name="f51" fmla="val 10017"/>
                  <a:gd name="f52" fmla="val 10518"/>
                  <a:gd name="f53" fmla="val 45525"/>
                  <a:gd name="f54" fmla="val 11017"/>
                  <a:gd name="f55" fmla="val 11516"/>
                  <a:gd name="f56" fmla="val 17242"/>
                  <a:gd name="f57" fmla="val 22796"/>
                  <a:gd name="f58" fmla="val 43128"/>
                  <a:gd name="f59" fmla="val 27496"/>
                  <a:gd name="f60" fmla="val 39974"/>
                  <a:gd name="f61" fmla="val 30791"/>
                  <a:gd name="f62" fmla="val 37890"/>
                  <a:gd name="f63" fmla="val 33345"/>
                  <a:gd name="f64" fmla="val 34865"/>
                  <a:gd name="f65" fmla="val 34891"/>
                  <a:gd name="f66" fmla="val 31302"/>
                  <a:gd name="f67" fmla="val 35765"/>
                  <a:gd name="f68" fmla="val 29218"/>
                  <a:gd name="f69" fmla="val 36908"/>
                  <a:gd name="f70" fmla="val 27403"/>
                  <a:gd name="f71" fmla="val 37513"/>
                  <a:gd name="f72" fmla="val 25184"/>
                  <a:gd name="f73" fmla="val 38455"/>
                  <a:gd name="f74" fmla="val 21419"/>
                  <a:gd name="f75" fmla="val 38723"/>
                  <a:gd name="f76" fmla="val 17453"/>
                  <a:gd name="f77" fmla="val 38320"/>
                  <a:gd name="f78" fmla="val 13554"/>
                  <a:gd name="f79" fmla="val 38118"/>
                  <a:gd name="f80" fmla="val 37244"/>
                  <a:gd name="f81" fmla="val 7974"/>
                  <a:gd name="f82" fmla="val 35833"/>
                  <a:gd name="f83" fmla="val 5553"/>
                  <a:gd name="f84" fmla="val 33768"/>
                  <a:gd name="f85" fmla="val 2044"/>
                  <a:gd name="f86" fmla="val 30080"/>
                  <a:gd name="f87" fmla="*/ f0 1 38724"/>
                  <a:gd name="f88" fmla="*/ f1 1 45543"/>
                  <a:gd name="f89" fmla="val f2"/>
                  <a:gd name="f90" fmla="val f3"/>
                  <a:gd name="f91" fmla="val f4"/>
                  <a:gd name="f92" fmla="+- f91 0 f89"/>
                  <a:gd name="f93" fmla="+- f90 0 f89"/>
                  <a:gd name="f94" fmla="*/ f93 1 38724"/>
                  <a:gd name="f95" fmla="*/ f92 1 45543"/>
                  <a:gd name="f96" fmla="*/ f89 1 f94"/>
                  <a:gd name="f97" fmla="*/ f90 1 f94"/>
                  <a:gd name="f98" fmla="*/ f89 1 f95"/>
                  <a:gd name="f99" fmla="*/ f91 1 f95"/>
                  <a:gd name="f100" fmla="*/ f96 f87 1"/>
                  <a:gd name="f101" fmla="*/ f97 f87 1"/>
                  <a:gd name="f102" fmla="*/ f99 f88 1"/>
                  <a:gd name="f103" fmla="*/ f98 f8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0" t="f103" r="f101" b="f102"/>
                <a:pathLst>
                  <a:path w="38724" h="4554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2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7" y="f48"/>
                      <a:pt x="f49" y="f50"/>
                      <a:pt x="f51" y="f50"/>
                    </a:cubicBezTo>
                    <a:cubicBezTo>
                      <a:pt x="f52" y="f53"/>
                      <a:pt x="f54" y="f4"/>
                      <a:pt x="f55" y="f4"/>
                    </a:cubicBezTo>
                    <a:cubicBezTo>
                      <a:pt x="f56" y="f4"/>
                      <a:pt x="f57" y="f58"/>
                      <a:pt x="f59" y="f60"/>
                    </a:cubicBezTo>
                    <a:cubicBezTo>
                      <a:pt x="f61" y="f62"/>
                      <a:pt x="f63" y="f64"/>
                      <a:pt x="f65" y="f66"/>
                    </a:cubicBezTo>
                    <a:cubicBezTo>
                      <a:pt x="f67" y="f68"/>
                      <a:pt x="f69" y="f70"/>
                      <a:pt x="f71" y="f72"/>
                    </a:cubicBezTo>
                    <a:cubicBezTo>
                      <a:pt x="f73" y="f74"/>
                      <a:pt x="f75" y="f76"/>
                      <a:pt x="f77" y="f78"/>
                    </a:cubicBezTo>
                    <a:cubicBezTo>
                      <a:pt x="f79" y="f21"/>
                      <a:pt x="f80" y="f81"/>
                      <a:pt x="f82" y="f83"/>
                    </a:cubicBezTo>
                    <a:cubicBezTo>
                      <a:pt x="f84" y="f85"/>
                      <a:pt x="f86" y="f6"/>
                      <a:pt x="f5" y="f6"/>
                    </a:cubicBez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0" name="Google Shape;3344;p99">
                <a:extLst>
                  <a:ext uri="{FF2B5EF4-FFF2-40B4-BE49-F238E27FC236}">
                    <a16:creationId xmlns:a16="http://schemas.microsoft.com/office/drawing/2014/main" id="{46AE3C0C-2064-C0A0-91D3-49978BC2F31E}"/>
                  </a:ext>
                </a:extLst>
              </p:cNvPr>
              <p:cNvSpPr/>
              <p:nvPr/>
            </p:nvSpPr>
            <p:spPr>
              <a:xfrm>
                <a:off x="6922501" y="4135602"/>
                <a:ext cx="364360" cy="34651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657"/>
                  <a:gd name="f4" fmla="val 36763"/>
                  <a:gd name="f5" fmla="val 37245"/>
                  <a:gd name="f6" fmla="val 37379"/>
                  <a:gd name="f7" fmla="val 2084"/>
                  <a:gd name="f8" fmla="val 37312"/>
                  <a:gd name="f9" fmla="val 4168"/>
                  <a:gd name="f10" fmla="val 37110"/>
                  <a:gd name="f11" fmla="val 6252"/>
                  <a:gd name="f12" fmla="val 36841"/>
                  <a:gd name="f13" fmla="val 9009"/>
                  <a:gd name="f14" fmla="val 35698"/>
                  <a:gd name="f15" fmla="val 13580"/>
                  <a:gd name="f16" fmla="val 32808"/>
                  <a:gd name="f17" fmla="val 14858"/>
                  <a:gd name="f18" fmla="val 32277"/>
                  <a:gd name="f19" fmla="val 15088"/>
                  <a:gd name="f20" fmla="val 31715"/>
                  <a:gd name="f21" fmla="val 15177"/>
                  <a:gd name="f22" fmla="val 31137"/>
                  <a:gd name="f23" fmla="val 30031"/>
                  <a:gd name="f24" fmla="val 28869"/>
                  <a:gd name="f25" fmla="val 14854"/>
                  <a:gd name="f26" fmla="val 27766"/>
                  <a:gd name="f27" fmla="val 14589"/>
                  <a:gd name="f28" fmla="val 24673"/>
                  <a:gd name="f29" fmla="val 13849"/>
                  <a:gd name="f30" fmla="val 21446"/>
                  <a:gd name="f31" fmla="val 13379"/>
                  <a:gd name="f32" fmla="val 18286"/>
                  <a:gd name="f33" fmla="val 13177"/>
                  <a:gd name="f34" fmla="val 17440"/>
                  <a:gd name="f35" fmla="val 13056"/>
                  <a:gd name="f36" fmla="val 16594"/>
                  <a:gd name="f37" fmla="val 12989"/>
                  <a:gd name="f38" fmla="val 15748"/>
                  <a:gd name="f39" fmla="val 14712"/>
                  <a:gd name="f40" fmla="val 13676"/>
                  <a:gd name="f41" fmla="val 13089"/>
                  <a:gd name="f42" fmla="val 12639"/>
                  <a:gd name="f43" fmla="val 13311"/>
                  <a:gd name="f44" fmla="val 10891"/>
                  <a:gd name="f45" fmla="val 9278"/>
                  <a:gd name="f46" fmla="val 14925"/>
                  <a:gd name="f47" fmla="val 7530"/>
                  <a:gd name="f48" fmla="val 15328"/>
                  <a:gd name="f49" fmla="val 8272"/>
                  <a:gd name="f50" fmla="val 15263"/>
                  <a:gd name="f51" fmla="val 9017"/>
                  <a:gd name="f52" fmla="val 15231"/>
                  <a:gd name="f53" fmla="val 9762"/>
                  <a:gd name="f54" fmla="val 12860"/>
                  <a:gd name="f55" fmla="val 15952"/>
                  <a:gd name="f56" fmla="val 15790"/>
                  <a:gd name="f57" fmla="val 18824"/>
                  <a:gd name="f58" fmla="val 16874"/>
                  <a:gd name="f59" fmla="val 19362"/>
                  <a:gd name="f60" fmla="val 17076"/>
                  <a:gd name="f61" fmla="val 19900"/>
                  <a:gd name="f62" fmla="val 17614"/>
                  <a:gd name="f63" fmla="val 19497"/>
                  <a:gd name="f64" fmla="val 18017"/>
                  <a:gd name="f65" fmla="val 18085"/>
                  <a:gd name="f66" fmla="val 19228"/>
                  <a:gd name="f67" fmla="val 18152"/>
                  <a:gd name="f68" fmla="val 19026"/>
                  <a:gd name="f69" fmla="val 11362"/>
                  <a:gd name="f70" fmla="val 18959"/>
                  <a:gd name="f71" fmla="val 16740"/>
                  <a:gd name="f72" fmla="val 19698"/>
                  <a:gd name="f73" fmla="val 16942"/>
                  <a:gd name="f74" fmla="val 17211"/>
                  <a:gd name="f75" fmla="val 19832"/>
                  <a:gd name="f76" fmla="val 17345"/>
                  <a:gd name="f77" fmla="val 20034"/>
                  <a:gd name="f78" fmla="val 17547"/>
                  <a:gd name="f79" fmla="val 20303"/>
                  <a:gd name="f80" fmla="val 20706"/>
                  <a:gd name="f81" fmla="val 16875"/>
                  <a:gd name="f82" fmla="val 20841"/>
                  <a:gd name="f83" fmla="val 15564"/>
                  <a:gd name="f84" fmla="val 21472"/>
                  <a:gd name="f85" fmla="val 14148"/>
                  <a:gd name="f86" fmla="val 21788"/>
                  <a:gd name="f87" fmla="val 12728"/>
                  <a:gd name="f88" fmla="val 12181"/>
                  <a:gd name="f89" fmla="val 11635"/>
                  <a:gd name="f90" fmla="val 21741"/>
                  <a:gd name="f91" fmla="val 11093"/>
                  <a:gd name="f92" fmla="val 21648"/>
                  <a:gd name="f93" fmla="val 8881"/>
                  <a:gd name="f94" fmla="val 21318"/>
                  <a:gd name="f95" fmla="val 6834"/>
                  <a:gd name="f96" fmla="val 20923"/>
                  <a:gd name="f97" fmla="val 4721"/>
                  <a:gd name="f98" fmla="val 3816"/>
                  <a:gd name="f99" fmla="val 2898"/>
                  <a:gd name="f100" fmla="val 20996"/>
                  <a:gd name="f101" fmla="val 1950"/>
                  <a:gd name="f102" fmla="val 21177"/>
                  <a:gd name="f103" fmla="val 1479"/>
                  <a:gd name="f104" fmla="val 22185"/>
                  <a:gd name="f105" fmla="val 1076"/>
                  <a:gd name="f106" fmla="val 23194"/>
                  <a:gd name="f107" fmla="val 807"/>
                  <a:gd name="f108" fmla="val 24202"/>
                  <a:gd name="f109" fmla="val 27362"/>
                  <a:gd name="f110" fmla="val 471"/>
                  <a:gd name="f111" fmla="val 30992"/>
                  <a:gd name="f112" fmla="val 2555"/>
                  <a:gd name="f113" fmla="val 33413"/>
                  <a:gd name="f114" fmla="val 4101"/>
                  <a:gd name="f115" fmla="val 34623"/>
                  <a:gd name="f116" fmla="val 5782"/>
                  <a:gd name="f117" fmla="val 35631"/>
                  <a:gd name="f118" fmla="val 7597"/>
                  <a:gd name="f119" fmla="val 36371"/>
                  <a:gd name="f120" fmla="val 7933"/>
                  <a:gd name="f121" fmla="val 36438"/>
                  <a:gd name="f122" fmla="val 8269"/>
                  <a:gd name="f123" fmla="val 36572"/>
                  <a:gd name="f124" fmla="val 8673"/>
                  <a:gd name="f125" fmla="val 36640"/>
                  <a:gd name="f126" fmla="val 9480"/>
                  <a:gd name="f127" fmla="val 36707"/>
                  <a:gd name="f128" fmla="val 9950"/>
                  <a:gd name="f129" fmla="val 10451"/>
                  <a:gd name="f130" fmla="val 36744"/>
                  <a:gd name="f131" fmla="val 10950"/>
                  <a:gd name="f132" fmla="val 11449"/>
                  <a:gd name="f133" fmla="val 17176"/>
                  <a:gd name="f134" fmla="val 22735"/>
                  <a:gd name="f135" fmla="val 34348"/>
                  <a:gd name="f136" fmla="val 27497"/>
                  <a:gd name="f137" fmla="val 31194"/>
                  <a:gd name="f138" fmla="val 30724"/>
                  <a:gd name="f139" fmla="val 29110"/>
                  <a:gd name="f140" fmla="val 33278"/>
                  <a:gd name="f141" fmla="val 26085"/>
                  <a:gd name="f142" fmla="val 34824"/>
                  <a:gd name="f143" fmla="val 22522"/>
                  <a:gd name="f144" fmla="val 35766"/>
                  <a:gd name="f145" fmla="val 20438"/>
                  <a:gd name="f146" fmla="val 36909"/>
                  <a:gd name="f147" fmla="val 18622"/>
                  <a:gd name="f148" fmla="val 37514"/>
                  <a:gd name="f149" fmla="val 16404"/>
                  <a:gd name="f150" fmla="val 38388"/>
                  <a:gd name="f151" fmla="val 38656"/>
                  <a:gd name="f152" fmla="val 8740"/>
                  <a:gd name="f153" fmla="val 38253"/>
                  <a:gd name="f154" fmla="val 4841"/>
                  <a:gd name="f155" fmla="val 38119"/>
                  <a:gd name="f156" fmla="val 3227"/>
                  <a:gd name="f157" fmla="val 37782"/>
                  <a:gd name="f158" fmla="val 1614"/>
                  <a:gd name="f159" fmla="*/ f0 1 38657"/>
                  <a:gd name="f160" fmla="*/ f1 1 36763"/>
                  <a:gd name="f161" fmla="val f2"/>
                  <a:gd name="f162" fmla="val f3"/>
                  <a:gd name="f163" fmla="val f4"/>
                  <a:gd name="f164" fmla="+- f163 0 f161"/>
                  <a:gd name="f165" fmla="+- f162 0 f161"/>
                  <a:gd name="f166" fmla="*/ f165 1 38657"/>
                  <a:gd name="f167" fmla="*/ f164 1 36763"/>
                  <a:gd name="f168" fmla="*/ f161 1 f166"/>
                  <a:gd name="f169" fmla="*/ f162 1 f166"/>
                  <a:gd name="f170" fmla="*/ f161 1 f167"/>
                  <a:gd name="f171" fmla="*/ f163 1 f167"/>
                  <a:gd name="f172" fmla="*/ f168 f159 1"/>
                  <a:gd name="f173" fmla="*/ f169 f159 1"/>
                  <a:gd name="f174" fmla="*/ f171 f160 1"/>
                  <a:gd name="f175" fmla="*/ f170 f16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2" t="f175" r="f173" b="f174"/>
                <a:pathLst>
                  <a:path w="38657" h="36763">
                    <a:moveTo>
                      <a:pt x="f5" y="f2"/>
                    </a:moveTo>
                    <a:lnTo>
                      <a:pt x="f5" y="f2"/>
                    </a:ln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1"/>
                    </a:cubicBezTo>
                    <a:cubicBezTo>
                      <a:pt x="f23" y="f21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7"/>
                    </a:cubicBezTo>
                    <a:cubicBezTo>
                      <a:pt x="f39" y="f37"/>
                      <a:pt x="f40" y="f41"/>
                      <a:pt x="f42" y="f43"/>
                    </a:cubicBezTo>
                    <a:cubicBezTo>
                      <a:pt x="f44" y="f29"/>
                      <a:pt x="f45" y="f46"/>
                      <a:pt x="f47" y="f48"/>
                    </a:cubicBezTo>
                    <a:cubicBezTo>
                      <a:pt x="f49" y="f50"/>
                      <a:pt x="f51" y="f52"/>
                      <a:pt x="f53" y="f52"/>
                    </a:cubicBezTo>
                    <a:cubicBezTo>
                      <a:pt x="f54" y="f52"/>
                      <a:pt x="f55" y="f56"/>
                      <a:pt x="f57" y="f58"/>
                    </a:cubicBezTo>
                    <a:cubicBezTo>
                      <a:pt x="f59" y="f60"/>
                      <a:pt x="f61" y="f62"/>
                      <a:pt x="f63" y="f64"/>
                    </a:cubicBezTo>
                    <a:cubicBezTo>
                      <a:pt x="f59" y="f65"/>
                      <a:pt x="f66" y="f67"/>
                      <a:pt x="f68" y="f67"/>
                    </a:cubicBezTo>
                    <a:lnTo>
                      <a:pt x="f69" y="f70"/>
                    </a:lnTo>
                    <a:lnTo>
                      <a:pt x="f71" y="f72"/>
                    </a:lnTo>
                    <a:cubicBezTo>
                      <a:pt x="f73" y="f72"/>
                      <a:pt x="f74" y="f75"/>
                      <a:pt x="f76" y="f77"/>
                    </a:cubicBezTo>
                    <a:cubicBezTo>
                      <a:pt x="f78" y="f79"/>
                      <a:pt x="f74" y="f80"/>
                      <a:pt x="f81" y="f82"/>
                    </a:cubicBezTo>
                    <a:cubicBezTo>
                      <a:pt x="f83" y="f84"/>
                      <a:pt x="f85" y="f86"/>
                      <a:pt x="f87" y="f86"/>
                    </a:cubicBezTo>
                    <a:cubicBezTo>
                      <a:pt x="f88" y="f86"/>
                      <a:pt x="f89" y="f90"/>
                      <a:pt x="f91" y="f92"/>
                    </a:cubicBezTo>
                    <a:cubicBezTo>
                      <a:pt x="f93" y="f94"/>
                      <a:pt x="f95" y="f96"/>
                      <a:pt x="f97" y="f96"/>
                    </a:cubicBezTo>
                    <a:cubicBezTo>
                      <a:pt x="f98" y="f96"/>
                      <a:pt x="f99" y="f100"/>
                      <a:pt x="f101" y="f102"/>
                    </a:cubicBezTo>
                    <a:cubicBezTo>
                      <a:pt x="f103" y="f104"/>
                      <a:pt x="f105" y="f106"/>
                      <a:pt x="f107" y="f108"/>
                    </a:cubicBezTo>
                    <a:cubicBezTo>
                      <a:pt x="f2" y="f109"/>
                      <a:pt x="f110" y="f111"/>
                      <a:pt x="f112" y="f113"/>
                    </a:cubicBezTo>
                    <a:cubicBezTo>
                      <a:pt x="f114" y="f115"/>
                      <a:pt x="f116" y="f117"/>
                      <a:pt x="f118" y="f119"/>
                    </a:cubicBezTo>
                    <a:cubicBezTo>
                      <a:pt x="f120" y="f121"/>
                      <a:pt x="f122" y="f123"/>
                      <a:pt x="f124" y="f123"/>
                    </a:cubicBezTo>
                    <a:cubicBezTo>
                      <a:pt x="f13" y="f125"/>
                      <a:pt x="f126" y="f127"/>
                      <a:pt x="f128" y="f127"/>
                    </a:cubicBezTo>
                    <a:cubicBezTo>
                      <a:pt x="f129" y="f130"/>
                      <a:pt x="f131" y="f4"/>
                      <a:pt x="f132" y="f4"/>
                    </a:cubicBezTo>
                    <a:cubicBezTo>
                      <a:pt x="f133" y="f4"/>
                      <a:pt x="f134" y="f135"/>
                      <a:pt x="f136" y="f137"/>
                    </a:cubicBezTo>
                    <a:cubicBezTo>
                      <a:pt x="f138" y="f139"/>
                      <a:pt x="f140" y="f141"/>
                      <a:pt x="f142" y="f143"/>
                    </a:cubicBezTo>
                    <a:cubicBezTo>
                      <a:pt x="f144" y="f145"/>
                      <a:pt x="f146" y="f147"/>
                      <a:pt x="f148" y="f149"/>
                    </a:cubicBezTo>
                    <a:cubicBezTo>
                      <a:pt x="f150" y="f42"/>
                      <a:pt x="f151" y="f152"/>
                      <a:pt x="f153" y="f154"/>
                    </a:cubicBezTo>
                    <a:cubicBezTo>
                      <a:pt x="f155" y="f156"/>
                      <a:pt x="f157" y="f158"/>
                      <a:pt x="f5" y="f2"/>
                    </a:cubicBezTo>
                    <a:close/>
                  </a:path>
                </a:pathLst>
              </a:custGeom>
              <a:solidFill>
                <a:srgbClr val="E2CA8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1" name="Google Shape;3345;p99">
                <a:extLst>
                  <a:ext uri="{FF2B5EF4-FFF2-40B4-BE49-F238E27FC236}">
                    <a16:creationId xmlns:a16="http://schemas.microsoft.com/office/drawing/2014/main" id="{AC27784D-4DB7-FEA8-F11D-AAF6D13DCA97}"/>
                  </a:ext>
                </a:extLst>
              </p:cNvPr>
              <p:cNvSpPr/>
              <p:nvPr/>
            </p:nvSpPr>
            <p:spPr>
              <a:xfrm>
                <a:off x="7002978" y="4188829"/>
                <a:ext cx="239527" cy="9061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5412"/>
                  <a:gd name="f4" fmla="val 9614"/>
                  <a:gd name="f5" fmla="val 25413"/>
                  <a:gd name="f6" fmla="val 21379"/>
                  <a:gd name="f7" fmla="val 5580"/>
                  <a:gd name="f8" fmla="val 13849"/>
                  <a:gd name="f9" fmla="val 4841"/>
                  <a:gd name="f10" fmla="val 8068"/>
                  <a:gd name="f11" fmla="val 7127"/>
                  <a:gd name="f12" fmla="val 6656"/>
                  <a:gd name="f13" fmla="val 7664"/>
                  <a:gd name="f14" fmla="val 5311"/>
                  <a:gd name="f15" fmla="val 8269"/>
                  <a:gd name="f16" fmla="val 3832"/>
                  <a:gd name="f17" fmla="val 8740"/>
                  <a:gd name="f18" fmla="val 3026"/>
                  <a:gd name="f19" fmla="val 8942"/>
                  <a:gd name="f20" fmla="val 404"/>
                  <a:gd name="f21" fmla="val 8874"/>
                  <a:gd name="f22" fmla="*/ f0 1 25412"/>
                  <a:gd name="f23" fmla="*/ f1 1 9614"/>
                  <a:gd name="f24" fmla="val f2"/>
                  <a:gd name="f25" fmla="val f3"/>
                  <a:gd name="f26" fmla="val f4"/>
                  <a:gd name="f27" fmla="+- f26 0 f24"/>
                  <a:gd name="f28" fmla="+- f25 0 f24"/>
                  <a:gd name="f29" fmla="*/ f28 1 25412"/>
                  <a:gd name="f30" fmla="*/ f27 1 9614"/>
                  <a:gd name="f31" fmla="*/ f24 1 f29"/>
                  <a:gd name="f32" fmla="*/ f25 1 f29"/>
                  <a:gd name="f33" fmla="*/ f24 1 f30"/>
                  <a:gd name="f34" fmla="*/ f26 1 f30"/>
                  <a:gd name="f35" fmla="*/ f31 f22 1"/>
                  <a:gd name="f36" fmla="*/ f32 f22 1"/>
                  <a:gd name="f37" fmla="*/ f34 f23 1"/>
                  <a:gd name="f38" fmla="*/ f3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5" t="f38" r="f36" b="f37"/>
                <a:pathLst>
                  <a:path w="25412" h="9614" fill="none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" y="f4"/>
                    </a:cubicBezTo>
                  </a:path>
                </a:pathLst>
              </a:custGeom>
              <a:noFill/>
              <a:ln w="10076" cap="flat">
                <a:solidFill>
                  <a:srgbClr val="CE9755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2" name="Google Shape;3346;p99">
                <a:extLst>
                  <a:ext uri="{FF2B5EF4-FFF2-40B4-BE49-F238E27FC236}">
                    <a16:creationId xmlns:a16="http://schemas.microsoft.com/office/drawing/2014/main" id="{8329A621-DCD1-3152-A9DB-76BFD983F57B}"/>
                  </a:ext>
                </a:extLst>
              </p:cNvPr>
              <p:cNvSpPr/>
              <p:nvPr/>
            </p:nvSpPr>
            <p:spPr>
              <a:xfrm>
                <a:off x="7078379" y="4172983"/>
                <a:ext cx="42464" cy="6971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505"/>
                  <a:gd name="f4" fmla="val 7396"/>
                  <a:gd name="f5" fmla="val 1"/>
                  <a:gd name="f6" fmla="val 404"/>
                  <a:gd name="f7" fmla="val 2959"/>
                  <a:gd name="f8" fmla="val 1547"/>
                  <a:gd name="f9" fmla="val 5715"/>
                  <a:gd name="f10" fmla="*/ f0 1 4505"/>
                  <a:gd name="f11" fmla="*/ f1 1 7396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4505"/>
                  <a:gd name="f18" fmla="*/ f15 1 7396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4505" h="7396" fill="none">
                    <a:moveTo>
                      <a:pt x="f2" y="f5"/>
                    </a:moveTo>
                    <a:cubicBezTo>
                      <a:pt x="f6" y="f7"/>
                      <a:pt x="f8" y="f9"/>
                      <a:pt x="f3" y="f4"/>
                    </a:cubicBezTo>
                  </a:path>
                </a:pathLst>
              </a:custGeom>
              <a:noFill/>
              <a:ln w="10076" cap="flat">
                <a:solidFill>
                  <a:srgbClr val="CE9755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3" name="Google Shape;3347;p99">
                <a:extLst>
                  <a:ext uri="{FF2B5EF4-FFF2-40B4-BE49-F238E27FC236}">
                    <a16:creationId xmlns:a16="http://schemas.microsoft.com/office/drawing/2014/main" id="{11D023B0-C754-2643-0253-899DD9114033}"/>
                  </a:ext>
                </a:extLst>
              </p:cNvPr>
              <p:cNvSpPr/>
              <p:nvPr/>
            </p:nvSpPr>
            <p:spPr>
              <a:xfrm>
                <a:off x="7066346" y="4190731"/>
                <a:ext cx="32954" cy="5640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96"/>
                  <a:gd name="f4" fmla="val 5984"/>
                  <a:gd name="f5" fmla="val 269"/>
                  <a:gd name="f6" fmla="val 2353"/>
                  <a:gd name="f7" fmla="val 1210"/>
                  <a:gd name="f8" fmla="val 5042"/>
                  <a:gd name="f9" fmla="val 5983"/>
                  <a:gd name="f10" fmla="*/ f0 1 3496"/>
                  <a:gd name="f11" fmla="*/ f1 1 5984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3496"/>
                  <a:gd name="f18" fmla="*/ f15 1 5984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3496" h="5984" fill="none">
                    <a:moveTo>
                      <a:pt x="f5" y="f2"/>
                    </a:moveTo>
                    <a:cubicBezTo>
                      <a:pt x="f2" y="f6"/>
                      <a:pt x="f7" y="f8"/>
                      <a:pt x="f3" y="f9"/>
                    </a:cubicBezTo>
                  </a:path>
                </a:pathLst>
              </a:custGeom>
              <a:noFill/>
              <a:ln w="10076" cap="flat">
                <a:solidFill>
                  <a:srgbClr val="CE9755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4" name="Google Shape;3348;p99">
                <a:extLst>
                  <a:ext uri="{FF2B5EF4-FFF2-40B4-BE49-F238E27FC236}">
                    <a16:creationId xmlns:a16="http://schemas.microsoft.com/office/drawing/2014/main" id="{0F525555-C11B-38A3-550C-7D9F0B181920}"/>
                  </a:ext>
                </a:extLst>
              </p:cNvPr>
              <p:cNvSpPr/>
              <p:nvPr/>
            </p:nvSpPr>
            <p:spPr>
              <a:xfrm>
                <a:off x="7179356" y="4184760"/>
                <a:ext cx="34546" cy="1924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825"/>
                  <a:gd name="f4" fmla="val 1574"/>
                  <a:gd name="f5" fmla="val 875"/>
                  <a:gd name="f6" fmla="val 1"/>
                  <a:gd name="f7" fmla="val 606"/>
                  <a:gd name="f8" fmla="val 135"/>
                  <a:gd name="f9" fmla="val 68"/>
                  <a:gd name="f10" fmla="val 404"/>
                  <a:gd name="f11" fmla="val 471"/>
                  <a:gd name="f12" fmla="val 539"/>
                  <a:gd name="f13" fmla="val 572"/>
                  <a:gd name="f14" fmla="val 505"/>
                  <a:gd name="f15" fmla="val 623"/>
                  <a:gd name="f16" fmla="val 488"/>
                  <a:gd name="f17" fmla="val 681"/>
                  <a:gd name="f18" fmla="val 740"/>
                  <a:gd name="f19" fmla="val 807"/>
                  <a:gd name="f20" fmla="val 1144"/>
                  <a:gd name="f21" fmla="val 1345"/>
                  <a:gd name="f22" fmla="val 1614"/>
                  <a:gd name="f23" fmla="val 673"/>
                  <a:gd name="f24" fmla="val 1749"/>
                  <a:gd name="f25" fmla="val 1950"/>
                  <a:gd name="f26" fmla="val 2085"/>
                  <a:gd name="f27" fmla="val 1009"/>
                  <a:gd name="f28" fmla="val 2152"/>
                  <a:gd name="f29" fmla="val 2287"/>
                  <a:gd name="f30" fmla="val 1211"/>
                  <a:gd name="f31" fmla="val 2354"/>
                  <a:gd name="f32" fmla="val 1278"/>
                  <a:gd name="f33" fmla="val 2421"/>
                  <a:gd name="f34" fmla="val 2488"/>
                  <a:gd name="f35" fmla="val 1413"/>
                  <a:gd name="f36" fmla="val 2555"/>
                  <a:gd name="f37" fmla="val 1547"/>
                  <a:gd name="f38" fmla="val 2573"/>
                  <a:gd name="f39" fmla="val 1565"/>
                  <a:gd name="f40" fmla="val 2601"/>
                  <a:gd name="f41" fmla="val 1573"/>
                  <a:gd name="f42" fmla="val 2632"/>
                  <a:gd name="f43" fmla="val 2716"/>
                  <a:gd name="f44" fmla="val 2824"/>
                  <a:gd name="f45" fmla="val 1511"/>
                  <a:gd name="f46" fmla="val 2757"/>
                  <a:gd name="f47" fmla="val 2690"/>
                  <a:gd name="f48" fmla="val 2623"/>
                  <a:gd name="f49" fmla="val 270"/>
                  <a:gd name="f50" fmla="val 1816"/>
                  <a:gd name="f51" fmla="val 203"/>
                  <a:gd name="f52" fmla="*/ f0 1 2825"/>
                  <a:gd name="f53" fmla="*/ f1 1 1574"/>
                  <a:gd name="f54" fmla="val f2"/>
                  <a:gd name="f55" fmla="val f3"/>
                  <a:gd name="f56" fmla="val f4"/>
                  <a:gd name="f57" fmla="+- f56 0 f54"/>
                  <a:gd name="f58" fmla="+- f55 0 f54"/>
                  <a:gd name="f59" fmla="*/ f58 1 2825"/>
                  <a:gd name="f60" fmla="*/ f57 1 1574"/>
                  <a:gd name="f61" fmla="*/ f54 1 f59"/>
                  <a:gd name="f62" fmla="*/ f55 1 f59"/>
                  <a:gd name="f63" fmla="*/ f54 1 f60"/>
                  <a:gd name="f64" fmla="*/ f56 1 f60"/>
                  <a:gd name="f65" fmla="*/ f61 f52 1"/>
                  <a:gd name="f66" fmla="*/ f62 f52 1"/>
                  <a:gd name="f67" fmla="*/ f64 f53 1"/>
                  <a:gd name="f68" fmla="*/ f63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5" t="f68" r="f66" b="f67"/>
                <a:pathLst>
                  <a:path w="2825" h="1574">
                    <a:moveTo>
                      <a:pt x="f5" y="f6"/>
                    </a:moveTo>
                    <a:cubicBezTo>
                      <a:pt x="f7" y="f6"/>
                      <a:pt x="f8" y="f9"/>
                      <a:pt x="f9" y="f10"/>
                    </a:cubicBezTo>
                    <a:cubicBezTo>
                      <a:pt x="f6" y="f11"/>
                      <a:pt x="f9" y="f12"/>
                      <a:pt x="f8" y="f12"/>
                    </a:cubicBezTo>
                    <a:lnTo>
                      <a:pt x="f12" y="f12"/>
                    </a:lnTo>
                    <a:cubicBezTo>
                      <a:pt x="f13" y="f14"/>
                      <a:pt x="f15" y="f16"/>
                      <a:pt x="f17" y="f16"/>
                    </a:cubicBezTo>
                    <a:cubicBezTo>
                      <a:pt x="f18" y="f16"/>
                      <a:pt x="f19" y="f14"/>
                      <a:pt x="f5" y="f12"/>
                    </a:cubicBezTo>
                    <a:cubicBezTo>
                      <a:pt x="f20" y="f12"/>
                      <a:pt x="f21" y="f12"/>
                      <a:pt x="f22" y="f23"/>
                    </a:cubicBezTo>
                    <a:cubicBezTo>
                      <a:pt x="f24" y="f18"/>
                      <a:pt x="f25" y="f5"/>
                      <a:pt x="f26" y="f27"/>
                    </a:cubicBezTo>
                    <a:cubicBezTo>
                      <a:pt x="f28" y="f20"/>
                      <a:pt x="f29" y="f30"/>
                      <a:pt x="f31" y="f32"/>
                    </a:cubicBezTo>
                    <a:cubicBezTo>
                      <a:pt x="f33" y="f21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1"/>
                    </a:cubicBezTo>
                    <a:cubicBezTo>
                      <a:pt x="f43" y="f41"/>
                      <a:pt x="f44" y="f45"/>
                      <a:pt x="f44" y="f35"/>
                    </a:cubicBezTo>
                    <a:cubicBezTo>
                      <a:pt x="f44" y="f32"/>
                      <a:pt x="f46" y="f20"/>
                      <a:pt x="f47" y="f27"/>
                    </a:cubicBezTo>
                    <a:cubicBezTo>
                      <a:pt x="f48" y="f5"/>
                      <a:pt x="f36" y="f18"/>
                      <a:pt x="f34" y="f23"/>
                    </a:cubicBezTo>
                    <a:cubicBezTo>
                      <a:pt x="f29" y="f11"/>
                      <a:pt x="f26" y="f49"/>
                      <a:pt x="f50" y="f51"/>
                    </a:cubicBezTo>
                    <a:cubicBezTo>
                      <a:pt x="f37" y="f9"/>
                      <a:pt x="f30" y="f6"/>
                      <a:pt x="f5" y="f6"/>
                    </a:cubicBezTo>
                    <a:close/>
                  </a:path>
                </a:pathLst>
              </a:custGeom>
              <a:solidFill>
                <a:srgbClr val="04041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5" name="Google Shape;3349;p99">
                <a:extLst>
                  <a:ext uri="{FF2B5EF4-FFF2-40B4-BE49-F238E27FC236}">
                    <a16:creationId xmlns:a16="http://schemas.microsoft.com/office/drawing/2014/main" id="{B605CA46-4A83-4F8B-1DAA-3220B8B1F126}"/>
                  </a:ext>
                </a:extLst>
              </p:cNvPr>
              <p:cNvSpPr/>
              <p:nvPr/>
            </p:nvSpPr>
            <p:spPr>
              <a:xfrm>
                <a:off x="7083180" y="4169353"/>
                <a:ext cx="30861" cy="1268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524"/>
                  <a:gd name="f4" fmla="val 1037"/>
                  <a:gd name="f5" fmla="val 1009"/>
                  <a:gd name="f6" fmla="val 891"/>
                  <a:gd name="f7" fmla="val 773"/>
                  <a:gd name="f8" fmla="val 17"/>
                  <a:gd name="f9" fmla="val 672"/>
                  <a:gd name="f10" fmla="val 51"/>
                  <a:gd name="f11" fmla="val 538"/>
                  <a:gd name="f12" fmla="val 403"/>
                  <a:gd name="f13" fmla="val 118"/>
                  <a:gd name="f14" fmla="val 269"/>
                  <a:gd name="f15" fmla="val 185"/>
                  <a:gd name="f16" fmla="val 202"/>
                  <a:gd name="f17" fmla="val 252"/>
                  <a:gd name="f18" fmla="val 135"/>
                  <a:gd name="f19" fmla="val 67"/>
                  <a:gd name="f20" fmla="val 387"/>
                  <a:gd name="f21" fmla="val 521"/>
                  <a:gd name="f22" fmla="val 589"/>
                  <a:gd name="f23" fmla="val 656"/>
                  <a:gd name="f24" fmla="val 471"/>
                  <a:gd name="f25" fmla="val 740"/>
                  <a:gd name="f26" fmla="val 1277"/>
                  <a:gd name="f27" fmla="val 1614"/>
                  <a:gd name="f28" fmla="val 1950"/>
                  <a:gd name="f29" fmla="val 723"/>
                  <a:gd name="f30" fmla="val 2151"/>
                  <a:gd name="f31" fmla="val 992"/>
                  <a:gd name="f32" fmla="val 2183"/>
                  <a:gd name="f33" fmla="val 1023"/>
                  <a:gd name="f34" fmla="val 2221"/>
                  <a:gd name="f35" fmla="val 1036"/>
                  <a:gd name="f36" fmla="val 2260"/>
                  <a:gd name="f37" fmla="val 2389"/>
                  <a:gd name="f38" fmla="val 893"/>
                  <a:gd name="f39" fmla="val 2420"/>
                  <a:gd name="f40" fmla="val 790"/>
                  <a:gd name="f41" fmla="val 2219"/>
                  <a:gd name="f42" fmla="val 1815"/>
                  <a:gd name="f43" fmla="val 1345"/>
                  <a:gd name="f44" fmla="val 1244"/>
                  <a:gd name="f45" fmla="val 1126"/>
                  <a:gd name="f46" fmla="*/ f0 1 2524"/>
                  <a:gd name="f47" fmla="*/ f1 1 1037"/>
                  <a:gd name="f48" fmla="val f2"/>
                  <a:gd name="f49" fmla="val f3"/>
                  <a:gd name="f50" fmla="val f4"/>
                  <a:gd name="f51" fmla="+- f50 0 f48"/>
                  <a:gd name="f52" fmla="+- f49 0 f48"/>
                  <a:gd name="f53" fmla="*/ f52 1 2524"/>
                  <a:gd name="f54" fmla="*/ f51 1 1037"/>
                  <a:gd name="f55" fmla="*/ f48 1 f53"/>
                  <a:gd name="f56" fmla="*/ f49 1 f53"/>
                  <a:gd name="f57" fmla="*/ f48 1 f54"/>
                  <a:gd name="f58" fmla="*/ f50 1 f54"/>
                  <a:gd name="f59" fmla="*/ f55 f46 1"/>
                  <a:gd name="f60" fmla="*/ f56 f46 1"/>
                  <a:gd name="f61" fmla="*/ f58 f47 1"/>
                  <a:gd name="f62" fmla="*/ f57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9" t="f62" r="f60" b="f61"/>
                <a:pathLst>
                  <a:path w="2524" h="1037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0"/>
                      <a:pt x="f12" y="f13"/>
                      <a:pt x="f14" y="f15"/>
                    </a:cubicBezTo>
                    <a:cubicBezTo>
                      <a:pt x="f14" y="f15"/>
                      <a:pt x="f16" y="f17"/>
                      <a:pt x="f18" y="f17"/>
                    </a:cubicBezTo>
                    <a:lnTo>
                      <a:pt x="f19" y="f20"/>
                    </a:lnTo>
                    <a:cubicBezTo>
                      <a:pt x="f2" y="f21"/>
                      <a:pt x="f19" y="f22"/>
                      <a:pt x="f16" y="f23"/>
                    </a:cubicBezTo>
                    <a:lnTo>
                      <a:pt x="f24" y="f23"/>
                    </a:lnTo>
                    <a:lnTo>
                      <a:pt x="f25" y="f21"/>
                    </a:lnTo>
                    <a:lnTo>
                      <a:pt x="f26" y="f21"/>
                    </a:lnTo>
                    <a:cubicBezTo>
                      <a:pt x="f27" y="f22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5"/>
                    </a:cubicBezTo>
                    <a:cubicBezTo>
                      <a:pt x="f37" y="f35"/>
                      <a:pt x="f3" y="f38"/>
                      <a:pt x="f39" y="f40"/>
                    </a:cubicBezTo>
                    <a:lnTo>
                      <a:pt x="f39" y="f29"/>
                    </a:lnTo>
                    <a:cubicBezTo>
                      <a:pt x="f41" y="f20"/>
                      <a:pt x="f42" y="f13"/>
                      <a:pt x="f43" y="f10"/>
                    </a:cubicBezTo>
                    <a:cubicBezTo>
                      <a:pt x="f44" y="f8"/>
                      <a:pt x="f45" y="f2"/>
                      <a:pt x="f5" y="f2"/>
                    </a:cubicBezTo>
                    <a:close/>
                  </a:path>
                </a:pathLst>
              </a:custGeom>
              <a:solidFill>
                <a:srgbClr val="04041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6" name="Google Shape;3350;p99">
                <a:extLst>
                  <a:ext uri="{FF2B5EF4-FFF2-40B4-BE49-F238E27FC236}">
                    <a16:creationId xmlns:a16="http://schemas.microsoft.com/office/drawing/2014/main" id="{0A9414E7-EEE5-00B5-DD5F-469E183E04C8}"/>
                  </a:ext>
                </a:extLst>
              </p:cNvPr>
              <p:cNvSpPr/>
              <p:nvPr/>
            </p:nvSpPr>
            <p:spPr>
              <a:xfrm>
                <a:off x="7072024" y="4113583"/>
                <a:ext cx="27907" cy="4547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961"/>
                  <a:gd name="f4" fmla="val 4824"/>
                  <a:gd name="f5" fmla="val 1893"/>
                  <a:gd name="f6" fmla="val 1767"/>
                  <a:gd name="f7" fmla="val 1649"/>
                  <a:gd name="f8" fmla="val 17"/>
                  <a:gd name="f9" fmla="val 1548"/>
                  <a:gd name="f10" fmla="val 50"/>
                  <a:gd name="f11" fmla="val 1011"/>
                  <a:gd name="f12" fmla="val 185"/>
                  <a:gd name="f13" fmla="val 540"/>
                  <a:gd name="f14" fmla="val 656"/>
                  <a:gd name="f15" fmla="val 406"/>
                  <a:gd name="f16" fmla="val 1261"/>
                  <a:gd name="f17" fmla="val 2419"/>
                  <a:gd name="f18" fmla="val 243"/>
                  <a:gd name="f19" fmla="val 1565"/>
                  <a:gd name="f20" fmla="val 1777"/>
                  <a:gd name="f21" fmla="val 2018"/>
                  <a:gd name="f22" fmla="val 4762"/>
                  <a:gd name="f23" fmla="val 2288"/>
                  <a:gd name="f24" fmla="val 4622"/>
                  <a:gd name="f25" fmla="val 2960"/>
                  <a:gd name="f26" fmla="val 521"/>
                  <a:gd name="f27" fmla="val 2557"/>
                  <a:gd name="f28" fmla="val 2154"/>
                  <a:gd name="f29" fmla="val 2019"/>
                  <a:gd name="f30" fmla="*/ f0 1 2961"/>
                  <a:gd name="f31" fmla="*/ f1 1 4824"/>
                  <a:gd name="f32" fmla="val f2"/>
                  <a:gd name="f33" fmla="val f3"/>
                  <a:gd name="f34" fmla="val f4"/>
                  <a:gd name="f35" fmla="+- f34 0 f32"/>
                  <a:gd name="f36" fmla="+- f33 0 f32"/>
                  <a:gd name="f37" fmla="*/ f36 1 2961"/>
                  <a:gd name="f38" fmla="*/ f35 1 4824"/>
                  <a:gd name="f39" fmla="*/ f32 1 f37"/>
                  <a:gd name="f40" fmla="*/ f33 1 f37"/>
                  <a:gd name="f41" fmla="*/ f32 1 f38"/>
                  <a:gd name="f42" fmla="*/ f34 1 f38"/>
                  <a:gd name="f43" fmla="*/ f39 f30 1"/>
                  <a:gd name="f44" fmla="*/ f40 f30 1"/>
                  <a:gd name="f45" fmla="*/ f42 f31 1"/>
                  <a:gd name="f46" fmla="*/ f41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3" t="f46" r="f44" b="f45"/>
                <a:pathLst>
                  <a:path w="2961" h="4824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2" y="f17"/>
                      <a:pt x="f18" y="f4"/>
                      <a:pt x="f19" y="f4"/>
                    </a:cubicBezTo>
                    <a:cubicBezTo>
                      <a:pt x="f20" y="f4"/>
                      <a:pt x="f21" y="f22"/>
                      <a:pt x="f23" y="f24"/>
                    </a:cubicBezTo>
                    <a:lnTo>
                      <a:pt x="f25" y="f26"/>
                    </a:lnTo>
                    <a:cubicBezTo>
                      <a:pt x="f25" y="f12"/>
                      <a:pt x="f27" y="f10"/>
                      <a:pt x="f23" y="f10"/>
                    </a:cubicBezTo>
                    <a:cubicBezTo>
                      <a:pt x="f28" y="f8"/>
                      <a:pt x="f29" y="f2"/>
                      <a:pt x="f5" y="f2"/>
                    </a:cubicBez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7" name="Google Shape;3351;p99">
                <a:extLst>
                  <a:ext uri="{FF2B5EF4-FFF2-40B4-BE49-F238E27FC236}">
                    <a16:creationId xmlns:a16="http://schemas.microsoft.com/office/drawing/2014/main" id="{F06C67DF-0E8F-4991-F5A8-737DC3275575}"/>
                  </a:ext>
                </a:extLst>
              </p:cNvPr>
              <p:cNvSpPr/>
              <p:nvPr/>
            </p:nvSpPr>
            <p:spPr>
              <a:xfrm>
                <a:off x="7085356" y="4061591"/>
                <a:ext cx="169191" cy="16512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950"/>
                  <a:gd name="f4" fmla="val 17519"/>
                  <a:gd name="f5" fmla="val 8486"/>
                  <a:gd name="f6" fmla="val 6160"/>
                  <a:gd name="f7" fmla="val 3857"/>
                  <a:gd name="f8" fmla="val 833"/>
                  <a:gd name="f9" fmla="val 2353"/>
                  <a:gd name="f10" fmla="val 2676"/>
                  <a:gd name="f11" fmla="val 2151"/>
                  <a:gd name="f12" fmla="val 2945"/>
                  <a:gd name="f13" fmla="val 1950"/>
                  <a:gd name="f14" fmla="val 3146"/>
                  <a:gd name="f15" fmla="val 1748"/>
                  <a:gd name="f16" fmla="val 3415"/>
                  <a:gd name="f17" fmla="val 1076"/>
                  <a:gd name="f18" fmla="val 4692"/>
                  <a:gd name="f19" fmla="val 672"/>
                  <a:gd name="f20" fmla="val 6104"/>
                  <a:gd name="f21" fmla="val 538"/>
                  <a:gd name="f22" fmla="val 7516"/>
                  <a:gd name="f23" fmla="val 7718"/>
                  <a:gd name="f24" fmla="val 471"/>
                  <a:gd name="f25" fmla="val 7852"/>
                  <a:gd name="f26" fmla="val 7987"/>
                  <a:gd name="f27" fmla="val 134"/>
                  <a:gd name="f28" fmla="val 9264"/>
                  <a:gd name="f29" fmla="val 10541"/>
                  <a:gd name="f30" fmla="val 11819"/>
                  <a:gd name="f31" fmla="val 605"/>
                  <a:gd name="f32" fmla="val 13768"/>
                  <a:gd name="f33" fmla="val 1815"/>
                  <a:gd name="f34" fmla="val 15449"/>
                  <a:gd name="f35" fmla="val 3563"/>
                  <a:gd name="f36" fmla="val 16457"/>
                  <a:gd name="f37" fmla="val 4659"/>
                  <a:gd name="f38" fmla="val 17188"/>
                  <a:gd name="f39" fmla="val 6112"/>
                  <a:gd name="f40" fmla="val 7594"/>
                  <a:gd name="f41" fmla="val 9385"/>
                  <a:gd name="f42" fmla="val 11216"/>
                  <a:gd name="f43" fmla="val 17035"/>
                  <a:gd name="f44" fmla="val 12504"/>
                  <a:gd name="f45" fmla="val 16188"/>
                  <a:gd name="f46" fmla="val 13916"/>
                  <a:gd name="f47" fmla="val 15180"/>
                  <a:gd name="f48" fmla="val 15059"/>
                  <a:gd name="f49" fmla="val 13970"/>
                  <a:gd name="f50" fmla="val 15933"/>
                  <a:gd name="f51" fmla="val 12558"/>
                  <a:gd name="f52" fmla="val 17412"/>
                  <a:gd name="f53" fmla="val 10340"/>
                  <a:gd name="f54" fmla="val 4155"/>
                  <a:gd name="f55" fmla="val 13647"/>
                  <a:gd name="f56" fmla="val 1466"/>
                  <a:gd name="f57" fmla="val 12166"/>
                  <a:gd name="f58" fmla="val 517"/>
                  <a:gd name="f59" fmla="val 10319"/>
                  <a:gd name="f60" fmla="*/ f0 1 17950"/>
                  <a:gd name="f61" fmla="*/ f1 1 17519"/>
                  <a:gd name="f62" fmla="val f2"/>
                  <a:gd name="f63" fmla="val f3"/>
                  <a:gd name="f64" fmla="val f4"/>
                  <a:gd name="f65" fmla="+- f64 0 f62"/>
                  <a:gd name="f66" fmla="+- f63 0 f62"/>
                  <a:gd name="f67" fmla="*/ f66 1 17950"/>
                  <a:gd name="f68" fmla="*/ f65 1 17519"/>
                  <a:gd name="f69" fmla="*/ f62 1 f67"/>
                  <a:gd name="f70" fmla="*/ f63 1 f67"/>
                  <a:gd name="f71" fmla="*/ f62 1 f68"/>
                  <a:gd name="f72" fmla="*/ f64 1 f68"/>
                  <a:gd name="f73" fmla="*/ f69 f60 1"/>
                  <a:gd name="f74" fmla="*/ f70 f60 1"/>
                  <a:gd name="f75" fmla="*/ f72 f61 1"/>
                  <a:gd name="f76" fmla="*/ f71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3" t="f76" r="f74" b="f75"/>
                <a:pathLst>
                  <a:path w="17950" h="1751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1" y="f23"/>
                      <a:pt x="f24" y="f25"/>
                      <a:pt x="f24" y="f26"/>
                    </a:cubicBezTo>
                    <a:cubicBezTo>
                      <a:pt x="f27" y="f28"/>
                      <a:pt x="f2" y="f29"/>
                      <a:pt x="f27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"/>
                      <a:pt x="f40" y="f4"/>
                    </a:cubicBezTo>
                    <a:cubicBezTo>
                      <a:pt x="f41" y="f4"/>
                      <a:pt x="f42" y="f43"/>
                      <a:pt x="f44" y="f45"/>
                    </a:cubicBezTo>
                    <a:cubicBezTo>
                      <a:pt x="f46" y="f47"/>
                      <a:pt x="f48" y="f49"/>
                      <a:pt x="f50" y="f51"/>
                    </a:cubicBezTo>
                    <a:cubicBezTo>
                      <a:pt x="f52" y="f53"/>
                      <a:pt x="f3" y="f54"/>
                      <a:pt x="f55" y="f56"/>
                    </a:cubicBezTo>
                    <a:cubicBezTo>
                      <a:pt x="f57" y="f58"/>
                      <a:pt x="f59" y="f2"/>
                      <a:pt x="f5" y="f2"/>
                    </a:cubicBez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8" name="Google Shape;3352;p99">
                <a:extLst>
                  <a:ext uri="{FF2B5EF4-FFF2-40B4-BE49-F238E27FC236}">
                    <a16:creationId xmlns:a16="http://schemas.microsoft.com/office/drawing/2014/main" id="{D4E7FB86-4463-61E5-1AEC-C2D3643E0E61}"/>
                  </a:ext>
                </a:extLst>
              </p:cNvPr>
              <p:cNvSpPr/>
              <p:nvPr/>
            </p:nvSpPr>
            <p:spPr>
              <a:xfrm>
                <a:off x="7120204" y="4179320"/>
                <a:ext cx="38660" cy="2155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102"/>
                  <a:gd name="f4" fmla="val 2287"/>
                  <a:gd name="f5" fmla="val 807"/>
                  <a:gd name="f6" fmla="val 1"/>
                  <a:gd name="f7" fmla="val 1346"/>
                  <a:gd name="f8" fmla="val 538"/>
                  <a:gd name="f9" fmla="val 1883"/>
                  <a:gd name="f10" fmla="val 1278"/>
                  <a:gd name="f11" fmla="val 1547"/>
                  <a:gd name="f12" fmla="val 1748"/>
                  <a:gd name="f13" fmla="val 1413"/>
                  <a:gd name="f14" fmla="val 1977"/>
                  <a:gd name="f15" fmla="val 1350"/>
                  <a:gd name="f16" fmla="val 2206"/>
                  <a:gd name="f17" fmla="val 1320"/>
                  <a:gd name="f18" fmla="val 2431"/>
                  <a:gd name="f19" fmla="val 2933"/>
                  <a:gd name="f20" fmla="val 3415"/>
                  <a:gd name="f21" fmla="val 1470"/>
                  <a:gd name="f22" fmla="val 3833"/>
                  <a:gd name="f23" fmla="val 1749"/>
                  <a:gd name="f24" fmla="val 3967"/>
                  <a:gd name="f25" fmla="val 4034"/>
                  <a:gd name="f26" fmla="val 4101"/>
                  <a:gd name="f27" fmla="val 1144"/>
                  <a:gd name="f28" fmla="*/ f0 1 4102"/>
                  <a:gd name="f29" fmla="*/ f1 1 2287"/>
                  <a:gd name="f30" fmla="val f2"/>
                  <a:gd name="f31" fmla="val f3"/>
                  <a:gd name="f32" fmla="val f4"/>
                  <a:gd name="f33" fmla="+- f32 0 f30"/>
                  <a:gd name="f34" fmla="+- f31 0 f30"/>
                  <a:gd name="f35" fmla="*/ f34 1 4102"/>
                  <a:gd name="f36" fmla="*/ f33 1 2287"/>
                  <a:gd name="f37" fmla="*/ f30 1 f35"/>
                  <a:gd name="f38" fmla="*/ f31 1 f35"/>
                  <a:gd name="f39" fmla="*/ f30 1 f36"/>
                  <a:gd name="f40" fmla="*/ f32 1 f36"/>
                  <a:gd name="f41" fmla="*/ f37 f28 1"/>
                  <a:gd name="f42" fmla="*/ f38 f28 1"/>
                  <a:gd name="f43" fmla="*/ f40 f29 1"/>
                  <a:gd name="f44" fmla="*/ f3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1" t="f44" r="f42" b="f43"/>
                <a:pathLst>
                  <a:path w="4102" h="2287">
                    <a:moveTo>
                      <a:pt x="f5" y="f6"/>
                    </a:moveTo>
                    <a:cubicBezTo>
                      <a:pt x="f5" y="f6"/>
                      <a:pt x="f6" y="f7"/>
                      <a:pt x="f8" y="f4"/>
                    </a:cubicBezTo>
                    <a:cubicBezTo>
                      <a:pt x="f5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7"/>
                    </a:cubicBezTo>
                    <a:cubicBezTo>
                      <a:pt x="f19" y="f17"/>
                      <a:pt x="f20" y="f21"/>
                      <a:pt x="f22" y="f23"/>
                    </a:cubicBezTo>
                    <a:cubicBezTo>
                      <a:pt x="f24" y="f11"/>
                      <a:pt x="f25" y="f7"/>
                      <a:pt x="f26" y="f27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91362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9" name="Google Shape;3353;p99">
                <a:extLst>
                  <a:ext uri="{FF2B5EF4-FFF2-40B4-BE49-F238E27FC236}">
                    <a16:creationId xmlns:a16="http://schemas.microsoft.com/office/drawing/2014/main" id="{83414251-5D44-4B8F-2045-47112D208D9C}"/>
                  </a:ext>
                </a:extLst>
              </p:cNvPr>
              <p:cNvSpPr/>
              <p:nvPr/>
            </p:nvSpPr>
            <p:spPr>
              <a:xfrm>
                <a:off x="7125269" y="4191765"/>
                <a:ext cx="31053" cy="1669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295"/>
                  <a:gd name="f4" fmla="val 1771"/>
                  <a:gd name="f5" fmla="val 1893"/>
                  <a:gd name="f6" fmla="val 1668"/>
                  <a:gd name="f7" fmla="val 1439"/>
                  <a:gd name="f8" fmla="val 30"/>
                  <a:gd name="f9" fmla="val 1210"/>
                  <a:gd name="f10" fmla="val 93"/>
                  <a:gd name="f11" fmla="val 740"/>
                  <a:gd name="f12" fmla="val 227"/>
                  <a:gd name="f13" fmla="val 269"/>
                  <a:gd name="f14" fmla="val 496"/>
                  <a:gd name="f15" fmla="val 967"/>
                  <a:gd name="f16" fmla="val 202"/>
                  <a:gd name="f17" fmla="val 1303"/>
                  <a:gd name="f18" fmla="val 605"/>
                  <a:gd name="f19" fmla="val 1572"/>
                  <a:gd name="f20" fmla="val 1009"/>
                  <a:gd name="f21" fmla="val 1706"/>
                  <a:gd name="f22" fmla="val 1172"/>
                  <a:gd name="f23" fmla="val 1750"/>
                  <a:gd name="f24" fmla="val 1335"/>
                  <a:gd name="f25" fmla="val 1770"/>
                  <a:gd name="f26" fmla="val 1495"/>
                  <a:gd name="f27" fmla="val 2324"/>
                  <a:gd name="f28" fmla="val 3069"/>
                  <a:gd name="f29" fmla="val 1218"/>
                  <a:gd name="f30" fmla="val 429"/>
                  <a:gd name="f31" fmla="val 2877"/>
                  <a:gd name="f32" fmla="val 150"/>
                  <a:gd name="f33" fmla="val 2395"/>
                  <a:gd name="f34" fmla="*/ f0 1 3295"/>
                  <a:gd name="f35" fmla="*/ f1 1 1771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3295"/>
                  <a:gd name="f42" fmla="*/ f39 1 1771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3295" h="1771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2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5"/>
                    </a:cubicBezTo>
                    <a:cubicBezTo>
                      <a:pt x="f27" y="f25"/>
                      <a:pt x="f28" y="f29"/>
                      <a:pt x="f3" y="f30"/>
                    </a:cubicBezTo>
                    <a:cubicBezTo>
                      <a:pt x="f31" y="f32"/>
                      <a:pt x="f33" y="f2"/>
                      <a:pt x="f5" y="f2"/>
                    </a:cubicBezTo>
                    <a:close/>
                  </a:path>
                </a:pathLst>
              </a:custGeom>
              <a:solidFill>
                <a:srgbClr val="ED724C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0" name="Google Shape;3354;p99">
                <a:extLst>
                  <a:ext uri="{FF2B5EF4-FFF2-40B4-BE49-F238E27FC236}">
                    <a16:creationId xmlns:a16="http://schemas.microsoft.com/office/drawing/2014/main" id="{1AA91CBC-3987-94EB-F11E-512D0013533F}"/>
                  </a:ext>
                </a:extLst>
              </p:cNvPr>
              <p:cNvSpPr/>
              <p:nvPr/>
            </p:nvSpPr>
            <p:spPr>
              <a:xfrm>
                <a:off x="7160117" y="4179923"/>
                <a:ext cx="41833" cy="3873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438"/>
                  <a:gd name="f4" fmla="val 4109"/>
                  <a:gd name="f5" fmla="val 2221"/>
                  <a:gd name="f6" fmla="val 1134"/>
                  <a:gd name="f7" fmla="val 197"/>
                  <a:gd name="f8" fmla="val 791"/>
                  <a:gd name="f9" fmla="val 68"/>
                  <a:gd name="f10" fmla="val 1954"/>
                  <a:gd name="f11" fmla="val 1"/>
                  <a:gd name="f12" fmla="val 3097"/>
                  <a:gd name="f13" fmla="val 875"/>
                  <a:gd name="f14" fmla="val 4105"/>
                  <a:gd name="f15" fmla="val 2085"/>
                  <a:gd name="f16" fmla="val 2129"/>
                  <a:gd name="f17" fmla="val 4108"/>
                  <a:gd name="f18" fmla="val 2174"/>
                  <a:gd name="f19" fmla="val 2218"/>
                  <a:gd name="f20" fmla="val 3305"/>
                  <a:gd name="f21" fmla="val 4241"/>
                  <a:gd name="f22" fmla="val 3319"/>
                  <a:gd name="f23" fmla="val 4371"/>
                  <a:gd name="f24" fmla="val 2155"/>
                  <a:gd name="f25" fmla="val 1013"/>
                  <a:gd name="f26" fmla="val 3564"/>
                  <a:gd name="f27" fmla="val 4"/>
                  <a:gd name="f28" fmla="val 2354"/>
                  <a:gd name="f29" fmla="val 2309"/>
                  <a:gd name="f30" fmla="val 2"/>
                  <a:gd name="f31" fmla="val 2265"/>
                  <a:gd name="f32" fmla="*/ f0 1 4438"/>
                  <a:gd name="f33" fmla="*/ f1 1 4109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4438"/>
                  <a:gd name="f40" fmla="*/ f37 1 4109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4438" h="410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4"/>
                    </a:cubicBezTo>
                    <a:cubicBezTo>
                      <a:pt x="f16" y="f17"/>
                      <a:pt x="f18" y="f4"/>
                      <a:pt x="f19" y="f4"/>
                    </a:cubicBezTo>
                    <a:cubicBezTo>
                      <a:pt x="f20" y="f4"/>
                      <a:pt x="f21" y="f22"/>
                      <a:pt x="f23" y="f24"/>
                    </a:cubicBezTo>
                    <a:cubicBezTo>
                      <a:pt x="f3" y="f25"/>
                      <a:pt x="f26" y="f27"/>
                      <a:pt x="f28" y="f27"/>
                    </a:cubicBezTo>
                    <a:cubicBezTo>
                      <a:pt x="f29" y="f30"/>
                      <a:pt x="f31" y="f2"/>
                      <a:pt x="f5" y="f2"/>
                    </a:cubicBezTo>
                    <a:close/>
                  </a:path>
                </a:pathLst>
              </a:custGeom>
              <a:solidFill>
                <a:srgbClr val="EA825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1" name="Google Shape;3355;p99">
                <a:extLst>
                  <a:ext uri="{FF2B5EF4-FFF2-40B4-BE49-F238E27FC236}">
                    <a16:creationId xmlns:a16="http://schemas.microsoft.com/office/drawing/2014/main" id="{8B817764-3913-9726-1211-30E3B5F2963A}"/>
                  </a:ext>
                </a:extLst>
              </p:cNvPr>
              <p:cNvSpPr/>
              <p:nvPr/>
            </p:nvSpPr>
            <p:spPr>
              <a:xfrm>
                <a:off x="7089151" y="4153305"/>
                <a:ext cx="36127" cy="343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33"/>
                  <a:gd name="f4" fmla="val 3640"/>
                  <a:gd name="f5" fmla="val 1957"/>
                  <a:gd name="f6" fmla="val 998"/>
                  <a:gd name="f7" fmla="val 132"/>
                  <a:gd name="f8" fmla="val 719"/>
                  <a:gd name="f9" fmla="val 68"/>
                  <a:gd name="f10" fmla="val 1685"/>
                  <a:gd name="f11" fmla="val 2694"/>
                  <a:gd name="f12" fmla="val 740"/>
                  <a:gd name="f13" fmla="val 3568"/>
                  <a:gd name="f14" fmla="val 1748"/>
                  <a:gd name="f15" fmla="val 3635"/>
                  <a:gd name="f16" fmla="val 1791"/>
                  <a:gd name="f17" fmla="val 3638"/>
                  <a:gd name="f18" fmla="val 1833"/>
                  <a:gd name="f19" fmla="val 3639"/>
                  <a:gd name="f20" fmla="val 1876"/>
                  <a:gd name="f21" fmla="val 2835"/>
                  <a:gd name="f22" fmla="val 3701"/>
                  <a:gd name="f23" fmla="val 2920"/>
                  <a:gd name="f24" fmla="val 3765"/>
                  <a:gd name="f25" fmla="val 1954"/>
                  <a:gd name="f26" fmla="val 3832"/>
                  <a:gd name="f27" fmla="val 946"/>
                  <a:gd name="f28" fmla="val 3093"/>
                  <a:gd name="f29" fmla="val 72"/>
                  <a:gd name="f30" fmla="val 2084"/>
                  <a:gd name="f31" fmla="val 5"/>
                  <a:gd name="f32" fmla="val 2042"/>
                  <a:gd name="f33" fmla="val 2"/>
                  <a:gd name="f34" fmla="val 1999"/>
                  <a:gd name="f35" fmla="*/ f0 1 3833"/>
                  <a:gd name="f36" fmla="*/ f1 1 3640"/>
                  <a:gd name="f37" fmla="val f2"/>
                  <a:gd name="f38" fmla="val f3"/>
                  <a:gd name="f39" fmla="val f4"/>
                  <a:gd name="f40" fmla="+- f39 0 f37"/>
                  <a:gd name="f41" fmla="+- f38 0 f37"/>
                  <a:gd name="f42" fmla="*/ f41 1 3833"/>
                  <a:gd name="f43" fmla="*/ f40 1 3640"/>
                  <a:gd name="f44" fmla="*/ f37 1 f42"/>
                  <a:gd name="f45" fmla="*/ f38 1 f42"/>
                  <a:gd name="f46" fmla="*/ f37 1 f43"/>
                  <a:gd name="f47" fmla="*/ f39 1 f43"/>
                  <a:gd name="f48" fmla="*/ f44 f35 1"/>
                  <a:gd name="f49" fmla="*/ f45 f35 1"/>
                  <a:gd name="f50" fmla="*/ f47 f36 1"/>
                  <a:gd name="f51" fmla="*/ f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8" t="f51" r="f49" b="f50"/>
                <a:pathLst>
                  <a:path w="3833" h="3640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2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19"/>
                    </a:cubicBezTo>
                    <a:cubicBezTo>
                      <a:pt x="f21" y="f19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2"/>
                      <a:pt x="f5" y="f2"/>
                    </a:cubicBezTo>
                    <a:close/>
                  </a:path>
                </a:pathLst>
              </a:custGeom>
              <a:solidFill>
                <a:srgbClr val="EA825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2" name="Google Shape;3356;p99">
                <a:extLst>
                  <a:ext uri="{FF2B5EF4-FFF2-40B4-BE49-F238E27FC236}">
                    <a16:creationId xmlns:a16="http://schemas.microsoft.com/office/drawing/2014/main" id="{34485861-7026-D6E7-9418-C334EB5EE2E9}"/>
                  </a:ext>
                </a:extLst>
              </p:cNvPr>
              <p:cNvSpPr/>
              <p:nvPr/>
            </p:nvSpPr>
            <p:spPr>
              <a:xfrm>
                <a:off x="7187997" y="4164653"/>
                <a:ext cx="13313" cy="1215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13"/>
                  <a:gd name="f4" fmla="val 1289"/>
                  <a:gd name="f5" fmla="val 637"/>
                  <a:gd name="f6" fmla="val 338"/>
                  <a:gd name="f7" fmla="val 68"/>
                  <a:gd name="f8" fmla="val 254"/>
                  <a:gd name="f9" fmla="val 616"/>
                  <a:gd name="f10" fmla="val 1"/>
                  <a:gd name="f11" fmla="val 952"/>
                  <a:gd name="f12" fmla="val 337"/>
                  <a:gd name="f13" fmla="val 1221"/>
                  <a:gd name="f14" fmla="val 673"/>
                  <a:gd name="f15" fmla="val 1288"/>
                  <a:gd name="f16" fmla="val 1009"/>
                  <a:gd name="f17" fmla="val 1345"/>
                  <a:gd name="f18" fmla="val 1019"/>
                  <a:gd name="f19" fmla="val 683"/>
                  <a:gd name="f20" fmla="val 280"/>
                  <a:gd name="f21" fmla="val 1144"/>
                  <a:gd name="f22" fmla="val 11"/>
                  <a:gd name="f23" fmla="val 740"/>
                  <a:gd name="f24" fmla="val 706"/>
                  <a:gd name="f25" fmla="val 4"/>
                  <a:gd name="f26" fmla="val 671"/>
                  <a:gd name="f27" fmla="*/ f0 1 1413"/>
                  <a:gd name="f28" fmla="*/ f1 1 1289"/>
                  <a:gd name="f29" fmla="val f2"/>
                  <a:gd name="f30" fmla="val f3"/>
                  <a:gd name="f31" fmla="val f4"/>
                  <a:gd name="f32" fmla="+- f31 0 f29"/>
                  <a:gd name="f33" fmla="+- f30 0 f29"/>
                  <a:gd name="f34" fmla="*/ f33 1 1413"/>
                  <a:gd name="f35" fmla="*/ f32 1 1289"/>
                  <a:gd name="f36" fmla="*/ f29 1 f34"/>
                  <a:gd name="f37" fmla="*/ f30 1 f34"/>
                  <a:gd name="f38" fmla="*/ f29 1 f35"/>
                  <a:gd name="f39" fmla="*/ f31 1 f35"/>
                  <a:gd name="f40" fmla="*/ f36 f27 1"/>
                  <a:gd name="f41" fmla="*/ f37 f27 1"/>
                  <a:gd name="f42" fmla="*/ f39 f28 1"/>
                  <a:gd name="f43" fmla="*/ f3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0" t="f43" r="f41" b="f42"/>
                <a:pathLst>
                  <a:path w="1413" h="1289">
                    <a:moveTo>
                      <a:pt x="f5" y="f2"/>
                    </a:moveTo>
                    <a:cubicBezTo>
                      <a:pt x="f6" y="f2"/>
                      <a:pt x="f7" y="f8"/>
                      <a:pt x="f7" y="f9"/>
                    </a:cubicBez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5"/>
                      <a:pt x="f17" y="f18"/>
                      <a:pt x="f3" y="f19"/>
                    </a:cubicBezTo>
                    <a:cubicBezTo>
                      <a:pt x="f3" y="f20"/>
                      <a:pt x="f21" y="f22"/>
                      <a:pt x="f23" y="f22"/>
                    </a:cubicBezTo>
                    <a:cubicBezTo>
                      <a:pt x="f24" y="f25"/>
                      <a:pt x="f26" y="f2"/>
                      <a:pt x="f5" y="f2"/>
                    </a:cubicBezTo>
                    <a:close/>
                  </a:path>
                </a:pathLst>
              </a:custGeom>
              <a:solidFill>
                <a:srgbClr val="6B332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3" name="Google Shape;3357;p99">
                <a:extLst>
                  <a:ext uri="{FF2B5EF4-FFF2-40B4-BE49-F238E27FC236}">
                    <a16:creationId xmlns:a16="http://schemas.microsoft.com/office/drawing/2014/main" id="{08B1A7F3-A9D7-17CE-2E66-DC09EC76A301}"/>
                  </a:ext>
                </a:extLst>
              </p:cNvPr>
              <p:cNvSpPr/>
              <p:nvPr/>
            </p:nvSpPr>
            <p:spPr>
              <a:xfrm>
                <a:off x="7104357" y="4134871"/>
                <a:ext cx="12682" cy="1215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46"/>
                  <a:gd name="f4" fmla="val 1289"/>
                  <a:gd name="f5" fmla="val 569"/>
                  <a:gd name="f6" fmla="val 1"/>
                  <a:gd name="f7" fmla="val 271"/>
                  <a:gd name="f8" fmla="val 254"/>
                  <a:gd name="f9" fmla="val 616"/>
                  <a:gd name="f10" fmla="val 952"/>
                  <a:gd name="f11" fmla="val 270"/>
                  <a:gd name="f12" fmla="val 1288"/>
                  <a:gd name="f13" fmla="val 606"/>
                  <a:gd name="f14" fmla="val 1009"/>
                  <a:gd name="f15" fmla="val 1278"/>
                  <a:gd name="f16" fmla="val 1019"/>
                  <a:gd name="f17" fmla="val 1345"/>
                  <a:gd name="f18" fmla="val 683"/>
                  <a:gd name="f19" fmla="val 280"/>
                  <a:gd name="f20" fmla="val 1076"/>
                  <a:gd name="f21" fmla="val 11"/>
                  <a:gd name="f22" fmla="val 673"/>
                  <a:gd name="f23" fmla="val 638"/>
                  <a:gd name="f24" fmla="val 4"/>
                  <a:gd name="f25" fmla="val 604"/>
                  <a:gd name="f26" fmla="*/ f0 1 1346"/>
                  <a:gd name="f27" fmla="*/ f1 1 1289"/>
                  <a:gd name="f28" fmla="val f2"/>
                  <a:gd name="f29" fmla="val f3"/>
                  <a:gd name="f30" fmla="val f4"/>
                  <a:gd name="f31" fmla="+- f30 0 f28"/>
                  <a:gd name="f32" fmla="+- f29 0 f28"/>
                  <a:gd name="f33" fmla="*/ f32 1 1346"/>
                  <a:gd name="f34" fmla="*/ f31 1 1289"/>
                  <a:gd name="f35" fmla="*/ f28 1 f33"/>
                  <a:gd name="f36" fmla="*/ f29 1 f33"/>
                  <a:gd name="f37" fmla="*/ f28 1 f34"/>
                  <a:gd name="f38" fmla="*/ f30 1 f34"/>
                  <a:gd name="f39" fmla="*/ f35 f26 1"/>
                  <a:gd name="f40" fmla="*/ f36 f26 1"/>
                  <a:gd name="f41" fmla="*/ f38 f27 1"/>
                  <a:gd name="f42" fmla="*/ f3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9" t="f42" r="f40" b="f41"/>
                <a:pathLst>
                  <a:path w="1346" h="1289">
                    <a:moveTo>
                      <a:pt x="f5" y="f6"/>
                    </a:moveTo>
                    <a:cubicBezTo>
                      <a:pt x="f7" y="f6"/>
                      <a:pt x="f6" y="f8"/>
                      <a:pt x="f6" y="f9"/>
                    </a:cubicBezTo>
                    <a:cubicBezTo>
                      <a:pt x="f6" y="f10"/>
                      <a:pt x="f11" y="f12"/>
                      <a:pt x="f13" y="f12"/>
                    </a:cubicBezTo>
                    <a:cubicBezTo>
                      <a:pt x="f14" y="f12"/>
                      <a:pt x="f15" y="f16"/>
                      <a:pt x="f17" y="f18"/>
                    </a:cubicBezTo>
                    <a:cubicBezTo>
                      <a:pt x="f17" y="f19"/>
                      <a:pt x="f20" y="f21"/>
                      <a:pt x="f22" y="f21"/>
                    </a:cubicBezTo>
                    <a:cubicBezTo>
                      <a:pt x="f23" y="f24"/>
                      <a:pt x="f25" y="f6"/>
                      <a:pt x="f5" y="f6"/>
                    </a:cubicBezTo>
                    <a:close/>
                  </a:path>
                </a:pathLst>
              </a:custGeom>
              <a:solidFill>
                <a:srgbClr val="6B332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4" name="Google Shape;3358;p99">
                <a:extLst>
                  <a:ext uri="{FF2B5EF4-FFF2-40B4-BE49-F238E27FC236}">
                    <a16:creationId xmlns:a16="http://schemas.microsoft.com/office/drawing/2014/main" id="{ECA836C1-AD28-B652-9ABC-7E42396D35E5}"/>
                  </a:ext>
                </a:extLst>
              </p:cNvPr>
              <p:cNvSpPr/>
              <p:nvPr/>
            </p:nvSpPr>
            <p:spPr>
              <a:xfrm>
                <a:off x="7210172" y="4162568"/>
                <a:ext cx="47530" cy="448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43"/>
                  <a:gd name="f4" fmla="val 4758"/>
                  <a:gd name="f5" fmla="val 2882"/>
                  <a:gd name="f6" fmla="val 2339"/>
                  <a:gd name="f7" fmla="val 1816"/>
                  <a:gd name="f8" fmla="val 209"/>
                  <a:gd name="f9" fmla="val 1413"/>
                  <a:gd name="f10" fmla="val 568"/>
                  <a:gd name="f11" fmla="val 203"/>
                  <a:gd name="f12" fmla="val 3862"/>
                  <a:gd name="f13" fmla="val 1"/>
                  <a:gd name="f14" fmla="val 4131"/>
                  <a:gd name="f15" fmla="val 471"/>
                  <a:gd name="f16" fmla="val 4467"/>
                  <a:gd name="f17" fmla="val 673"/>
                  <a:gd name="f18" fmla="val 4602"/>
                  <a:gd name="f19" fmla="val 942"/>
                  <a:gd name="f20" fmla="val 4709"/>
                  <a:gd name="f21" fmla="val 1208"/>
                  <a:gd name="f22" fmla="val 4757"/>
                  <a:gd name="f23" fmla="val 1468"/>
                  <a:gd name="f24" fmla="val 2504"/>
                  <a:gd name="f25" fmla="val 3430"/>
                  <a:gd name="f26" fmla="val 3983"/>
                  <a:gd name="f27" fmla="val 3967"/>
                  <a:gd name="f28" fmla="val 3123"/>
                  <a:gd name="f29" fmla="val 4707"/>
                  <a:gd name="f30" fmla="val 2114"/>
                  <a:gd name="f31" fmla="val 770"/>
                  <a:gd name="f32" fmla="val 3698"/>
                  <a:gd name="f33" fmla="val 164"/>
                  <a:gd name="f34" fmla="val 52"/>
                  <a:gd name="f35" fmla="val 3153"/>
                  <a:gd name="f36" fmla="*/ f0 1 5043"/>
                  <a:gd name="f37" fmla="*/ f1 1 4758"/>
                  <a:gd name="f38" fmla="val f2"/>
                  <a:gd name="f39" fmla="val f3"/>
                  <a:gd name="f40" fmla="val f4"/>
                  <a:gd name="f41" fmla="+- f40 0 f38"/>
                  <a:gd name="f42" fmla="+- f39 0 f38"/>
                  <a:gd name="f43" fmla="*/ f42 1 5043"/>
                  <a:gd name="f44" fmla="*/ f41 1 4758"/>
                  <a:gd name="f45" fmla="*/ f38 1 f43"/>
                  <a:gd name="f46" fmla="*/ f39 1 f43"/>
                  <a:gd name="f47" fmla="*/ f38 1 f44"/>
                  <a:gd name="f48" fmla="*/ f40 1 f44"/>
                  <a:gd name="f49" fmla="*/ f45 f36 1"/>
                  <a:gd name="f50" fmla="*/ f46 f36 1"/>
                  <a:gd name="f51" fmla="*/ f48 f37 1"/>
                  <a:gd name="f52" fmla="*/ f4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" t="f52" r="f50" b="f51"/>
                <a:pathLst>
                  <a:path w="5043" h="475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11" y="f12"/>
                    </a:ln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2"/>
                    </a:cubicBezTo>
                    <a:cubicBezTo>
                      <a:pt x="f24" y="f22"/>
                      <a:pt x="f25" y="f26"/>
                      <a:pt x="f27" y="f28"/>
                    </a:cubicBezTo>
                    <a:cubicBezTo>
                      <a:pt x="f29" y="f30"/>
                      <a:pt x="f3" y="f31"/>
                      <a:pt x="f32" y="f33"/>
                    </a:cubicBezTo>
                    <a:cubicBezTo>
                      <a:pt x="f25" y="f34"/>
                      <a:pt x="f35" y="f2"/>
                      <a:pt x="f5" y="f2"/>
                    </a:cubicBez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5" name="Google Shape;3359;p99">
                <a:extLst>
                  <a:ext uri="{FF2B5EF4-FFF2-40B4-BE49-F238E27FC236}">
                    <a16:creationId xmlns:a16="http://schemas.microsoft.com/office/drawing/2014/main" id="{56C0FE13-9742-1D63-41D0-C4DE0779FA7E}"/>
                  </a:ext>
                </a:extLst>
              </p:cNvPr>
              <p:cNvSpPr/>
              <p:nvPr/>
            </p:nvSpPr>
            <p:spPr>
              <a:xfrm>
                <a:off x="7211443" y="4200863"/>
                <a:ext cx="16486" cy="951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49"/>
                  <a:gd name="f4" fmla="val 1010"/>
                  <a:gd name="f5" fmla="val 1"/>
                  <a:gd name="f6" fmla="val 135"/>
                  <a:gd name="f7" fmla="val 1009"/>
                  <a:gd name="f8" fmla="val 1748"/>
                  <a:gd name="f9" fmla="val 673"/>
                  <a:gd name="f10" fmla="*/ f0 1 1749"/>
                  <a:gd name="f11" fmla="*/ f1 1 1010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1749"/>
                  <a:gd name="f18" fmla="*/ f15 1 1010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1749" h="1010" fill="none">
                    <a:moveTo>
                      <a:pt x="f2" y="f5"/>
                    </a:moveTo>
                    <a:cubicBezTo>
                      <a:pt x="f2" y="f5"/>
                      <a:pt x="f6" y="f7"/>
                      <a:pt x="f8" y="f9"/>
                    </a:cubicBezTo>
                  </a:path>
                </a:pathLst>
              </a:custGeom>
              <a:noFill/>
              <a:ln w="10076" cap="flat">
                <a:solidFill>
                  <a:srgbClr val="D8866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6" name="Google Shape;3360;p99">
                <a:extLst>
                  <a:ext uri="{FF2B5EF4-FFF2-40B4-BE49-F238E27FC236}">
                    <a16:creationId xmlns:a16="http://schemas.microsoft.com/office/drawing/2014/main" id="{4337209B-259B-0A71-59A5-93D961DE90BC}"/>
                  </a:ext>
                </a:extLst>
              </p:cNvPr>
              <p:cNvSpPr/>
              <p:nvPr/>
            </p:nvSpPr>
            <p:spPr>
              <a:xfrm>
                <a:off x="7193063" y="4150809"/>
                <a:ext cx="16486" cy="1230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49"/>
                  <a:gd name="f4" fmla="val 1306"/>
                  <a:gd name="f5" fmla="val 68"/>
                  <a:gd name="f6" fmla="val 1"/>
                  <a:gd name="f7" fmla="val 135"/>
                  <a:gd name="f8" fmla="val 270"/>
                  <a:gd name="f9" fmla="val 471"/>
                  <a:gd name="f10" fmla="val 606"/>
                  <a:gd name="f11" fmla="val 202"/>
                  <a:gd name="f12" fmla="val 740"/>
                  <a:gd name="f13" fmla="val 875"/>
                  <a:gd name="f14" fmla="val 404"/>
                  <a:gd name="f15" fmla="val 1009"/>
                  <a:gd name="f16" fmla="val 1076"/>
                  <a:gd name="f17" fmla="val 1211"/>
                  <a:gd name="f18" fmla="val 673"/>
                  <a:gd name="f19" fmla="val 1278"/>
                  <a:gd name="f20" fmla="val 807"/>
                  <a:gd name="f21" fmla="val 1345"/>
                  <a:gd name="f22" fmla="val 942"/>
                  <a:gd name="f23" fmla="val 1413"/>
                  <a:gd name="f24" fmla="val 1144"/>
                  <a:gd name="f25" fmla="val 1480"/>
                  <a:gd name="f26" fmla="val 1547"/>
                  <a:gd name="f27" fmla="val 1567"/>
                  <a:gd name="f28" fmla="val 1298"/>
                  <a:gd name="f29" fmla="val 1586"/>
                  <a:gd name="f30" fmla="val 1606"/>
                  <a:gd name="f31" fmla="val 1654"/>
                  <a:gd name="f32" fmla="val 1701"/>
                  <a:gd name="f33" fmla="val 1258"/>
                  <a:gd name="f34" fmla="val 1681"/>
                  <a:gd name="f35" fmla="val 1614"/>
                  <a:gd name="f36" fmla="val 337"/>
                  <a:gd name="f37" fmla="*/ f0 1 1749"/>
                  <a:gd name="f38" fmla="*/ f1 1 1306"/>
                  <a:gd name="f39" fmla="val f2"/>
                  <a:gd name="f40" fmla="val f3"/>
                  <a:gd name="f41" fmla="val f4"/>
                  <a:gd name="f42" fmla="+- f41 0 f39"/>
                  <a:gd name="f43" fmla="+- f40 0 f39"/>
                  <a:gd name="f44" fmla="*/ f43 1 1749"/>
                  <a:gd name="f45" fmla="*/ f42 1 1306"/>
                  <a:gd name="f46" fmla="*/ f39 1 f44"/>
                  <a:gd name="f47" fmla="*/ f40 1 f44"/>
                  <a:gd name="f48" fmla="*/ f39 1 f45"/>
                  <a:gd name="f49" fmla="*/ f41 1 f45"/>
                  <a:gd name="f50" fmla="*/ f46 f37 1"/>
                  <a:gd name="f51" fmla="*/ f47 f37 1"/>
                  <a:gd name="f52" fmla="*/ f49 f38 1"/>
                  <a:gd name="f53" fmla="*/ f48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0" t="f53" r="f51" b="f52"/>
                <a:pathLst>
                  <a:path w="1749" h="1306">
                    <a:moveTo>
                      <a:pt x="f5" y="f6"/>
                    </a:moveTo>
                    <a:cubicBezTo>
                      <a:pt x="f6" y="f6"/>
                      <a:pt x="f5" y="f5"/>
                      <a:pt x="f5" y="f5"/>
                    </a:cubicBezTo>
                    <a:lnTo>
                      <a:pt x="f7" y="f5"/>
                    </a:lnTo>
                    <a:cubicBezTo>
                      <a:pt x="f8" y="f5"/>
                      <a:pt x="f9" y="f7"/>
                      <a:pt x="f10" y="f11"/>
                    </a:cubicBezTo>
                    <a:cubicBezTo>
                      <a:pt x="f12" y="f8"/>
                      <a:pt x="f13" y="f14"/>
                      <a:pt x="f15" y="f9"/>
                    </a:cubicBezTo>
                    <a:cubicBezTo>
                      <a:pt x="f16" y="f10"/>
                      <a:pt x="f17" y="f18"/>
                      <a:pt x="f19" y="f20"/>
                    </a:cubicBezTo>
                    <a:cubicBezTo>
                      <a:pt x="f21" y="f13"/>
                      <a:pt x="f21" y="f22"/>
                      <a:pt x="f23" y="f15"/>
                    </a:cubicBezTo>
                    <a:lnTo>
                      <a:pt x="f23" y="f24"/>
                    </a:lnTo>
                    <a:cubicBezTo>
                      <a:pt x="f23" y="f17"/>
                      <a:pt x="f25" y="f19"/>
                      <a:pt x="f26" y="f19"/>
                    </a:cubicBezTo>
                    <a:cubicBezTo>
                      <a:pt x="f27" y="f28"/>
                      <a:pt x="f29" y="f4"/>
                      <a:pt x="f30" y="f4"/>
                    </a:cubicBezTo>
                    <a:cubicBezTo>
                      <a:pt x="f31" y="f4"/>
                      <a:pt x="f32" y="f33"/>
                      <a:pt x="f3" y="f17"/>
                    </a:cubicBezTo>
                    <a:cubicBezTo>
                      <a:pt x="f3" y="f24"/>
                      <a:pt x="f3" y="f16"/>
                      <a:pt x="f3" y="f15"/>
                    </a:cubicBezTo>
                    <a:cubicBezTo>
                      <a:pt x="f3" y="f22"/>
                      <a:pt x="f34" y="f22"/>
                      <a:pt x="f34" y="f13"/>
                    </a:cubicBezTo>
                    <a:cubicBezTo>
                      <a:pt x="f35" y="f20"/>
                      <a:pt x="f35" y="f12"/>
                      <a:pt x="f26" y="f18"/>
                    </a:cubicBezTo>
                    <a:cubicBezTo>
                      <a:pt x="f23" y="f9"/>
                      <a:pt x="f19" y="f36"/>
                      <a:pt x="f24" y="f11"/>
                    </a:cubicBezTo>
                    <a:cubicBezTo>
                      <a:pt x="f22" y="f7"/>
                      <a:pt x="f20" y="f5"/>
                      <a:pt x="f10" y="f6"/>
                    </a:cubicBezTo>
                    <a:close/>
                  </a:path>
                </a:pathLst>
              </a:custGeom>
              <a:solidFill>
                <a:srgbClr val="6B332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7" name="Google Shape;3361;p99">
                <a:extLst>
                  <a:ext uri="{FF2B5EF4-FFF2-40B4-BE49-F238E27FC236}">
                    <a16:creationId xmlns:a16="http://schemas.microsoft.com/office/drawing/2014/main" id="{D27E59D7-1490-6BF3-1E25-BB7C69EBF256}"/>
                  </a:ext>
                </a:extLst>
              </p:cNvPr>
              <p:cNvSpPr/>
              <p:nvPr/>
            </p:nvSpPr>
            <p:spPr>
              <a:xfrm>
                <a:off x="7108792" y="4117799"/>
                <a:ext cx="17748" cy="793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883"/>
                  <a:gd name="f4" fmla="val 842"/>
                  <a:gd name="f5" fmla="val 538"/>
                  <a:gd name="f6" fmla="val 1"/>
                  <a:gd name="f7" fmla="val 401"/>
                  <a:gd name="f8" fmla="val 263"/>
                  <a:gd name="f9" fmla="val 23"/>
                  <a:gd name="f10" fmla="val 135"/>
                  <a:gd name="f11" fmla="val 74"/>
                  <a:gd name="f12" fmla="val 68"/>
                  <a:gd name="f13" fmla="val 141"/>
                  <a:gd name="f14" fmla="val 209"/>
                  <a:gd name="f15" fmla="val 276"/>
                  <a:gd name="f16" fmla="val 343"/>
                  <a:gd name="f17" fmla="val 202"/>
                  <a:gd name="f18" fmla="val 471"/>
                  <a:gd name="f19" fmla="val 740"/>
                  <a:gd name="f20" fmla="val 1009"/>
                  <a:gd name="f21" fmla="val 410"/>
                  <a:gd name="f22" fmla="val 1143"/>
                  <a:gd name="f23" fmla="val 477"/>
                  <a:gd name="f24" fmla="val 1278"/>
                  <a:gd name="f25" fmla="val 545"/>
                  <a:gd name="f26" fmla="val 1412"/>
                  <a:gd name="f27" fmla="val 612"/>
                  <a:gd name="f28" fmla="val 1547"/>
                  <a:gd name="f29" fmla="val 679"/>
                  <a:gd name="f30" fmla="val 1681"/>
                  <a:gd name="f31" fmla="val 746"/>
                  <a:gd name="f32" fmla="val 1748"/>
                  <a:gd name="f33" fmla="val 814"/>
                  <a:gd name="f34" fmla="val 1768"/>
                  <a:gd name="f35" fmla="val 833"/>
                  <a:gd name="f36" fmla="val 1788"/>
                  <a:gd name="f37" fmla="val 841"/>
                  <a:gd name="f38" fmla="val 1806"/>
                  <a:gd name="f39" fmla="val 1849"/>
                  <a:gd name="f40" fmla="val 794"/>
                  <a:gd name="f41" fmla="val 1816"/>
                  <a:gd name="f42" fmla="val 1614"/>
                  <a:gd name="f43" fmla="val 1479"/>
                  <a:gd name="f44" fmla="val 1345"/>
                  <a:gd name="f45" fmla="val 977"/>
                  <a:gd name="f46" fmla="val 58"/>
                  <a:gd name="f47" fmla="val 760"/>
                  <a:gd name="f48" fmla="*/ f0 1 1883"/>
                  <a:gd name="f49" fmla="*/ f1 1 842"/>
                  <a:gd name="f50" fmla="val f2"/>
                  <a:gd name="f51" fmla="val f3"/>
                  <a:gd name="f52" fmla="val f4"/>
                  <a:gd name="f53" fmla="+- f52 0 f50"/>
                  <a:gd name="f54" fmla="+- f51 0 f50"/>
                  <a:gd name="f55" fmla="*/ f54 1 1883"/>
                  <a:gd name="f56" fmla="*/ f53 1 842"/>
                  <a:gd name="f57" fmla="*/ f50 1 f55"/>
                  <a:gd name="f58" fmla="*/ f51 1 f55"/>
                  <a:gd name="f59" fmla="*/ f50 1 f56"/>
                  <a:gd name="f60" fmla="*/ f52 1 f56"/>
                  <a:gd name="f61" fmla="*/ f57 f48 1"/>
                  <a:gd name="f62" fmla="*/ f58 f48 1"/>
                  <a:gd name="f63" fmla="*/ f60 f49 1"/>
                  <a:gd name="f64" fmla="*/ f59 f4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1" t="f64" r="f62" b="f63"/>
                <a:pathLst>
                  <a:path w="1883" h="842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1"/>
                      <a:pt x="f12" y="f13"/>
                      <a:pt x="f12" y="f14"/>
                    </a:cubicBezTo>
                    <a:cubicBezTo>
                      <a:pt x="f2" y="f14"/>
                      <a:pt x="f2" y="f15"/>
                      <a:pt x="f12" y="f15"/>
                    </a:cubicBezTo>
                    <a:cubicBezTo>
                      <a:pt x="f12" y="f16"/>
                      <a:pt x="f10" y="f16"/>
                      <a:pt x="f17" y="f16"/>
                    </a:cubicBezTo>
                    <a:cubicBezTo>
                      <a:pt x="f18" y="f16"/>
                      <a:pt x="f19" y="f16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7"/>
                    </a:cubicBezTo>
                    <a:cubicBezTo>
                      <a:pt x="f39" y="f37"/>
                      <a:pt x="f3" y="f40"/>
                      <a:pt x="f3" y="f31"/>
                    </a:cubicBezTo>
                    <a:cubicBezTo>
                      <a:pt x="f41" y="f27"/>
                      <a:pt x="f32" y="f23"/>
                      <a:pt x="f42" y="f21"/>
                    </a:cubicBezTo>
                    <a:cubicBezTo>
                      <a:pt x="f43" y="f15"/>
                      <a:pt x="f44" y="f14"/>
                      <a:pt x="f22" y="f13"/>
                    </a:cubicBezTo>
                    <a:cubicBezTo>
                      <a:pt x="f45" y="f46"/>
                      <a:pt x="f47" y="f6"/>
                      <a:pt x="f5" y="f6"/>
                    </a:cubicBezTo>
                    <a:close/>
                  </a:path>
                </a:pathLst>
              </a:custGeom>
              <a:solidFill>
                <a:srgbClr val="6B332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8" name="Google Shape;3362;p99">
                <a:extLst>
                  <a:ext uri="{FF2B5EF4-FFF2-40B4-BE49-F238E27FC236}">
                    <a16:creationId xmlns:a16="http://schemas.microsoft.com/office/drawing/2014/main" id="{AD53666C-5FF8-7608-3057-73922C4374CC}"/>
                  </a:ext>
                </a:extLst>
              </p:cNvPr>
              <p:cNvSpPr/>
              <p:nvPr/>
            </p:nvSpPr>
            <p:spPr>
              <a:xfrm>
                <a:off x="7144280" y="4049557"/>
                <a:ext cx="50703" cy="2253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379"/>
                  <a:gd name="f4" fmla="val 2390"/>
                  <a:gd name="f5" fmla="val 1608"/>
                  <a:gd name="f6" fmla="val 1154"/>
                  <a:gd name="f7" fmla="val 730"/>
                  <a:gd name="f8" fmla="val 197"/>
                  <a:gd name="f9" fmla="val 404"/>
                  <a:gd name="f10" fmla="val 524"/>
                  <a:gd name="f11" fmla="val 1129"/>
                  <a:gd name="f12" fmla="val 471"/>
                  <a:gd name="f13" fmla="val 1869"/>
                  <a:gd name="f14" fmla="val 1009"/>
                  <a:gd name="f15" fmla="val 2137"/>
                  <a:gd name="f16" fmla="val 1311"/>
                  <a:gd name="f17" fmla="val 2306"/>
                  <a:gd name="f18" fmla="val 1664"/>
                  <a:gd name="f19" fmla="val 2025"/>
                  <a:gd name="f20" fmla="val 2387"/>
                  <a:gd name="f21" fmla="val 2757"/>
                  <a:gd name="f22" fmla="val 3093"/>
                  <a:gd name="f23" fmla="val 3504"/>
                  <a:gd name="f24" fmla="val 1909"/>
                  <a:gd name="f25" fmla="val 4008"/>
                  <a:gd name="f26" fmla="val 1774"/>
                  <a:gd name="f27" fmla="val 4500"/>
                  <a:gd name="f28" fmla="val 4732"/>
                  <a:gd name="f29" fmla="val 4961"/>
                  <a:gd name="f30" fmla="val 1804"/>
                  <a:gd name="f31" fmla="val 5177"/>
                  <a:gd name="f32" fmla="val 5311"/>
                  <a:gd name="f33" fmla="val 5378"/>
                  <a:gd name="f34" fmla="val 1734"/>
                  <a:gd name="f35" fmla="val 5244"/>
                  <a:gd name="f36" fmla="val 1667"/>
                  <a:gd name="f37" fmla="val 4967"/>
                  <a:gd name="f38" fmla="val 1482"/>
                  <a:gd name="f39" fmla="val 4684"/>
                  <a:gd name="f40" fmla="val 1414"/>
                  <a:gd name="f41" fmla="val 4397"/>
                  <a:gd name="f42" fmla="val 3639"/>
                  <a:gd name="f43" fmla="val 2846"/>
                  <a:gd name="f44" fmla="val 1887"/>
                  <a:gd name="f45" fmla="val 2017"/>
                  <a:gd name="f46" fmla="val 1936"/>
                  <a:gd name="f47" fmla="val 1971"/>
                  <a:gd name="f48" fmla="val 1942"/>
                  <a:gd name="f49" fmla="val 1925"/>
                  <a:gd name="f50" fmla="val 1944"/>
                  <a:gd name="f51" fmla="val 1880"/>
                  <a:gd name="f52" fmla="val 1400"/>
                  <a:gd name="f53" fmla="val 991"/>
                  <a:gd name="f54" fmla="val 1627"/>
                  <a:gd name="f55" fmla="val 807"/>
                  <a:gd name="f56" fmla="val 1196"/>
                  <a:gd name="f57" fmla="val 609"/>
                  <a:gd name="f58" fmla="val 701"/>
                  <a:gd name="f59" fmla="val 1176"/>
                  <a:gd name="f60" fmla="val 534"/>
                  <a:gd name="f61" fmla="val 1650"/>
                  <a:gd name="f62" fmla="val 1820"/>
                  <a:gd name="f63" fmla="val 1978"/>
                  <a:gd name="f64" fmla="val 556"/>
                  <a:gd name="f65" fmla="val 2084"/>
                  <a:gd name="f66" fmla="val 591"/>
                  <a:gd name="f67" fmla="val 2134"/>
                  <a:gd name="f68" fmla="val 608"/>
                  <a:gd name="f69" fmla="val 2177"/>
                  <a:gd name="f70" fmla="val 615"/>
                  <a:gd name="f71" fmla="val 2215"/>
                  <a:gd name="f72" fmla="val 2484"/>
                  <a:gd name="f73" fmla="val 2455"/>
                  <a:gd name="f74" fmla="val 239"/>
                  <a:gd name="f75" fmla="val 2219"/>
                  <a:gd name="f76" fmla="val 121"/>
                  <a:gd name="f77" fmla="val 2013"/>
                  <a:gd name="f78" fmla="val 38"/>
                  <a:gd name="f79" fmla="val 1808"/>
                  <a:gd name="f80" fmla="*/ f0 1 5379"/>
                  <a:gd name="f81" fmla="*/ f1 1 2390"/>
                  <a:gd name="f82" fmla="val f2"/>
                  <a:gd name="f83" fmla="val f3"/>
                  <a:gd name="f84" fmla="val f4"/>
                  <a:gd name="f85" fmla="+- f84 0 f82"/>
                  <a:gd name="f86" fmla="+- f83 0 f82"/>
                  <a:gd name="f87" fmla="*/ f86 1 5379"/>
                  <a:gd name="f88" fmla="*/ f85 1 2390"/>
                  <a:gd name="f89" fmla="*/ f82 1 f87"/>
                  <a:gd name="f90" fmla="*/ f83 1 f87"/>
                  <a:gd name="f91" fmla="*/ f82 1 f88"/>
                  <a:gd name="f92" fmla="*/ f84 1 f88"/>
                  <a:gd name="f93" fmla="*/ f89 f80 1"/>
                  <a:gd name="f94" fmla="*/ f90 f80 1"/>
                  <a:gd name="f95" fmla="*/ f92 f81 1"/>
                  <a:gd name="f96" fmla="*/ f91 f8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3" t="f96" r="f94" b="f95"/>
                <a:pathLst>
                  <a:path w="5379" h="2390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2" y="f11"/>
                      <a:pt x="f12" y="f13"/>
                      <a:pt x="f14" y="f15"/>
                    </a:cubicBezTo>
                    <a:cubicBezTo>
                      <a:pt x="f16" y="f17"/>
                      <a:pt x="f18" y="f4"/>
                      <a:pt x="f19" y="f4"/>
                    </a:cubicBezTo>
                    <a:cubicBezTo>
                      <a:pt x="f20" y="f4"/>
                      <a:pt x="f21" y="f17"/>
                      <a:pt x="f22" y="f15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9" y="f30"/>
                      <a:pt x="f31" y="f13"/>
                    </a:cubicBezTo>
                    <a:cubicBezTo>
                      <a:pt x="f32" y="f13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0"/>
                    </a:cubicBezTo>
                    <a:cubicBezTo>
                      <a:pt x="f42" y="f40"/>
                      <a:pt x="f43" y="f44"/>
                      <a:pt x="f45" y="f46"/>
                    </a:cubicBezTo>
                    <a:cubicBezTo>
                      <a:pt x="f47" y="f48"/>
                      <a:pt x="f49" y="f50"/>
                      <a:pt x="f51" y="f50"/>
                    </a:cubicBezTo>
                    <a:cubicBezTo>
                      <a:pt x="f52" y="f50"/>
                      <a:pt x="f53" y="f54"/>
                      <a:pt x="f55" y="f56"/>
                    </a:cubicBezTo>
                    <a:cubicBezTo>
                      <a:pt x="f57" y="f58"/>
                      <a:pt x="f59" y="f60"/>
                      <a:pt x="f61" y="f60"/>
                    </a:cubicBezTo>
                    <a:cubicBezTo>
                      <a:pt x="f62" y="f60"/>
                      <a:pt x="f63" y="f64"/>
                      <a:pt x="f65" y="f66"/>
                    </a:cubicBezTo>
                    <a:cubicBezTo>
                      <a:pt x="f67" y="f68"/>
                      <a:pt x="f69" y="f70"/>
                      <a:pt x="f71" y="f70"/>
                    </a:cubicBezTo>
                    <a:cubicBezTo>
                      <a:pt x="f72" y="f70"/>
                      <a:pt x="f73" y="f74"/>
                      <a:pt x="f75" y="f76"/>
                    </a:cubicBezTo>
                    <a:cubicBezTo>
                      <a:pt x="f77" y="f78"/>
                      <a:pt x="f79" y="f2"/>
                      <a:pt x="f5" y="f2"/>
                    </a:cubicBezTo>
                    <a:close/>
                  </a:path>
                </a:pathLst>
              </a:custGeom>
              <a:solidFill>
                <a:srgbClr val="A0643C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9" name="Google Shape;3363;p99">
                <a:extLst>
                  <a:ext uri="{FF2B5EF4-FFF2-40B4-BE49-F238E27FC236}">
                    <a16:creationId xmlns:a16="http://schemas.microsoft.com/office/drawing/2014/main" id="{D529F0BD-F494-352B-E35A-9B8581BADAD4}"/>
                  </a:ext>
                </a:extLst>
              </p:cNvPr>
              <p:cNvSpPr/>
              <p:nvPr/>
            </p:nvSpPr>
            <p:spPr>
              <a:xfrm>
                <a:off x="7139214" y="4159047"/>
                <a:ext cx="8247" cy="107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75"/>
                  <a:gd name="f4" fmla="val 1144"/>
                  <a:gd name="f5" fmla="val 471"/>
                  <a:gd name="f6" fmla="val 1"/>
                  <a:gd name="f7" fmla="val 404"/>
                  <a:gd name="f8" fmla="val 337"/>
                  <a:gd name="f9" fmla="val 68"/>
                  <a:gd name="f10" fmla="val 269"/>
                  <a:gd name="f11" fmla="val 202"/>
                  <a:gd name="f12" fmla="val 270"/>
                  <a:gd name="f13" fmla="val 538"/>
                  <a:gd name="f14" fmla="val 740"/>
                  <a:gd name="f15" fmla="val 1009"/>
                  <a:gd name="f16" fmla="val 942"/>
                  <a:gd name="f17" fmla="val 807"/>
                  <a:gd name="f18" fmla="val 673"/>
                  <a:gd name="f19" fmla="val 874"/>
                  <a:gd name="f20" fmla="*/ f0 1 875"/>
                  <a:gd name="f21" fmla="*/ f1 1 1144"/>
                  <a:gd name="f22" fmla="val f2"/>
                  <a:gd name="f23" fmla="val f3"/>
                  <a:gd name="f24" fmla="val f4"/>
                  <a:gd name="f25" fmla="+- f24 0 f22"/>
                  <a:gd name="f26" fmla="+- f23 0 f22"/>
                  <a:gd name="f27" fmla="*/ f26 1 875"/>
                  <a:gd name="f28" fmla="*/ f25 1 1144"/>
                  <a:gd name="f29" fmla="*/ f22 1 f27"/>
                  <a:gd name="f30" fmla="*/ f23 1 f27"/>
                  <a:gd name="f31" fmla="*/ f22 1 f28"/>
                  <a:gd name="f32" fmla="*/ f24 1 f28"/>
                  <a:gd name="f33" fmla="*/ f29 f20 1"/>
                  <a:gd name="f34" fmla="*/ f30 f20 1"/>
                  <a:gd name="f35" fmla="*/ f32 f21 1"/>
                  <a:gd name="f36" fmla="*/ f31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3" t="f36" r="f34" b="f35"/>
                <a:pathLst>
                  <a:path w="875" h="1144">
                    <a:moveTo>
                      <a:pt x="f5" y="f6"/>
                    </a:moveTo>
                    <a:cubicBezTo>
                      <a:pt x="f7" y="f6"/>
                      <a:pt x="f8" y="f9"/>
                      <a:pt x="f10" y="f9"/>
                    </a:cubicBezTo>
                    <a:cubicBezTo>
                      <a:pt x="f11" y="f11"/>
                      <a:pt x="f9" y="f12"/>
                      <a:pt x="f9" y="f7"/>
                    </a:cubicBezTo>
                    <a:cubicBezTo>
                      <a:pt x="f2" y="f13"/>
                      <a:pt x="f2" y="f14"/>
                      <a:pt x="f9" y="f3"/>
                    </a:cubicBezTo>
                    <a:cubicBezTo>
                      <a:pt x="f9" y="f15"/>
                      <a:pt x="f11" y="f4"/>
                      <a:pt x="f8" y="f4"/>
                    </a:cubicBezTo>
                    <a:cubicBezTo>
                      <a:pt x="f5" y="f4"/>
                      <a:pt x="f14" y="f4"/>
                      <a:pt x="f14" y="f16"/>
                    </a:cubicBezTo>
                    <a:lnTo>
                      <a:pt x="f5" y="f16"/>
                    </a:lnTo>
                    <a:cubicBezTo>
                      <a:pt x="f5" y="f16"/>
                      <a:pt x="f5" y="f16"/>
                      <a:pt x="f5" y="f3"/>
                    </a:cubicBezTo>
                    <a:lnTo>
                      <a:pt x="f5" y="f17"/>
                    </a:lnTo>
                    <a:cubicBezTo>
                      <a:pt x="f5" y="f14"/>
                      <a:pt x="f13" y="f14"/>
                      <a:pt x="f13" y="f18"/>
                    </a:cubicBezTo>
                    <a:lnTo>
                      <a:pt x="f18" y="f13"/>
                    </a:lnTo>
                    <a:lnTo>
                      <a:pt x="f14" y="f13"/>
                    </a:lnTo>
                    <a:cubicBezTo>
                      <a:pt x="f14" y="f5"/>
                      <a:pt x="f17" y="f5"/>
                      <a:pt x="f17" y="f7"/>
                    </a:cubicBezTo>
                    <a:cubicBezTo>
                      <a:pt x="f19" y="f8"/>
                      <a:pt x="f17" y="f12"/>
                      <a:pt x="f14" y="f12"/>
                    </a:cubicBezTo>
                    <a:lnTo>
                      <a:pt x="f18" y="f6"/>
                    </a:lnTo>
                    <a:close/>
                  </a:path>
                </a:pathLst>
              </a:custGeom>
              <a:solidFill>
                <a:srgbClr val="D8866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0" name="Google Shape;3364;p99">
                <a:extLst>
                  <a:ext uri="{FF2B5EF4-FFF2-40B4-BE49-F238E27FC236}">
                    <a16:creationId xmlns:a16="http://schemas.microsoft.com/office/drawing/2014/main" id="{5622F3F1-16B9-55BC-C23B-4C6FCA89C380}"/>
                  </a:ext>
                </a:extLst>
              </p:cNvPr>
              <p:cNvSpPr/>
              <p:nvPr/>
            </p:nvSpPr>
            <p:spPr>
              <a:xfrm>
                <a:off x="7310884" y="3975902"/>
                <a:ext cx="150437" cy="9164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303"/>
                  <a:gd name="f4" fmla="val 7495"/>
                  <a:gd name="f5" fmla="val 5596"/>
                  <a:gd name="f6" fmla="val 1"/>
                  <a:gd name="f7" fmla="val 5137"/>
                  <a:gd name="f8" fmla="val 4678"/>
                  <a:gd name="f9" fmla="val 68"/>
                  <a:gd name="f10" fmla="val 4236"/>
                  <a:gd name="f11" fmla="val 208"/>
                  <a:gd name="f12" fmla="val 3362"/>
                  <a:gd name="f13" fmla="val 409"/>
                  <a:gd name="f14" fmla="val 2488"/>
                  <a:gd name="f15" fmla="val 813"/>
                  <a:gd name="f16" fmla="val 1748"/>
                  <a:gd name="f17" fmla="val 1283"/>
                  <a:gd name="f18" fmla="val 1009"/>
                  <a:gd name="f19" fmla="val 1619"/>
                  <a:gd name="f20" fmla="val 471"/>
                  <a:gd name="f21" fmla="val 2157"/>
                  <a:gd name="f22" fmla="val 2830"/>
                  <a:gd name="f23" fmla="val 30"/>
                  <a:gd name="f24" fmla="val 2859"/>
                  <a:gd name="f25" fmla="val 70"/>
                  <a:gd name="f26" fmla="val 90"/>
                  <a:gd name="f27" fmla="val 112"/>
                  <a:gd name="f28" fmla="val 2852"/>
                  <a:gd name="f29" fmla="val 135"/>
                  <a:gd name="f30" fmla="val 67"/>
                  <a:gd name="f31" fmla="val 672"/>
                  <a:gd name="f32" fmla="val 2224"/>
                  <a:gd name="f33" fmla="val 1345"/>
                  <a:gd name="f34" fmla="val 1754"/>
                  <a:gd name="f35" fmla="val 2152"/>
                  <a:gd name="f36" fmla="val 1418"/>
                  <a:gd name="f37" fmla="val 2891"/>
                  <a:gd name="f38" fmla="val 1082"/>
                  <a:gd name="f39" fmla="val 3631"/>
                  <a:gd name="f40" fmla="val 745"/>
                  <a:gd name="f41" fmla="val 4437"/>
                  <a:gd name="f42" fmla="val 611"/>
                  <a:gd name="f43" fmla="val 4773"/>
                  <a:gd name="f44" fmla="val 544"/>
                  <a:gd name="f45" fmla="val 5110"/>
                  <a:gd name="f46" fmla="val 510"/>
                  <a:gd name="f47" fmla="val 5441"/>
                  <a:gd name="f48" fmla="val 6437"/>
                  <a:gd name="f49" fmla="val 7395"/>
                  <a:gd name="f50" fmla="val 8202"/>
                  <a:gd name="f51" fmla="val 9143"/>
                  <a:gd name="f52" fmla="val 2090"/>
                  <a:gd name="f53" fmla="val 10017"/>
                  <a:gd name="f54" fmla="val 3031"/>
                  <a:gd name="f55" fmla="val 10622"/>
                  <a:gd name="f56" fmla="val 4174"/>
                  <a:gd name="f57" fmla="val 10891"/>
                  <a:gd name="f58" fmla="val 4712"/>
                  <a:gd name="f59" fmla="val 11160"/>
                  <a:gd name="f60" fmla="val 5250"/>
                  <a:gd name="f61" fmla="val 11429"/>
                  <a:gd name="f62" fmla="val 5855"/>
                  <a:gd name="f63" fmla="val 11631"/>
                  <a:gd name="f64" fmla="val 6325"/>
                  <a:gd name="f65" fmla="val 11765"/>
                  <a:gd name="f66" fmla="val 6930"/>
                  <a:gd name="f67" fmla="val 12034"/>
                  <a:gd name="f68" fmla="val 7401"/>
                  <a:gd name="f69" fmla="val 12064"/>
                  <a:gd name="f70" fmla="val 7461"/>
                  <a:gd name="f71" fmla="val 12122"/>
                  <a:gd name="f72" fmla="val 12176"/>
                  <a:gd name="f73" fmla="val 12242"/>
                  <a:gd name="f74" fmla="val 7445"/>
                  <a:gd name="f75" fmla="val 7334"/>
                  <a:gd name="f76" fmla="val 12101"/>
                  <a:gd name="f77" fmla="val 5989"/>
                  <a:gd name="f78" fmla="val 11563"/>
                  <a:gd name="f79" fmla="val 10824"/>
                  <a:gd name="f80" fmla="val 3569"/>
                  <a:gd name="f81" fmla="val 10152"/>
                  <a:gd name="f82" fmla="val 2426"/>
                  <a:gd name="f83" fmla="val 9210"/>
                  <a:gd name="f84" fmla="val 8068"/>
                  <a:gd name="f85" fmla="val 678"/>
                  <a:gd name="f86" fmla="val 7321"/>
                  <a:gd name="f87" fmla="val 239"/>
                  <a:gd name="f88" fmla="val 6459"/>
                  <a:gd name="f89" fmla="*/ f0 1 12303"/>
                  <a:gd name="f90" fmla="*/ f1 1 7495"/>
                  <a:gd name="f91" fmla="val f2"/>
                  <a:gd name="f92" fmla="val f3"/>
                  <a:gd name="f93" fmla="val f4"/>
                  <a:gd name="f94" fmla="+- f93 0 f91"/>
                  <a:gd name="f95" fmla="+- f92 0 f91"/>
                  <a:gd name="f96" fmla="*/ f95 1 12303"/>
                  <a:gd name="f97" fmla="*/ f94 1 7495"/>
                  <a:gd name="f98" fmla="*/ f91 1 f96"/>
                  <a:gd name="f99" fmla="*/ f92 1 f96"/>
                  <a:gd name="f100" fmla="*/ f91 1 f97"/>
                  <a:gd name="f101" fmla="*/ f93 1 f97"/>
                  <a:gd name="f102" fmla="*/ f98 f89 1"/>
                  <a:gd name="f103" fmla="*/ f99 f89 1"/>
                  <a:gd name="f104" fmla="*/ f101 f90 1"/>
                  <a:gd name="f105" fmla="*/ f100 f9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2" t="f105" r="f103" b="f104"/>
                <a:pathLst>
                  <a:path w="12303" h="7495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" y="f22"/>
                    </a:cubicBezTo>
                    <a:cubicBezTo>
                      <a:pt x="f2" y="f22"/>
                      <a:pt x="f23" y="f24"/>
                      <a:pt x="f25" y="f24"/>
                    </a:cubicBezTo>
                    <a:cubicBezTo>
                      <a:pt x="f26" y="f24"/>
                      <a:pt x="f27" y="f28"/>
                      <a:pt x="f29" y="f22"/>
                    </a:cubicBezTo>
                    <a:lnTo>
                      <a:pt x="f30" y="f22"/>
                    </a:ln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43" y="f44"/>
                      <a:pt x="f45" y="f46"/>
                      <a:pt x="f47" y="f46"/>
                    </a:cubicBezTo>
                    <a:cubicBezTo>
                      <a:pt x="f48" y="f46"/>
                      <a:pt x="f49" y="f15"/>
                      <a:pt x="f50" y="f36"/>
                    </a:cubicBezTo>
                    <a:cubicBezTo>
                      <a:pt x="f51" y="f52"/>
                      <a:pt x="f53" y="f54"/>
                      <a:pt x="f55" y="f56"/>
                    </a:cubicBezTo>
                    <a:cubicBezTo>
                      <a:pt x="f57" y="f58"/>
                      <a:pt x="f59" y="f60"/>
                      <a:pt x="f61" y="f62"/>
                    </a:cubicBezTo>
                    <a:cubicBezTo>
                      <a:pt x="f63" y="f64"/>
                      <a:pt x="f65" y="f66"/>
                      <a:pt x="f67" y="f68"/>
                    </a:cubicBezTo>
                    <a:cubicBezTo>
                      <a:pt x="f69" y="f70"/>
                      <a:pt x="f71" y="f4"/>
                      <a:pt x="f72" y="f4"/>
                    </a:cubicBezTo>
                    <a:cubicBezTo>
                      <a:pt x="f73" y="f4"/>
                      <a:pt x="f3" y="f74"/>
                      <a:pt x="f3" y="f75"/>
                    </a:cubicBezTo>
                    <a:cubicBezTo>
                      <a:pt x="f76" y="f77"/>
                      <a:pt x="f78" y="f58"/>
                      <a:pt x="f79" y="f80"/>
                    </a:cubicBezTo>
                    <a:cubicBezTo>
                      <a:pt x="f81" y="f82"/>
                      <a:pt x="f83" y="f36"/>
                      <a:pt x="f84" y="f85"/>
                    </a:cubicBezTo>
                    <a:cubicBezTo>
                      <a:pt x="f86" y="f87"/>
                      <a:pt x="f88" y="f6"/>
                      <a:pt x="f5" y="f6"/>
                    </a:cubicBezTo>
                    <a:close/>
                  </a:path>
                </a:pathLst>
              </a:custGeom>
              <a:solidFill>
                <a:srgbClr val="C6513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1" name="Google Shape;3365;p99">
                <a:extLst>
                  <a:ext uri="{FF2B5EF4-FFF2-40B4-BE49-F238E27FC236}">
                    <a16:creationId xmlns:a16="http://schemas.microsoft.com/office/drawing/2014/main" id="{561753AF-6122-FCE4-0099-8F54AD12BB03}"/>
                  </a:ext>
                </a:extLst>
              </p:cNvPr>
              <p:cNvSpPr/>
              <p:nvPr/>
            </p:nvSpPr>
            <p:spPr>
              <a:xfrm>
                <a:off x="6767767" y="4257903"/>
                <a:ext cx="703420" cy="57381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7528"/>
                  <a:gd name="f4" fmla="val 46928"/>
                  <a:gd name="f5" fmla="val 2969"/>
                  <a:gd name="f6" fmla="val 1283"/>
                  <a:gd name="f7" fmla="val 1"/>
                  <a:gd name="f8" fmla="val 1797"/>
                  <a:gd name="f9" fmla="val 787"/>
                  <a:gd name="f10" fmla="val 3431"/>
                  <a:gd name="f11" fmla="val 4149"/>
                  <a:gd name="f12" fmla="val 11028"/>
                  <a:gd name="f13" fmla="val 5426"/>
                  <a:gd name="f14" fmla="val 9683"/>
                  <a:gd name="f15" fmla="val 2334"/>
                  <a:gd name="f16" fmla="val 2759"/>
                  <a:gd name="f17" fmla="val 2090"/>
                  <a:gd name="f18" fmla="val 2272"/>
                  <a:gd name="f19" fmla="val 2507"/>
                  <a:gd name="f20" fmla="val 1731"/>
                  <a:gd name="f21" fmla="val 2986"/>
                  <a:gd name="f22" fmla="val 3037"/>
                  <a:gd name="f23" fmla="val 3089"/>
                  <a:gd name="f24" fmla="val 1737"/>
                  <a:gd name="f25" fmla="val 3140"/>
                  <a:gd name="f26" fmla="val 1750"/>
                  <a:gd name="f27" fmla="val 32855"/>
                  <a:gd name="f28" fmla="val 8944"/>
                  <a:gd name="f29" fmla="val 34536"/>
                  <a:gd name="f30" fmla="val 9347"/>
                  <a:gd name="f31" fmla="val 35880"/>
                  <a:gd name="f32" fmla="val 10423"/>
                  <a:gd name="f33" fmla="val 36754"/>
                  <a:gd name="f34" fmla="val 11902"/>
                  <a:gd name="f35" fmla="val 55780"/>
                  <a:gd name="f36" fmla="val 46524"/>
                  <a:gd name="f37" fmla="val 55914"/>
                  <a:gd name="f38" fmla="val 46793"/>
                  <a:gd name="f39" fmla="val 56250"/>
                  <a:gd name="f40" fmla="val 46927"/>
                  <a:gd name="f41" fmla="val 56519"/>
                  <a:gd name="f42" fmla="val 56654"/>
                  <a:gd name="f43" fmla="val 56788"/>
                  <a:gd name="f44" fmla="val 56923"/>
                  <a:gd name="f45" fmla="val 46860"/>
                  <a:gd name="f46" fmla="val 57326"/>
                  <a:gd name="f47" fmla="val 46591"/>
                  <a:gd name="f48" fmla="val 46053"/>
                  <a:gd name="f49" fmla="val 57259"/>
                  <a:gd name="f50" fmla="val 45650"/>
                  <a:gd name="f51" fmla="val 38233"/>
                  <a:gd name="f52" fmla="val 11095"/>
                  <a:gd name="f53" fmla="val 37158"/>
                  <a:gd name="f54" fmla="val 9145"/>
                  <a:gd name="f55" fmla="val 35342"/>
                  <a:gd name="f56" fmla="val 7801"/>
                  <a:gd name="f57" fmla="val 33258"/>
                  <a:gd name="f58" fmla="val 7263"/>
                  <a:gd name="f59" fmla="val 3544"/>
                  <a:gd name="f60" fmla="val 69"/>
                  <a:gd name="f61" fmla="val 3349"/>
                  <a:gd name="f62" fmla="val 22"/>
                  <a:gd name="f63" fmla="val 3156"/>
                  <a:gd name="f64" fmla="*/ f0 1 57528"/>
                  <a:gd name="f65" fmla="*/ f1 1 46928"/>
                  <a:gd name="f66" fmla="val f2"/>
                  <a:gd name="f67" fmla="val f3"/>
                  <a:gd name="f68" fmla="val f4"/>
                  <a:gd name="f69" fmla="+- f68 0 f66"/>
                  <a:gd name="f70" fmla="+- f67 0 f66"/>
                  <a:gd name="f71" fmla="*/ f70 1 57528"/>
                  <a:gd name="f72" fmla="*/ f69 1 46928"/>
                  <a:gd name="f73" fmla="*/ f66 1 f71"/>
                  <a:gd name="f74" fmla="*/ f67 1 f71"/>
                  <a:gd name="f75" fmla="*/ f66 1 f72"/>
                  <a:gd name="f76" fmla="*/ f68 1 f72"/>
                  <a:gd name="f77" fmla="*/ f73 f64 1"/>
                  <a:gd name="f78" fmla="*/ f74 f64 1"/>
                  <a:gd name="f79" fmla="*/ f76 f65 1"/>
                  <a:gd name="f80" fmla="*/ f75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7" t="f80" r="f78" b="f79"/>
                <a:pathLst>
                  <a:path w="57528" h="4692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11" y="f12"/>
                    </a:lnTo>
                    <a:lnTo>
                      <a:pt x="f13" y="f14"/>
                    </a:lnTo>
                    <a:lnTo>
                      <a:pt x="f15" y="f16"/>
                    </a:ln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25" y="f26"/>
                    </a:cubicBezTo>
                    <a:lnTo>
                      <a:pt x="f27" y="f28"/>
                    </a:lnTo>
                    <a:cubicBezTo>
                      <a:pt x="f29" y="f30"/>
                      <a:pt x="f31" y="f32"/>
                      <a:pt x="f33" y="f34"/>
                    </a:cubicBezTo>
                    <a:lnTo>
                      <a:pt x="f35" y="f36"/>
                    </a:lnTo>
                    <a:cubicBezTo>
                      <a:pt x="f37" y="f38"/>
                      <a:pt x="f39" y="f40"/>
                      <a:pt x="f41" y="f40"/>
                    </a:cubicBezTo>
                    <a:cubicBezTo>
                      <a:pt x="f42" y="f40"/>
                      <a:pt x="f43" y="f40"/>
                      <a:pt x="f44" y="f45"/>
                    </a:cubicBezTo>
                    <a:cubicBezTo>
                      <a:pt x="f46" y="f47"/>
                      <a:pt x="f3" y="f48"/>
                      <a:pt x="f49" y="f50"/>
                    </a:cubicBezTo>
                    <a:lnTo>
                      <a:pt x="f51" y="f52"/>
                    </a:lnTo>
                    <a:cubicBezTo>
                      <a:pt x="f53" y="f54"/>
                      <a:pt x="f55" y="f56"/>
                      <a:pt x="f57" y="f58"/>
                    </a:cubicBezTo>
                    <a:lnTo>
                      <a:pt x="f59" y="f60"/>
                    </a:lnTo>
                    <a:cubicBezTo>
                      <a:pt x="f61" y="f62"/>
                      <a:pt x="f63" y="f2"/>
                      <a:pt x="f5" y="f2"/>
                    </a:cubicBezTo>
                    <a:close/>
                  </a:path>
                </a:pathLst>
              </a:custGeom>
              <a:solidFill>
                <a:srgbClr val="13202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2" name="Google Shape;3366;p99">
                <a:extLst>
                  <a:ext uri="{FF2B5EF4-FFF2-40B4-BE49-F238E27FC236}">
                    <a16:creationId xmlns:a16="http://schemas.microsoft.com/office/drawing/2014/main" id="{FDBED488-1FBE-E917-4AD9-94D5124FAB93}"/>
                  </a:ext>
                </a:extLst>
              </p:cNvPr>
              <p:cNvSpPr/>
              <p:nvPr/>
            </p:nvSpPr>
            <p:spPr>
              <a:xfrm>
                <a:off x="6897401" y="4277627"/>
                <a:ext cx="207989" cy="7682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010"/>
                  <a:gd name="f4" fmla="val 6283"/>
                  <a:gd name="f5" fmla="val 899"/>
                  <a:gd name="f6" fmla="val 1"/>
                  <a:gd name="f7" fmla="val 888"/>
                  <a:gd name="f8" fmla="val 880"/>
                  <a:gd name="f9" fmla="val 875"/>
                  <a:gd name="f10" fmla="val 3"/>
                  <a:gd name="f11" fmla="val 606"/>
                  <a:gd name="f12" fmla="val 204"/>
                  <a:gd name="f13" fmla="val 337"/>
                  <a:gd name="f14" fmla="val 473"/>
                  <a:gd name="f15" fmla="val 202"/>
                  <a:gd name="f16" fmla="val 809"/>
                  <a:gd name="f17" fmla="val 1280"/>
                  <a:gd name="f18" fmla="val 1751"/>
                  <a:gd name="f19" fmla="val 135"/>
                  <a:gd name="f20" fmla="val 2221"/>
                  <a:gd name="f21" fmla="val 2356"/>
                  <a:gd name="f22" fmla="val 270"/>
                  <a:gd name="f23" fmla="val 2423"/>
                  <a:gd name="f24" fmla="val 404"/>
                  <a:gd name="f25" fmla="val 2490"/>
                  <a:gd name="f26" fmla="val 3631"/>
                  <a:gd name="f27" fmla="val 3431"/>
                  <a:gd name="f28" fmla="val 11160"/>
                  <a:gd name="f29" fmla="val 5246"/>
                  <a:gd name="f30" fmla="val 13446"/>
                  <a:gd name="f31" fmla="val 5851"/>
                  <a:gd name="f32" fmla="val 14791"/>
                  <a:gd name="f33" fmla="val 6188"/>
                  <a:gd name="f34" fmla="val 14981"/>
                  <a:gd name="f35" fmla="val 6235"/>
                  <a:gd name="f36" fmla="val 15205"/>
                  <a:gd name="f37" fmla="val 15414"/>
                  <a:gd name="f38" fmla="val 15501"/>
                  <a:gd name="f39" fmla="val 15586"/>
                  <a:gd name="f40" fmla="val 6275"/>
                  <a:gd name="f41" fmla="val 15665"/>
                  <a:gd name="f42" fmla="val 6255"/>
                  <a:gd name="f43" fmla="val 15754"/>
                  <a:gd name="f44" fmla="val 15874"/>
                  <a:gd name="f45" fmla="val 6262"/>
                  <a:gd name="f46" fmla="val 15998"/>
                  <a:gd name="f47" fmla="val 16247"/>
                  <a:gd name="f48" fmla="val 16516"/>
                  <a:gd name="f49" fmla="val 6232"/>
                  <a:gd name="f50" fmla="val 16606"/>
                  <a:gd name="f51" fmla="val 6053"/>
                  <a:gd name="f52" fmla="val 16404"/>
                  <a:gd name="f53" fmla="val 16203"/>
                  <a:gd name="f54" fmla="val 5919"/>
                  <a:gd name="f55" fmla="val 16068"/>
                  <a:gd name="f56" fmla="val 15934"/>
                  <a:gd name="f57" fmla="val 5583"/>
                  <a:gd name="f58" fmla="val 16001"/>
                  <a:gd name="f59" fmla="val 5112"/>
                  <a:gd name="f60" fmla="val 4843"/>
                  <a:gd name="f61" fmla="val 16436"/>
                  <a:gd name="f62" fmla="val 4610"/>
                  <a:gd name="f63" fmla="val 16619"/>
                  <a:gd name="f64" fmla="val 4427"/>
                  <a:gd name="f65" fmla="val 16883"/>
                  <a:gd name="f66" fmla="val 16923"/>
                  <a:gd name="f67" fmla="val 16965"/>
                  <a:gd name="f68" fmla="val 4431"/>
                  <a:gd name="f69" fmla="val 17009"/>
                  <a:gd name="f70" fmla="val 4440"/>
                  <a:gd name="f71" fmla="val 4238"/>
                  <a:gd name="f72" fmla="val 16875"/>
                  <a:gd name="f73" fmla="val 4104"/>
                  <a:gd name="f74" fmla="val 16740"/>
                  <a:gd name="f75" fmla="val 16471"/>
                  <a:gd name="f76" fmla="val 3969"/>
                  <a:gd name="f77" fmla="val 16135"/>
                  <a:gd name="f78" fmla="val 15866"/>
                  <a:gd name="f79" fmla="val 3835"/>
                  <a:gd name="f80" fmla="val 13917"/>
                  <a:gd name="f81" fmla="val 3297"/>
                  <a:gd name="f82" fmla="val 12639"/>
                  <a:gd name="f83" fmla="val 2893"/>
                  <a:gd name="f84" fmla="val 11295"/>
                  <a:gd name="f85" fmla="val 10018"/>
                  <a:gd name="f86" fmla="val 2154"/>
                  <a:gd name="f87" fmla="val 7844"/>
                  <a:gd name="f88" fmla="val 1561"/>
                  <a:gd name="f89" fmla="val 1412"/>
                  <a:gd name="f90" fmla="*/ f0 1 17010"/>
                  <a:gd name="f91" fmla="*/ f1 1 6283"/>
                  <a:gd name="f92" fmla="val f2"/>
                  <a:gd name="f93" fmla="val f3"/>
                  <a:gd name="f94" fmla="val f4"/>
                  <a:gd name="f95" fmla="+- f94 0 f92"/>
                  <a:gd name="f96" fmla="+- f93 0 f92"/>
                  <a:gd name="f97" fmla="*/ f96 1 17010"/>
                  <a:gd name="f98" fmla="*/ f95 1 6283"/>
                  <a:gd name="f99" fmla="*/ f92 1 f97"/>
                  <a:gd name="f100" fmla="*/ f93 1 f97"/>
                  <a:gd name="f101" fmla="*/ f92 1 f98"/>
                  <a:gd name="f102" fmla="*/ f94 1 f98"/>
                  <a:gd name="f103" fmla="*/ f99 f90 1"/>
                  <a:gd name="f104" fmla="*/ f100 f90 1"/>
                  <a:gd name="f105" fmla="*/ f102 f91 1"/>
                  <a:gd name="f106" fmla="*/ f101 f9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3" t="f106" r="f104" b="f105"/>
                <a:pathLst>
                  <a:path w="17010" h="6283">
                    <a:moveTo>
                      <a:pt x="f5" y="f6"/>
                    </a:moveTo>
                    <a:cubicBezTo>
                      <a:pt x="f7" y="f6"/>
                      <a:pt x="f8" y="f6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6" y="f17"/>
                      <a:pt x="f6" y="f18"/>
                      <a:pt x="f19" y="f20"/>
                    </a:cubicBezTo>
                    <a:cubicBezTo>
                      <a:pt x="f19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lnTo>
                      <a:pt x="f32" y="f33"/>
                    </a:lnTo>
                    <a:cubicBezTo>
                      <a:pt x="f34" y="f35"/>
                      <a:pt x="f36" y="f4"/>
                      <a:pt x="f37" y="f4"/>
                    </a:cubicBezTo>
                    <a:cubicBezTo>
                      <a:pt x="f38" y="f4"/>
                      <a:pt x="f39" y="f40"/>
                      <a:pt x="f41" y="f42"/>
                    </a:cubicBezTo>
                    <a:cubicBezTo>
                      <a:pt x="f43" y="f42"/>
                      <a:pt x="f44" y="f45"/>
                      <a:pt x="f46" y="f45"/>
                    </a:cubicBezTo>
                    <a:cubicBezTo>
                      <a:pt x="f47" y="f45"/>
                      <a:pt x="f48" y="f49"/>
                      <a:pt x="f50" y="f51"/>
                    </a:cubicBezTo>
                    <a:cubicBezTo>
                      <a:pt x="f52" y="f51"/>
                      <a:pt x="f53" y="f54"/>
                      <a:pt x="f55" y="f54"/>
                    </a:cubicBezTo>
                    <a:cubicBezTo>
                      <a:pt x="f56" y="f57"/>
                      <a:pt x="f58" y="f59"/>
                      <a:pt x="f53" y="f60"/>
                    </a:cubicBezTo>
                    <a:cubicBezTo>
                      <a:pt x="f61" y="f62"/>
                      <a:pt x="f63" y="f64"/>
                      <a:pt x="f65" y="f64"/>
                    </a:cubicBezTo>
                    <a:cubicBezTo>
                      <a:pt x="f66" y="f64"/>
                      <a:pt x="f67" y="f68"/>
                      <a:pt x="f69" y="f70"/>
                    </a:cubicBezTo>
                    <a:cubicBezTo>
                      <a:pt x="f69" y="f71"/>
                      <a:pt x="f72" y="f73"/>
                      <a:pt x="f74" y="f73"/>
                    </a:cubicBezTo>
                    <a:cubicBezTo>
                      <a:pt x="f75" y="f76"/>
                      <a:pt x="f77" y="f76"/>
                      <a:pt x="f78" y="f79"/>
                    </a:cubicBezTo>
                    <a:lnTo>
                      <a:pt x="f80" y="f81"/>
                    </a:lnTo>
                    <a:cubicBezTo>
                      <a:pt x="f82" y="f83"/>
                      <a:pt x="f84" y="f25"/>
                      <a:pt x="f85" y="f86"/>
                    </a:cubicBezTo>
                    <a:cubicBezTo>
                      <a:pt x="f87" y="f88"/>
                      <a:pt x="f89" y="f6"/>
                      <a:pt x="f5" y="f6"/>
                    </a:cubicBezTo>
                    <a:close/>
                  </a:path>
                </a:pathLst>
              </a:custGeom>
              <a:solidFill>
                <a:srgbClr val="DD6F4C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3" name="Google Shape;3367;p99">
                <a:extLst>
                  <a:ext uri="{FF2B5EF4-FFF2-40B4-BE49-F238E27FC236}">
                    <a16:creationId xmlns:a16="http://schemas.microsoft.com/office/drawing/2014/main" id="{43B725C7-0D08-9F95-13DE-331F4CC28569}"/>
                  </a:ext>
                </a:extLst>
              </p:cNvPr>
              <p:cNvSpPr/>
              <p:nvPr/>
            </p:nvSpPr>
            <p:spPr>
              <a:xfrm>
                <a:off x="7224573" y="3657014"/>
                <a:ext cx="469388" cy="124292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388"/>
                  <a:gd name="f4" fmla="val 101650"/>
                  <a:gd name="f5" fmla="val 38387"/>
                  <a:gd name="f6" fmla="val 32875"/>
                  <a:gd name="f7" fmla="val 14858"/>
                  <a:gd name="f8" fmla="val 101649"/>
                  <a:gd name="f9" fmla="*/ f0 1 38388"/>
                  <a:gd name="f10" fmla="*/ f1 1 101650"/>
                  <a:gd name="f11" fmla="val f2"/>
                  <a:gd name="f12" fmla="val f3"/>
                  <a:gd name="f13" fmla="val f4"/>
                  <a:gd name="f14" fmla="+- f13 0 f11"/>
                  <a:gd name="f15" fmla="+- f12 0 f11"/>
                  <a:gd name="f16" fmla="*/ f15 1 38388"/>
                  <a:gd name="f17" fmla="*/ f14 1 101650"/>
                  <a:gd name="f18" fmla="*/ f11 1 f16"/>
                  <a:gd name="f19" fmla="*/ f12 1 f16"/>
                  <a:gd name="f20" fmla="*/ f11 1 f17"/>
                  <a:gd name="f21" fmla="*/ f13 1 f17"/>
                  <a:gd name="f22" fmla="*/ f18 f9 1"/>
                  <a:gd name="f23" fmla="*/ f19 f9 1"/>
                  <a:gd name="f24" fmla="*/ f21 f10 1"/>
                  <a:gd name="f25" fmla="*/ f20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38388" h="101650" fill="none">
                    <a:moveTo>
                      <a:pt x="f5" y="f2"/>
                    </a:moveTo>
                    <a:cubicBezTo>
                      <a:pt x="f6" y="f7"/>
                      <a:pt x="f2" y="f8"/>
                      <a:pt x="f2" y="f8"/>
                    </a:cubicBezTo>
                  </a:path>
                </a:pathLst>
              </a:custGeom>
              <a:noFill/>
              <a:ln w="42025" cap="rnd">
                <a:solidFill>
                  <a:srgbClr val="13202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4" name="Google Shape;3368;p99">
                <a:extLst>
                  <a:ext uri="{FF2B5EF4-FFF2-40B4-BE49-F238E27FC236}">
                    <a16:creationId xmlns:a16="http://schemas.microsoft.com/office/drawing/2014/main" id="{8EA26ACF-F46C-B3E4-782A-2D12D65ADC25}"/>
                  </a:ext>
                </a:extLst>
              </p:cNvPr>
              <p:cNvSpPr/>
              <p:nvPr/>
            </p:nvSpPr>
            <p:spPr>
              <a:xfrm>
                <a:off x="7146548" y="4832732"/>
                <a:ext cx="134745" cy="14051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020"/>
                  <a:gd name="f4" fmla="val 11492"/>
                  <a:gd name="f5" fmla="val 7117"/>
                  <a:gd name="f6" fmla="val 2985"/>
                  <a:gd name="f7" fmla="val 7006"/>
                  <a:gd name="f8" fmla="val 2885"/>
                  <a:gd name="f9" fmla="val 10404"/>
                  <a:gd name="f10" fmla="val 3519"/>
                  <a:gd name="f11" fmla="val 11164"/>
                  <a:gd name="f12" fmla="val 4511"/>
                  <a:gd name="f13" fmla="val 5530"/>
                  <a:gd name="f14" fmla="val 6674"/>
                  <a:gd name="f15" fmla="val 7853"/>
                  <a:gd name="f16" fmla="val 11079"/>
                  <a:gd name="f17" fmla="val 8600"/>
                  <a:gd name="f18" fmla="val 10684"/>
                  <a:gd name="f19" fmla="val 8522"/>
                  <a:gd name="f20" fmla="val 4690"/>
                  <a:gd name="f21" fmla="val 10012"/>
                  <a:gd name="f22" fmla="val 2135"/>
                  <a:gd name="f23" fmla="val 9675"/>
                  <a:gd name="f24" fmla="val 1059"/>
                  <a:gd name="f25" fmla="val 8801"/>
                  <a:gd name="f26" fmla="val 253"/>
                  <a:gd name="f27" fmla="val 7726"/>
                  <a:gd name="f28" fmla="val 51"/>
                  <a:gd name="f29" fmla="val 7520"/>
                  <a:gd name="f30" fmla="val 17"/>
                  <a:gd name="f31" fmla="val 7317"/>
                  <a:gd name="f32" fmla="*/ f0 1 11020"/>
                  <a:gd name="f33" fmla="*/ f1 1 11492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11020"/>
                  <a:gd name="f40" fmla="*/ f37 1 11492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11020" h="11492">
                    <a:moveTo>
                      <a:pt x="f5" y="f2"/>
                    </a:moveTo>
                    <a:cubicBezTo>
                      <a:pt x="f6" y="f2"/>
                      <a:pt x="f2" y="f7"/>
                      <a:pt x="f8" y="f9"/>
                    </a:cubicBezTo>
                    <a:cubicBezTo>
                      <a:pt x="f10" y="f11"/>
                      <a:pt x="f12" y="f4"/>
                      <a:pt x="f13" y="f4"/>
                    </a:cubicBezTo>
                    <a:cubicBezTo>
                      <a:pt x="f14" y="f4"/>
                      <a:pt x="f15" y="f16"/>
                      <a:pt x="f17" y="f9"/>
                    </a:cubicBezTo>
                    <a:cubicBezTo>
                      <a:pt x="f18" y="f19"/>
                      <a:pt x="f3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2"/>
                      <a:pt x="f5" y="f2"/>
                    </a:cubicBezTo>
                    <a:close/>
                  </a:path>
                </a:pathLst>
              </a:custGeom>
              <a:solidFill>
                <a:srgbClr val="AA7B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5" name="Google Shape;3369;p99">
                <a:extLst>
                  <a:ext uri="{FF2B5EF4-FFF2-40B4-BE49-F238E27FC236}">
                    <a16:creationId xmlns:a16="http://schemas.microsoft.com/office/drawing/2014/main" id="{A52EDAE8-6E5B-22EF-70BE-77186D88CB80}"/>
                  </a:ext>
                </a:extLst>
              </p:cNvPr>
              <p:cNvSpPr/>
              <p:nvPr/>
            </p:nvSpPr>
            <p:spPr>
              <a:xfrm>
                <a:off x="7170194" y="4835996"/>
                <a:ext cx="116037" cy="13542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90"/>
                  <a:gd name="f4" fmla="val 11075"/>
                  <a:gd name="f5" fmla="val 6184"/>
                  <a:gd name="f6" fmla="val 1"/>
                  <a:gd name="f7" fmla="val 2565"/>
                  <a:gd name="f8" fmla="val 6810"/>
                  <a:gd name="f9" fmla="val 2498"/>
                  <a:gd name="f10" fmla="val 10204"/>
                  <a:gd name="f11" fmla="val 2954"/>
                  <a:gd name="f12" fmla="val 10821"/>
                  <a:gd name="f13" fmla="val 3571"/>
                  <a:gd name="f14" fmla="val 11074"/>
                  <a:gd name="f15" fmla="val 4229"/>
                  <a:gd name="f16" fmla="val 5219"/>
                  <a:gd name="f17" fmla="val 6302"/>
                  <a:gd name="f18" fmla="val 10501"/>
                  <a:gd name="f19" fmla="val 7069"/>
                  <a:gd name="f20" fmla="val 9734"/>
                  <a:gd name="f21" fmla="val 8884"/>
                  <a:gd name="f22" fmla="val 7650"/>
                  <a:gd name="f23" fmla="val 9489"/>
                  <a:gd name="f24" fmla="val 4759"/>
                  <a:gd name="f25" fmla="val 8683"/>
                  <a:gd name="f26" fmla="val 2137"/>
                  <a:gd name="f27" fmla="val 8481"/>
                  <a:gd name="f28" fmla="val 1128"/>
                  <a:gd name="f29" fmla="val 7674"/>
                  <a:gd name="f30" fmla="val 322"/>
                  <a:gd name="f31" fmla="val 6733"/>
                  <a:gd name="f32" fmla="val 53"/>
                  <a:gd name="f33" fmla="val 6548"/>
                  <a:gd name="f34" fmla="val 18"/>
                  <a:gd name="f35" fmla="val 6365"/>
                  <a:gd name="f36" fmla="*/ f0 1 9490"/>
                  <a:gd name="f37" fmla="*/ f1 1 11075"/>
                  <a:gd name="f38" fmla="val f2"/>
                  <a:gd name="f39" fmla="val f3"/>
                  <a:gd name="f40" fmla="val f4"/>
                  <a:gd name="f41" fmla="+- f40 0 f38"/>
                  <a:gd name="f42" fmla="+- f39 0 f38"/>
                  <a:gd name="f43" fmla="*/ f42 1 9490"/>
                  <a:gd name="f44" fmla="*/ f41 1 11075"/>
                  <a:gd name="f45" fmla="*/ f38 1 f43"/>
                  <a:gd name="f46" fmla="*/ f39 1 f43"/>
                  <a:gd name="f47" fmla="*/ f38 1 f44"/>
                  <a:gd name="f48" fmla="*/ f40 1 f44"/>
                  <a:gd name="f49" fmla="*/ f45 f36 1"/>
                  <a:gd name="f50" fmla="*/ f46 f36 1"/>
                  <a:gd name="f51" fmla="*/ f48 f37 1"/>
                  <a:gd name="f52" fmla="*/ f4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" t="f52" r="f50" b="f51"/>
                <a:pathLst>
                  <a:path w="9490" h="11075">
                    <a:moveTo>
                      <a:pt x="f5" y="f6"/>
                    </a:moveTo>
                    <a:cubicBezTo>
                      <a:pt x="f7" y="f6"/>
                      <a:pt x="f2" y="f8"/>
                      <a:pt x="f9" y="f10"/>
                    </a:cubicBezTo>
                    <a:cubicBezTo>
                      <a:pt x="f11" y="f12"/>
                      <a:pt x="f13" y="f14"/>
                      <a:pt x="f15" y="f14"/>
                    </a:cubicBezTo>
                    <a:cubicBezTo>
                      <a:pt x="f16" y="f14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6"/>
                      <a:pt x="f5" y="f6"/>
                    </a:cubicBezTo>
                    <a:close/>
                  </a:path>
                </a:pathLst>
              </a:custGeom>
              <a:solidFill>
                <a:srgbClr val="C9966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6" name="Google Shape;3370;p99">
                <a:extLst>
                  <a:ext uri="{FF2B5EF4-FFF2-40B4-BE49-F238E27FC236}">
                    <a16:creationId xmlns:a16="http://schemas.microsoft.com/office/drawing/2014/main" id="{A13B05C3-9898-471A-FDD1-ED2797A1AEE7}"/>
                  </a:ext>
                </a:extLst>
              </p:cNvPr>
              <p:cNvSpPr/>
              <p:nvPr/>
            </p:nvSpPr>
            <p:spPr>
              <a:xfrm>
                <a:off x="7212796" y="4878269"/>
                <a:ext cx="43845" cy="5913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585"/>
                  <a:gd name="f4" fmla="val 4836"/>
                  <a:gd name="f5" fmla="val 2296"/>
                  <a:gd name="f6" fmla="val 930"/>
                  <a:gd name="f7" fmla="val 1"/>
                  <a:gd name="f8" fmla="val 2991"/>
                  <a:gd name="f9" fmla="val 896"/>
                  <a:gd name="f10" fmla="val 4461"/>
                  <a:gd name="f11" fmla="val 1082"/>
                  <a:gd name="f12" fmla="val 4728"/>
                  <a:gd name="f13" fmla="val 1322"/>
                  <a:gd name="f14" fmla="val 1568"/>
                  <a:gd name="f15" fmla="val 1942"/>
                  <a:gd name="f16" fmla="val 2333"/>
                  <a:gd name="f17" fmla="val 4585"/>
                  <a:gd name="f18" fmla="val 2577"/>
                  <a:gd name="f19" fmla="val 4260"/>
                  <a:gd name="f20" fmla="val 3316"/>
                  <a:gd name="f21" fmla="val 3319"/>
                  <a:gd name="f22" fmla="val 2108"/>
                  <a:gd name="f23" fmla="val 3249"/>
                  <a:gd name="f24" fmla="val 966"/>
                  <a:gd name="f25" fmla="val 3115"/>
                  <a:gd name="f26" fmla="val 495"/>
                  <a:gd name="f27" fmla="val 2913"/>
                  <a:gd name="f28" fmla="val 92"/>
                  <a:gd name="f29" fmla="val 2510"/>
                  <a:gd name="f30" fmla="val 24"/>
                  <a:gd name="f31" fmla="val 2437"/>
                  <a:gd name="f32" fmla="val 8"/>
                  <a:gd name="f33" fmla="val 2366"/>
                  <a:gd name="f34" fmla="*/ f0 1 3585"/>
                  <a:gd name="f35" fmla="*/ f1 1 4836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3585"/>
                  <a:gd name="f42" fmla="*/ f39 1 4836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3585" h="4836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4"/>
                      <a:pt x="f14" y="f4"/>
                    </a:cubicBezTo>
                    <a:cubicBezTo>
                      <a:pt x="f15" y="f4"/>
                      <a:pt x="f16" y="f17"/>
                      <a:pt x="f18" y="f19"/>
                    </a:cubicBezTo>
                    <a:cubicBezTo>
                      <a:pt x="f20" y="f21"/>
                      <a:pt x="f3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2"/>
                      <a:pt x="f5" y="f2"/>
                    </a:cubicBezTo>
                    <a:close/>
                  </a:path>
                </a:pathLst>
              </a:custGeom>
              <a:solidFill>
                <a:srgbClr val="AA7B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7" name="Google Shape;3371;p99">
                <a:extLst>
                  <a:ext uri="{FF2B5EF4-FFF2-40B4-BE49-F238E27FC236}">
                    <a16:creationId xmlns:a16="http://schemas.microsoft.com/office/drawing/2014/main" id="{F683B9AA-F08F-1B82-99B9-6E512911364E}"/>
                  </a:ext>
                </a:extLst>
              </p:cNvPr>
              <p:cNvSpPr/>
              <p:nvPr/>
            </p:nvSpPr>
            <p:spPr>
              <a:xfrm>
                <a:off x="7371773" y="4765322"/>
                <a:ext cx="134755" cy="14051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021"/>
                  <a:gd name="f4" fmla="val 11492"/>
                  <a:gd name="f5" fmla="val 7117"/>
                  <a:gd name="f6" fmla="val 2986"/>
                  <a:gd name="f7" fmla="val 1"/>
                  <a:gd name="f8" fmla="val 7006"/>
                  <a:gd name="f9" fmla="val 2886"/>
                  <a:gd name="f10" fmla="val 10404"/>
                  <a:gd name="f11" fmla="val 3519"/>
                  <a:gd name="f12" fmla="val 11165"/>
                  <a:gd name="f13" fmla="val 4496"/>
                  <a:gd name="f14" fmla="val 5507"/>
                  <a:gd name="f15" fmla="val 6641"/>
                  <a:gd name="f16" fmla="val 7818"/>
                  <a:gd name="f17" fmla="val 11080"/>
                  <a:gd name="f18" fmla="val 8600"/>
                  <a:gd name="f19" fmla="val 10684"/>
                  <a:gd name="f20" fmla="val 8589"/>
                  <a:gd name="f21" fmla="val 11020"/>
                  <a:gd name="f22" fmla="val 4757"/>
                  <a:gd name="f23" fmla="val 10012"/>
                  <a:gd name="f24" fmla="val 2135"/>
                  <a:gd name="f25" fmla="val 9676"/>
                  <a:gd name="f26" fmla="val 1060"/>
                  <a:gd name="f27" fmla="val 8802"/>
                  <a:gd name="f28" fmla="val 253"/>
                  <a:gd name="f29" fmla="val 7726"/>
                  <a:gd name="f30" fmla="val 51"/>
                  <a:gd name="f31" fmla="val 7521"/>
                  <a:gd name="f32" fmla="val 17"/>
                  <a:gd name="f33" fmla="val 7318"/>
                  <a:gd name="f34" fmla="*/ f0 1 11021"/>
                  <a:gd name="f35" fmla="*/ f1 1 11492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11021"/>
                  <a:gd name="f42" fmla="*/ f39 1 11492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11021" h="11492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4"/>
                      <a:pt x="f14" y="f4"/>
                    </a:cubicBezTo>
                    <a:cubicBezTo>
                      <a:pt x="f15" y="f4"/>
                      <a:pt x="f16" y="f17"/>
                      <a:pt x="f18" y="f10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2"/>
                      <a:pt x="f5" y="f2"/>
                    </a:cubicBezTo>
                    <a:close/>
                  </a:path>
                </a:pathLst>
              </a:custGeom>
              <a:solidFill>
                <a:srgbClr val="AA7B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8" name="Google Shape;3372;p99">
                <a:extLst>
                  <a:ext uri="{FF2B5EF4-FFF2-40B4-BE49-F238E27FC236}">
                    <a16:creationId xmlns:a16="http://schemas.microsoft.com/office/drawing/2014/main" id="{1D01AD73-3349-9219-E9AF-16ECF02CCC8F}"/>
                  </a:ext>
                </a:extLst>
              </p:cNvPr>
              <p:cNvSpPr/>
              <p:nvPr/>
            </p:nvSpPr>
            <p:spPr>
              <a:xfrm>
                <a:off x="7395411" y="4768596"/>
                <a:ext cx="116046" cy="13582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91"/>
                  <a:gd name="f4" fmla="val 11108"/>
                  <a:gd name="f5" fmla="val 6132"/>
                  <a:gd name="f6" fmla="val 2569"/>
                  <a:gd name="f7" fmla="val 1"/>
                  <a:gd name="f8" fmla="val 6872"/>
                  <a:gd name="f9" fmla="val 2499"/>
                  <a:gd name="f10" fmla="val 10203"/>
                  <a:gd name="f11" fmla="val 2956"/>
                  <a:gd name="f12" fmla="val 10849"/>
                  <a:gd name="f13" fmla="val 3575"/>
                  <a:gd name="f14" fmla="val 11107"/>
                  <a:gd name="f15" fmla="val 4230"/>
                  <a:gd name="f16" fmla="val 5212"/>
                  <a:gd name="f17" fmla="val 6277"/>
                  <a:gd name="f18" fmla="val 10526"/>
                  <a:gd name="f19" fmla="val 7003"/>
                  <a:gd name="f20" fmla="val 9800"/>
                  <a:gd name="f21" fmla="val 8886"/>
                  <a:gd name="f22" fmla="val 7716"/>
                  <a:gd name="f23" fmla="val 4825"/>
                  <a:gd name="f24" fmla="val 8684"/>
                  <a:gd name="f25" fmla="val 2136"/>
                  <a:gd name="f26" fmla="val 8415"/>
                  <a:gd name="f27" fmla="val 1128"/>
                  <a:gd name="f28" fmla="val 7676"/>
                  <a:gd name="f29" fmla="val 321"/>
                  <a:gd name="f30" fmla="val 6667"/>
                  <a:gd name="f31" fmla="val 52"/>
                  <a:gd name="f32" fmla="val 6487"/>
                  <a:gd name="f33" fmla="val 17"/>
                  <a:gd name="f34" fmla="val 6308"/>
                  <a:gd name="f35" fmla="*/ f0 1 9491"/>
                  <a:gd name="f36" fmla="*/ f1 1 11108"/>
                  <a:gd name="f37" fmla="val f2"/>
                  <a:gd name="f38" fmla="val f3"/>
                  <a:gd name="f39" fmla="val f4"/>
                  <a:gd name="f40" fmla="+- f39 0 f37"/>
                  <a:gd name="f41" fmla="+- f38 0 f37"/>
                  <a:gd name="f42" fmla="*/ f41 1 9491"/>
                  <a:gd name="f43" fmla="*/ f40 1 11108"/>
                  <a:gd name="f44" fmla="*/ f37 1 f42"/>
                  <a:gd name="f45" fmla="*/ f38 1 f42"/>
                  <a:gd name="f46" fmla="*/ f37 1 f43"/>
                  <a:gd name="f47" fmla="*/ f39 1 f43"/>
                  <a:gd name="f48" fmla="*/ f44 f35 1"/>
                  <a:gd name="f49" fmla="*/ f45 f35 1"/>
                  <a:gd name="f50" fmla="*/ f47 f36 1"/>
                  <a:gd name="f51" fmla="*/ f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8" t="f51" r="f49" b="f50"/>
                <a:pathLst>
                  <a:path w="9491" h="1110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4"/>
                    </a:cubicBezTo>
                    <a:cubicBezTo>
                      <a:pt x="f16" y="f14"/>
                      <a:pt x="f17" y="f18"/>
                      <a:pt x="f19" y="f20"/>
                    </a:cubicBezTo>
                    <a:cubicBezTo>
                      <a:pt x="f21" y="f22"/>
                      <a:pt x="f3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2"/>
                      <a:pt x="f5" y="f2"/>
                    </a:cubicBezTo>
                    <a:close/>
                  </a:path>
                </a:pathLst>
              </a:custGeom>
              <a:solidFill>
                <a:srgbClr val="C9966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9" name="Google Shape;3373;p99">
                <a:extLst>
                  <a:ext uri="{FF2B5EF4-FFF2-40B4-BE49-F238E27FC236}">
                    <a16:creationId xmlns:a16="http://schemas.microsoft.com/office/drawing/2014/main" id="{0786B2CA-6C0C-C2B9-ABA8-8B5303261022}"/>
                  </a:ext>
                </a:extLst>
              </p:cNvPr>
              <p:cNvSpPr/>
              <p:nvPr/>
            </p:nvSpPr>
            <p:spPr>
              <a:xfrm>
                <a:off x="7438049" y="4811673"/>
                <a:ext cx="43004" cy="5896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517"/>
                  <a:gd name="f4" fmla="val 4823"/>
                  <a:gd name="f5" fmla="val 2290"/>
                  <a:gd name="f6" fmla="val 927"/>
                  <a:gd name="f7" fmla="val 2926"/>
                  <a:gd name="f8" fmla="val 894"/>
                  <a:gd name="f9" fmla="val 4395"/>
                  <a:gd name="f10" fmla="val 1089"/>
                  <a:gd name="f11" fmla="val 4700"/>
                  <a:gd name="f12" fmla="val 1341"/>
                  <a:gd name="f13" fmla="val 4822"/>
                  <a:gd name="f14" fmla="val 1598"/>
                  <a:gd name="f15" fmla="val 1963"/>
                  <a:gd name="f16" fmla="val 2338"/>
                  <a:gd name="f17" fmla="val 4576"/>
                  <a:gd name="f18" fmla="val 2575"/>
                  <a:gd name="f19" fmla="val 4260"/>
                  <a:gd name="f20" fmla="val 3315"/>
                  <a:gd name="f21" fmla="val 3319"/>
                  <a:gd name="f22" fmla="val 3516"/>
                  <a:gd name="f23" fmla="val 2042"/>
                  <a:gd name="f24" fmla="val 3247"/>
                  <a:gd name="f25" fmla="val 899"/>
                  <a:gd name="f26" fmla="val 3180"/>
                  <a:gd name="f27" fmla="val 496"/>
                  <a:gd name="f28" fmla="val 2911"/>
                  <a:gd name="f29" fmla="val 159"/>
                  <a:gd name="f30" fmla="val 2508"/>
                  <a:gd name="f31" fmla="val 25"/>
                  <a:gd name="f32" fmla="val 2434"/>
                  <a:gd name="f33" fmla="val 8"/>
                  <a:gd name="f34" fmla="val 2361"/>
                  <a:gd name="f35" fmla="*/ f0 1 3517"/>
                  <a:gd name="f36" fmla="*/ f1 1 4823"/>
                  <a:gd name="f37" fmla="val f2"/>
                  <a:gd name="f38" fmla="val f3"/>
                  <a:gd name="f39" fmla="val f4"/>
                  <a:gd name="f40" fmla="+- f39 0 f37"/>
                  <a:gd name="f41" fmla="+- f38 0 f37"/>
                  <a:gd name="f42" fmla="*/ f41 1 3517"/>
                  <a:gd name="f43" fmla="*/ f40 1 4823"/>
                  <a:gd name="f44" fmla="*/ f37 1 f42"/>
                  <a:gd name="f45" fmla="*/ f38 1 f42"/>
                  <a:gd name="f46" fmla="*/ f37 1 f43"/>
                  <a:gd name="f47" fmla="*/ f39 1 f43"/>
                  <a:gd name="f48" fmla="*/ f44 f35 1"/>
                  <a:gd name="f49" fmla="*/ f45 f35 1"/>
                  <a:gd name="f50" fmla="*/ f47 f36 1"/>
                  <a:gd name="f51" fmla="*/ f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8" t="f51" r="f49" b="f50"/>
                <a:pathLst>
                  <a:path w="3517" h="4823">
                    <a:moveTo>
                      <a:pt x="f5" y="f2"/>
                    </a:moveTo>
                    <a:cubicBezTo>
                      <a:pt x="f6" y="f2"/>
                      <a:pt x="f2" y="f7"/>
                      <a:pt x="f8" y="f9"/>
                    </a:cubicBez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5" y="f13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2"/>
                      <a:pt x="f5" y="f2"/>
                    </a:cubicBezTo>
                    <a:close/>
                  </a:path>
                </a:pathLst>
              </a:custGeom>
              <a:solidFill>
                <a:srgbClr val="AA7B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0" name="Google Shape;3374;p99">
                <a:extLst>
                  <a:ext uri="{FF2B5EF4-FFF2-40B4-BE49-F238E27FC236}">
                    <a16:creationId xmlns:a16="http://schemas.microsoft.com/office/drawing/2014/main" id="{E657D807-B3C9-08BD-29CE-69DB88167218}"/>
                  </a:ext>
                </a:extLst>
              </p:cNvPr>
              <p:cNvSpPr/>
              <p:nvPr/>
            </p:nvSpPr>
            <p:spPr>
              <a:xfrm>
                <a:off x="7432535" y="2966505"/>
                <a:ext cx="541736" cy="68712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4305"/>
                  <a:gd name="f4" fmla="val 56195"/>
                  <a:gd name="f5" fmla="val 28707"/>
                  <a:gd name="f6" fmla="val 1"/>
                  <a:gd name="f7" fmla="val 28035"/>
                  <a:gd name="f8" fmla="val 6119"/>
                  <a:gd name="f9" fmla="val 26623"/>
                  <a:gd name="f10" fmla="val 12169"/>
                  <a:gd name="f11" fmla="val 23598"/>
                  <a:gd name="f12" fmla="val 17615"/>
                  <a:gd name="f13" fmla="val 20640"/>
                  <a:gd name="f14" fmla="val 23060"/>
                  <a:gd name="f15" fmla="val 16337"/>
                  <a:gd name="f16" fmla="val 28102"/>
                  <a:gd name="f17" fmla="val 12505"/>
                  <a:gd name="f18" fmla="val 33010"/>
                  <a:gd name="f19" fmla="val 9211"/>
                  <a:gd name="f20" fmla="val 37178"/>
                  <a:gd name="f21" fmla="val 5446"/>
                  <a:gd name="f22" fmla="val 41144"/>
                  <a:gd name="f23" fmla="val 2825"/>
                  <a:gd name="f24" fmla="val 45783"/>
                  <a:gd name="f25" fmla="val 1682"/>
                  <a:gd name="f26" fmla="val 47800"/>
                  <a:gd name="f27" fmla="val 539"/>
                  <a:gd name="f28" fmla="val 49682"/>
                  <a:gd name="f29" fmla="val 135"/>
                  <a:gd name="f30" fmla="val 51968"/>
                  <a:gd name="f31" fmla="val 52708"/>
                  <a:gd name="f32" fmla="val 53380"/>
                  <a:gd name="f33" fmla="val 270"/>
                  <a:gd name="f34" fmla="val 54052"/>
                  <a:gd name="f35" fmla="val 498"/>
                  <a:gd name="f36" fmla="val 54509"/>
                  <a:gd name="f37" fmla="val 944"/>
                  <a:gd name="f38" fmla="val 54780"/>
                  <a:gd name="f39" fmla="val 1396"/>
                  <a:gd name="f40" fmla="val 1609"/>
                  <a:gd name="f41" fmla="val 1824"/>
                  <a:gd name="f42" fmla="val 54719"/>
                  <a:gd name="f43" fmla="val 2018"/>
                  <a:gd name="f44" fmla="val 54590"/>
                  <a:gd name="f45" fmla="val 2152"/>
                  <a:gd name="f46" fmla="val 55195"/>
                  <a:gd name="f47" fmla="val 2623"/>
                  <a:gd name="f48" fmla="val 55666"/>
                  <a:gd name="f49" fmla="val 3161"/>
                  <a:gd name="f50" fmla="val 55733"/>
                  <a:gd name="f51" fmla="val 3266"/>
                  <a:gd name="f52" fmla="val 55756"/>
                  <a:gd name="f53" fmla="val 3372"/>
                  <a:gd name="f54" fmla="val 55768"/>
                  <a:gd name="f55" fmla="val 3475"/>
                  <a:gd name="f56" fmla="val 3966"/>
                  <a:gd name="f57" fmla="val 4418"/>
                  <a:gd name="f58" fmla="val 55516"/>
                  <a:gd name="f59" fmla="val 4640"/>
                  <a:gd name="f60" fmla="val 55128"/>
                  <a:gd name="f61" fmla="val 4841"/>
                  <a:gd name="f62" fmla="val 55598"/>
                  <a:gd name="f63" fmla="val 5245"/>
                  <a:gd name="f64" fmla="val 56002"/>
                  <a:gd name="f65" fmla="val 5783"/>
                  <a:gd name="f66" fmla="val 56069"/>
                  <a:gd name="f67" fmla="val 5878"/>
                  <a:gd name="f68" fmla="val 56093"/>
                  <a:gd name="f69" fmla="val 5973"/>
                  <a:gd name="f70" fmla="val 56104"/>
                  <a:gd name="f71" fmla="val 6067"/>
                  <a:gd name="f72" fmla="val 6505"/>
                  <a:gd name="f73" fmla="val 6918"/>
                  <a:gd name="f74" fmla="val 55863"/>
                  <a:gd name="f75" fmla="val 7194"/>
                  <a:gd name="f76" fmla="val 55531"/>
                  <a:gd name="f77" fmla="val 7632"/>
                  <a:gd name="f78" fmla="val 55969"/>
                  <a:gd name="f79" fmla="val 8211"/>
                  <a:gd name="f80" fmla="val 8791"/>
                  <a:gd name="f81" fmla="val 9192"/>
                  <a:gd name="f82" fmla="val 9594"/>
                  <a:gd name="f83" fmla="val 56087"/>
                  <a:gd name="f84" fmla="val 9951"/>
                  <a:gd name="f85" fmla="val 55867"/>
                  <a:gd name="f86" fmla="val 10623"/>
                  <a:gd name="f87" fmla="val 55464"/>
                  <a:gd name="f88" fmla="val 11161"/>
                  <a:gd name="f89" fmla="val 54792"/>
                  <a:gd name="f90" fmla="val 11362"/>
                  <a:gd name="f91" fmla="val 10220"/>
                  <a:gd name="f92" fmla="val 53851"/>
                  <a:gd name="f93" fmla="val 10892"/>
                  <a:gd name="f94" fmla="val 51632"/>
                  <a:gd name="f95" fmla="val 13984"/>
                  <a:gd name="f96" fmla="val 48943"/>
                  <a:gd name="f97" fmla="val 20304"/>
                  <a:gd name="f98" fmla="val 43497"/>
                  <a:gd name="f99" fmla="val 27161"/>
                  <a:gd name="f100" fmla="val 37111"/>
                  <a:gd name="f101" fmla="val 32405"/>
                  <a:gd name="f102" fmla="val 30590"/>
                  <a:gd name="f103" fmla="val 38052"/>
                  <a:gd name="f104" fmla="val 23531"/>
                  <a:gd name="f105" fmla="val 42691"/>
                  <a:gd name="f106" fmla="val 15463"/>
                  <a:gd name="f107" fmla="val 44304"/>
                  <a:gd name="f108" fmla="val 6455"/>
                  <a:gd name="f109" fmla="*/ f0 1 44305"/>
                  <a:gd name="f110" fmla="*/ f1 1 56195"/>
                  <a:gd name="f111" fmla="val f2"/>
                  <a:gd name="f112" fmla="val f3"/>
                  <a:gd name="f113" fmla="val f4"/>
                  <a:gd name="f114" fmla="+- f113 0 f111"/>
                  <a:gd name="f115" fmla="+- f112 0 f111"/>
                  <a:gd name="f116" fmla="*/ f115 1 44305"/>
                  <a:gd name="f117" fmla="*/ f114 1 56195"/>
                  <a:gd name="f118" fmla="*/ f111 1 f116"/>
                  <a:gd name="f119" fmla="*/ f112 1 f116"/>
                  <a:gd name="f120" fmla="*/ f111 1 f117"/>
                  <a:gd name="f121" fmla="*/ f113 1 f117"/>
                  <a:gd name="f122" fmla="*/ f118 f109 1"/>
                  <a:gd name="f123" fmla="*/ f119 f109 1"/>
                  <a:gd name="f124" fmla="*/ f121 f110 1"/>
                  <a:gd name="f125" fmla="*/ f120 f1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22" t="f125" r="f123" b="f124"/>
                <a:pathLst>
                  <a:path w="44305" h="56195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6" y="f31"/>
                      <a:pt x="f6" y="f32"/>
                      <a:pt x="f33" y="f34"/>
                    </a:cubicBezTo>
                    <a:cubicBezTo>
                      <a:pt x="f35" y="f36"/>
                      <a:pt x="f37" y="f38"/>
                      <a:pt x="f39" y="f38"/>
                    </a:cubicBezTo>
                    <a:cubicBezTo>
                      <a:pt x="f40" y="f38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53" y="f54"/>
                      <a:pt x="f55" y="f54"/>
                    </a:cubicBezTo>
                    <a:cubicBezTo>
                      <a:pt x="f56" y="f54"/>
                      <a:pt x="f57" y="f58"/>
                      <a:pt x="f59" y="f60"/>
                    </a:cubicBezTo>
                    <a:cubicBezTo>
                      <a:pt x="f61" y="f62"/>
                      <a:pt x="f63" y="f64"/>
                      <a:pt x="f65" y="f66"/>
                    </a:cubicBezTo>
                    <a:cubicBezTo>
                      <a:pt x="f67" y="f68"/>
                      <a:pt x="f69" y="f70"/>
                      <a:pt x="f71" y="f70"/>
                    </a:cubicBezTo>
                    <a:cubicBezTo>
                      <a:pt x="f72" y="f70"/>
                      <a:pt x="f73" y="f74"/>
                      <a:pt x="f75" y="f76"/>
                    </a:cubicBezTo>
                    <a:cubicBezTo>
                      <a:pt x="f77" y="f78"/>
                      <a:pt x="f79" y="f4"/>
                      <a:pt x="f80" y="f4"/>
                    </a:cubicBezTo>
                    <a:cubicBezTo>
                      <a:pt x="f81" y="f4"/>
                      <a:pt x="f82" y="f83"/>
                      <a:pt x="f84" y="f85"/>
                    </a:cubicBezTo>
                    <a:cubicBezTo>
                      <a:pt x="f86" y="f87"/>
                      <a:pt x="f88" y="f89"/>
                      <a:pt x="f90" y="f34"/>
                    </a:cubicBezTo>
                    <a:lnTo>
                      <a:pt x="f91" y="f92"/>
                    </a:lnTo>
                    <a:cubicBezTo>
                      <a:pt x="f91" y="f92"/>
                      <a:pt x="f93" y="f94"/>
                      <a:pt x="f95" y="f96"/>
                    </a:cubicBezTo>
                    <a:cubicBezTo>
                      <a:pt x="f97" y="f98"/>
                      <a:pt x="f99" y="f100"/>
                      <a:pt x="f101" y="f102"/>
                    </a:cubicBezTo>
                    <a:cubicBezTo>
                      <a:pt x="f103" y="f104"/>
                      <a:pt x="f105" y="f106"/>
                      <a:pt x="f107" y="f108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1" name="Google Shape;3375;p99">
                <a:extLst>
                  <a:ext uri="{FF2B5EF4-FFF2-40B4-BE49-F238E27FC236}">
                    <a16:creationId xmlns:a16="http://schemas.microsoft.com/office/drawing/2014/main" id="{BB320F1E-1F6B-F1D5-6465-975AB4A7CDB4}"/>
                  </a:ext>
                </a:extLst>
              </p:cNvPr>
              <p:cNvSpPr/>
              <p:nvPr/>
            </p:nvSpPr>
            <p:spPr>
              <a:xfrm>
                <a:off x="7742444" y="2774152"/>
                <a:ext cx="254029" cy="37568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775"/>
                  <a:gd name="f4" fmla="val 30724"/>
                  <a:gd name="f5" fmla="val 68"/>
                  <a:gd name="f6" fmla="val 27833"/>
                  <a:gd name="f7" fmla="val 1"/>
                  <a:gd name="f8" fmla="val 1278"/>
                  <a:gd name="f9" fmla="val 20976"/>
                  <a:gd name="f10" fmla="val 1345"/>
                  <a:gd name="f11" fmla="val 20303"/>
                  <a:gd name="f12" fmla="val 1950"/>
                  <a:gd name="f13" fmla="val 17345"/>
                  <a:gd name="f14" fmla="val 2152"/>
                  <a:gd name="f15" fmla="val 14320"/>
                  <a:gd name="f16" fmla="val 2085"/>
                  <a:gd name="f17" fmla="val 11362"/>
                  <a:gd name="f18" fmla="val 1883"/>
                  <a:gd name="f19" fmla="val 8471"/>
                  <a:gd name="f20" fmla="val 2354"/>
                  <a:gd name="f21" fmla="val 5580"/>
                  <a:gd name="f22" fmla="val 3564"/>
                  <a:gd name="f23" fmla="val 3026"/>
                  <a:gd name="f24" fmla="val 3900"/>
                  <a:gd name="f25" fmla="val 4505"/>
                  <a:gd name="f26" fmla="val 5312"/>
                  <a:gd name="f27" fmla="val 740"/>
                  <a:gd name="f28" fmla="val 6253"/>
                  <a:gd name="f29" fmla="val 202"/>
                  <a:gd name="f30" fmla="val 7396"/>
                  <a:gd name="f31" fmla="val 8539"/>
                  <a:gd name="f32" fmla="val 269"/>
                  <a:gd name="f33" fmla="val 16606"/>
                  <a:gd name="f34" fmla="val 1614"/>
                  <a:gd name="f35" fmla="val 20774"/>
                  <a:gd name="f36" fmla="val 11698"/>
                  <a:gd name="f37" fmla="val 20707"/>
                  <a:gd name="f38" fmla="val 18959"/>
                  <a:gd name="f39" fmla="val 20640"/>
                  <a:gd name="f40" fmla="val 21110"/>
                  <a:gd name="f41" fmla="val 20304"/>
                  <a:gd name="f42" fmla="val 23194"/>
                  <a:gd name="f43" fmla="val 19699"/>
                  <a:gd name="f44" fmla="val 25278"/>
                  <a:gd name="f45" fmla="val 19497"/>
                  <a:gd name="f46" fmla="val 25816"/>
                  <a:gd name="f47" fmla="val 18220"/>
                  <a:gd name="f48" fmla="val 30589"/>
                  <a:gd name="f49" fmla="val 17682"/>
                  <a:gd name="f50" fmla="val 5715"/>
                  <a:gd name="f51" fmla="val 29782"/>
                  <a:gd name="f52" fmla="*/ f0 1 20775"/>
                  <a:gd name="f53" fmla="*/ f1 1 30724"/>
                  <a:gd name="f54" fmla="val f2"/>
                  <a:gd name="f55" fmla="val f3"/>
                  <a:gd name="f56" fmla="val f4"/>
                  <a:gd name="f57" fmla="+- f56 0 f54"/>
                  <a:gd name="f58" fmla="+- f55 0 f54"/>
                  <a:gd name="f59" fmla="*/ f58 1 20775"/>
                  <a:gd name="f60" fmla="*/ f57 1 30724"/>
                  <a:gd name="f61" fmla="*/ f54 1 f59"/>
                  <a:gd name="f62" fmla="*/ f55 1 f59"/>
                  <a:gd name="f63" fmla="*/ f54 1 f60"/>
                  <a:gd name="f64" fmla="*/ f56 1 f60"/>
                  <a:gd name="f65" fmla="*/ f61 f52 1"/>
                  <a:gd name="f66" fmla="*/ f62 f52 1"/>
                  <a:gd name="f67" fmla="*/ f64 f53 1"/>
                  <a:gd name="f68" fmla="*/ f63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5" t="f68" r="f66" b="f67"/>
                <a:pathLst>
                  <a:path w="20775" h="30724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16"/>
                      <a:pt x="f25" y="f10"/>
                      <a:pt x="f26" y="f27"/>
                    </a:cubicBezTo>
                    <a:cubicBezTo>
                      <a:pt x="f28" y="f29"/>
                      <a:pt x="f30" y="f2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48"/>
                    </a:cubicBezTo>
                    <a:cubicBezTo>
                      <a:pt x="f36" y="f4"/>
                      <a:pt x="f50" y="f51"/>
                      <a:pt x="f5" y="f6"/>
                    </a:cubicBezTo>
                    <a:close/>
                  </a:path>
                </a:pathLst>
              </a:custGeom>
              <a:solidFill>
                <a:srgbClr val="F4F0E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2" name="Google Shape;3376;p99">
                <a:extLst>
                  <a:ext uri="{FF2B5EF4-FFF2-40B4-BE49-F238E27FC236}">
                    <a16:creationId xmlns:a16="http://schemas.microsoft.com/office/drawing/2014/main" id="{8AC039BF-4AF3-1A68-87F8-0AA4A1552258}"/>
                  </a:ext>
                </a:extLst>
              </p:cNvPr>
              <p:cNvSpPr/>
              <p:nvPr/>
            </p:nvSpPr>
            <p:spPr>
              <a:xfrm>
                <a:off x="7742444" y="2913068"/>
                <a:ext cx="253197" cy="23675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707"/>
                  <a:gd name="f4" fmla="val 19363"/>
                  <a:gd name="f5" fmla="val 7598"/>
                  <a:gd name="f6" fmla="val 20640"/>
                  <a:gd name="f7" fmla="val 9749"/>
                  <a:gd name="f8" fmla="val 20304"/>
                  <a:gd name="f9" fmla="val 11833"/>
                  <a:gd name="f10" fmla="val 19699"/>
                  <a:gd name="f11" fmla="val 13917"/>
                  <a:gd name="f12" fmla="val 19161"/>
                  <a:gd name="f13" fmla="val 15732"/>
                  <a:gd name="f14" fmla="val 18488"/>
                  <a:gd name="f15" fmla="val 17480"/>
                  <a:gd name="f16" fmla="val 17682"/>
                  <a:gd name="f17" fmla="val 19228"/>
                  <a:gd name="f18" fmla="val 11698"/>
                  <a:gd name="f19" fmla="val 5715"/>
                  <a:gd name="f20" fmla="val 18421"/>
                  <a:gd name="f21" fmla="val 68"/>
                  <a:gd name="f22" fmla="val 16472"/>
                  <a:gd name="f23" fmla="val 1"/>
                  <a:gd name="f24" fmla="val 1278"/>
                  <a:gd name="f25" fmla="val 9615"/>
                  <a:gd name="f26" fmla="val 1345"/>
                  <a:gd name="f27" fmla="val 8942"/>
                  <a:gd name="f28" fmla="val 1883"/>
                  <a:gd name="f29" fmla="val 5984"/>
                  <a:gd name="f30" fmla="val 2152"/>
                  <a:gd name="f31" fmla="val 2959"/>
                  <a:gd name="f32" fmla="val 2085"/>
                  <a:gd name="f33" fmla="*/ f0 1 20707"/>
                  <a:gd name="f34" fmla="*/ f1 1 19363"/>
                  <a:gd name="f35" fmla="val f2"/>
                  <a:gd name="f36" fmla="val f3"/>
                  <a:gd name="f37" fmla="val f4"/>
                  <a:gd name="f38" fmla="+- f37 0 f35"/>
                  <a:gd name="f39" fmla="+- f36 0 f35"/>
                  <a:gd name="f40" fmla="*/ f39 1 20707"/>
                  <a:gd name="f41" fmla="*/ f38 1 19363"/>
                  <a:gd name="f42" fmla="*/ f35 1 f40"/>
                  <a:gd name="f43" fmla="*/ f36 1 f40"/>
                  <a:gd name="f44" fmla="*/ f35 1 f41"/>
                  <a:gd name="f45" fmla="*/ f37 1 f41"/>
                  <a:gd name="f46" fmla="*/ f42 f33 1"/>
                  <a:gd name="f47" fmla="*/ f43 f33 1"/>
                  <a:gd name="f48" fmla="*/ f45 f34 1"/>
                  <a:gd name="f49" fmla="*/ f4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6" t="f49" r="f47" b="f48"/>
                <a:pathLst>
                  <a:path w="20707" h="19363" fill="none">
                    <a:moveTo>
                      <a:pt x="f3" y="f5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4"/>
                      <a:pt x="f19" y="f20"/>
                      <a:pt x="f21" y="f22"/>
                    </a:cubicBezTo>
                    <a:cubicBezTo>
                      <a:pt x="f23" y="f22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23"/>
                    </a:cubicBezTo>
                  </a:path>
                </a:pathLst>
              </a:custGeom>
              <a:noFill/>
              <a:ln w="15124" cap="flat">
                <a:solidFill>
                  <a:srgbClr val="DD8657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3" name="Google Shape;3377;p99">
                <a:extLst>
                  <a:ext uri="{FF2B5EF4-FFF2-40B4-BE49-F238E27FC236}">
                    <a16:creationId xmlns:a16="http://schemas.microsoft.com/office/drawing/2014/main" id="{5BB1DB16-0BC9-F5CD-5F12-461378E5A1CB}"/>
                  </a:ext>
                </a:extLst>
              </p:cNvPr>
              <p:cNvSpPr/>
              <p:nvPr/>
            </p:nvSpPr>
            <p:spPr>
              <a:xfrm>
                <a:off x="7983297" y="3031729"/>
                <a:ext cx="25493" cy="416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85"/>
                  <a:gd name="f4" fmla="val 3407"/>
                  <a:gd name="f5" fmla="val 1953"/>
                  <a:gd name="f6" fmla="val 1"/>
                  <a:gd name="f7" fmla="val 1916"/>
                  <a:gd name="f8" fmla="val 1871"/>
                  <a:gd name="f9" fmla="val 17"/>
                  <a:gd name="f10" fmla="val 1816"/>
                  <a:gd name="f11" fmla="val 45"/>
                  <a:gd name="f12" fmla="val 1681"/>
                  <a:gd name="f13" fmla="val 247"/>
                  <a:gd name="f14" fmla="val 1547"/>
                  <a:gd name="f15" fmla="val 516"/>
                  <a:gd name="f16" fmla="val 1412"/>
                  <a:gd name="f17" fmla="val 852"/>
                  <a:gd name="f18" fmla="val 1345"/>
                  <a:gd name="f19" fmla="val 1121"/>
                  <a:gd name="f20" fmla="val 1211"/>
                  <a:gd name="f21" fmla="val 1390"/>
                  <a:gd name="f22" fmla="val 1009"/>
                  <a:gd name="f23" fmla="val 1659"/>
                  <a:gd name="f24" fmla="val 875"/>
                  <a:gd name="f25" fmla="val 1927"/>
                  <a:gd name="f26" fmla="val 740"/>
                  <a:gd name="f27" fmla="val 2196"/>
                  <a:gd name="f28" fmla="val 538"/>
                  <a:gd name="f29" fmla="val 2465"/>
                  <a:gd name="f30" fmla="val 337"/>
                  <a:gd name="f31" fmla="val 2667"/>
                  <a:gd name="f32" fmla="val 202"/>
                  <a:gd name="f33" fmla="val 2936"/>
                  <a:gd name="f34" fmla="val 3205"/>
                  <a:gd name="f35" fmla="val 3303"/>
                  <a:gd name="f36" fmla="val 73"/>
                  <a:gd name="f37" fmla="val 3366"/>
                  <a:gd name="f38" fmla="val 138"/>
                  <a:gd name="f39" fmla="val 161"/>
                  <a:gd name="f40" fmla="val 184"/>
                  <a:gd name="f41" fmla="val 3357"/>
                  <a:gd name="f42" fmla="val 3339"/>
                  <a:gd name="f43" fmla="val 3406"/>
                  <a:gd name="f44" fmla="val 3272"/>
                  <a:gd name="f45" fmla="val 471"/>
                  <a:gd name="f46" fmla="val 3070"/>
                  <a:gd name="f47" fmla="val 673"/>
                  <a:gd name="f48" fmla="val 3003"/>
                  <a:gd name="f49" fmla="val 807"/>
                  <a:gd name="f50" fmla="val 2869"/>
                  <a:gd name="f51" fmla="val 2734"/>
                  <a:gd name="f52" fmla="val 1076"/>
                  <a:gd name="f53" fmla="val 1278"/>
                  <a:gd name="f54" fmla="val 1480"/>
                  <a:gd name="f55" fmla="val 1860"/>
                  <a:gd name="f56" fmla="val 1614"/>
                  <a:gd name="f57" fmla="val 1591"/>
                  <a:gd name="f58" fmla="val 1749"/>
                  <a:gd name="f59" fmla="val 1322"/>
                  <a:gd name="f60" fmla="val 1883"/>
                  <a:gd name="f61" fmla="val 1053"/>
                  <a:gd name="f62" fmla="val 2017"/>
                  <a:gd name="f63" fmla="val 785"/>
                  <a:gd name="f64" fmla="val 448"/>
                  <a:gd name="f65" fmla="val 112"/>
                  <a:gd name="f66" fmla="val 2045"/>
                  <a:gd name="f67" fmla="val 34"/>
                  <a:gd name="f68" fmla="val 2006"/>
                  <a:gd name="f69" fmla="*/ f0 1 2085"/>
                  <a:gd name="f70" fmla="*/ f1 1 3407"/>
                  <a:gd name="f71" fmla="val f2"/>
                  <a:gd name="f72" fmla="val f3"/>
                  <a:gd name="f73" fmla="val f4"/>
                  <a:gd name="f74" fmla="+- f73 0 f71"/>
                  <a:gd name="f75" fmla="+- f72 0 f71"/>
                  <a:gd name="f76" fmla="*/ f75 1 2085"/>
                  <a:gd name="f77" fmla="*/ f74 1 3407"/>
                  <a:gd name="f78" fmla="*/ f71 1 f76"/>
                  <a:gd name="f79" fmla="*/ f72 1 f76"/>
                  <a:gd name="f80" fmla="*/ f71 1 f77"/>
                  <a:gd name="f81" fmla="*/ f73 1 f77"/>
                  <a:gd name="f82" fmla="*/ f78 f69 1"/>
                  <a:gd name="f83" fmla="*/ f79 f69 1"/>
                  <a:gd name="f84" fmla="*/ f81 f70 1"/>
                  <a:gd name="f85" fmla="*/ f80 f7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2" t="f85" r="f83" b="f84"/>
                <a:pathLst>
                  <a:path w="2085" h="3407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6" y="f34"/>
                    </a:cubicBezTo>
                    <a:cubicBezTo>
                      <a:pt x="f6" y="f35"/>
                      <a:pt x="f36" y="f37"/>
                      <a:pt x="f38" y="f37"/>
                    </a:cubicBezTo>
                    <a:cubicBezTo>
                      <a:pt x="f39" y="f37"/>
                      <a:pt x="f40" y="f41"/>
                      <a:pt x="f32" y="f42"/>
                    </a:cubicBezTo>
                    <a:lnTo>
                      <a:pt x="f32" y="f43"/>
                    </a:lnTo>
                    <a:cubicBezTo>
                      <a:pt x="f30" y="f44"/>
                      <a:pt x="f45" y="f34"/>
                      <a:pt x="f28" y="f46"/>
                    </a:cubicBezTo>
                    <a:cubicBezTo>
                      <a:pt x="f47" y="f48"/>
                      <a:pt x="f49" y="f50"/>
                      <a:pt x="f24" y="f51"/>
                    </a:cubicBezTo>
                    <a:cubicBezTo>
                      <a:pt x="f52" y="f29"/>
                      <a:pt x="f53" y="f27"/>
                      <a:pt x="f54" y="f55"/>
                    </a:cubicBezTo>
                    <a:cubicBezTo>
                      <a:pt x="f56" y="f57"/>
                      <a:pt x="f58" y="f59"/>
                      <a:pt x="f60" y="f61"/>
                    </a:cubicBezTo>
                    <a:cubicBezTo>
                      <a:pt x="f62" y="f63"/>
                      <a:pt x="f3" y="f64"/>
                      <a:pt x="f3" y="f65"/>
                    </a:cubicBezTo>
                    <a:cubicBezTo>
                      <a:pt x="f66" y="f67"/>
                      <a:pt x="f68" y="f6"/>
                      <a:pt x="f5" y="f6"/>
                    </a:cubicBezTo>
                    <a:close/>
                  </a:path>
                </a:pathLst>
              </a:custGeom>
              <a:solidFill>
                <a:srgbClr val="DD86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4" name="Google Shape;3378;p99">
                <a:extLst>
                  <a:ext uri="{FF2B5EF4-FFF2-40B4-BE49-F238E27FC236}">
                    <a16:creationId xmlns:a16="http://schemas.microsoft.com/office/drawing/2014/main" id="{5B09070D-DBE6-6621-EF72-45F7389CE4F3}"/>
                  </a:ext>
                </a:extLst>
              </p:cNvPr>
              <p:cNvSpPr/>
              <p:nvPr/>
            </p:nvSpPr>
            <p:spPr>
              <a:xfrm>
                <a:off x="7457197" y="3592074"/>
                <a:ext cx="12353" cy="419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10"/>
                  <a:gd name="f4" fmla="val 3429"/>
                  <a:gd name="f5" fmla="val 1"/>
                  <a:gd name="f6" fmla="val 202"/>
                  <a:gd name="f7" fmla="val 2286"/>
                  <a:gd name="f8" fmla="val 539"/>
                  <a:gd name="f9" fmla="val 1143"/>
                  <a:gd name="f10" fmla="val 1009"/>
                  <a:gd name="f11" fmla="*/ f0 1 1010"/>
                  <a:gd name="f12" fmla="*/ f1 1 3429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1010"/>
                  <a:gd name="f19" fmla="*/ f16 1 3429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1010" h="3429" fill="none">
                    <a:moveTo>
                      <a:pt x="f5" y="f4"/>
                    </a:moveTo>
                    <a:cubicBezTo>
                      <a:pt x="f6" y="f7"/>
                      <a:pt x="f8" y="f9"/>
                      <a:pt x="f10" y="f2"/>
                    </a:cubicBezTo>
                  </a:path>
                </a:pathLst>
              </a:custGeom>
              <a:noFill/>
              <a:ln w="15124" cap="flat">
                <a:solidFill>
                  <a:srgbClr val="B76338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5" name="Google Shape;3379;p99">
                <a:extLst>
                  <a:ext uri="{FF2B5EF4-FFF2-40B4-BE49-F238E27FC236}">
                    <a16:creationId xmlns:a16="http://schemas.microsoft.com/office/drawing/2014/main" id="{483EA1F6-E9FB-3975-A889-358E399A3E3B}"/>
                  </a:ext>
                </a:extLst>
              </p:cNvPr>
              <p:cNvSpPr/>
              <p:nvPr/>
            </p:nvSpPr>
            <p:spPr>
              <a:xfrm>
                <a:off x="7490078" y="3597825"/>
                <a:ext cx="12353" cy="4275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10"/>
                  <a:gd name="f4" fmla="val 3497"/>
                  <a:gd name="f5" fmla="val 1"/>
                  <a:gd name="f6" fmla="val 203"/>
                  <a:gd name="f7" fmla="val 2287"/>
                  <a:gd name="f8" fmla="val 539"/>
                  <a:gd name="f9" fmla="val 1144"/>
                  <a:gd name="f10" fmla="val 1009"/>
                  <a:gd name="f11" fmla="*/ f0 1 1010"/>
                  <a:gd name="f12" fmla="*/ f1 1 3497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1010"/>
                  <a:gd name="f19" fmla="*/ f16 1 3497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1010" h="3497" fill="none">
                    <a:moveTo>
                      <a:pt x="f5" y="f4"/>
                    </a:moveTo>
                    <a:cubicBezTo>
                      <a:pt x="f6" y="f7"/>
                      <a:pt x="f8" y="f9"/>
                      <a:pt x="f10" y="f5"/>
                    </a:cubicBezTo>
                  </a:path>
                </a:pathLst>
              </a:custGeom>
              <a:noFill/>
              <a:ln w="15124" cap="flat">
                <a:solidFill>
                  <a:srgbClr val="B76338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6" name="Google Shape;3380;p99">
                <a:extLst>
                  <a:ext uri="{FF2B5EF4-FFF2-40B4-BE49-F238E27FC236}">
                    <a16:creationId xmlns:a16="http://schemas.microsoft.com/office/drawing/2014/main" id="{AED3F1D3-0EDA-E164-334C-0EF6F6F76CDB}"/>
                  </a:ext>
                </a:extLst>
              </p:cNvPr>
              <p:cNvSpPr/>
              <p:nvPr/>
            </p:nvSpPr>
            <p:spPr>
              <a:xfrm>
                <a:off x="7520501" y="3603586"/>
                <a:ext cx="12335" cy="419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09"/>
                  <a:gd name="f4" fmla="val 3429"/>
                  <a:gd name="f5" fmla="val 68"/>
                  <a:gd name="f6" fmla="val 2219"/>
                  <a:gd name="f7" fmla="val 404"/>
                  <a:gd name="f8" fmla="val 1"/>
                  <a:gd name="f9" fmla="*/ f0 1 1009"/>
                  <a:gd name="f10" fmla="*/ f1 1 3429"/>
                  <a:gd name="f11" fmla="val f2"/>
                  <a:gd name="f12" fmla="val f3"/>
                  <a:gd name="f13" fmla="val f4"/>
                  <a:gd name="f14" fmla="+- f13 0 f11"/>
                  <a:gd name="f15" fmla="+- f12 0 f11"/>
                  <a:gd name="f16" fmla="*/ f15 1 1009"/>
                  <a:gd name="f17" fmla="*/ f14 1 3429"/>
                  <a:gd name="f18" fmla="*/ f11 1 f16"/>
                  <a:gd name="f19" fmla="*/ f12 1 f16"/>
                  <a:gd name="f20" fmla="*/ f11 1 f17"/>
                  <a:gd name="f21" fmla="*/ f13 1 f17"/>
                  <a:gd name="f22" fmla="*/ f18 f9 1"/>
                  <a:gd name="f23" fmla="*/ f19 f9 1"/>
                  <a:gd name="f24" fmla="*/ f21 f10 1"/>
                  <a:gd name="f25" fmla="*/ f20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1009" h="3429" fill="none">
                    <a:moveTo>
                      <a:pt x="f2" y="f4"/>
                    </a:moveTo>
                    <a:cubicBezTo>
                      <a:pt x="f5" y="f6"/>
                      <a:pt x="f7" y="f3"/>
                      <a:pt x="f3" y="f8"/>
                    </a:cubicBezTo>
                  </a:path>
                </a:pathLst>
              </a:custGeom>
              <a:noFill/>
              <a:ln w="15124" cap="flat">
                <a:solidFill>
                  <a:srgbClr val="B76338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7" name="Google Shape;3381;p99">
                <a:extLst>
                  <a:ext uri="{FF2B5EF4-FFF2-40B4-BE49-F238E27FC236}">
                    <a16:creationId xmlns:a16="http://schemas.microsoft.com/office/drawing/2014/main" id="{DB9B5308-7EA6-CEA5-6C41-B99A9BAD8E54}"/>
                  </a:ext>
                </a:extLst>
              </p:cNvPr>
              <p:cNvSpPr/>
              <p:nvPr/>
            </p:nvSpPr>
            <p:spPr>
              <a:xfrm>
                <a:off x="6987570" y="2713930"/>
                <a:ext cx="13167" cy="1249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77"/>
                  <a:gd name="f4" fmla="val 1022"/>
                  <a:gd name="f5" fmla="val 471"/>
                  <a:gd name="f6" fmla="val 203"/>
                  <a:gd name="f7" fmla="val 67"/>
                  <a:gd name="f8" fmla="val 1"/>
                  <a:gd name="f9" fmla="val 336"/>
                  <a:gd name="f10" fmla="val 68"/>
                  <a:gd name="f11" fmla="val 605"/>
                  <a:gd name="f12" fmla="val 127"/>
                  <a:gd name="f13" fmla="val 839"/>
                  <a:gd name="f14" fmla="val 286"/>
                  <a:gd name="f15" fmla="val 504"/>
                  <a:gd name="f16" fmla="val 536"/>
                  <a:gd name="f17" fmla="val 571"/>
                  <a:gd name="f18" fmla="val 1017"/>
                  <a:gd name="f19" fmla="val 606"/>
                  <a:gd name="f20" fmla="val 1009"/>
                  <a:gd name="f21" fmla="val 875"/>
                  <a:gd name="f22" fmla="val 941"/>
                  <a:gd name="f23" fmla="val 740"/>
                  <a:gd name="f24" fmla="val 135"/>
                  <a:gd name="f25" fmla="*/ f0 1 1077"/>
                  <a:gd name="f26" fmla="*/ f1 1 1022"/>
                  <a:gd name="f27" fmla="val f2"/>
                  <a:gd name="f28" fmla="val f3"/>
                  <a:gd name="f29" fmla="val f4"/>
                  <a:gd name="f30" fmla="+- f29 0 f27"/>
                  <a:gd name="f31" fmla="+- f28 0 f27"/>
                  <a:gd name="f32" fmla="*/ f31 1 1077"/>
                  <a:gd name="f33" fmla="*/ f30 1 1022"/>
                  <a:gd name="f34" fmla="*/ f27 1 f32"/>
                  <a:gd name="f35" fmla="*/ f28 1 f32"/>
                  <a:gd name="f36" fmla="*/ f27 1 f33"/>
                  <a:gd name="f37" fmla="*/ f29 1 f33"/>
                  <a:gd name="f38" fmla="*/ f34 f25 1"/>
                  <a:gd name="f39" fmla="*/ f35 f25 1"/>
                  <a:gd name="f40" fmla="*/ f37 f26 1"/>
                  <a:gd name="f41" fmla="*/ f36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8" t="f41" r="f39" b="f40"/>
                <a:pathLst>
                  <a:path w="1077" h="1022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4"/>
                      <a:pt x="f15" y="f4"/>
                    </a:cubicBezTo>
                    <a:cubicBezTo>
                      <a:pt x="f16" y="f4"/>
                      <a:pt x="f17" y="f18"/>
                      <a:pt x="f19" y="f20"/>
                    </a:cubicBezTo>
                    <a:cubicBezTo>
                      <a:pt x="f21" y="f22"/>
                      <a:pt x="f3" y="f23"/>
                      <a:pt x="f3" y="f5"/>
                    </a:cubicBezTo>
                    <a:cubicBezTo>
                      <a:pt x="f20" y="f24"/>
                      <a:pt x="f23" y="f2"/>
                      <a:pt x="f5" y="f2"/>
                    </a:cubicBezTo>
                    <a:close/>
                  </a:path>
                </a:pathLst>
              </a:custGeom>
              <a:solidFill>
                <a:srgbClr val="601D1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8" name="Google Shape;3382;p99">
                <a:extLst>
                  <a:ext uri="{FF2B5EF4-FFF2-40B4-BE49-F238E27FC236}">
                    <a16:creationId xmlns:a16="http://schemas.microsoft.com/office/drawing/2014/main" id="{1DE31C1A-269B-0338-09A1-3E0777EB891F}"/>
                  </a:ext>
                </a:extLst>
              </p:cNvPr>
              <p:cNvSpPr/>
              <p:nvPr/>
            </p:nvSpPr>
            <p:spPr>
              <a:xfrm>
                <a:off x="6766697" y="3966859"/>
                <a:ext cx="594341" cy="56892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07"/>
                  <a:gd name="f4" fmla="val 46528"/>
                  <a:gd name="f5" fmla="val 10690"/>
                  <a:gd name="f6" fmla="val 812"/>
                  <a:gd name="f7" fmla="val 42623"/>
                  <a:gd name="f8" fmla="val 4779"/>
                  <a:gd name="f9" fmla="val 43430"/>
                  <a:gd name="f10" fmla="val 4846"/>
                  <a:gd name="f11" fmla="val 44035"/>
                  <a:gd name="f12" fmla="val 5451"/>
                  <a:gd name="f13" fmla="val 44169"/>
                  <a:gd name="f14" fmla="val 6190"/>
                  <a:gd name="f15" fmla="val 47530"/>
                  <a:gd name="f16" fmla="val 28174"/>
                  <a:gd name="f17" fmla="val 47732"/>
                  <a:gd name="f18" fmla="val 29115"/>
                  <a:gd name="f19" fmla="val 47396"/>
                  <a:gd name="f20" fmla="val 30124"/>
                  <a:gd name="f21" fmla="val 46724"/>
                  <a:gd name="f22" fmla="val 30863"/>
                  <a:gd name="f23" fmla="val 32808"/>
                  <a:gd name="f24" fmla="val 45653"/>
                  <a:gd name="f25" fmla="val 1681"/>
                  <a:gd name="f26" fmla="val 38863"/>
                  <a:gd name="f27" fmla="val 13177"/>
                  <a:gd name="f28" fmla="val 26762"/>
                  <a:gd name="f29" fmla="val 13849"/>
                  <a:gd name="f30" fmla="val 26023"/>
                  <a:gd name="f31" fmla="val 14185"/>
                  <a:gd name="f32" fmla="val 25014"/>
                  <a:gd name="f33" fmla="val 13984"/>
                  <a:gd name="f34" fmla="val 24006"/>
                  <a:gd name="f35" fmla="val 10421"/>
                  <a:gd name="f36" fmla="val 1148"/>
                  <a:gd name="f37" fmla="val 947"/>
                  <a:gd name="f38" fmla="val 10555"/>
                  <a:gd name="f39" fmla="val 10588"/>
                  <a:gd name="f40" fmla="val 9971"/>
                  <a:gd name="f41" fmla="val 9550"/>
                  <a:gd name="f42" fmla="val 578"/>
                  <a:gd name="f43" fmla="val 9614"/>
                  <a:gd name="f44" fmla="val 1216"/>
                  <a:gd name="f45" fmla="val 24140"/>
                  <a:gd name="f46" fmla="val 13311"/>
                  <a:gd name="f47" fmla="val 24880"/>
                  <a:gd name="f48" fmla="val 13043"/>
                  <a:gd name="f49" fmla="val 25619"/>
                  <a:gd name="f50" fmla="val 12572"/>
                  <a:gd name="f51" fmla="val 26157"/>
                  <a:gd name="f52" fmla="val 1009"/>
                  <a:gd name="f53" fmla="val 38258"/>
                  <a:gd name="f54" fmla="val 39334"/>
                  <a:gd name="f55" fmla="val 1479"/>
                  <a:gd name="f56" fmla="val 39670"/>
                  <a:gd name="f57" fmla="val 32673"/>
                  <a:gd name="f58" fmla="val 46460"/>
                  <a:gd name="f59" fmla="val 33144"/>
                  <a:gd name="f60" fmla="val 46527"/>
                  <a:gd name="f61" fmla="val 33413"/>
                  <a:gd name="f62" fmla="val 46191"/>
                  <a:gd name="f63" fmla="val 47329"/>
                  <a:gd name="f64" fmla="val 31468"/>
                  <a:gd name="f65" fmla="val 48203"/>
                  <a:gd name="f66" fmla="val 30527"/>
                  <a:gd name="f67" fmla="val 48606"/>
                  <a:gd name="f68" fmla="val 29250"/>
                  <a:gd name="f69" fmla="val 48404"/>
                  <a:gd name="f70" fmla="val 28040"/>
                  <a:gd name="f71" fmla="val 44976"/>
                  <a:gd name="f72" fmla="val 6056"/>
                  <a:gd name="f73" fmla="val 44841"/>
                  <a:gd name="f74" fmla="val 4913"/>
                  <a:gd name="f75" fmla="val 43900"/>
                  <a:gd name="f76" fmla="val 4039"/>
                  <a:gd name="f77" fmla="val 42757"/>
                  <a:gd name="f78" fmla="val 3905"/>
                  <a:gd name="f79" fmla="val 10824"/>
                  <a:gd name="f80" fmla="val 5"/>
                  <a:gd name="f81" fmla="val 10655"/>
                  <a:gd name="f82" fmla="val 2"/>
                  <a:gd name="f83" fmla="val 10621"/>
                  <a:gd name="f84" fmla="*/ f0 1 48607"/>
                  <a:gd name="f85" fmla="*/ f1 1 46528"/>
                  <a:gd name="f86" fmla="val f2"/>
                  <a:gd name="f87" fmla="val f3"/>
                  <a:gd name="f88" fmla="val f4"/>
                  <a:gd name="f89" fmla="+- f88 0 f86"/>
                  <a:gd name="f90" fmla="+- f87 0 f86"/>
                  <a:gd name="f91" fmla="*/ f90 1 48607"/>
                  <a:gd name="f92" fmla="*/ f89 1 46528"/>
                  <a:gd name="f93" fmla="*/ f86 1 f91"/>
                  <a:gd name="f94" fmla="*/ f87 1 f91"/>
                  <a:gd name="f95" fmla="*/ f86 1 f92"/>
                  <a:gd name="f96" fmla="*/ f88 1 f92"/>
                  <a:gd name="f97" fmla="*/ f93 f84 1"/>
                  <a:gd name="f98" fmla="*/ f94 f84 1"/>
                  <a:gd name="f99" fmla="*/ f96 f85 1"/>
                  <a:gd name="f100" fmla="*/ f95 f8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7" t="f100" r="f98" b="f99"/>
                <a:pathLst>
                  <a:path w="48607" h="46528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9" y="f10"/>
                      <a:pt x="f11" y="f12"/>
                      <a:pt x="f13" y="f14"/>
                    </a:cubicBezTo>
                    <a:lnTo>
                      <a:pt x="f15" y="f16"/>
                    </a:lnTo>
                    <a:cubicBezTo>
                      <a:pt x="f17" y="f18"/>
                      <a:pt x="f19" y="f20"/>
                      <a:pt x="f21" y="f22"/>
                    </a:cubicBezTo>
                    <a:lnTo>
                      <a:pt x="f23" y="f24"/>
                    </a:lnTo>
                    <a:lnTo>
                      <a:pt x="f25" y="f26"/>
                    </a:lnTo>
                    <a:lnTo>
                      <a:pt x="f27" y="f28"/>
                    </a:lnTo>
                    <a:cubicBezTo>
                      <a:pt x="f29" y="f30"/>
                      <a:pt x="f31" y="f32"/>
                      <a:pt x="f33" y="f34"/>
                    </a:cubicBezTo>
                    <a:lnTo>
                      <a:pt x="f35" y="f36"/>
                    </a:lnTo>
                    <a:cubicBezTo>
                      <a:pt x="f35" y="f37"/>
                      <a:pt x="f38" y="f6"/>
                      <a:pt x="f5" y="f6"/>
                    </a:cubicBezTo>
                    <a:close/>
                    <a:moveTo>
                      <a:pt x="f39" y="f2"/>
                    </a:moveTo>
                    <a:cubicBezTo>
                      <a:pt x="f40" y="f2"/>
                      <a:pt x="f41" y="f42"/>
                      <a:pt x="f43" y="f44"/>
                    </a:cubicBezTo>
                    <a:lnTo>
                      <a:pt x="f27" y="f45"/>
                    </a:lnTo>
                    <a:cubicBezTo>
                      <a:pt x="f46" y="f47"/>
                      <a:pt x="f48" y="f49"/>
                      <a:pt x="f50" y="f51"/>
                    </a:cubicBezTo>
                    <a:lnTo>
                      <a:pt x="f52" y="f53"/>
                    </a:lnTo>
                    <a:lnTo>
                      <a:pt x="f2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cubicBezTo>
                      <a:pt x="f73" y="f74"/>
                      <a:pt x="f75" y="f76"/>
                      <a:pt x="f77" y="f78"/>
                    </a:cubicBezTo>
                    <a:lnTo>
                      <a:pt x="f79" y="f80"/>
                    </a:lnTo>
                    <a:lnTo>
                      <a:pt x="f5" y="f80"/>
                    </a:lnTo>
                    <a:cubicBezTo>
                      <a:pt x="f81" y="f82"/>
                      <a:pt x="f83" y="f2"/>
                      <a:pt x="f39" y="f2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grpSp>
        <p:nvGrpSpPr>
          <p:cNvPr id="299" name="Google Shape;3388;p100">
            <a:extLst>
              <a:ext uri="{FF2B5EF4-FFF2-40B4-BE49-F238E27FC236}">
                <a16:creationId xmlns:a16="http://schemas.microsoft.com/office/drawing/2014/main" id="{D9A7D795-220D-17FC-E117-449575F4ED8B}"/>
              </a:ext>
            </a:extLst>
          </p:cNvPr>
          <p:cNvGrpSpPr/>
          <p:nvPr/>
        </p:nvGrpSpPr>
        <p:grpSpPr>
          <a:xfrm>
            <a:off x="7278331" y="615281"/>
            <a:ext cx="1267029" cy="1386916"/>
            <a:chOff x="7278331" y="615281"/>
            <a:chExt cx="1267029" cy="1386916"/>
          </a:xfrm>
        </p:grpSpPr>
        <p:sp>
          <p:nvSpPr>
            <p:cNvPr id="300" name="Google Shape;3389;p100">
              <a:extLst>
                <a:ext uri="{FF2B5EF4-FFF2-40B4-BE49-F238E27FC236}">
                  <a16:creationId xmlns:a16="http://schemas.microsoft.com/office/drawing/2014/main" id="{74408DEB-9165-363C-36DF-E80D6FE51079}"/>
                </a:ext>
              </a:extLst>
            </p:cNvPr>
            <p:cNvSpPr/>
            <p:nvPr/>
          </p:nvSpPr>
          <p:spPr>
            <a:xfrm>
              <a:off x="7278331" y="1499149"/>
              <a:ext cx="1267029" cy="503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601"/>
                <a:gd name="f4" fmla="val 35971"/>
                <a:gd name="f5" fmla="val 49755"/>
                <a:gd name="f6" fmla="val 65051"/>
                <a:gd name="f7" fmla="val 79675"/>
                <a:gd name="f8" fmla="val 29920"/>
                <a:gd name="f9" fmla="val 90600"/>
                <a:gd name="f10" fmla="val 19162"/>
                <a:gd name="f11" fmla="val 85726"/>
                <a:gd name="f12" fmla="val 14960"/>
                <a:gd name="f13" fmla="val 80347"/>
                <a:gd name="f14" fmla="val 11430"/>
                <a:gd name="f15" fmla="val 74632"/>
                <a:gd name="f16" fmla="val 8741"/>
                <a:gd name="f17" fmla="val 68077"/>
                <a:gd name="f18" fmla="val 5883"/>
                <a:gd name="f19" fmla="val 61353"/>
                <a:gd name="f20" fmla="val 3866"/>
                <a:gd name="f21" fmla="val 54462"/>
                <a:gd name="f22" fmla="val 2689"/>
                <a:gd name="f23" fmla="val 31433"/>
                <a:gd name="f24" fmla="val 27904"/>
                <a:gd name="f25" fmla="val 2017"/>
                <a:gd name="f26" fmla="val 18323"/>
                <a:gd name="f27" fmla="val 2185"/>
                <a:gd name="f28" fmla="val 8910"/>
                <a:gd name="f29" fmla="val 4034"/>
                <a:gd name="f30" fmla="val 1"/>
                <a:gd name="f31" fmla="val 7564"/>
                <a:gd name="f32" fmla="val 10254"/>
                <a:gd name="f33" fmla="val 25213"/>
                <a:gd name="f34" fmla="val 29248"/>
                <a:gd name="f35" fmla="*/ f0 1 90601"/>
                <a:gd name="f36" fmla="*/ f1 1 35971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90601"/>
                <a:gd name="f43" fmla="*/ f40 1 35971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90601" h="35971">
                  <a:moveTo>
                    <a:pt x="f5" y="f4"/>
                  </a:moveTo>
                  <a:cubicBezTo>
                    <a:pt x="f6" y="f4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1" y="f22"/>
                    <a:pt x="f23" y="f2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4"/>
                    <a:pt x="f5" y="f4"/>
                  </a:cubicBezTo>
                  <a:close/>
                </a:path>
              </a:pathLst>
            </a:custGeom>
            <a:solidFill>
              <a:srgbClr val="A0995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1" name="Google Shape;3390;p100">
              <a:extLst>
                <a:ext uri="{FF2B5EF4-FFF2-40B4-BE49-F238E27FC236}">
                  <a16:creationId xmlns:a16="http://schemas.microsoft.com/office/drawing/2014/main" id="{B6C95681-E9A3-B6C4-93E1-E6D28F29EC1A}"/>
                </a:ext>
              </a:extLst>
            </p:cNvPr>
            <p:cNvSpPr/>
            <p:nvPr/>
          </p:nvSpPr>
          <p:spPr>
            <a:xfrm>
              <a:off x="7602733" y="1527349"/>
              <a:ext cx="550057" cy="2045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333"/>
                <a:gd name="f4" fmla="val 14624"/>
                <a:gd name="f5" fmla="val 2353"/>
                <a:gd name="f6" fmla="val 12102"/>
                <a:gd name="f7" fmla="val 22524"/>
                <a:gd name="f8" fmla="val 32945"/>
                <a:gd name="f9" fmla="val 11094"/>
                <a:gd name="f10" fmla="val 36811"/>
                <a:gd name="f11" fmla="val 9917"/>
                <a:gd name="f12" fmla="val 6219"/>
                <a:gd name="f13" fmla="val 38997"/>
                <a:gd name="f14" fmla="*/ f0 1 39333"/>
                <a:gd name="f15" fmla="*/ f1 1 14624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9333"/>
                <a:gd name="f22" fmla="*/ f19 1 14624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9333" h="14624" fill="none">
                  <a:moveTo>
                    <a:pt x="f2" y="f2"/>
                  </a:moveTo>
                  <a:cubicBezTo>
                    <a:pt x="f5" y="f6"/>
                    <a:pt x="f7" y="f4"/>
                    <a:pt x="f8" y="f9"/>
                  </a:cubicBezTo>
                  <a:cubicBezTo>
                    <a:pt x="f10" y="f11"/>
                    <a:pt x="f3" y="f12"/>
                    <a:pt x="f13" y="f5"/>
                  </a:cubicBezTo>
                </a:path>
              </a:pathLst>
            </a:custGeom>
            <a:noFill/>
            <a:ln w="19046" cap="flat">
              <a:solidFill>
                <a:srgbClr val="665D26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2" name="Google Shape;3391;p100">
              <a:extLst>
                <a:ext uri="{FF2B5EF4-FFF2-40B4-BE49-F238E27FC236}">
                  <a16:creationId xmlns:a16="http://schemas.microsoft.com/office/drawing/2014/main" id="{2E4AF34E-FD04-772E-30AC-69E959FFEAF9}"/>
                </a:ext>
              </a:extLst>
            </p:cNvPr>
            <p:cNvSpPr/>
            <p:nvPr/>
          </p:nvSpPr>
          <p:spPr>
            <a:xfrm>
              <a:off x="7666192" y="1155947"/>
              <a:ext cx="441947" cy="5090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01"/>
                <a:gd name="f4" fmla="val 36402"/>
                <a:gd name="f5" fmla="val 3698"/>
                <a:gd name="f6" fmla="val 28239"/>
                <a:gd name="f7" fmla="val 3493"/>
                <a:gd name="f8" fmla="val 34029"/>
                <a:gd name="f9" fmla="val 12061"/>
                <a:gd name="f10" fmla="val 19412"/>
                <a:gd name="f11" fmla="val 25505"/>
                <a:gd name="f12" fmla="val 30763"/>
                <a:gd name="f13" fmla="val 34771"/>
                <a:gd name="f14" fmla="val 32105"/>
                <a:gd name="f15" fmla="val 20675"/>
                <a:gd name="f16" fmla="*/ f0 1 31601"/>
                <a:gd name="f17" fmla="*/ f1 1 3640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1601"/>
                <a:gd name="f24" fmla="*/ f21 1 3640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1601" h="36402">
                  <a:moveTo>
                    <a:pt x="f5" y="f2"/>
                  </a:moveTo>
                  <a:lnTo>
                    <a:pt x="f2" y="f6"/>
                  </a:lnTo>
                  <a:cubicBezTo>
                    <a:pt x="f7" y="f8"/>
                    <a:pt x="f9" y="f4"/>
                    <a:pt x="f10" y="f4"/>
                  </a:cubicBezTo>
                  <a:cubicBezTo>
                    <a:pt x="f11" y="f4"/>
                    <a:pt x="f12" y="f13"/>
                    <a:pt x="f3" y="f14"/>
                  </a:cubicBezTo>
                  <a:lnTo>
                    <a:pt x="f3" y="f15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3" name="Google Shape;3392;p100">
              <a:extLst>
                <a:ext uri="{FF2B5EF4-FFF2-40B4-BE49-F238E27FC236}">
                  <a16:creationId xmlns:a16="http://schemas.microsoft.com/office/drawing/2014/main" id="{D392C5A3-EC5E-22B3-C390-5EC44B551DEB}"/>
                </a:ext>
              </a:extLst>
            </p:cNvPr>
            <p:cNvSpPr/>
            <p:nvPr/>
          </p:nvSpPr>
          <p:spPr>
            <a:xfrm>
              <a:off x="7710860" y="786054"/>
              <a:ext cx="568866" cy="738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678"/>
                <a:gd name="f4" fmla="val 52829"/>
                <a:gd name="f5" fmla="val 27509"/>
                <a:gd name="f6" fmla="val 24187"/>
                <a:gd name="f7" fmla="val 20802"/>
                <a:gd name="f8" fmla="val 856"/>
                <a:gd name="f9" fmla="val 17818"/>
                <a:gd name="f10" fmla="val 2414"/>
                <a:gd name="f11" fmla="val 14120"/>
                <a:gd name="f12" fmla="val 4599"/>
                <a:gd name="f13" fmla="val 10590"/>
                <a:gd name="f14" fmla="val 7288"/>
                <a:gd name="f15" fmla="val 7564"/>
                <a:gd name="f16" fmla="val 10482"/>
                <a:gd name="f17" fmla="val 4370"/>
                <a:gd name="f18" fmla="val 13507"/>
                <a:gd name="f19" fmla="val 1345"/>
                <a:gd name="f20" fmla="val 17037"/>
                <a:gd name="f21" fmla="val 504"/>
                <a:gd name="f22" fmla="val 21239"/>
                <a:gd name="f23" fmla="val 24937"/>
                <a:gd name="f24" fmla="val 673"/>
                <a:gd name="f25" fmla="val 28803"/>
                <a:gd name="f26" fmla="val 2353"/>
                <a:gd name="f27" fmla="val 32333"/>
                <a:gd name="f28" fmla="val 3530"/>
                <a:gd name="f29" fmla="val 35695"/>
                <a:gd name="f30" fmla="val 39225"/>
                <a:gd name="f31" fmla="val 4539"/>
                <a:gd name="f32" fmla="val 42587"/>
                <a:gd name="f33" fmla="val 6219"/>
                <a:gd name="f34" fmla="val 47797"/>
                <a:gd name="f35" fmla="val 12103"/>
                <a:gd name="f36" fmla="val 49982"/>
                <a:gd name="f37" fmla="val 16809"/>
                <a:gd name="f38" fmla="val 51495"/>
                <a:gd name="f39" fmla="val 18953"/>
                <a:gd name="f40" fmla="val 52275"/>
                <a:gd name="f41" fmla="val 22284"/>
                <a:gd name="f42" fmla="val 25425"/>
                <a:gd name="f43" fmla="val 27702"/>
                <a:gd name="f44" fmla="val 29879"/>
                <a:gd name="f45" fmla="val 52538"/>
                <a:gd name="f46" fmla="val 31433"/>
                <a:gd name="f47" fmla="val 51831"/>
                <a:gd name="f48" fmla="val 34794"/>
                <a:gd name="f49" fmla="val 50319"/>
                <a:gd name="f50" fmla="val 35971"/>
                <a:gd name="f51" fmla="val 46621"/>
                <a:gd name="f52" fmla="val 37148"/>
                <a:gd name="f53" fmla="val 43091"/>
                <a:gd name="f54" fmla="val 38324"/>
                <a:gd name="f55" fmla="val 39561"/>
                <a:gd name="f56" fmla="val 38829"/>
                <a:gd name="f57" fmla="val 35863"/>
                <a:gd name="f58" fmla="val 38997"/>
                <a:gd name="f59" fmla="val 32165"/>
                <a:gd name="f60" fmla="val 39501"/>
                <a:gd name="f61" fmla="val 17710"/>
                <a:gd name="f62" fmla="val 10314"/>
                <a:gd name="f63" fmla="val 4935"/>
                <a:gd name="f64" fmla="val 35467"/>
                <a:gd name="f65" fmla="val 1069"/>
                <a:gd name="f66" fmla="val 30424"/>
                <a:gd name="f67" fmla="val 228"/>
                <a:gd name="f68" fmla="val 29466"/>
                <a:gd name="f69" fmla="val 75"/>
                <a:gd name="f70" fmla="val 28490"/>
                <a:gd name="f71" fmla="*/ f0 1 40678"/>
                <a:gd name="f72" fmla="*/ f1 1 52829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40678"/>
                <a:gd name="f79" fmla="*/ f76 1 52829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40678" h="5282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" y="f23"/>
                    <a:pt x="f24" y="f25"/>
                    <a:pt x="f26" y="f27"/>
                  </a:cubicBezTo>
                  <a:cubicBezTo>
                    <a:pt x="f28" y="f29"/>
                    <a:pt x="f28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"/>
                    <a:pt x="f42" y="f4"/>
                  </a:cubicBezTo>
                  <a:cubicBezTo>
                    <a:pt x="f43" y="f4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23"/>
                    <a:pt x="f3" y="f61"/>
                    <a:pt x="f3" y="f62"/>
                  </a:cubicBezTo>
                  <a:cubicBezTo>
                    <a:pt x="f3" y="f63"/>
                    <a:pt x="f64" y="f65"/>
                    <a:pt x="f66" y="f67"/>
                  </a:cubicBez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4" name="Google Shape;3393;p100">
              <a:extLst>
                <a:ext uri="{FF2B5EF4-FFF2-40B4-BE49-F238E27FC236}">
                  <a16:creationId xmlns:a16="http://schemas.microsoft.com/office/drawing/2014/main" id="{82AB6731-F88C-E99A-12E3-66134F78568A}"/>
                </a:ext>
              </a:extLst>
            </p:cNvPr>
            <p:cNvSpPr/>
            <p:nvPr/>
          </p:nvSpPr>
          <p:spPr>
            <a:xfrm>
              <a:off x="7845844" y="1229922"/>
              <a:ext cx="170608" cy="1426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00"/>
                <a:gd name="f4" fmla="val 10201"/>
                <a:gd name="f5" fmla="val 5814"/>
                <a:gd name="f6" fmla="val 3356"/>
                <a:gd name="f7" fmla="val 1214"/>
                <a:gd name="f8" fmla="val 1605"/>
                <a:gd name="f9" fmla="val 770"/>
                <a:gd name="f10" fmla="val 4123"/>
                <a:gd name="f11" fmla="val 1"/>
                <a:gd name="f12" fmla="val 7455"/>
                <a:gd name="f13" fmla="val 2651"/>
                <a:gd name="f14" fmla="val 10200"/>
                <a:gd name="f15" fmla="val 5667"/>
                <a:gd name="f16" fmla="val 6607"/>
                <a:gd name="f17" fmla="val 7583"/>
                <a:gd name="f18" fmla="val 9933"/>
                <a:gd name="f19" fmla="val 8502"/>
                <a:gd name="f20" fmla="val 9334"/>
                <a:gd name="f21" fmla="val 6981"/>
                <a:gd name="f22" fmla="val 11191"/>
                <a:gd name="f23" fmla="val 1097"/>
                <a:gd name="f24" fmla="val 6821"/>
                <a:gd name="f25" fmla="val 89"/>
                <a:gd name="f26" fmla="val 6482"/>
                <a:gd name="f27" fmla="val 29"/>
                <a:gd name="f28" fmla="val 6145"/>
                <a:gd name="f29" fmla="*/ f0 1 12200"/>
                <a:gd name="f30" fmla="*/ f1 1 1020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200"/>
                <a:gd name="f37" fmla="*/ f34 1 1020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200" h="10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3" y="f21"/>
                    <a:pt x="f22" y="f23"/>
                    <a:pt x="f24" y="f25"/>
                  </a:cubicBez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824C2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5" name="Google Shape;3394;p100">
              <a:extLst>
                <a:ext uri="{FF2B5EF4-FFF2-40B4-BE49-F238E27FC236}">
                  <a16:creationId xmlns:a16="http://schemas.microsoft.com/office/drawing/2014/main" id="{0870F593-11DE-CBDC-F0CF-44C33858BC43}"/>
                </a:ext>
              </a:extLst>
            </p:cNvPr>
            <p:cNvSpPr/>
            <p:nvPr/>
          </p:nvSpPr>
          <p:spPr>
            <a:xfrm>
              <a:off x="8195099" y="1268775"/>
              <a:ext cx="58777" cy="1246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03"/>
                <a:gd name="f4" fmla="val 8910"/>
                <a:gd name="f5" fmla="val 2354"/>
                <a:gd name="f6" fmla="val 337"/>
                <a:gd name="f7" fmla="val 841"/>
                <a:gd name="f8" fmla="val 1849"/>
                <a:gd name="f9" fmla="val 3866"/>
                <a:gd name="f10" fmla="val 5715"/>
                <a:gd name="f11" fmla="val 7901"/>
                <a:gd name="f12" fmla="val 2522"/>
                <a:gd name="f13" fmla="val 8909"/>
                <a:gd name="f14" fmla="val 2690"/>
                <a:gd name="f15" fmla="val 8573"/>
                <a:gd name="f16" fmla="val 3530"/>
                <a:gd name="f17" fmla="val 4034"/>
                <a:gd name="f18" fmla="val 2858"/>
                <a:gd name="f19" fmla="*/ f0 1 4203"/>
                <a:gd name="f20" fmla="*/ f1 1 8910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203"/>
                <a:gd name="f27" fmla="*/ f24 1 8910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203" h="8910">
                  <a:moveTo>
                    <a:pt x="f3" y="f2"/>
                  </a:moveTo>
                  <a:lnTo>
                    <a:pt x="f3" y="f2"/>
                  </a:lnTo>
                  <a:cubicBezTo>
                    <a:pt x="f5" y="f6"/>
                    <a:pt x="f7" y="f8"/>
                    <a:pt x="f6" y="f9"/>
                  </a:cubicBezTo>
                  <a:cubicBezTo>
                    <a:pt x="f2" y="f10"/>
                    <a:pt x="f7" y="f11"/>
                    <a:pt x="f12" y="f13"/>
                  </a:cubicBezTo>
                  <a:lnTo>
                    <a:pt x="f14" y="f15"/>
                  </a:lnTo>
                  <a:cubicBezTo>
                    <a:pt x="f16" y="f10"/>
                    <a:pt x="f17" y="f18"/>
                    <a:pt x="f3" y="f2"/>
                  </a:cubicBezTo>
                  <a:close/>
                </a:path>
              </a:pathLst>
            </a:custGeom>
            <a:solidFill>
              <a:srgbClr val="824C2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6" name="Google Shape;3395;p100">
              <a:extLst>
                <a:ext uri="{FF2B5EF4-FFF2-40B4-BE49-F238E27FC236}">
                  <a16:creationId xmlns:a16="http://schemas.microsoft.com/office/drawing/2014/main" id="{49627A5A-06EA-6239-1569-F31634EED00B}"/>
                </a:ext>
              </a:extLst>
            </p:cNvPr>
            <p:cNvSpPr/>
            <p:nvPr/>
          </p:nvSpPr>
          <p:spPr>
            <a:xfrm>
              <a:off x="7957675" y="1159806"/>
              <a:ext cx="48691" cy="410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82"/>
                <a:gd name="f4" fmla="val 2933"/>
                <a:gd name="f5" fmla="val 1464"/>
                <a:gd name="f6" fmla="val 1"/>
                <a:gd name="f7" fmla="val 852"/>
                <a:gd name="f8" fmla="val 264"/>
                <a:gd name="f9" fmla="val 398"/>
                <a:gd name="f10" fmla="val 169"/>
                <a:gd name="f11" fmla="val 1069"/>
                <a:gd name="f12" fmla="val 1909"/>
                <a:gd name="f13" fmla="val 505"/>
                <a:gd name="f14" fmla="val 2750"/>
                <a:gd name="f15" fmla="val 1177"/>
                <a:gd name="f16" fmla="val 2918"/>
                <a:gd name="f17" fmla="val 1254"/>
                <a:gd name="f18" fmla="val 2927"/>
                <a:gd name="f19" fmla="val 1331"/>
                <a:gd name="f20" fmla="val 2932"/>
                <a:gd name="f21" fmla="val 1406"/>
                <a:gd name="f22" fmla="val 2632"/>
                <a:gd name="f23" fmla="val 1683"/>
                <a:gd name="f24" fmla="val 2690"/>
                <a:gd name="f25" fmla="val 733"/>
                <a:gd name="f26" fmla="val 2401"/>
                <a:gd name="f27" fmla="val 227"/>
                <a:gd name="f28" fmla="val 1925"/>
                <a:gd name="f29" fmla="*/ f0 1 3482"/>
                <a:gd name="f30" fmla="*/ f1 1 2933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482"/>
                <a:gd name="f37" fmla="*/ f34 1 2933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482" h="293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3" y="f23"/>
                    <a:pt x="f24" y="f25"/>
                  </a:cubicBezTo>
                  <a:cubicBezTo>
                    <a:pt x="f26" y="f27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23110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7" name="Google Shape;3396;p100">
              <a:extLst>
                <a:ext uri="{FF2B5EF4-FFF2-40B4-BE49-F238E27FC236}">
                  <a16:creationId xmlns:a16="http://schemas.microsoft.com/office/drawing/2014/main" id="{CAC7D91D-C4EA-9C52-1251-1ACF17233386}"/>
                </a:ext>
              </a:extLst>
            </p:cNvPr>
            <p:cNvSpPr/>
            <p:nvPr/>
          </p:nvSpPr>
          <p:spPr>
            <a:xfrm>
              <a:off x="8174992" y="1183690"/>
              <a:ext cx="48335" cy="41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56"/>
                <a:gd name="f4" fmla="val 2939"/>
                <a:gd name="f5" fmla="val 1626"/>
                <a:gd name="f6" fmla="val 1"/>
                <a:gd name="f7" fmla="val 937"/>
                <a:gd name="f8" fmla="val 408"/>
                <a:gd name="f9" fmla="val 478"/>
                <a:gd name="f10" fmla="val 262"/>
                <a:gd name="f11" fmla="val 1210"/>
                <a:gd name="f12" fmla="val 2125"/>
                <a:gd name="f13" fmla="val 756"/>
                <a:gd name="f14" fmla="val 2938"/>
                <a:gd name="f15" fmla="val 1658"/>
                <a:gd name="f16" fmla="val 1916"/>
                <a:gd name="f17" fmla="val 2185"/>
                <a:gd name="f18" fmla="val 2872"/>
                <a:gd name="f19" fmla="val 2447"/>
                <a:gd name="f20" fmla="val 2723"/>
                <a:gd name="f21" fmla="val 3455"/>
                <a:gd name="f22" fmla="val 2050"/>
                <a:gd name="f23" fmla="val 3287"/>
                <a:gd name="f24" fmla="val 369"/>
                <a:gd name="f25" fmla="val 1943"/>
                <a:gd name="f26" fmla="val 33"/>
                <a:gd name="f27" fmla="val 1834"/>
                <a:gd name="f28" fmla="val 11"/>
                <a:gd name="f29" fmla="val 1728"/>
                <a:gd name="f30" fmla="*/ f0 1 3456"/>
                <a:gd name="f31" fmla="*/ f1 1 293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456"/>
                <a:gd name="f38" fmla="*/ f35 1 293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456" h="293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23110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8" name="Google Shape;3397;p100">
              <a:extLst>
                <a:ext uri="{FF2B5EF4-FFF2-40B4-BE49-F238E27FC236}">
                  <a16:creationId xmlns:a16="http://schemas.microsoft.com/office/drawing/2014/main" id="{4BDF3B32-81BC-0636-FFA5-1CE37379F6A9}"/>
                </a:ext>
              </a:extLst>
            </p:cNvPr>
            <p:cNvSpPr/>
            <p:nvPr/>
          </p:nvSpPr>
          <p:spPr>
            <a:xfrm>
              <a:off x="8289118" y="756336"/>
              <a:ext cx="159855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431"/>
                <a:gd name="f4" fmla="val 25021"/>
                <a:gd name="f5" fmla="val 841"/>
                <a:gd name="f6" fmla="val 1"/>
                <a:gd name="f7" fmla="val 3194"/>
                <a:gd name="f8" fmla="val 4203"/>
                <a:gd name="f9" fmla="val 4370"/>
                <a:gd name="f10" fmla="val 6220"/>
                <a:gd name="f11" fmla="val 5547"/>
                <a:gd name="f12" fmla="val 9078"/>
                <a:gd name="f13" fmla="val 7228"/>
                <a:gd name="f14" fmla="val 7565"/>
                <a:gd name="f15" fmla="val 10422"/>
                <a:gd name="f16" fmla="val 7901"/>
                <a:gd name="f17" fmla="val 13279"/>
                <a:gd name="f18" fmla="val 8069"/>
                <a:gd name="f19" fmla="val 15632"/>
                <a:gd name="f20" fmla="val 10254"/>
                <a:gd name="f21" fmla="val 18322"/>
                <a:gd name="f22" fmla="val 9246"/>
                <a:gd name="f23" fmla="val 20675"/>
                <a:gd name="f24" fmla="val 24037"/>
                <a:gd name="f25" fmla="val 2858"/>
                <a:gd name="f26" fmla="val 21011"/>
                <a:gd name="f27" fmla="val 1177"/>
                <a:gd name="f28" fmla="val 950"/>
                <a:gd name="f29" fmla="val 24606"/>
                <a:gd name="f30" fmla="val 1339"/>
                <a:gd name="f31" fmla="val 1770"/>
                <a:gd name="f32" fmla="val 1976"/>
                <a:gd name="f33" fmla="val 2191"/>
                <a:gd name="f34" fmla="val 24926"/>
                <a:gd name="f35" fmla="val 2354"/>
                <a:gd name="f36" fmla="val 24709"/>
                <a:gd name="f37" fmla="val 2899"/>
                <a:gd name="f38" fmla="val 23891"/>
                <a:gd name="f39" fmla="val 3838"/>
                <a:gd name="f40" fmla="val 23761"/>
                <a:gd name="f41" fmla="val 4824"/>
                <a:gd name="f42" fmla="val 5283"/>
                <a:gd name="f43" fmla="val 5753"/>
                <a:gd name="f44" fmla="val 23789"/>
                <a:gd name="f45" fmla="val 6199"/>
                <a:gd name="f46" fmla="val 6565"/>
                <a:gd name="f47" fmla="val 6915"/>
                <a:gd name="f48" fmla="val 23770"/>
                <a:gd name="f49" fmla="val 7229"/>
                <a:gd name="f50" fmla="val 23701"/>
                <a:gd name="f51" fmla="val 8573"/>
                <a:gd name="f52" fmla="val 23364"/>
                <a:gd name="f53" fmla="val 9582"/>
                <a:gd name="f54" fmla="val 22524"/>
                <a:gd name="f55" fmla="val 21347"/>
                <a:gd name="f56" fmla="val 18826"/>
                <a:gd name="f57" fmla="val 9750"/>
                <a:gd name="f58" fmla="val 16305"/>
                <a:gd name="f59" fmla="val 13951"/>
                <a:gd name="f60" fmla="val 11430"/>
                <a:gd name="f61" fmla="val 9918"/>
                <a:gd name="f62" fmla="val 8741"/>
                <a:gd name="f63" fmla="val 6388"/>
                <a:gd name="f64" fmla="val 6892"/>
                <a:gd name="f65" fmla="val 3362"/>
                <a:gd name="f66" fmla="val 2018"/>
                <a:gd name="f67" fmla="val 3866"/>
                <a:gd name="f68" fmla="val 168"/>
                <a:gd name="f69" fmla="val 1093"/>
                <a:gd name="f70" fmla="val 84"/>
                <a:gd name="f71" fmla="val 1009"/>
                <a:gd name="f72" fmla="val 42"/>
                <a:gd name="f73" fmla="val 946"/>
                <a:gd name="f74" fmla="val 883"/>
                <a:gd name="f75" fmla="*/ f0 1 11431"/>
                <a:gd name="f76" fmla="*/ f1 1 25021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11431"/>
                <a:gd name="f83" fmla="*/ f80 1 25021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11431" h="25021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14" y="f24"/>
                    <a:pt x="f25" y="f26"/>
                    <a:pt x="f27" y="f24"/>
                  </a:cubicBezTo>
                  <a:cubicBezTo>
                    <a:pt x="f28" y="f29"/>
                    <a:pt x="f30" y="f4"/>
                    <a:pt x="f31" y="f4"/>
                  </a:cubicBezTo>
                  <a:cubicBezTo>
                    <a:pt x="f32" y="f4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cubicBezTo>
                    <a:pt x="f51" y="f52"/>
                    <a:pt x="f53" y="f54"/>
                    <a:pt x="f20" y="f55"/>
                  </a:cubicBezTo>
                  <a:cubicBezTo>
                    <a:pt x="f3" y="f56"/>
                    <a:pt x="f57" y="f58"/>
                    <a:pt x="f22" y="f59"/>
                  </a:cubicBezTo>
                  <a:cubicBezTo>
                    <a:pt x="f51" y="f60"/>
                    <a:pt x="f61" y="f62"/>
                    <a:pt x="f51" y="f63"/>
                  </a:cubicBezTo>
                  <a:cubicBezTo>
                    <a:pt x="f64" y="f65"/>
                    <a:pt x="f66" y="f67"/>
                    <a:pt x="f27" y="f68"/>
                  </a:cubicBezTo>
                  <a:cubicBezTo>
                    <a:pt x="f69" y="f70"/>
                    <a:pt x="f71" y="f72"/>
                    <a:pt x="f73" y="f72"/>
                  </a:cubicBezTo>
                  <a:cubicBezTo>
                    <a:pt x="f74" y="f72"/>
                    <a:pt x="f5" y="f70"/>
                    <a:pt x="f5" y="f68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9" name="Google Shape;3398;p100">
              <a:extLst>
                <a:ext uri="{FF2B5EF4-FFF2-40B4-BE49-F238E27FC236}">
                  <a16:creationId xmlns:a16="http://schemas.microsoft.com/office/drawing/2014/main" id="{CC4B341F-5BBC-6DCC-727E-36144B201DCE}"/>
                </a:ext>
              </a:extLst>
            </p:cNvPr>
            <p:cNvSpPr/>
            <p:nvPr/>
          </p:nvSpPr>
          <p:spPr>
            <a:xfrm>
              <a:off x="7583923" y="615281"/>
              <a:ext cx="827449" cy="672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168"/>
                <a:gd name="f4" fmla="val 48075"/>
                <a:gd name="f5" fmla="val 39837"/>
                <a:gd name="f6" fmla="val 2354"/>
                <a:gd name="f7" fmla="val 40342"/>
                <a:gd name="f8" fmla="val 40846"/>
                <a:gd name="f9" fmla="val 2522"/>
                <a:gd name="f10" fmla="val 41182"/>
                <a:gd name="f11" fmla="val 2690"/>
                <a:gd name="f12" fmla="val 42863"/>
                <a:gd name="f13" fmla="val 3531"/>
                <a:gd name="f14" fmla="val 43535"/>
                <a:gd name="f15" fmla="val 5716"/>
                <a:gd name="f16" fmla="val 45216"/>
                <a:gd name="f17" fmla="val 6724"/>
                <a:gd name="f18" fmla="val 47233"/>
                <a:gd name="f19" fmla="val 8069"/>
                <a:gd name="f20" fmla="val 50931"/>
                <a:gd name="f21" fmla="val 7061"/>
                <a:gd name="f22" fmla="val 52276"/>
                <a:gd name="f23" fmla="val 9414"/>
                <a:gd name="f24" fmla="val 53116"/>
                <a:gd name="f25" fmla="val 10759"/>
                <a:gd name="f26" fmla="val 52612"/>
                <a:gd name="f27" fmla="val 12607"/>
                <a:gd name="f28" fmla="val 53284"/>
                <a:gd name="f29" fmla="val 13952"/>
                <a:gd name="f30" fmla="val 54125"/>
                <a:gd name="f31" fmla="val 15129"/>
                <a:gd name="f32" fmla="val 56310"/>
                <a:gd name="f33" fmla="val 15633"/>
                <a:gd name="f34" fmla="val 57318"/>
                <a:gd name="f35" fmla="val 17146"/>
                <a:gd name="f36" fmla="val 58495"/>
                <a:gd name="f37" fmla="val 18995"/>
                <a:gd name="f38" fmla="val 56982"/>
                <a:gd name="f39" fmla="val 21684"/>
                <a:gd name="f40" fmla="val 24037"/>
                <a:gd name="f41" fmla="val 57487"/>
                <a:gd name="f42" fmla="val 25382"/>
                <a:gd name="f43" fmla="val 57991"/>
                <a:gd name="f44" fmla="val 26727"/>
                <a:gd name="f45" fmla="val 58663"/>
                <a:gd name="f46" fmla="val 28072"/>
                <a:gd name="f47" fmla="val 59167"/>
                <a:gd name="f48" fmla="val 29416"/>
                <a:gd name="f49" fmla="val 31097"/>
                <a:gd name="f50" fmla="val 58327"/>
                <a:gd name="f51" fmla="val 32274"/>
                <a:gd name="f52" fmla="val 56814"/>
                <a:gd name="f53" fmla="val 33955"/>
                <a:gd name="f54" fmla="val 53789"/>
                <a:gd name="f55" fmla="val 33114"/>
                <a:gd name="f56" fmla="val 34963"/>
                <a:gd name="f57" fmla="val 35636"/>
                <a:gd name="f58" fmla="val 52108"/>
                <a:gd name="f59" fmla="val 36308"/>
                <a:gd name="f60" fmla="val 51435"/>
                <a:gd name="f61" fmla="val 36812"/>
                <a:gd name="f62" fmla="val 50427"/>
                <a:gd name="f63" fmla="val 37485"/>
                <a:gd name="f64" fmla="val 49250"/>
                <a:gd name="f65" fmla="val 48914"/>
                <a:gd name="f66" fmla="val 35131"/>
                <a:gd name="f67" fmla="val 48578"/>
                <a:gd name="f68" fmla="val 32610"/>
                <a:gd name="f69" fmla="val 47737"/>
                <a:gd name="f70" fmla="val 31770"/>
                <a:gd name="f71" fmla="val 46561"/>
                <a:gd name="f72" fmla="val 30593"/>
                <a:gd name="f73" fmla="val 44712"/>
                <a:gd name="f74" fmla="val 43031"/>
                <a:gd name="f75" fmla="val 42022"/>
                <a:gd name="f76" fmla="val 30089"/>
                <a:gd name="f77" fmla="val 41014"/>
                <a:gd name="f78" fmla="val 29248"/>
                <a:gd name="f79" fmla="val 40173"/>
                <a:gd name="f80" fmla="val 28240"/>
                <a:gd name="f81" fmla="val 39333"/>
                <a:gd name="f82" fmla="val 27231"/>
                <a:gd name="f83" fmla="val 37988"/>
                <a:gd name="f84" fmla="val 26895"/>
                <a:gd name="f85" fmla="val 35635"/>
                <a:gd name="f86" fmla="val 27063"/>
                <a:gd name="f87" fmla="val 27904"/>
                <a:gd name="f88" fmla="val 33954"/>
                <a:gd name="f89" fmla="val 32441"/>
                <a:gd name="f90" fmla="val 28576"/>
                <a:gd name="f91" fmla="val 30929"/>
                <a:gd name="f92" fmla="val 29752"/>
                <a:gd name="f93" fmla="val 27567"/>
                <a:gd name="f94" fmla="val 28407"/>
                <a:gd name="f95" fmla="val 26726"/>
                <a:gd name="f96" fmla="val 25718"/>
                <a:gd name="f97" fmla="val 25046"/>
                <a:gd name="f98" fmla="val 28744"/>
                <a:gd name="f99" fmla="val 24373"/>
                <a:gd name="f100" fmla="val 30425"/>
                <a:gd name="f101" fmla="val 23869"/>
                <a:gd name="f102" fmla="val 22188"/>
                <a:gd name="f103" fmla="val 21348"/>
                <a:gd name="f104" fmla="val 20507"/>
                <a:gd name="f105" fmla="val 34123"/>
                <a:gd name="f106" fmla="val 35299"/>
                <a:gd name="f107" fmla="val 36644"/>
                <a:gd name="f108" fmla="val 19667"/>
                <a:gd name="f109" fmla="val 38157"/>
                <a:gd name="f110" fmla="val 18490"/>
                <a:gd name="f111" fmla="val 37821"/>
                <a:gd name="f112" fmla="val 17313"/>
                <a:gd name="f113" fmla="val 35972"/>
                <a:gd name="f114" fmla="val 16809"/>
                <a:gd name="f115" fmla="val 15969"/>
                <a:gd name="f116" fmla="val 14288"/>
                <a:gd name="f117" fmla="val 33787"/>
                <a:gd name="f118" fmla="val 13279"/>
                <a:gd name="f119" fmla="val 12775"/>
                <a:gd name="f120" fmla="val 36476"/>
                <a:gd name="f121" fmla="val 12439"/>
                <a:gd name="f122" fmla="val 11935"/>
                <a:gd name="f123" fmla="val 10590"/>
                <a:gd name="f124" fmla="val 44880"/>
                <a:gd name="f125" fmla="val 8405"/>
                <a:gd name="f126" fmla="val 48074"/>
                <a:gd name="f127" fmla="val 7564"/>
                <a:gd name="f128" fmla="val 46897"/>
                <a:gd name="f129" fmla="val 6892"/>
                <a:gd name="f130" fmla="val 45385"/>
                <a:gd name="f131" fmla="val 6052"/>
                <a:gd name="f132" fmla="val 44208"/>
                <a:gd name="f133" fmla="val 4875"/>
                <a:gd name="f134" fmla="val 42695"/>
                <a:gd name="f135" fmla="val 4035"/>
                <a:gd name="f136" fmla="val 3362"/>
                <a:gd name="f137" fmla="val 3026"/>
                <a:gd name="f138" fmla="val 2017"/>
                <a:gd name="f139" fmla="val 1345"/>
                <a:gd name="f140" fmla="val 31601"/>
                <a:gd name="f141" fmla="val 841"/>
                <a:gd name="f142" fmla="val 30257"/>
                <a:gd name="f143" fmla="val 27735"/>
                <a:gd name="f144" fmla="val 1849"/>
                <a:gd name="f145" fmla="val 2186"/>
                <a:gd name="f146" fmla="val 22861"/>
                <a:gd name="f147" fmla="val 21012"/>
                <a:gd name="f148" fmla="val 19331"/>
                <a:gd name="f149" fmla="val 17650"/>
                <a:gd name="f150" fmla="val 14793"/>
                <a:gd name="f151" fmla="val 4371"/>
                <a:gd name="f152" fmla="val 12271"/>
                <a:gd name="f153" fmla="val 7060"/>
                <a:gd name="f154" fmla="val 11263"/>
                <a:gd name="f155" fmla="val 10086"/>
                <a:gd name="f156" fmla="val 9750"/>
                <a:gd name="f157" fmla="val 7733"/>
                <a:gd name="f158" fmla="val 15128"/>
                <a:gd name="f159" fmla="val 5380"/>
                <a:gd name="f160" fmla="val 4203"/>
                <a:gd name="f161" fmla="val 17145"/>
                <a:gd name="f162" fmla="val 3363"/>
                <a:gd name="f163" fmla="val 19835"/>
                <a:gd name="f164" fmla="val 2018"/>
                <a:gd name="f165" fmla="val 21516"/>
                <a:gd name="f166" fmla="val 23028"/>
                <a:gd name="f167" fmla="val 1682"/>
                <a:gd name="f168" fmla="val 24541"/>
                <a:gd name="f169" fmla="val 1009"/>
                <a:gd name="f170" fmla="val 1"/>
                <a:gd name="f171" fmla="val 30424"/>
                <a:gd name="f172" fmla="val 32273"/>
                <a:gd name="f173" fmla="val 2858"/>
                <a:gd name="f174" fmla="val 34627"/>
                <a:gd name="f175" fmla="val 3699"/>
                <a:gd name="f176" fmla="val 37484"/>
                <a:gd name="f177" fmla="*/ f0 1 59168"/>
                <a:gd name="f178" fmla="*/ f1 1 48075"/>
                <a:gd name="f179" fmla="val f2"/>
                <a:gd name="f180" fmla="val f3"/>
                <a:gd name="f181" fmla="val f4"/>
                <a:gd name="f182" fmla="+- f181 0 f179"/>
                <a:gd name="f183" fmla="+- f180 0 f179"/>
                <a:gd name="f184" fmla="*/ f183 1 59168"/>
                <a:gd name="f185" fmla="*/ f182 1 48075"/>
                <a:gd name="f186" fmla="*/ f179 1 f184"/>
                <a:gd name="f187" fmla="*/ f180 1 f184"/>
                <a:gd name="f188" fmla="*/ f179 1 f185"/>
                <a:gd name="f189" fmla="*/ f181 1 f185"/>
                <a:gd name="f190" fmla="*/ f186 f177 1"/>
                <a:gd name="f191" fmla="*/ f187 f177 1"/>
                <a:gd name="f192" fmla="*/ f189 f178 1"/>
                <a:gd name="f193" fmla="*/ f188 f1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0" t="f193" r="f191" b="f192"/>
              <a:pathLst>
                <a:path w="59168" h="4807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4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7" y="f49"/>
                    <a:pt x="f50" y="f51"/>
                  </a:cubicBezTo>
                  <a:cubicBezTo>
                    <a:pt x="f52" y="f53"/>
                    <a:pt x="f54" y="f55"/>
                    <a:pt x="f26" y="f56"/>
                  </a:cubicBezTo>
                  <a:cubicBezTo>
                    <a:pt x="f22" y="f57"/>
                    <a:pt x="f58" y="f59"/>
                    <a:pt x="f60" y="f61"/>
                  </a:cubicBezTo>
                  <a:cubicBezTo>
                    <a:pt x="f62" y="f63"/>
                    <a:pt x="f64" y="f59"/>
                    <a:pt x="f65" y="f66"/>
                  </a:cubicBezTo>
                  <a:cubicBezTo>
                    <a:pt x="f67" y="f53"/>
                    <a:pt x="f67" y="f68"/>
                    <a:pt x="f69" y="f70"/>
                  </a:cubicBezTo>
                  <a:cubicBezTo>
                    <a:pt x="f71" y="f72"/>
                    <a:pt x="f73" y="f49"/>
                    <a:pt x="f74" y="f72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44"/>
                    <a:pt x="f61" y="f84"/>
                  </a:cubicBezTo>
                  <a:cubicBezTo>
                    <a:pt x="f85" y="f86"/>
                    <a:pt x="f56" y="f87"/>
                    <a:pt x="f88" y="f80"/>
                  </a:cubicBezTo>
                  <a:cubicBezTo>
                    <a:pt x="f89" y="f90"/>
                    <a:pt x="f91" y="f80"/>
                    <a:pt x="f92" y="f93"/>
                  </a:cubicBezTo>
                  <a:cubicBezTo>
                    <a:pt x="f94" y="f84"/>
                    <a:pt x="f95" y="f86"/>
                    <a:pt x="f96" y="f46"/>
                  </a:cubicBezTo>
                  <a:cubicBezTo>
                    <a:pt x="f97" y="f98"/>
                    <a:pt x="f97" y="f92"/>
                    <a:pt x="f99" y="f100"/>
                  </a:cubicBezTo>
                  <a:cubicBezTo>
                    <a:pt x="f101" y="f91"/>
                    <a:pt x="f102" y="f91"/>
                    <a:pt x="f103" y="f70"/>
                  </a:cubicBezTo>
                  <a:cubicBezTo>
                    <a:pt x="f104" y="f68"/>
                    <a:pt x="f104" y="f105"/>
                    <a:pt x="f104" y="f106"/>
                  </a:cubicBezTo>
                  <a:cubicBezTo>
                    <a:pt x="f104" y="f107"/>
                    <a:pt x="f108" y="f109"/>
                    <a:pt x="f110" y="f111"/>
                  </a:cubicBezTo>
                  <a:cubicBezTo>
                    <a:pt x="f112" y="f63"/>
                    <a:pt x="f112" y="f113"/>
                    <a:pt x="f114" y="f66"/>
                  </a:cubicBezTo>
                  <a:cubicBezTo>
                    <a:pt x="f115" y="f53"/>
                    <a:pt x="f116" y="f117"/>
                    <a:pt x="f118" y="f56"/>
                  </a:cubicBezTo>
                  <a:cubicBezTo>
                    <a:pt x="f119" y="f57"/>
                    <a:pt x="f27" y="f120"/>
                    <a:pt x="f121" y="f63"/>
                  </a:cubicBezTo>
                  <a:cubicBezTo>
                    <a:pt x="f122" y="f10"/>
                    <a:pt x="f123" y="f124"/>
                    <a:pt x="f125" y="f126"/>
                  </a:cubicBezTo>
                  <a:cubicBezTo>
                    <a:pt x="f127" y="f128"/>
                    <a:pt x="f129" y="f130"/>
                    <a:pt x="f131" y="f132"/>
                  </a:cubicBezTo>
                  <a:cubicBezTo>
                    <a:pt x="f133" y="f134"/>
                    <a:pt x="f135" y="f10"/>
                    <a:pt x="f136" y="f81"/>
                  </a:cubicBezTo>
                  <a:cubicBezTo>
                    <a:pt x="f136" y="f63"/>
                    <a:pt x="f137" y="f57"/>
                    <a:pt x="f9" y="f53"/>
                  </a:cubicBezTo>
                  <a:cubicBezTo>
                    <a:pt x="f138" y="f68"/>
                    <a:pt x="f139" y="f140"/>
                    <a:pt x="f141" y="f142"/>
                  </a:cubicBezTo>
                  <a:cubicBezTo>
                    <a:pt x="f2" y="f143"/>
                    <a:pt x="f144" y="f42"/>
                    <a:pt x="f145" y="f146"/>
                  </a:cubicBezTo>
                  <a:cubicBezTo>
                    <a:pt x="f9" y="f147"/>
                    <a:pt x="f144" y="f148"/>
                    <a:pt x="f138" y="f149"/>
                  </a:cubicBezTo>
                  <a:cubicBezTo>
                    <a:pt x="f6" y="f150"/>
                    <a:pt x="f151" y="f152"/>
                    <a:pt x="f153" y="f154"/>
                  </a:cubicBezTo>
                  <a:cubicBezTo>
                    <a:pt x="f155" y="f156"/>
                    <a:pt x="f119" y="f157"/>
                    <a:pt x="f158" y="f159"/>
                  </a:cubicBezTo>
                  <a:cubicBezTo>
                    <a:pt x="f115" y="f160"/>
                    <a:pt x="f161" y="f162"/>
                    <a:pt x="f110" y="f11"/>
                  </a:cubicBezTo>
                  <a:cubicBezTo>
                    <a:pt x="f163" y="f164"/>
                    <a:pt x="f165" y="f145"/>
                    <a:pt x="f166" y="f167"/>
                  </a:cubicBezTo>
                  <a:cubicBezTo>
                    <a:pt x="f168" y="f169"/>
                    <a:pt x="f96" y="f170"/>
                    <a:pt x="f86" y="f170"/>
                  </a:cubicBezTo>
                  <a:cubicBezTo>
                    <a:pt x="f78" y="f170"/>
                    <a:pt x="f171" y="f145"/>
                    <a:pt x="f172" y="f173"/>
                  </a:cubicBezTo>
                  <a:cubicBezTo>
                    <a:pt x="f174" y="f175"/>
                    <a:pt x="f176" y="f164"/>
                    <a:pt x="f5" y="f6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0" name="Google Shape;3399;p100">
              <a:extLst>
                <a:ext uri="{FF2B5EF4-FFF2-40B4-BE49-F238E27FC236}">
                  <a16:creationId xmlns:a16="http://schemas.microsoft.com/office/drawing/2014/main" id="{8B965312-10A8-F4C0-B77D-4D07FBEE287B}"/>
                </a:ext>
              </a:extLst>
            </p:cNvPr>
            <p:cNvSpPr/>
            <p:nvPr/>
          </p:nvSpPr>
          <p:spPr>
            <a:xfrm>
              <a:off x="7560414" y="856225"/>
              <a:ext cx="150464" cy="43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59"/>
                <a:gd name="f4" fmla="val 30814"/>
                <a:gd name="f5" fmla="val 4539"/>
                <a:gd name="f6" fmla="val 1"/>
                <a:gd name="f7" fmla="val 4371"/>
                <a:gd name="f8" fmla="val 4203"/>
                <a:gd name="f9" fmla="val 85"/>
                <a:gd name="f10" fmla="val 253"/>
                <a:gd name="f11" fmla="val 1934"/>
                <a:gd name="f12" fmla="val 3867"/>
                <a:gd name="f13" fmla="val 3447"/>
                <a:gd name="f14" fmla="val 3194"/>
                <a:gd name="f15" fmla="val 5128"/>
                <a:gd name="f16" fmla="val 2690"/>
                <a:gd name="f17" fmla="val 5968"/>
                <a:gd name="f18" fmla="val 2186"/>
                <a:gd name="f19" fmla="val 6977"/>
                <a:gd name="f20" fmla="val 1681"/>
                <a:gd name="f21" fmla="val 7817"/>
                <a:gd name="f22" fmla="val 673"/>
                <a:gd name="f23" fmla="val 9162"/>
                <a:gd name="f24" fmla="val 169"/>
                <a:gd name="f25" fmla="val 10675"/>
                <a:gd name="f26" fmla="val 12187"/>
                <a:gd name="f27" fmla="val 13700"/>
                <a:gd name="f28" fmla="val 15045"/>
                <a:gd name="f29" fmla="val 16053"/>
                <a:gd name="f30" fmla="val 2522"/>
                <a:gd name="f31" fmla="val 17230"/>
                <a:gd name="f32" fmla="val 3026"/>
                <a:gd name="f33" fmla="val 18743"/>
                <a:gd name="f34" fmla="val 20256"/>
                <a:gd name="f35" fmla="val 2858"/>
                <a:gd name="f36" fmla="val 21432"/>
                <a:gd name="f37" fmla="val 22609"/>
                <a:gd name="f38" fmla="val 3362"/>
                <a:gd name="f39" fmla="val 23617"/>
                <a:gd name="f40" fmla="val 24794"/>
                <a:gd name="f41" fmla="val 5211"/>
                <a:gd name="f42" fmla="val 25971"/>
                <a:gd name="f43" fmla="val 6556"/>
                <a:gd name="f44" fmla="val 26811"/>
                <a:gd name="f45" fmla="val 7733"/>
                <a:gd name="f46" fmla="val 27819"/>
                <a:gd name="f47" fmla="val 8909"/>
                <a:gd name="f48" fmla="val 29164"/>
                <a:gd name="f49" fmla="val 9750"/>
                <a:gd name="f50" fmla="val 30509"/>
                <a:gd name="f51" fmla="val 9820"/>
                <a:gd name="f52" fmla="val 30720"/>
                <a:gd name="f53" fmla="val 10008"/>
                <a:gd name="f54" fmla="val 30813"/>
                <a:gd name="f55" fmla="val 10204"/>
                <a:gd name="f56" fmla="val 10474"/>
                <a:gd name="f57" fmla="val 10758"/>
                <a:gd name="f58" fmla="val 30634"/>
                <a:gd name="f59" fmla="val 30341"/>
                <a:gd name="f60" fmla="val 27315"/>
                <a:gd name="f61" fmla="val 7060"/>
                <a:gd name="f62" fmla="val 25802"/>
                <a:gd name="f63" fmla="val 23953"/>
                <a:gd name="f64" fmla="val 22777"/>
                <a:gd name="f65" fmla="val 4035"/>
                <a:gd name="f66" fmla="val 19919"/>
                <a:gd name="f67" fmla="val 17398"/>
                <a:gd name="f68" fmla="val 16221"/>
                <a:gd name="f69" fmla="val 1177"/>
                <a:gd name="f70" fmla="val 14036"/>
                <a:gd name="f71" fmla="val 12355"/>
                <a:gd name="f72" fmla="val 1513"/>
                <a:gd name="f73" fmla="val 8994"/>
                <a:gd name="f74" fmla="val 7481"/>
                <a:gd name="f75" fmla="val 5296"/>
                <a:gd name="f76" fmla="val 5043"/>
                <a:gd name="f77" fmla="val 2774"/>
                <a:gd name="f78" fmla="val 4875"/>
                <a:gd name="f79" fmla="val 4707"/>
                <a:gd name="f80" fmla="*/ f0 1 10759"/>
                <a:gd name="f81" fmla="*/ f1 1 30814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10759"/>
                <a:gd name="f88" fmla="*/ f85 1 30814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10759" h="308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cubicBezTo>
                    <a:pt x="f6" y="f27"/>
                    <a:pt x="f22" y="f28"/>
                    <a:pt x="f20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5" y="f36"/>
                    <a:pt x="f32" y="f37"/>
                    <a:pt x="f38" y="f39"/>
                  </a:cubicBezTo>
                  <a:cubicBezTo>
                    <a:pt x="f8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7" y="f59"/>
                  </a:cubicBezTo>
                  <a:cubicBezTo>
                    <a:pt x="f57" y="f60"/>
                    <a:pt x="f61" y="f62"/>
                    <a:pt x="f41" y="f63"/>
                  </a:cubicBezTo>
                  <a:cubicBezTo>
                    <a:pt x="f7" y="f64"/>
                    <a:pt x="f65" y="f36"/>
                    <a:pt x="f7" y="f66"/>
                  </a:cubicBezTo>
                  <a:cubicBezTo>
                    <a:pt x="f7" y="f33"/>
                    <a:pt x="f65" y="f67"/>
                    <a:pt x="f38" y="f68"/>
                  </a:cubicBezTo>
                  <a:cubicBezTo>
                    <a:pt x="f30" y="f28"/>
                    <a:pt x="f69" y="f70"/>
                    <a:pt x="f69" y="f71"/>
                  </a:cubicBezTo>
                  <a:cubicBezTo>
                    <a:pt x="f72" y="f25"/>
                    <a:pt x="f18" y="f73"/>
                    <a:pt x="f14" y="f74"/>
                  </a:cubicBezTo>
                  <a:cubicBezTo>
                    <a:pt x="f5" y="f75"/>
                    <a:pt x="f76" y="f77"/>
                    <a:pt x="f78" y="f10"/>
                  </a:cubicBezTo>
                  <a:cubicBezTo>
                    <a:pt x="f78" y="f9"/>
                    <a:pt x="f79" y="f6"/>
                    <a:pt x="f5" y="f6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1" name="Google Shape;3400;p100">
              <a:extLst>
                <a:ext uri="{FF2B5EF4-FFF2-40B4-BE49-F238E27FC236}">
                  <a16:creationId xmlns:a16="http://schemas.microsoft.com/office/drawing/2014/main" id="{EC391FAA-F209-5B11-DF4A-2FF8AACE584D}"/>
                </a:ext>
              </a:extLst>
            </p:cNvPr>
            <p:cNvSpPr/>
            <p:nvPr/>
          </p:nvSpPr>
          <p:spPr>
            <a:xfrm>
              <a:off x="7689701" y="1062514"/>
              <a:ext cx="134005" cy="212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82"/>
                <a:gd name="f4" fmla="val 15169"/>
                <a:gd name="f5" fmla="val 4568"/>
                <a:gd name="f6" fmla="val 1391"/>
                <a:gd name="f7" fmla="val 168"/>
                <a:gd name="f8" fmla="val 3189"/>
                <a:gd name="f9" fmla="val 6513"/>
                <a:gd name="f10" fmla="val 10211"/>
                <a:gd name="f11" fmla="val 1345"/>
                <a:gd name="f12" fmla="val 14245"/>
                <a:gd name="f13" fmla="val 5211"/>
                <a:gd name="f14" fmla="val 15086"/>
                <a:gd name="f15" fmla="val 5406"/>
                <a:gd name="f16" fmla="val 15134"/>
                <a:gd name="f17" fmla="val 5686"/>
                <a:gd name="f18" fmla="val 5985"/>
                <a:gd name="f19" fmla="val 6717"/>
                <a:gd name="f20" fmla="val 7564"/>
                <a:gd name="f21" fmla="val 14961"/>
                <a:gd name="f22" fmla="val 9581"/>
                <a:gd name="f23" fmla="val 5168"/>
                <a:gd name="f24" fmla="val 8909"/>
                <a:gd name="f25" fmla="val 2647"/>
                <a:gd name="f26" fmla="val 7732"/>
                <a:gd name="f27" fmla="val 462"/>
                <a:gd name="f28" fmla="val 5715"/>
                <a:gd name="f29" fmla="val 126"/>
                <a:gd name="f30" fmla="val 5308"/>
                <a:gd name="f31" fmla="val 41"/>
                <a:gd name="f32" fmla="val 4926"/>
                <a:gd name="f33" fmla="*/ f0 1 9582"/>
                <a:gd name="f34" fmla="*/ f1 1 15169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9582"/>
                <a:gd name="f41" fmla="*/ f38 1 15169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9582" h="1516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21"/>
                    <a:pt x="f20" y="f12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2" name="Google Shape;3401;p100">
              <a:extLst>
                <a:ext uri="{FF2B5EF4-FFF2-40B4-BE49-F238E27FC236}">
                  <a16:creationId xmlns:a16="http://schemas.microsoft.com/office/drawing/2014/main" id="{DF01093F-AB04-5597-7EBC-A913BC63665D}"/>
                </a:ext>
              </a:extLst>
            </p:cNvPr>
            <p:cNvSpPr/>
            <p:nvPr/>
          </p:nvSpPr>
          <p:spPr>
            <a:xfrm>
              <a:off x="7769629" y="1325194"/>
              <a:ext cx="336151" cy="2021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037"/>
                <a:gd name="f4" fmla="val 14457"/>
                <a:gd name="f5" fmla="val 14456"/>
                <a:gd name="f6" fmla="val 15801"/>
                <a:gd name="f7" fmla="val 8741"/>
                <a:gd name="f8" fmla="val 13448"/>
                <a:gd name="f9" fmla="val 4707"/>
                <a:gd name="f10" fmla="val 10758"/>
                <a:gd name="f11" fmla="val 2017"/>
                <a:gd name="f12" fmla="val 9077"/>
                <a:gd name="f13" fmla="val 673"/>
                <a:gd name="f14" fmla="val 5211"/>
                <a:gd name="f15" fmla="*/ f0 1 24037"/>
                <a:gd name="f16" fmla="*/ f1 1 1445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4037"/>
                <a:gd name="f23" fmla="*/ f20 1 1445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4037" h="14457" fill="none">
                  <a:moveTo>
                    <a:pt x="f3" y="f5"/>
                  </a:moveTo>
                  <a:cubicBezTo>
                    <a:pt x="f6" y="f5"/>
                    <a:pt x="f7" y="f8"/>
                    <a:pt x="f9" y="f10"/>
                  </a:cubicBezTo>
                  <a:cubicBezTo>
                    <a:pt x="f11" y="f12"/>
                    <a:pt x="f13" y="f14"/>
                    <a:pt x="f2" y="f2"/>
                  </a:cubicBezTo>
                </a:path>
              </a:pathLst>
            </a:custGeom>
            <a:noFill/>
            <a:ln w="19046" cap="flat">
              <a:solidFill>
                <a:srgbClr val="662E0E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3" name="Google Shape;3402;p100">
              <a:extLst>
                <a:ext uri="{FF2B5EF4-FFF2-40B4-BE49-F238E27FC236}">
                  <a16:creationId xmlns:a16="http://schemas.microsoft.com/office/drawing/2014/main" id="{6537EB6D-BE87-2D7A-BF07-F15B9A84B253}"/>
                </a:ext>
              </a:extLst>
            </p:cNvPr>
            <p:cNvSpPr/>
            <p:nvPr/>
          </p:nvSpPr>
          <p:spPr>
            <a:xfrm>
              <a:off x="7720260" y="1252316"/>
              <a:ext cx="70536" cy="493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4"/>
                <a:gd name="f4" fmla="val 3530"/>
                <a:gd name="f5" fmla="val 5043"/>
                <a:gd name="f6" fmla="val 1177"/>
                <a:gd name="f7" fmla="val 2522"/>
                <a:gd name="f8" fmla="val 3531"/>
                <a:gd name="f9" fmla="val 1"/>
                <a:gd name="f10" fmla="*/ f0 1 5044"/>
                <a:gd name="f11" fmla="*/ f1 1 353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5044"/>
                <a:gd name="f18" fmla="*/ f15 1 353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5044" h="3530" fill="none">
                  <a:moveTo>
                    <a:pt x="f5" y="f6"/>
                  </a:moveTo>
                  <a:cubicBezTo>
                    <a:pt x="f5" y="f6"/>
                    <a:pt x="f7" y="f8"/>
                    <a:pt x="f9" y="f9"/>
                  </a:cubicBezTo>
                </a:path>
              </a:pathLst>
            </a:custGeom>
            <a:noFill/>
            <a:ln w="19046" cap="flat">
              <a:solidFill>
                <a:srgbClr val="662E0E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4" name="Google Shape;3403;p100">
              <a:extLst>
                <a:ext uri="{FF2B5EF4-FFF2-40B4-BE49-F238E27FC236}">
                  <a16:creationId xmlns:a16="http://schemas.microsoft.com/office/drawing/2014/main" id="{647A8FA2-61CA-CE3E-70CE-31271E20A292}"/>
                </a:ext>
              </a:extLst>
            </p:cNvPr>
            <p:cNvSpPr/>
            <p:nvPr/>
          </p:nvSpPr>
          <p:spPr>
            <a:xfrm>
              <a:off x="8077553" y="1160647"/>
              <a:ext cx="86996" cy="1692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21"/>
                <a:gd name="f4" fmla="val 12103"/>
                <a:gd name="f5" fmla="val 3699"/>
                <a:gd name="f6" fmla="val 4707"/>
                <a:gd name="f7" fmla="val 2017"/>
                <a:gd name="f8" fmla="val 5380"/>
                <a:gd name="f9" fmla="val 4034"/>
                <a:gd name="f10" fmla="val 5716"/>
                <a:gd name="f11" fmla="val 6051"/>
                <a:gd name="f12" fmla="val 5884"/>
                <a:gd name="f13" fmla="val 7228"/>
                <a:gd name="f14" fmla="val 6052"/>
                <a:gd name="f15" fmla="val 8237"/>
                <a:gd name="f16" fmla="val 9245"/>
                <a:gd name="f17" fmla="val 10254"/>
                <a:gd name="f18" fmla="val 6220"/>
                <a:gd name="f19" fmla="val 11430"/>
                <a:gd name="f20" fmla="val 5044"/>
                <a:gd name="f21" fmla="val 11935"/>
                <a:gd name="f22" fmla="val 3195"/>
                <a:gd name="f23" fmla="val 1514"/>
                <a:gd name="f24" fmla="val 11598"/>
                <a:gd name="f25" fmla="val 1"/>
                <a:gd name="f26" fmla="val 10758"/>
                <a:gd name="f27" fmla="*/ f0 1 6221"/>
                <a:gd name="f28" fmla="*/ f1 1 12103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221"/>
                <a:gd name="f35" fmla="*/ f32 1 12103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221" h="12103" fill="none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4"/>
                    <a:pt x="f23" y="f24"/>
                    <a:pt x="f25" y="f26"/>
                  </a:cubicBezTo>
                </a:path>
              </a:pathLst>
            </a:custGeom>
            <a:noFill/>
            <a:ln w="19046" cap="flat">
              <a:solidFill>
                <a:srgbClr val="662E0E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5" name="Google Shape;3404;p100">
              <a:extLst>
                <a:ext uri="{FF2B5EF4-FFF2-40B4-BE49-F238E27FC236}">
                  <a16:creationId xmlns:a16="http://schemas.microsoft.com/office/drawing/2014/main" id="{7A50BA75-424B-667F-5F82-900F7CA807A7}"/>
                </a:ext>
              </a:extLst>
            </p:cNvPr>
            <p:cNvSpPr/>
            <p:nvPr/>
          </p:nvSpPr>
          <p:spPr>
            <a:xfrm>
              <a:off x="7999994" y="1353394"/>
              <a:ext cx="129287" cy="1010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45"/>
                <a:gd name="f4" fmla="val 7229"/>
                <a:gd name="f5" fmla="val 504"/>
                <a:gd name="f6" fmla="val 1"/>
                <a:gd name="f7" fmla="val 336"/>
                <a:gd name="f8" fmla="val 505"/>
                <a:gd name="f9" fmla="val 168"/>
                <a:gd name="f10" fmla="val 1177"/>
                <a:gd name="f11" fmla="val 1681"/>
                <a:gd name="f12" fmla="val 2017"/>
                <a:gd name="f13" fmla="val 3866"/>
                <a:gd name="f14" fmla="val 2354"/>
                <a:gd name="f15" fmla="val 5211"/>
                <a:gd name="f16" fmla="val 3698"/>
                <a:gd name="f17" fmla="val 6051"/>
                <a:gd name="f18" fmla="val 4707"/>
                <a:gd name="f19" fmla="val 6724"/>
                <a:gd name="f20" fmla="val 5884"/>
                <a:gd name="f21" fmla="val 7228"/>
                <a:gd name="f22" fmla="val 1850"/>
                <a:gd name="f23" fmla="*/ f0 1 9245"/>
                <a:gd name="f24" fmla="*/ f1 1 7229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9245"/>
                <a:gd name="f31" fmla="*/ f28 1 7229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9245" h="7229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1"/>
                    <a:pt x="f13" y="f14"/>
                    <a:pt x="f15" y="f16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3" y="f20"/>
                    <a:pt x="f3" y="f22"/>
                    <a:pt x="f3" y="f22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351A0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6" name="Google Shape;3405;p100">
              <a:extLst>
                <a:ext uri="{FF2B5EF4-FFF2-40B4-BE49-F238E27FC236}">
                  <a16:creationId xmlns:a16="http://schemas.microsoft.com/office/drawing/2014/main" id="{E839FC35-541A-CD9E-958E-A175AE5F893B}"/>
                </a:ext>
              </a:extLst>
            </p:cNvPr>
            <p:cNvSpPr/>
            <p:nvPr/>
          </p:nvSpPr>
          <p:spPr>
            <a:xfrm>
              <a:off x="7990584" y="1376903"/>
              <a:ext cx="103446" cy="853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97"/>
                <a:gd name="f4" fmla="val 6105"/>
                <a:gd name="f5" fmla="val 841"/>
                <a:gd name="f6" fmla="val 1"/>
                <a:gd name="f7" fmla="val 2522"/>
                <a:gd name="f8" fmla="val 1513"/>
                <a:gd name="f9" fmla="val 5211"/>
                <a:gd name="f10" fmla="val 4035"/>
                <a:gd name="f11" fmla="val 5884"/>
                <a:gd name="f12" fmla="val 4522"/>
                <a:gd name="f13" fmla="val 6023"/>
                <a:gd name="f14" fmla="val 5010"/>
                <a:gd name="f15" fmla="val 6104"/>
                <a:gd name="f16" fmla="val 5485"/>
                <a:gd name="f17" fmla="val 6157"/>
                <a:gd name="f18" fmla="val 6806"/>
                <a:gd name="f19" fmla="val 5941"/>
                <a:gd name="f20" fmla="val 5547"/>
                <a:gd name="f21" fmla="val 4203"/>
                <a:gd name="f22" fmla="val 6892"/>
                <a:gd name="f23" fmla="val 3026"/>
                <a:gd name="f24" fmla="val 2017"/>
                <a:gd name="f25" fmla="val 4539"/>
                <a:gd name="f26" fmla="val 673"/>
                <a:gd name="f27" fmla="val 2690"/>
                <a:gd name="f28" fmla="*/ f0 1 7397"/>
                <a:gd name="f29" fmla="*/ f1 1 6105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7397"/>
                <a:gd name="f36" fmla="*/ f33 1 6105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7397" h="6105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3" y="f20"/>
                  </a:cubicBezTo>
                  <a:cubicBezTo>
                    <a:pt x="f3" y="f21"/>
                    <a:pt x="f22" y="f23"/>
                    <a:pt x="f11" y="f24"/>
                  </a:cubicBezTo>
                  <a:cubicBezTo>
                    <a:pt x="f25" y="f26"/>
                    <a:pt x="f27" y="f2"/>
                    <a:pt x="f5" y="f2"/>
                  </a:cubicBezTo>
                  <a:close/>
                </a:path>
              </a:pathLst>
            </a:custGeom>
            <a:solidFill>
              <a:srgbClr val="542211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7" name="Google Shape;3406;p100">
              <a:extLst>
                <a:ext uri="{FF2B5EF4-FFF2-40B4-BE49-F238E27FC236}">
                  <a16:creationId xmlns:a16="http://schemas.microsoft.com/office/drawing/2014/main" id="{8D0C64E4-F390-AAB9-00F4-15B48D8CFD01}"/>
                </a:ext>
              </a:extLst>
            </p:cNvPr>
            <p:cNvSpPr/>
            <p:nvPr/>
          </p:nvSpPr>
          <p:spPr>
            <a:xfrm>
              <a:off x="7917707" y="1082411"/>
              <a:ext cx="105796" cy="504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5"/>
                <a:gd name="f4" fmla="val 3605"/>
                <a:gd name="f5" fmla="val 4756"/>
                <a:gd name="f6" fmla="val 4633"/>
                <a:gd name="f7" fmla="val 4506"/>
                <a:gd name="f8" fmla="val 14"/>
                <a:gd name="f9" fmla="val 4371"/>
                <a:gd name="f10" fmla="val 47"/>
                <a:gd name="f11" fmla="val 4035"/>
                <a:gd name="f12" fmla="val 3699"/>
                <a:gd name="f13" fmla="val 216"/>
                <a:gd name="f14" fmla="val 3195"/>
                <a:gd name="f15" fmla="val 384"/>
                <a:gd name="f16" fmla="val 3363"/>
                <a:gd name="f17" fmla="val 2858"/>
                <a:gd name="f18" fmla="val 2522"/>
                <a:gd name="f19" fmla="val 2018"/>
                <a:gd name="f20" fmla="val 1682"/>
                <a:gd name="f21" fmla="val 552"/>
                <a:gd name="f22" fmla="val 1346"/>
                <a:gd name="f23" fmla="val 888"/>
                <a:gd name="f24" fmla="val 1178"/>
                <a:gd name="f25" fmla="val 1224"/>
                <a:gd name="f26" fmla="val 337"/>
                <a:gd name="f27" fmla="val 2401"/>
                <a:gd name="f28" fmla="val 169"/>
                <a:gd name="f29" fmla="val 2569"/>
                <a:gd name="f30" fmla="val 1"/>
                <a:gd name="f31" fmla="val 2737"/>
                <a:gd name="f32" fmla="val 3073"/>
                <a:gd name="f33" fmla="val 3409"/>
                <a:gd name="f34" fmla="val 505"/>
                <a:gd name="f35" fmla="val 3577"/>
                <a:gd name="f36" fmla="val 560"/>
                <a:gd name="f37" fmla="val 3596"/>
                <a:gd name="f38" fmla="val 616"/>
                <a:gd name="f39" fmla="val 3604"/>
                <a:gd name="f40" fmla="val 671"/>
                <a:gd name="f41" fmla="val 1118"/>
                <a:gd name="f42" fmla="val 1551"/>
                <a:gd name="f43" fmla="val 3055"/>
                <a:gd name="f44" fmla="val 1850"/>
                <a:gd name="f45" fmla="val 2905"/>
                <a:gd name="f46" fmla="val 2354"/>
                <a:gd name="f47" fmla="val 3531"/>
                <a:gd name="f48" fmla="val 4707"/>
                <a:gd name="f49" fmla="val 4875"/>
                <a:gd name="f50" fmla="val 2233"/>
                <a:gd name="f51" fmla="val 5044"/>
                <a:gd name="f52" fmla="val 5380"/>
                <a:gd name="f53" fmla="val 2064"/>
                <a:gd name="f54" fmla="val 5420"/>
                <a:gd name="f55" fmla="val 2051"/>
                <a:gd name="f56" fmla="val 5464"/>
                <a:gd name="f57" fmla="val 2045"/>
                <a:gd name="f58" fmla="val 5512"/>
                <a:gd name="f59" fmla="val 5884"/>
                <a:gd name="f60" fmla="val 6468"/>
                <a:gd name="f61" fmla="val 2403"/>
                <a:gd name="f62" fmla="val 6904"/>
                <a:gd name="f63" fmla="val 7117"/>
                <a:gd name="f64" fmla="val 7295"/>
                <a:gd name="f65" fmla="val 2318"/>
                <a:gd name="f66" fmla="val 7397"/>
                <a:gd name="f67" fmla="val 1896"/>
                <a:gd name="f68" fmla="val 1560"/>
                <a:gd name="f69" fmla="val 7061"/>
                <a:gd name="f70" fmla="val 6556"/>
                <a:gd name="f71" fmla="val 6052"/>
                <a:gd name="f72" fmla="val 5649"/>
                <a:gd name="f73" fmla="val 5245"/>
                <a:gd name="f74" fmla="*/ f0 1 7565"/>
                <a:gd name="f75" fmla="*/ f1 1 3605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7565"/>
                <a:gd name="f82" fmla="*/ f79 1 3605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7565" h="360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3"/>
                  </a:lnTo>
                  <a:lnTo>
                    <a:pt x="f16" y="f13"/>
                  </a:lnTo>
                  <a:cubicBezTo>
                    <a:pt x="f17" y="f15"/>
                    <a:pt x="f18" y="f15"/>
                    <a:pt x="f19" y="f15"/>
                  </a:cubicBezTo>
                  <a:cubicBezTo>
                    <a:pt x="f20" y="f21"/>
                    <a:pt x="f22" y="f23"/>
                    <a:pt x="f24" y="f25"/>
                  </a:cubicBezTo>
                  <a:lnTo>
                    <a:pt x="f26" y="f27"/>
                  </a:lnTo>
                  <a:cubicBezTo>
                    <a:pt x="f28" y="f27"/>
                    <a:pt x="f28" y="f29"/>
                    <a:pt x="f30" y="f31"/>
                  </a:cubicBezTo>
                  <a:cubicBezTo>
                    <a:pt x="f30" y="f32"/>
                    <a:pt x="f28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46" y="f29"/>
                    <a:pt x="f17" y="f27"/>
                    <a:pt x="f47" y="f27"/>
                  </a:cubicBezTo>
                  <a:lnTo>
                    <a:pt x="f48" y="f27"/>
                  </a:lnTo>
                  <a:cubicBezTo>
                    <a:pt x="f49" y="f50"/>
                    <a:pt x="f51" y="f50"/>
                    <a:pt x="f52" y="f53"/>
                  </a:cubicBez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53"/>
                  </a:cubicBezTo>
                  <a:cubicBezTo>
                    <a:pt x="f3" y="f67"/>
                    <a:pt x="f3" y="f68"/>
                    <a:pt x="f66" y="f25"/>
                  </a:cubicBezTo>
                  <a:cubicBezTo>
                    <a:pt x="f66" y="f23"/>
                    <a:pt x="f69" y="f15"/>
                    <a:pt x="f70" y="f13"/>
                  </a:cubicBezTo>
                  <a:lnTo>
                    <a:pt x="f71" y="f13"/>
                  </a:lnTo>
                  <a:cubicBezTo>
                    <a:pt x="f72" y="f13"/>
                    <a:pt x="f73" y="f2"/>
                    <a:pt x="f5" y="f2"/>
                  </a:cubicBezTo>
                  <a:close/>
                </a:path>
              </a:pathLst>
            </a:custGeom>
            <a:solidFill>
              <a:srgbClr val="23110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8" name="Google Shape;3407;p100">
              <a:extLst>
                <a:ext uri="{FF2B5EF4-FFF2-40B4-BE49-F238E27FC236}">
                  <a16:creationId xmlns:a16="http://schemas.microsoft.com/office/drawing/2014/main" id="{9FEC3EDE-0AE7-0F35-5F5D-88A00208B916}"/>
                </a:ext>
              </a:extLst>
            </p:cNvPr>
            <p:cNvSpPr/>
            <p:nvPr/>
          </p:nvSpPr>
          <p:spPr>
            <a:xfrm>
              <a:off x="8178640" y="1105207"/>
              <a:ext cx="77586" cy="4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8"/>
                <a:gd name="f4" fmla="val 3403"/>
                <a:gd name="f5" fmla="val 988"/>
                <a:gd name="f6" fmla="val 758"/>
                <a:gd name="f7" fmla="val 535"/>
                <a:gd name="f8" fmla="val 69"/>
                <a:gd name="f9" fmla="val 337"/>
                <a:gd name="f10" fmla="val 266"/>
                <a:gd name="f11" fmla="val 1"/>
                <a:gd name="f12" fmla="val 434"/>
                <a:gd name="f13" fmla="val 771"/>
                <a:gd name="f14" fmla="val 169"/>
                <a:gd name="f15" fmla="val 1107"/>
                <a:gd name="f16" fmla="val 1443"/>
                <a:gd name="f17" fmla="val 505"/>
                <a:gd name="f18" fmla="val 1611"/>
                <a:gd name="f19" fmla="val 673"/>
                <a:gd name="f20" fmla="val 841"/>
                <a:gd name="f21" fmla="val 1695"/>
                <a:gd name="f22" fmla="val 967"/>
                <a:gd name="f23" fmla="val 1093"/>
                <a:gd name="f24" fmla="val 1219"/>
                <a:gd name="f25" fmla="val 1345"/>
                <a:gd name="f26" fmla="val 1514"/>
                <a:gd name="f27" fmla="val 1779"/>
                <a:gd name="f28" fmla="val 1850"/>
                <a:gd name="f29" fmla="val 1947"/>
                <a:gd name="f30" fmla="val 2018"/>
                <a:gd name="f31" fmla="val 2115"/>
                <a:gd name="f32" fmla="val 2354"/>
                <a:gd name="f33" fmla="val 2283"/>
                <a:gd name="f34" fmla="val 2522"/>
                <a:gd name="f35" fmla="val 2367"/>
                <a:gd name="f36" fmla="val 2690"/>
                <a:gd name="f37" fmla="val 2879"/>
                <a:gd name="f38" fmla="val 3068"/>
                <a:gd name="f39" fmla="val 3278"/>
                <a:gd name="f40" fmla="val 3531"/>
                <a:gd name="f41" fmla="val 2452"/>
                <a:gd name="f42" fmla="val 3867"/>
                <a:gd name="f43" fmla="val 2788"/>
                <a:gd name="f44" fmla="val 4035"/>
                <a:gd name="f45" fmla="val 3124"/>
                <a:gd name="f46" fmla="val 4371"/>
                <a:gd name="f47" fmla="val 3292"/>
                <a:gd name="f48" fmla="val 4510"/>
                <a:gd name="f49" fmla="val 3362"/>
                <a:gd name="f50" fmla="val 4650"/>
                <a:gd name="f51" fmla="val 3402"/>
                <a:gd name="f52" fmla="val 4789"/>
                <a:gd name="f53" fmla="val 4986"/>
                <a:gd name="f54" fmla="val 5183"/>
                <a:gd name="f55" fmla="val 3321"/>
                <a:gd name="f56" fmla="val 5380"/>
                <a:gd name="f57" fmla="val 2956"/>
                <a:gd name="f58" fmla="val 2620"/>
                <a:gd name="f59" fmla="val 5211"/>
                <a:gd name="f60" fmla="val 5043"/>
                <a:gd name="f61" fmla="val 4707"/>
                <a:gd name="f62" fmla="val 1275"/>
                <a:gd name="f63" fmla="val 4203"/>
                <a:gd name="f64" fmla="val 939"/>
                <a:gd name="f65" fmla="val 603"/>
                <a:gd name="f66" fmla="val 2858"/>
                <a:gd name="f67" fmla="val 1711"/>
                <a:gd name="f68" fmla="val 164"/>
                <a:gd name="f69" fmla="val 1343"/>
                <a:gd name="f70" fmla="*/ f0 1 5548"/>
                <a:gd name="f71" fmla="*/ f1 1 3403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5548"/>
                <a:gd name="f78" fmla="*/ f75 1 3403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5548" h="340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14" y="f15"/>
                  </a:cubicBezTo>
                  <a:cubicBezTo>
                    <a:pt x="f14" y="f16"/>
                    <a:pt x="f17" y="f18"/>
                    <a:pt x="f19" y="f18"/>
                  </a:cubicBez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1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5"/>
                    <a:pt x="f37" y="f35"/>
                  </a:cubicBezTo>
                  <a:cubicBezTo>
                    <a:pt x="f38" y="f35"/>
                    <a:pt x="f39" y="f35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45"/>
                  </a:cubicBezTo>
                  <a:cubicBezTo>
                    <a:pt x="f3" y="f57"/>
                    <a:pt x="f3" y="f58"/>
                    <a:pt x="f3" y="f41"/>
                  </a:cubicBezTo>
                  <a:cubicBezTo>
                    <a:pt x="f56" y="f31"/>
                    <a:pt x="f59" y="f31"/>
                    <a:pt x="f60" y="f29"/>
                  </a:cubicBezTo>
                  <a:cubicBezTo>
                    <a:pt x="f61" y="f18"/>
                    <a:pt x="f46" y="f62"/>
                    <a:pt x="f63" y="f64"/>
                  </a:cubicBezTo>
                  <a:cubicBezTo>
                    <a:pt x="f42" y="f65"/>
                    <a:pt x="f49" y="f12"/>
                    <a:pt x="f66" y="f10"/>
                  </a:cubicBezTo>
                  <a:lnTo>
                    <a:pt x="f30" y="f10"/>
                  </a:lnTo>
                  <a:cubicBezTo>
                    <a:pt x="f67" y="f68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23110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19" name="Google Shape;3408;p100">
            <a:extLst>
              <a:ext uri="{FF2B5EF4-FFF2-40B4-BE49-F238E27FC236}">
                <a16:creationId xmlns:a16="http://schemas.microsoft.com/office/drawing/2014/main" id="{BB08D183-CD2D-F57F-E47F-5851F2CCC956}"/>
              </a:ext>
            </a:extLst>
          </p:cNvPr>
          <p:cNvGrpSpPr/>
          <p:nvPr/>
        </p:nvGrpSpPr>
        <p:grpSpPr>
          <a:xfrm>
            <a:off x="3932678" y="1032741"/>
            <a:ext cx="1235235" cy="1321610"/>
            <a:chOff x="3932678" y="1032741"/>
            <a:chExt cx="1235235" cy="1321610"/>
          </a:xfrm>
        </p:grpSpPr>
        <p:sp>
          <p:nvSpPr>
            <p:cNvPr id="320" name="Google Shape;3409;p100">
              <a:extLst>
                <a:ext uri="{FF2B5EF4-FFF2-40B4-BE49-F238E27FC236}">
                  <a16:creationId xmlns:a16="http://schemas.microsoft.com/office/drawing/2014/main" id="{A4C93782-9DE0-7AF6-1F13-704F4D699F0C}"/>
                </a:ext>
              </a:extLst>
            </p:cNvPr>
            <p:cNvSpPr/>
            <p:nvPr/>
          </p:nvSpPr>
          <p:spPr>
            <a:xfrm>
              <a:off x="3932678" y="1868238"/>
              <a:ext cx="1235235" cy="4861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415"/>
                <a:gd name="f4" fmla="val 34795"/>
                <a:gd name="f5" fmla="val 35803"/>
                <a:gd name="f6" fmla="val 22188"/>
                <a:gd name="f7" fmla="val 673"/>
                <a:gd name="f8" fmla="val 9413"/>
                <a:gd name="f9" fmla="val 6556"/>
                <a:gd name="f10" fmla="val 16305"/>
                <a:gd name="f11" fmla="val 10926"/>
                <a:gd name="f12" fmla="val 28071"/>
                <a:gd name="f13" fmla="val 26222"/>
                <a:gd name="f14" fmla="val 42190"/>
                <a:gd name="f15" fmla="val 60344"/>
                <a:gd name="f16" fmla="val 77489"/>
                <a:gd name="f17" fmla="val 88414"/>
                <a:gd name="f18" fmla="val 11598"/>
                <a:gd name="f19" fmla="val 79338"/>
                <a:gd name="f20" fmla="val 4875"/>
                <a:gd name="f21" fmla="val 68580"/>
                <a:gd name="f22" fmla="val 841"/>
                <a:gd name="f23" fmla="val 57486"/>
                <a:gd name="f24" fmla="val 57990"/>
                <a:gd name="f25" fmla="val 1681"/>
                <a:gd name="f26" fmla="val 55637"/>
                <a:gd name="f27" fmla="val 1345"/>
                <a:gd name="f28" fmla="val 53116"/>
                <a:gd name="f29" fmla="val 1009"/>
                <a:gd name="f30" fmla="val 50595"/>
                <a:gd name="f31" fmla="val 48199"/>
                <a:gd name="f32" fmla="val 463"/>
                <a:gd name="f33" fmla="val 45804"/>
                <a:gd name="f34" fmla="val 274"/>
                <a:gd name="f35" fmla="val 43409"/>
                <a:gd name="f36" fmla="val 42610"/>
                <a:gd name="f37" fmla="val 41812"/>
                <a:gd name="f38" fmla="val 295"/>
                <a:gd name="f39" fmla="val 41014"/>
                <a:gd name="f40" fmla="val 337"/>
                <a:gd name="f41" fmla="val 38996"/>
                <a:gd name="f42" fmla="val 505"/>
                <a:gd name="f43" fmla="val 36979"/>
                <a:gd name="f44" fmla="val 35130"/>
                <a:gd name="f45" fmla="val 1849"/>
                <a:gd name="f46" fmla="*/ f0 1 88415"/>
                <a:gd name="f47" fmla="*/ f1 1 3479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88415"/>
                <a:gd name="f54" fmla="*/ f51 1 3479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88415" h="34795">
                  <a:moveTo>
                    <a:pt x="f5" y="f2"/>
                  </a:moveTo>
                  <a:lnTo>
                    <a:pt x="f5" y="f2"/>
                  </a:lnTo>
                  <a:cubicBezTo>
                    <a:pt x="f6" y="f7"/>
                    <a:pt x="f8" y="f9"/>
                    <a:pt x="f2" y="f10"/>
                  </a:cubicBezTo>
                  <a:cubicBezTo>
                    <a:pt x="f11" y="f12"/>
                    <a:pt x="f13" y="f4"/>
                    <a:pt x="f14" y="f4"/>
                  </a:cubicBezTo>
                  <a:cubicBezTo>
                    <a:pt x="f15" y="f4"/>
                    <a:pt x="f16" y="f13"/>
                    <a:pt x="f17" y="f18"/>
                  </a:cubicBezTo>
                  <a:cubicBezTo>
                    <a:pt x="f19" y="f20"/>
                    <a:pt x="f21" y="f22"/>
                    <a:pt x="f23" y="f2"/>
                  </a:cubicBezTo>
                  <a:lnTo>
                    <a:pt x="f23" y="f2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2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29"/>
                    <a:pt x="f44" y="f45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F982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1" name="Google Shape;3410;p100">
              <a:extLst>
                <a:ext uri="{FF2B5EF4-FFF2-40B4-BE49-F238E27FC236}">
                  <a16:creationId xmlns:a16="http://schemas.microsoft.com/office/drawing/2014/main" id="{2F005484-8F32-CC29-9074-E2E1B04CEE94}"/>
                </a:ext>
              </a:extLst>
            </p:cNvPr>
            <p:cNvSpPr/>
            <p:nvPr/>
          </p:nvSpPr>
          <p:spPr>
            <a:xfrm>
              <a:off x="4115842" y="1227143"/>
              <a:ext cx="392186" cy="6058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2"/>
                <a:gd name="f4" fmla="val 43368"/>
                <a:gd name="f5" fmla="val 17818"/>
                <a:gd name="f6" fmla="val 14625"/>
                <a:gd name="f7" fmla="val 2354"/>
                <a:gd name="f8" fmla="val 11767"/>
                <a:gd name="f9" fmla="val 5211"/>
                <a:gd name="f10" fmla="val 9414"/>
                <a:gd name="f11" fmla="val 8405"/>
                <a:gd name="f12" fmla="val 8069"/>
                <a:gd name="f13" fmla="val 10254"/>
                <a:gd name="f14" fmla="val 7229"/>
                <a:gd name="f15" fmla="val 12103"/>
                <a:gd name="f16" fmla="val 6893"/>
                <a:gd name="f17" fmla="val 14288"/>
                <a:gd name="f18" fmla="val 6388"/>
                <a:gd name="f19" fmla="val 16305"/>
                <a:gd name="f20" fmla="val 18490"/>
                <a:gd name="f21" fmla="val 6220"/>
                <a:gd name="f22" fmla="val 20507"/>
                <a:gd name="f23" fmla="val 5212"/>
                <a:gd name="f24" fmla="val 22356"/>
                <a:gd name="f25" fmla="val 2522"/>
                <a:gd name="f26" fmla="val 23028"/>
                <a:gd name="f27" fmla="val 1850"/>
                <a:gd name="f28" fmla="val 25214"/>
                <a:gd name="f29" fmla="val 1178"/>
                <a:gd name="f30" fmla="val 27903"/>
                <a:gd name="f31" fmla="val 5044"/>
                <a:gd name="f32" fmla="val 30760"/>
                <a:gd name="f33" fmla="val 3867"/>
                <a:gd name="f34" fmla="val 33282"/>
                <a:gd name="f35" fmla="val 2858"/>
                <a:gd name="f36" fmla="val 34963"/>
                <a:gd name="f37" fmla="val 1"/>
                <a:gd name="f38" fmla="val 37148"/>
                <a:gd name="f39" fmla="val 1009"/>
                <a:gd name="f40" fmla="val 43367"/>
                <a:gd name="f41" fmla="val 26895"/>
                <a:gd name="f42" fmla="val 42359"/>
                <a:gd name="f43" fmla="val 26391"/>
                <a:gd name="f44" fmla="val 39165"/>
                <a:gd name="f45" fmla="val 26223"/>
                <a:gd name="f46" fmla="val 35971"/>
                <a:gd name="f47" fmla="val 32777"/>
                <a:gd name="f48" fmla="val 27735"/>
                <a:gd name="f49" fmla="val 29248"/>
                <a:gd name="f50" fmla="val 25550"/>
                <a:gd name="f51" fmla="val 27567"/>
                <a:gd name="f52" fmla="val 21852"/>
                <a:gd name="f53" fmla="val 27063"/>
                <a:gd name="f54" fmla="val 20339"/>
                <a:gd name="f55" fmla="val 18658"/>
                <a:gd name="f56" fmla="val 17145"/>
                <a:gd name="f57" fmla="val 22861"/>
                <a:gd name="f58" fmla="val 11766"/>
                <a:gd name="f59" fmla="val 22357"/>
                <a:gd name="f60" fmla="val 10758"/>
                <a:gd name="f61" fmla="val 21684"/>
                <a:gd name="f62" fmla="val 9749"/>
                <a:gd name="f63" fmla="val 21012"/>
                <a:gd name="f64" fmla="val 8909"/>
                <a:gd name="f65" fmla="val 20340"/>
                <a:gd name="f66" fmla="val 8237"/>
                <a:gd name="f67" fmla="val 19499"/>
                <a:gd name="f68" fmla="val 7564"/>
                <a:gd name="f69" fmla="val 18659"/>
                <a:gd name="f70" fmla="val 7060"/>
                <a:gd name="f71" fmla="val 16810"/>
                <a:gd name="f72" fmla="val 6051"/>
                <a:gd name="f73" fmla="val 14961"/>
                <a:gd name="f74" fmla="val 12944"/>
                <a:gd name="f75" fmla="val 4707"/>
                <a:gd name="f76" fmla="*/ f0 1 28072"/>
                <a:gd name="f77" fmla="*/ f1 1 43368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28072"/>
                <a:gd name="f84" fmla="*/ f81 1 43368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28072" h="43368">
                  <a:moveTo>
                    <a:pt x="f5" y="f2"/>
                  </a:moveTo>
                  <a:lnTo>
                    <a:pt x="f5" y="f2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14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cubicBezTo>
                    <a:pt x="f43" y="f44"/>
                    <a:pt x="f45" y="f46"/>
                    <a:pt x="f45" y="f47"/>
                  </a:cubicBezTo>
                  <a:cubicBezTo>
                    <a:pt x="f48" y="f49"/>
                    <a:pt x="f3" y="f50"/>
                    <a:pt x="f51" y="f52"/>
                  </a:cubicBezTo>
                  <a:cubicBezTo>
                    <a:pt x="f53" y="f54"/>
                    <a:pt x="f43" y="f55"/>
                    <a:pt x="f50" y="f56"/>
                  </a:cubicBezTo>
                  <a:lnTo>
                    <a:pt x="f57" y="f58"/>
                  </a:ln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9"/>
                    <a:pt x="f74" y="f75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AC44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2" name="Google Shape;3411;p100">
              <a:extLst>
                <a:ext uri="{FF2B5EF4-FFF2-40B4-BE49-F238E27FC236}">
                  <a16:creationId xmlns:a16="http://schemas.microsoft.com/office/drawing/2014/main" id="{0EA5BFF3-7785-5823-5BE2-88E140D1268B}"/>
                </a:ext>
              </a:extLst>
            </p:cNvPr>
            <p:cNvSpPr/>
            <p:nvPr/>
          </p:nvSpPr>
          <p:spPr>
            <a:xfrm>
              <a:off x="4399992" y="1546515"/>
              <a:ext cx="366354" cy="390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223"/>
                <a:gd name="f4" fmla="val 27977"/>
                <a:gd name="f5" fmla="val 23701"/>
                <a:gd name="f6" fmla="val 1009"/>
                <a:gd name="f7" fmla="val 13615"/>
                <a:gd name="f8" fmla="val 1"/>
                <a:gd name="f9" fmla="val 24205"/>
                <a:gd name="f10" fmla="val 3271"/>
                <a:gd name="f11" fmla="val 26978"/>
                <a:gd name="f12" fmla="val 8106"/>
                <a:gd name="f13" fmla="val 27976"/>
                <a:gd name="f14" fmla="val 12749"/>
                <a:gd name="f15" fmla="val 19082"/>
                <a:gd name="f16" fmla="val 25059"/>
                <a:gd name="f17" fmla="val 26119"/>
                <a:gd name="f18" fmla="val 26222"/>
                <a:gd name="f19" fmla="val 24373"/>
                <a:gd name="f20" fmla="*/ f0 1 26223"/>
                <a:gd name="f21" fmla="*/ f1 1 2797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6223"/>
                <a:gd name="f28" fmla="*/ f25 1 2797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6223" h="27977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BD6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3" name="Google Shape;3412;p100">
              <a:extLst>
                <a:ext uri="{FF2B5EF4-FFF2-40B4-BE49-F238E27FC236}">
                  <a16:creationId xmlns:a16="http://schemas.microsoft.com/office/drawing/2014/main" id="{2DE7CE44-A61B-E284-E47E-283F89890C88}"/>
                </a:ext>
              </a:extLst>
            </p:cNvPr>
            <p:cNvSpPr/>
            <p:nvPr/>
          </p:nvSpPr>
          <p:spPr>
            <a:xfrm>
              <a:off x="4256751" y="1215831"/>
              <a:ext cx="483772" cy="565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27"/>
                <a:gd name="f4" fmla="val 40480"/>
                <a:gd name="f5" fmla="val 14375"/>
                <a:gd name="f6" fmla="val 8994"/>
                <a:gd name="f7" fmla="val 3881"/>
                <a:gd name="f8" fmla="val 3032"/>
                <a:gd name="f9" fmla="val 1177"/>
                <a:gd name="f10" fmla="val 7870"/>
                <a:gd name="f11" fmla="val 11064"/>
                <a:gd name="f12" fmla="val 1513"/>
                <a:gd name="f13" fmla="val 16106"/>
                <a:gd name="f14" fmla="val 2353"/>
                <a:gd name="f15" fmla="val 21149"/>
                <a:gd name="f16" fmla="val 2522"/>
                <a:gd name="f17" fmla="val 26360"/>
                <a:gd name="f18" fmla="val 29217"/>
                <a:gd name="f19" fmla="val 2690"/>
                <a:gd name="f20" fmla="val 31907"/>
                <a:gd name="f21" fmla="val 3698"/>
                <a:gd name="f22" fmla="val 34428"/>
                <a:gd name="f23" fmla="val 5774"/>
                <a:gd name="f24" fmla="val 38746"/>
                <a:gd name="f25" fmla="val 9779"/>
                <a:gd name="f26" fmla="val 14009"/>
                <a:gd name="f27" fmla="val 18341"/>
                <a:gd name="f28" fmla="val 22909"/>
                <a:gd name="f29" fmla="val 38662"/>
                <a:gd name="f30" fmla="val 25886"/>
                <a:gd name="f31" fmla="val 35941"/>
                <a:gd name="f32" fmla="val 32441"/>
                <a:gd name="f33" fmla="val 29890"/>
                <a:gd name="f34" fmla="val 34626"/>
                <a:gd name="f35" fmla="val 20477"/>
                <a:gd name="f36" fmla="val 31433"/>
                <a:gd name="f37" fmla="val 12240"/>
                <a:gd name="f38" fmla="val 28911"/>
                <a:gd name="f39" fmla="val 6189"/>
                <a:gd name="f40" fmla="val 23701"/>
                <a:gd name="f41" fmla="val 1651"/>
                <a:gd name="f42" fmla="val 17313"/>
                <a:gd name="f43" fmla="val 306"/>
                <a:gd name="f44" fmla="val 16334"/>
                <a:gd name="f45" fmla="val 100"/>
                <a:gd name="f46" fmla="val 15350"/>
                <a:gd name="f47" fmla="*/ f0 1 34627"/>
                <a:gd name="f48" fmla="*/ f1 1 40480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34627"/>
                <a:gd name="f55" fmla="*/ f52 1 40480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34627" h="4048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4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FBD6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4" name="Google Shape;3413;p100">
              <a:extLst>
                <a:ext uri="{FF2B5EF4-FFF2-40B4-BE49-F238E27FC236}">
                  <a16:creationId xmlns:a16="http://schemas.microsoft.com/office/drawing/2014/main" id="{1902673B-BDBE-4348-3D96-7E9500E77D11}"/>
                </a:ext>
              </a:extLst>
            </p:cNvPr>
            <p:cNvSpPr/>
            <p:nvPr/>
          </p:nvSpPr>
          <p:spPr>
            <a:xfrm>
              <a:off x="4080619" y="1032741"/>
              <a:ext cx="986317" cy="7415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598"/>
                <a:gd name="f4" fmla="val 53080"/>
                <a:gd name="f5" fmla="val 33458"/>
                <a:gd name="f6" fmla="val 1"/>
                <a:gd name="f7" fmla="val 31580"/>
                <a:gd name="f8" fmla="val 29740"/>
                <a:gd name="f9" fmla="val 426"/>
                <a:gd name="f10" fmla="val 28071"/>
                <a:gd name="f11" fmla="val 1309"/>
                <a:gd name="f12" fmla="val 26222"/>
                <a:gd name="f13" fmla="val 2149"/>
                <a:gd name="f14" fmla="val 24878"/>
                <a:gd name="f15" fmla="val 3494"/>
                <a:gd name="f16" fmla="val 23197"/>
                <a:gd name="f17" fmla="val 4502"/>
                <a:gd name="f18" fmla="val 21785"/>
                <a:gd name="f19" fmla="val 5410"/>
                <a:gd name="f20" fmla="val 20494"/>
                <a:gd name="f21" fmla="val 5592"/>
                <a:gd name="f22" fmla="val 19106"/>
                <a:gd name="f23" fmla="val 18181"/>
                <a:gd name="f24" fmla="val 17213"/>
                <a:gd name="f25" fmla="val 5511"/>
                <a:gd name="f26" fmla="val 16137"/>
                <a:gd name="f27" fmla="val 14120"/>
                <a:gd name="f28" fmla="val 12271"/>
                <a:gd name="f29" fmla="val 6183"/>
                <a:gd name="f30" fmla="val 10758"/>
                <a:gd name="f31" fmla="val 7528"/>
                <a:gd name="f32" fmla="val 10086"/>
                <a:gd name="f33" fmla="val 8200"/>
                <a:gd name="f34" fmla="val 9582"/>
                <a:gd name="f35" fmla="val 8873"/>
                <a:gd name="f36" fmla="val 9245"/>
                <a:gd name="f37" fmla="val 9713"/>
                <a:gd name="f38" fmla="val 8909"/>
                <a:gd name="f39" fmla="val 10722"/>
                <a:gd name="f40" fmla="val 9077"/>
                <a:gd name="f41" fmla="val 11730"/>
                <a:gd name="f42" fmla="val 8573"/>
                <a:gd name="f43" fmla="val 12739"/>
                <a:gd name="f44" fmla="val 8069"/>
                <a:gd name="f45" fmla="val 13747"/>
                <a:gd name="f46" fmla="val 7228"/>
                <a:gd name="f47" fmla="val 14420"/>
                <a:gd name="f48" fmla="val 6220"/>
                <a:gd name="f49" fmla="val 14924"/>
                <a:gd name="f50" fmla="val 4707"/>
                <a:gd name="f51" fmla="val 15596"/>
                <a:gd name="f52" fmla="val 3362"/>
                <a:gd name="f53" fmla="val 16437"/>
                <a:gd name="f54" fmla="val 2018"/>
                <a:gd name="f55" fmla="val 17445"/>
                <a:gd name="f56" fmla="val 505"/>
                <a:gd name="f57" fmla="val 18958"/>
                <a:gd name="f58" fmla="val 21143"/>
                <a:gd name="f59" fmla="val 23160"/>
                <a:gd name="f60" fmla="val 1345"/>
                <a:gd name="f61" fmla="val 25513"/>
                <a:gd name="f62" fmla="val 27194"/>
                <a:gd name="f63" fmla="val 5716"/>
                <a:gd name="f64" fmla="val 27699"/>
                <a:gd name="f65" fmla="val 6422"/>
                <a:gd name="f66" fmla="val 27850"/>
                <a:gd name="f67" fmla="val 7143"/>
                <a:gd name="f68" fmla="val 27925"/>
                <a:gd name="f69" fmla="val 7865"/>
                <a:gd name="f70" fmla="val 9551"/>
                <a:gd name="f71" fmla="val 11246"/>
                <a:gd name="f72" fmla="val 27514"/>
                <a:gd name="f73" fmla="val 12775"/>
                <a:gd name="f74" fmla="val 26690"/>
                <a:gd name="f75" fmla="val 26018"/>
                <a:gd name="f76" fmla="val 15297"/>
                <a:gd name="f77" fmla="val 25177"/>
                <a:gd name="f78" fmla="val 16473"/>
                <a:gd name="f79" fmla="val 24169"/>
                <a:gd name="f80" fmla="val 16809"/>
                <a:gd name="f81" fmla="val 23833"/>
                <a:gd name="f82" fmla="val 17146"/>
                <a:gd name="f83" fmla="val 23664"/>
                <a:gd name="f84" fmla="val 17482"/>
                <a:gd name="f85" fmla="val 23328"/>
                <a:gd name="f86" fmla="val 18471"/>
                <a:gd name="f87" fmla="val 22480"/>
                <a:gd name="f88" fmla="val 19698"/>
                <a:gd name="f89" fmla="val 21157"/>
                <a:gd name="f90" fmla="val 21163"/>
                <a:gd name="f91" fmla="val 21440"/>
                <a:gd name="f92" fmla="val 21726"/>
                <a:gd name="f93" fmla="val 21204"/>
                <a:gd name="f94" fmla="val 22020"/>
                <a:gd name="f95" fmla="val 21311"/>
                <a:gd name="f96" fmla="val 22524"/>
                <a:gd name="f97" fmla="val 21647"/>
                <a:gd name="f98" fmla="val 23029"/>
                <a:gd name="f99" fmla="val 22152"/>
                <a:gd name="f100" fmla="val 23533"/>
                <a:gd name="f101" fmla="val 22488"/>
                <a:gd name="f102" fmla="val 24427"/>
                <a:gd name="f103" fmla="val 23056"/>
                <a:gd name="f104" fmla="val 25438"/>
                <a:gd name="f105" fmla="val 23350"/>
                <a:gd name="f106" fmla="val 26434"/>
                <a:gd name="f107" fmla="val 27500"/>
                <a:gd name="f108" fmla="val 28548"/>
                <a:gd name="f109" fmla="val 23015"/>
                <a:gd name="f110" fmla="val 29416"/>
                <a:gd name="f111" fmla="val 22320"/>
                <a:gd name="f112" fmla="val 30368"/>
                <a:gd name="f113" fmla="val 21368"/>
                <a:gd name="f114" fmla="val 31430"/>
                <a:gd name="f115" fmla="val 19646"/>
                <a:gd name="f116" fmla="val 32869"/>
                <a:gd name="f117" fmla="val 33208"/>
                <a:gd name="f118" fmla="val 33569"/>
                <a:gd name="f119" fmla="val 19742"/>
                <a:gd name="f120" fmla="val 33954"/>
                <a:gd name="f121" fmla="val 19966"/>
                <a:gd name="f122" fmla="val 34795"/>
                <a:gd name="f123" fmla="val 20471"/>
                <a:gd name="f124" fmla="val 35467"/>
                <a:gd name="f125" fmla="val 21479"/>
                <a:gd name="f126" fmla="val 35635"/>
                <a:gd name="f127" fmla="val 35971"/>
                <a:gd name="f128" fmla="val 36476"/>
                <a:gd name="f129" fmla="val 37316"/>
                <a:gd name="f130" fmla="val 26522"/>
                <a:gd name="f131" fmla="val 38493"/>
                <a:gd name="f132" fmla="val 39837"/>
                <a:gd name="f133" fmla="val 28707"/>
                <a:gd name="f134" fmla="val 41350"/>
                <a:gd name="f135" fmla="val 29548"/>
                <a:gd name="f136" fmla="val 44040"/>
                <a:gd name="f137" fmla="val 31060"/>
                <a:gd name="f138" fmla="val 46057"/>
                <a:gd name="f139" fmla="val 33582"/>
                <a:gd name="f140" fmla="val 46729"/>
                <a:gd name="f141" fmla="val 36775"/>
                <a:gd name="f142" fmla="val 47065"/>
                <a:gd name="f143" fmla="val 38792"/>
                <a:gd name="f144" fmla="val 40977"/>
                <a:gd name="f145" fmla="val 45721"/>
                <a:gd name="f146" fmla="val 42995"/>
                <a:gd name="f147" fmla="val 46020"/>
                <a:gd name="f148" fmla="val 44712"/>
                <a:gd name="f149" fmla="val 67908"/>
                <a:gd name="f150" fmla="val 50390"/>
                <a:gd name="f151" fmla="val 40809"/>
                <a:gd name="f152" fmla="val 66059"/>
                <a:gd name="f153" fmla="val 34926"/>
                <a:gd name="f154" fmla="val 64546"/>
                <a:gd name="f155" fmla="val 33245"/>
                <a:gd name="f156" fmla="val 63202"/>
                <a:gd name="f157" fmla="val 31565"/>
                <a:gd name="f158" fmla="val 62025"/>
                <a:gd name="f159" fmla="val 29884"/>
                <a:gd name="f160" fmla="val 60008"/>
                <a:gd name="f161" fmla="val 26186"/>
                <a:gd name="f162" fmla="val 60512"/>
                <a:gd name="f163" fmla="val 58663"/>
                <a:gd name="f164" fmla="val 17781"/>
                <a:gd name="f165" fmla="val 57823"/>
                <a:gd name="f166" fmla="val 15764"/>
                <a:gd name="f167" fmla="val 56310"/>
                <a:gd name="f168" fmla="val 14083"/>
                <a:gd name="f169" fmla="val 54461"/>
                <a:gd name="f170" fmla="val 12907"/>
                <a:gd name="f171" fmla="val 53116"/>
                <a:gd name="f172" fmla="val 12234"/>
                <a:gd name="f173" fmla="val 51772"/>
                <a:gd name="f174" fmla="val 50595"/>
                <a:gd name="f175" fmla="val 10890"/>
                <a:gd name="f176" fmla="val 48746"/>
                <a:gd name="f177" fmla="val 9377"/>
                <a:gd name="f178" fmla="val 7696"/>
                <a:gd name="f179" fmla="val 45552"/>
                <a:gd name="f180" fmla="val 5847"/>
                <a:gd name="f181" fmla="val 43367"/>
                <a:gd name="f182" fmla="val 3326"/>
                <a:gd name="f183" fmla="val 40510"/>
                <a:gd name="f184" fmla="val 1477"/>
                <a:gd name="f185" fmla="val 37484"/>
                <a:gd name="f186" fmla="val 636"/>
                <a:gd name="f187" fmla="val 36155"/>
                <a:gd name="f188" fmla="val 217"/>
                <a:gd name="f189" fmla="val 34797"/>
                <a:gd name="f190" fmla="*/ f0 1 70598"/>
                <a:gd name="f191" fmla="*/ f1 1 53080"/>
                <a:gd name="f192" fmla="val f2"/>
                <a:gd name="f193" fmla="val f3"/>
                <a:gd name="f194" fmla="val f4"/>
                <a:gd name="f195" fmla="+- f194 0 f192"/>
                <a:gd name="f196" fmla="+- f193 0 f192"/>
                <a:gd name="f197" fmla="*/ f196 1 70598"/>
                <a:gd name="f198" fmla="*/ f195 1 53080"/>
                <a:gd name="f199" fmla="*/ f192 1 f197"/>
                <a:gd name="f200" fmla="*/ f193 1 f197"/>
                <a:gd name="f201" fmla="*/ f192 1 f198"/>
                <a:gd name="f202" fmla="*/ f194 1 f198"/>
                <a:gd name="f203" fmla="*/ f199 f190 1"/>
                <a:gd name="f204" fmla="*/ f200 f190 1"/>
                <a:gd name="f205" fmla="*/ f202 f191 1"/>
                <a:gd name="f206" fmla="*/ f201 f1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3" t="f206" r="f204" b="f205"/>
              <a:pathLst>
                <a:path w="70598" h="5308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6" y="f58"/>
                    <a:pt x="f56" y="f59"/>
                  </a:cubicBezTo>
                  <a:cubicBezTo>
                    <a:pt x="f60" y="f61"/>
                    <a:pt x="f52" y="f62"/>
                    <a:pt x="f63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27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89"/>
                  </a:cubicBezTo>
                  <a:cubicBezTo>
                    <a:pt x="f91" y="f89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5"/>
                  </a:cubicBezTo>
                  <a:cubicBezTo>
                    <a:pt x="f107" y="f105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5"/>
                  </a:cubicBezTo>
                  <a:cubicBezTo>
                    <a:pt x="f117" y="f115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01"/>
                  </a:cubicBezTo>
                  <a:cubicBezTo>
                    <a:pt x="f127" y="f81"/>
                    <a:pt x="f128" y="f77"/>
                    <a:pt x="f129" y="f130"/>
                  </a:cubicBezTo>
                  <a:cubicBezTo>
                    <a:pt x="f131" y="f64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0" y="f144"/>
                    <a:pt x="f145" y="f146"/>
                  </a:cubicBezTo>
                  <a:cubicBezTo>
                    <a:pt x="f136" y="f147"/>
                    <a:pt x="f148" y="f4"/>
                    <a:pt x="f148" y="f4"/>
                  </a:cubicBezTo>
                  <a:lnTo>
                    <a:pt x="f149" y="f150"/>
                  </a:lnTo>
                  <a:cubicBezTo>
                    <a:pt x="f149" y="f150"/>
                    <a:pt x="f3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25"/>
                    <a:pt x="f163" y="f164"/>
                  </a:cubicBezTo>
                  <a:cubicBezTo>
                    <a:pt x="f165" y="f166"/>
                    <a:pt x="f167" y="f168"/>
                    <a:pt x="f169" y="f170"/>
                  </a:cubicBezTo>
                  <a:cubicBezTo>
                    <a:pt x="f171" y="f172"/>
                    <a:pt x="f173" y="f41"/>
                    <a:pt x="f174" y="f175"/>
                  </a:cubicBezTo>
                  <a:cubicBezTo>
                    <a:pt x="f176" y="f177"/>
                    <a:pt x="f142" y="f178"/>
                    <a:pt x="f179" y="f180"/>
                  </a:cubicBezTo>
                  <a:cubicBezTo>
                    <a:pt x="f181" y="f182"/>
                    <a:pt x="f183" y="f184"/>
                    <a:pt x="f185" y="f186"/>
                  </a:cubicBezTo>
                  <a:cubicBezTo>
                    <a:pt x="f187" y="f188"/>
                    <a:pt x="f189" y="f6"/>
                    <a:pt x="f5" y="f6"/>
                  </a:cubicBezTo>
                  <a:close/>
                </a:path>
              </a:pathLst>
            </a:custGeom>
            <a:solidFill>
              <a:srgbClr val="AC44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5" name="Google Shape;3414;p100">
              <a:extLst>
                <a:ext uri="{FF2B5EF4-FFF2-40B4-BE49-F238E27FC236}">
                  <a16:creationId xmlns:a16="http://schemas.microsoft.com/office/drawing/2014/main" id="{9EE6B7A1-A5FC-5EE5-7737-2DCFF72D6ABE}"/>
                </a:ext>
              </a:extLst>
            </p:cNvPr>
            <p:cNvSpPr/>
            <p:nvPr/>
          </p:nvSpPr>
          <p:spPr>
            <a:xfrm>
              <a:off x="4665360" y="1430853"/>
              <a:ext cx="126827" cy="1992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78"/>
                <a:gd name="f4" fmla="val 14264"/>
                <a:gd name="f5" fmla="val 3853"/>
                <a:gd name="f6" fmla="val 3021"/>
                <a:gd name="f7" fmla="val 2210"/>
                <a:gd name="f8" fmla="val 326"/>
                <a:gd name="f9" fmla="val 1513"/>
                <a:gd name="f10" fmla="val 883"/>
                <a:gd name="f11" fmla="val 1009"/>
                <a:gd name="f12" fmla="val 1724"/>
                <a:gd name="f13" fmla="val 505"/>
                <a:gd name="f14" fmla="val 2564"/>
                <a:gd name="f15" fmla="val 169"/>
                <a:gd name="f16" fmla="val 3573"/>
                <a:gd name="f17" fmla="val 1"/>
                <a:gd name="f18" fmla="val 12650"/>
                <a:gd name="f19" fmla="val 673"/>
                <a:gd name="f20" fmla="val 13725"/>
                <a:gd name="f21" fmla="val 1776"/>
                <a:gd name="f22" fmla="val 14263"/>
                <a:gd name="f23" fmla="val 2964"/>
                <a:gd name="f24" fmla="val 3261"/>
                <a:gd name="f25" fmla="val 3564"/>
                <a:gd name="f26" fmla="val 14230"/>
                <a:gd name="f27" fmla="val 3867"/>
                <a:gd name="f28" fmla="val 14162"/>
                <a:gd name="f29" fmla="val 5211"/>
                <a:gd name="f30" fmla="val 13658"/>
                <a:gd name="f31" fmla="val 6388"/>
                <a:gd name="f32" fmla="val 7060"/>
                <a:gd name="f33" fmla="val 11473"/>
                <a:gd name="f34" fmla="val 9077"/>
                <a:gd name="f35" fmla="val 7943"/>
                <a:gd name="f36" fmla="val 8405"/>
                <a:gd name="f37" fmla="val 3741"/>
                <a:gd name="f38" fmla="val 5716"/>
                <a:gd name="f39" fmla="val 5379"/>
                <a:gd name="f40" fmla="val 547"/>
                <a:gd name="f41" fmla="val 4875"/>
                <a:gd name="f42" fmla="val 211"/>
                <a:gd name="f43" fmla="val 4371"/>
                <a:gd name="f44" fmla="val 43"/>
                <a:gd name="f45" fmla="val 4198"/>
                <a:gd name="f46" fmla="val 14"/>
                <a:gd name="f47" fmla="val 4025"/>
                <a:gd name="f48" fmla="*/ f0 1 9078"/>
                <a:gd name="f49" fmla="*/ f1 1 1426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9078"/>
                <a:gd name="f56" fmla="*/ f53 1 1426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9078" h="142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29" y="f30"/>
                    <a:pt x="f31" y="f18"/>
                    <a:pt x="f32" y="f33"/>
                  </a:cubicBezTo>
                  <a:cubicBezTo>
                    <a:pt x="f34" y="f35"/>
                    <a:pt x="f36" y="f37"/>
                    <a:pt x="f38" y="f10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2"/>
                    <a:pt x="f5" y="f2"/>
                  </a:cubicBezTo>
                  <a:close/>
                </a:path>
              </a:pathLst>
            </a:custGeom>
            <a:solidFill>
              <a:srgbClr val="FBD6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6" name="Google Shape;3415;p100">
              <a:extLst>
                <a:ext uri="{FF2B5EF4-FFF2-40B4-BE49-F238E27FC236}">
                  <a16:creationId xmlns:a16="http://schemas.microsoft.com/office/drawing/2014/main" id="{4403DD4B-59D3-98BC-A7A4-ECB1DE31AE1D}"/>
                </a:ext>
              </a:extLst>
            </p:cNvPr>
            <p:cNvSpPr/>
            <p:nvPr/>
          </p:nvSpPr>
          <p:spPr>
            <a:xfrm>
              <a:off x="4409383" y="1659233"/>
              <a:ext cx="263027" cy="1409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827"/>
                <a:gd name="f4" fmla="val 10086"/>
                <a:gd name="f5" fmla="val 1"/>
                <a:gd name="f6" fmla="val 9245"/>
                <a:gd name="f7" fmla="val 7565"/>
                <a:gd name="f8" fmla="val 14961"/>
                <a:gd name="f9" fmla="val 6556"/>
                <a:gd name="f10" fmla="*/ f0 1 18827"/>
                <a:gd name="f11" fmla="*/ f1 1 1008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18827"/>
                <a:gd name="f18" fmla="*/ f15 1 1008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8827" h="10086" fill="none">
                  <a:moveTo>
                    <a:pt x="f5" y="f6"/>
                  </a:moveTo>
                  <a:cubicBezTo>
                    <a:pt x="f7" y="f4"/>
                    <a:pt x="f8" y="f9"/>
                    <a:pt x="f3" y="f5"/>
                  </a:cubicBezTo>
                </a:path>
              </a:pathLst>
            </a:custGeom>
            <a:noFill/>
            <a:ln w="19046" cap="flat">
              <a:solidFill>
                <a:srgbClr val="E09251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7" name="Google Shape;3416;p100">
              <a:extLst>
                <a:ext uri="{FF2B5EF4-FFF2-40B4-BE49-F238E27FC236}">
                  <a16:creationId xmlns:a16="http://schemas.microsoft.com/office/drawing/2014/main" id="{DAB7664A-7B7C-8605-540D-55BF47071ACE}"/>
                </a:ext>
              </a:extLst>
            </p:cNvPr>
            <p:cNvSpPr/>
            <p:nvPr/>
          </p:nvSpPr>
          <p:spPr>
            <a:xfrm>
              <a:off x="4477487" y="1531181"/>
              <a:ext cx="150885" cy="1259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0"/>
                <a:gd name="f4" fmla="val 9012"/>
                <a:gd name="f5" fmla="val 6054"/>
                <a:gd name="f6" fmla="val 5775"/>
                <a:gd name="f7" fmla="val 5493"/>
                <a:gd name="f8" fmla="val 29"/>
                <a:gd name="f9" fmla="val 5211"/>
                <a:gd name="f10" fmla="val 90"/>
                <a:gd name="f11" fmla="val 1177"/>
                <a:gd name="f12" fmla="val 594"/>
                <a:gd name="f13" fmla="val 5805"/>
                <a:gd name="f14" fmla="val 3194"/>
                <a:gd name="f15" fmla="val 8158"/>
                <a:gd name="f16" fmla="val 4039"/>
                <a:gd name="f17" fmla="val 8749"/>
                <a:gd name="f18" fmla="val 4947"/>
                <a:gd name="f19" fmla="val 5826"/>
                <a:gd name="f20" fmla="val 8444"/>
                <a:gd name="f21" fmla="val 6682"/>
                <a:gd name="f22" fmla="val 10422"/>
                <a:gd name="f23" fmla="val 3788"/>
                <a:gd name="f24" fmla="val 9978"/>
                <a:gd name="f25" fmla="val 1568"/>
                <a:gd name="f26" fmla="val 8102"/>
                <a:gd name="f27" fmla="*/ f0 1 10800"/>
                <a:gd name="f28" fmla="*/ f1 1 90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10800"/>
                <a:gd name="f35" fmla="*/ f32 1 90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0800" h="90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3" y="f21"/>
                    <a:pt x="f22" y="f23"/>
                  </a:cubicBezTo>
                  <a:cubicBezTo>
                    <a:pt x="f24" y="f25"/>
                    <a:pt x="f26" y="f2"/>
                    <a:pt x="f5" y="f2"/>
                  </a:cubicBezTo>
                  <a:close/>
                </a:path>
              </a:pathLst>
            </a:custGeom>
            <a:solidFill>
              <a:srgbClr val="F7996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8" name="Google Shape;3417;p100">
              <a:extLst>
                <a:ext uri="{FF2B5EF4-FFF2-40B4-BE49-F238E27FC236}">
                  <a16:creationId xmlns:a16="http://schemas.microsoft.com/office/drawing/2014/main" id="{46EABC32-B7AF-76B3-9941-9B2F16A62A2D}"/>
                </a:ext>
              </a:extLst>
            </p:cNvPr>
            <p:cNvSpPr/>
            <p:nvPr/>
          </p:nvSpPr>
          <p:spPr>
            <a:xfrm>
              <a:off x="4287274" y="1534006"/>
              <a:ext cx="97246" cy="1252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60"/>
                <a:gd name="f4" fmla="val 8965"/>
                <a:gd name="f5" fmla="val 774"/>
                <a:gd name="f6" fmla="val 1"/>
                <a:gd name="f7" fmla="val 525"/>
                <a:gd name="f8" fmla="val 268"/>
                <a:gd name="f9" fmla="val 19"/>
                <a:gd name="f10" fmla="val 56"/>
                <a:gd name="f11" fmla="val 168"/>
                <a:gd name="f12" fmla="val 1232"/>
                <a:gd name="f13" fmla="val 337"/>
                <a:gd name="f14" fmla="val 2409"/>
                <a:gd name="f15" fmla="val 3586"/>
                <a:gd name="f16" fmla="val 5435"/>
                <a:gd name="f17" fmla="val 7116"/>
                <a:gd name="f18" fmla="val 673"/>
                <a:gd name="f19" fmla="val 1177"/>
                <a:gd name="f20" fmla="val 6961"/>
                <a:gd name="f21" fmla="val 8322"/>
                <a:gd name="f22" fmla="val 6141"/>
                <a:gd name="f23" fmla="*/ f0 1 6960"/>
                <a:gd name="f24" fmla="*/ f1 1 896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6960"/>
                <a:gd name="f31" fmla="*/ f28 1 896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6960" h="8965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cubicBezTo>
                    <a:pt x="f11" y="f12"/>
                    <a:pt x="f13" y="f14"/>
                    <a:pt x="f13" y="f15"/>
                  </a:cubicBezTo>
                  <a:cubicBezTo>
                    <a:pt x="f13" y="f16"/>
                    <a:pt x="f13" y="f17"/>
                    <a:pt x="f18" y="f4"/>
                  </a:cubicBezTo>
                  <a:lnTo>
                    <a:pt x="f19" y="f4"/>
                  </a:lnTo>
                  <a:cubicBezTo>
                    <a:pt x="f20" y="f21"/>
                    <a:pt x="f22" y="f6"/>
                    <a:pt x="f5" y="f6"/>
                  </a:cubicBezTo>
                  <a:close/>
                </a:path>
              </a:pathLst>
            </a:custGeom>
            <a:solidFill>
              <a:srgbClr val="F7996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9" name="Google Shape;3418;p100">
              <a:extLst>
                <a:ext uri="{FF2B5EF4-FFF2-40B4-BE49-F238E27FC236}">
                  <a16:creationId xmlns:a16="http://schemas.microsoft.com/office/drawing/2014/main" id="{D27DF936-EF1B-0A34-073A-2B83D8EF1637}"/>
                </a:ext>
              </a:extLst>
            </p:cNvPr>
            <p:cNvSpPr/>
            <p:nvPr/>
          </p:nvSpPr>
          <p:spPr>
            <a:xfrm>
              <a:off x="4481556" y="1385425"/>
              <a:ext cx="108667" cy="51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77"/>
                <a:gd name="f4" fmla="val 3706"/>
                <a:gd name="f5" fmla="val 3205"/>
                <a:gd name="f6" fmla="val 1"/>
                <a:gd name="f7" fmla="val 2869"/>
                <a:gd name="f8" fmla="val 2538"/>
                <a:gd name="f9" fmla="val 40"/>
                <a:gd name="f10" fmla="val 2231"/>
                <a:gd name="f11" fmla="val 101"/>
                <a:gd name="f12" fmla="val 1558"/>
                <a:gd name="f13" fmla="val 437"/>
                <a:gd name="f14" fmla="val 886"/>
                <a:gd name="f15" fmla="val 1110"/>
                <a:gd name="f16" fmla="val 382"/>
                <a:gd name="f17" fmla="val 1782"/>
                <a:gd name="f18" fmla="val 2290"/>
                <a:gd name="f19" fmla="val 484"/>
                <a:gd name="f20" fmla="val 2799"/>
                <a:gd name="f21" fmla="val 960"/>
                <a:gd name="f22" fmla="val 1114"/>
                <a:gd name="f23" fmla="val 1267"/>
                <a:gd name="f24" fmla="val 2746"/>
                <a:gd name="f25" fmla="val 1390"/>
                <a:gd name="f26" fmla="val 2623"/>
                <a:gd name="f27" fmla="val 1895"/>
                <a:gd name="f28" fmla="val 2118"/>
                <a:gd name="f29" fmla="val 2735"/>
                <a:gd name="f30" fmla="val 1446"/>
                <a:gd name="f31" fmla="val 3071"/>
                <a:gd name="f32" fmla="val 1278"/>
                <a:gd name="f33" fmla="val 3407"/>
                <a:gd name="f34" fmla="val 1194"/>
                <a:gd name="f35" fmla="val 3723"/>
                <a:gd name="f36" fmla="val 4038"/>
                <a:gd name="f37" fmla="val 4332"/>
                <a:gd name="f38" fmla="val 4584"/>
                <a:gd name="f39" fmla="val 5761"/>
                <a:gd name="f40" fmla="val 1950"/>
                <a:gd name="f41" fmla="val 6769"/>
                <a:gd name="f42" fmla="val 7610"/>
                <a:gd name="f43" fmla="val 3631"/>
                <a:gd name="f44" fmla="val 3687"/>
                <a:gd name="f45" fmla="val 7628"/>
                <a:gd name="f46" fmla="val 7653"/>
                <a:gd name="f47" fmla="val 7703"/>
                <a:gd name="f48" fmla="val 7778"/>
                <a:gd name="f49" fmla="val 7105"/>
                <a:gd name="f50" fmla="val 2286"/>
                <a:gd name="f51" fmla="val 6097"/>
                <a:gd name="f52" fmla="val 4920"/>
                <a:gd name="f53" fmla="val 4387"/>
                <a:gd name="f54" fmla="val 118"/>
                <a:gd name="f55" fmla="val 3787"/>
                <a:gd name="f56" fmla="*/ f0 1 7777"/>
                <a:gd name="f57" fmla="*/ f1 1 3706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7777"/>
                <a:gd name="f64" fmla="*/ f61 1 3706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7777" h="37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10" y="f17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8" y="f30"/>
                  </a:cubicBezTo>
                  <a:cubicBezTo>
                    <a:pt x="f39" y="f40"/>
                    <a:pt x="f41" y="f26"/>
                    <a:pt x="f42" y="f43"/>
                  </a:cubicBezTo>
                  <a:cubicBezTo>
                    <a:pt x="f42" y="f44"/>
                    <a:pt x="f45" y="f4"/>
                    <a:pt x="f46" y="f4"/>
                  </a:cubicBezTo>
                  <a:cubicBezTo>
                    <a:pt x="f47" y="f4"/>
                    <a:pt x="f48" y="f43"/>
                    <a:pt x="f48" y="f43"/>
                  </a:cubicBezTo>
                  <a:cubicBezTo>
                    <a:pt x="f49" y="f50"/>
                    <a:pt x="f51" y="f15"/>
                    <a:pt x="f52" y="f13"/>
                  </a:cubicBezTo>
                  <a:cubicBezTo>
                    <a:pt x="f53" y="f54"/>
                    <a:pt x="f55" y="f6"/>
                    <a:pt x="f5" y="f6"/>
                  </a:cubicBezTo>
                  <a:close/>
                </a:path>
              </a:pathLst>
            </a:custGeom>
            <a:solidFill>
              <a:srgbClr val="601D1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0" name="Google Shape;3419;p100">
              <a:extLst>
                <a:ext uri="{FF2B5EF4-FFF2-40B4-BE49-F238E27FC236}">
                  <a16:creationId xmlns:a16="http://schemas.microsoft.com/office/drawing/2014/main" id="{EA5B3079-556E-DB9A-F63E-BC77CDDC92EB}"/>
                </a:ext>
              </a:extLst>
            </p:cNvPr>
            <p:cNvSpPr/>
            <p:nvPr/>
          </p:nvSpPr>
          <p:spPr>
            <a:xfrm>
              <a:off x="4273183" y="1410919"/>
              <a:ext cx="100995" cy="403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29"/>
                <a:gd name="f4" fmla="val 2890"/>
                <a:gd name="f5" fmla="val 3325"/>
                <a:gd name="f6" fmla="val 2629"/>
                <a:gd name="f7" fmla="val 1956"/>
                <a:gd name="f8" fmla="val 222"/>
                <a:gd name="f9" fmla="val 1346"/>
                <a:gd name="f10" fmla="val 630"/>
                <a:gd name="f11" fmla="val 841"/>
                <a:gd name="f12" fmla="val 966"/>
                <a:gd name="f13" fmla="val 1"/>
                <a:gd name="f14" fmla="val 1806"/>
                <a:gd name="f15" fmla="val 505"/>
                <a:gd name="f16" fmla="val 2479"/>
                <a:gd name="f17" fmla="val 628"/>
                <a:gd name="f18" fmla="val 2725"/>
                <a:gd name="f19" fmla="val 2881"/>
                <a:gd name="f20" fmla="val 1079"/>
                <a:gd name="f21" fmla="val 1165"/>
                <a:gd name="f22" fmla="val 1255"/>
                <a:gd name="f23" fmla="val 2860"/>
                <a:gd name="f24" fmla="val 2815"/>
                <a:gd name="f25" fmla="val 1514"/>
                <a:gd name="f26" fmla="val 1682"/>
                <a:gd name="f27" fmla="val 2310"/>
                <a:gd name="f28" fmla="val 1850"/>
                <a:gd name="f29" fmla="val 2142"/>
                <a:gd name="f30" fmla="val 2018"/>
                <a:gd name="f31" fmla="val 1974"/>
                <a:gd name="f32" fmla="val 2186"/>
                <a:gd name="f33" fmla="val 2354"/>
                <a:gd name="f34" fmla="val 2522"/>
                <a:gd name="f35" fmla="val 1638"/>
                <a:gd name="f36" fmla="val 3531"/>
                <a:gd name="f37" fmla="val 3683"/>
                <a:gd name="f38" fmla="val 1616"/>
                <a:gd name="f39" fmla="val 3835"/>
                <a:gd name="f40" fmla="val 1606"/>
                <a:gd name="f41" fmla="val 3986"/>
                <a:gd name="f42" fmla="val 5006"/>
                <a:gd name="f43" fmla="val 5992"/>
                <a:gd name="f44" fmla="val 2083"/>
                <a:gd name="f45" fmla="val 6724"/>
                <a:gd name="f46" fmla="val 2871"/>
                <a:gd name="f47" fmla="val 6762"/>
                <a:gd name="f48" fmla="val 2889"/>
                <a:gd name="f49" fmla="val 6805"/>
                <a:gd name="f50" fmla="val 6892"/>
                <a:gd name="f51" fmla="val 7004"/>
                <a:gd name="f52" fmla="val 1302"/>
                <a:gd name="f53" fmla="val 5716"/>
                <a:gd name="f54" fmla="val 461"/>
                <a:gd name="f55" fmla="val 4707"/>
                <a:gd name="f56" fmla="val 293"/>
                <a:gd name="f57" fmla="val 4243"/>
                <a:gd name="f58" fmla="val 94"/>
                <a:gd name="f59" fmla="val 3779"/>
                <a:gd name="f60" fmla="*/ f0 1 7229"/>
                <a:gd name="f61" fmla="*/ f1 1 2890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229"/>
                <a:gd name="f68" fmla="*/ f65 1 2890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229" h="289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1" y="f19"/>
                    <a:pt x="f20" y="f19"/>
                  </a:cubicBezTo>
                  <a:cubicBezTo>
                    <a:pt x="f21" y="f19"/>
                    <a:pt x="f22" y="f23"/>
                    <a:pt x="f9" y="f24"/>
                  </a:cubicBezTo>
                  <a:cubicBezTo>
                    <a:pt x="f25" y="f24"/>
                    <a:pt x="f26" y="f16"/>
                    <a:pt x="f26" y="f27"/>
                  </a:cubicBezTo>
                  <a:lnTo>
                    <a:pt x="f28" y="f29"/>
                  </a:lnTo>
                  <a:lnTo>
                    <a:pt x="f30" y="f31"/>
                  </a:lnTo>
                  <a:lnTo>
                    <a:pt x="f32" y="f14"/>
                  </a:lnTo>
                  <a:cubicBezTo>
                    <a:pt x="f32" y="f14"/>
                    <a:pt x="f33" y="f14"/>
                    <a:pt x="f34" y="f35"/>
                  </a:cubicBezTo>
                  <a:lnTo>
                    <a:pt x="f36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24"/>
                    <a:pt x="f50" y="f24"/>
                  </a:cubicBezTo>
                  <a:lnTo>
                    <a:pt x="f3" y="f27"/>
                  </a:lnTo>
                  <a:cubicBezTo>
                    <a:pt x="f45" y="f52"/>
                    <a:pt x="f53" y="f54"/>
                    <a:pt x="f55" y="f56"/>
                  </a:cubicBezTo>
                  <a:cubicBezTo>
                    <a:pt x="f57" y="f58"/>
                    <a:pt x="f59" y="f2"/>
                    <a:pt x="f5" y="f2"/>
                  </a:cubicBezTo>
                  <a:close/>
                </a:path>
              </a:pathLst>
            </a:custGeom>
            <a:solidFill>
              <a:srgbClr val="601D1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1" name="Google Shape;3420;p100">
              <a:extLst>
                <a:ext uri="{FF2B5EF4-FFF2-40B4-BE49-F238E27FC236}">
                  <a16:creationId xmlns:a16="http://schemas.microsoft.com/office/drawing/2014/main" id="{265673B0-28FD-FE26-BD59-2DA3B7758AA7}"/>
                </a:ext>
              </a:extLst>
            </p:cNvPr>
            <p:cNvSpPr/>
            <p:nvPr/>
          </p:nvSpPr>
          <p:spPr>
            <a:xfrm>
              <a:off x="4311569" y="1489703"/>
              <a:ext cx="43808" cy="358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6"/>
                <a:gd name="f4" fmla="val 2564"/>
                <a:gd name="f5" fmla="val 1883"/>
                <a:gd name="f6" fmla="val 1"/>
                <a:gd name="f7" fmla="val 1797"/>
                <a:gd name="f8" fmla="val 1710"/>
                <a:gd name="f9" fmla="val 11"/>
                <a:gd name="f10" fmla="val 1623"/>
                <a:gd name="f11" fmla="val 33"/>
                <a:gd name="f12" fmla="val 358"/>
                <a:gd name="f13" fmla="val 414"/>
                <a:gd name="f14" fmla="val 2563"/>
                <a:gd name="f15" fmla="val 1807"/>
                <a:gd name="f16" fmla="val 1856"/>
                <a:gd name="f17" fmla="val 1907"/>
                <a:gd name="f18" fmla="val 2560"/>
                <a:gd name="f19" fmla="val 1959"/>
                <a:gd name="f20" fmla="val 2555"/>
                <a:gd name="f21" fmla="val 2632"/>
                <a:gd name="f22" fmla="val 1882"/>
                <a:gd name="f23" fmla="val 1210"/>
                <a:gd name="f24" fmla="val 2990"/>
                <a:gd name="f25" fmla="val 478"/>
                <a:gd name="f26" fmla="val 2461"/>
                <a:gd name="f27" fmla="*/ f0 1 3136"/>
                <a:gd name="f28" fmla="*/ f1 1 25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3136"/>
                <a:gd name="f35" fmla="*/ f32 1 25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3136" h="25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0"/>
                    <a:pt x="f3" y="f22"/>
                    <a:pt x="f3" y="f23"/>
                  </a:cubicBezTo>
                  <a:cubicBezTo>
                    <a:pt x="f24" y="f25"/>
                    <a:pt x="f26" y="f6"/>
                    <a:pt x="f5" y="f6"/>
                  </a:cubicBezTo>
                  <a:close/>
                </a:path>
              </a:pathLst>
            </a:custGeom>
            <a:solidFill>
              <a:srgbClr val="601D1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2" name="Google Shape;3421;p100">
              <a:extLst>
                <a:ext uri="{FF2B5EF4-FFF2-40B4-BE49-F238E27FC236}">
                  <a16:creationId xmlns:a16="http://schemas.microsoft.com/office/drawing/2014/main" id="{C3AF663B-4F56-0D63-4423-D586C5CA35B6}"/>
                </a:ext>
              </a:extLst>
            </p:cNvPr>
            <p:cNvSpPr/>
            <p:nvPr/>
          </p:nvSpPr>
          <p:spPr>
            <a:xfrm>
              <a:off x="4369469" y="1555906"/>
              <a:ext cx="42272" cy="54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26"/>
                <a:gd name="f4" fmla="val 3867"/>
                <a:gd name="f5" fmla="val 2354"/>
                <a:gd name="f6" fmla="val 1"/>
                <a:gd name="f7" fmla="val 2017"/>
                <a:gd name="f8" fmla="val 337"/>
                <a:gd name="f9" fmla="val 1681"/>
                <a:gd name="f10" fmla="val 505"/>
                <a:gd name="f11" fmla="val 1345"/>
                <a:gd name="f12" fmla="val 673"/>
                <a:gd name="f13" fmla="val 1009"/>
                <a:gd name="f14" fmla="val 841"/>
                <a:gd name="f15" fmla="val 169"/>
                <a:gd name="f16" fmla="val 1682"/>
                <a:gd name="f17" fmla="val 2018"/>
                <a:gd name="f18" fmla="val 2522"/>
                <a:gd name="f19" fmla="val 2858"/>
                <a:gd name="f20" fmla="val 3194"/>
                <a:gd name="f21" fmla="val 3362"/>
                <a:gd name="f22" fmla="val 3530"/>
                <a:gd name="f23" fmla="val 3699"/>
                <a:gd name="f24" fmla="val 2186"/>
                <a:gd name="f25" fmla="val 2690"/>
                <a:gd name="f26" fmla="val 1849"/>
                <a:gd name="f27" fmla="val 1513"/>
                <a:gd name="f28" fmla="val 1850"/>
                <a:gd name="f29" fmla="val 1177"/>
                <a:gd name="f30" fmla="val 554"/>
                <a:gd name="f31" fmla="val 2942"/>
                <a:gd name="f32" fmla="val 435"/>
                <a:gd name="f33" fmla="val 2833"/>
                <a:gd name="f34" fmla="val 2788"/>
                <a:gd name="f35" fmla="val 2739"/>
                <a:gd name="f36" fmla="val 456"/>
                <a:gd name="f37" fmla="*/ f0 1 3026"/>
                <a:gd name="f38" fmla="*/ f1 1 3867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3026"/>
                <a:gd name="f45" fmla="*/ f42 1 3867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3026" h="3867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2" y="f13"/>
                    <a:pt x="f8" y="f11"/>
                  </a:cubicBezTo>
                  <a:cubicBezTo>
                    <a:pt x="f15" y="f16"/>
                    <a:pt x="f2" y="f17"/>
                    <a:pt x="f8" y="f18"/>
                  </a:cubicBezTo>
                  <a:cubicBezTo>
                    <a:pt x="f8" y="f19"/>
                    <a:pt x="f12" y="f20"/>
                    <a:pt x="f13" y="f21"/>
                  </a:cubicBezTo>
                  <a:cubicBezTo>
                    <a:pt x="f11" y="f22"/>
                    <a:pt x="f9" y="f23"/>
                    <a:pt x="f24" y="f4"/>
                  </a:cubicBezTo>
                  <a:cubicBezTo>
                    <a:pt x="f5" y="f4"/>
                    <a:pt x="f18" y="f23"/>
                    <a:pt x="f18" y="f22"/>
                  </a:cubicBezTo>
                  <a:cubicBezTo>
                    <a:pt x="f25" y="f22"/>
                    <a:pt x="f25" y="f22"/>
                    <a:pt x="f18" y="f21"/>
                  </a:cubicBezTo>
                  <a:cubicBezTo>
                    <a:pt x="f18" y="f20"/>
                    <a:pt x="f18" y="f3"/>
                    <a:pt x="f5" y="f3"/>
                  </a:cubicBezTo>
                  <a:lnTo>
                    <a:pt x="f26" y="f3"/>
                  </a:lnTo>
                  <a:lnTo>
                    <a:pt x="f11" y="f25"/>
                  </a:lnTo>
                  <a:lnTo>
                    <a:pt x="f11" y="f18"/>
                  </a:lnTo>
                  <a:lnTo>
                    <a:pt x="f11" y="f5"/>
                  </a:lnTo>
                  <a:lnTo>
                    <a:pt x="f27" y="f24"/>
                  </a:lnTo>
                  <a:lnTo>
                    <a:pt x="f26" y="f17"/>
                  </a:lnTo>
                  <a:lnTo>
                    <a:pt x="f7" y="f28"/>
                  </a:lnTo>
                  <a:cubicBezTo>
                    <a:pt x="f18" y="f27"/>
                    <a:pt x="f19" y="f29"/>
                    <a:pt x="f3" y="f12"/>
                  </a:cubicBezTo>
                  <a:cubicBezTo>
                    <a:pt x="f3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25" y="f10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E09251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3" name="Google Shape;3422;p100">
              <a:extLst>
                <a:ext uri="{FF2B5EF4-FFF2-40B4-BE49-F238E27FC236}">
                  <a16:creationId xmlns:a16="http://schemas.microsoft.com/office/drawing/2014/main" id="{647A487D-BA11-EFEA-5E9A-0AC93D6C7BCE}"/>
                </a:ext>
              </a:extLst>
            </p:cNvPr>
            <p:cNvSpPr/>
            <p:nvPr/>
          </p:nvSpPr>
          <p:spPr>
            <a:xfrm>
              <a:off x="4367119" y="1633401"/>
              <a:ext cx="110386" cy="79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1"/>
                <a:gd name="f4" fmla="val 5716"/>
                <a:gd name="f5" fmla="val 7564"/>
                <a:gd name="f6" fmla="val 1"/>
                <a:gd name="f7" fmla="val 168"/>
                <a:gd name="f8" fmla="val 1177"/>
                <a:gd name="f9" fmla="val 4539"/>
                <a:gd name="f10" fmla="val 2017"/>
                <a:gd name="f11" fmla="val 2185"/>
                <a:gd name="f12" fmla="val 2690"/>
                <a:gd name="f13" fmla="val 3530"/>
                <a:gd name="f14" fmla="val 2858"/>
                <a:gd name="f15" fmla="val 4560"/>
                <a:gd name="f16" fmla="val 1829"/>
                <a:gd name="f17" fmla="val 5847"/>
                <a:gd name="f18" fmla="val 1314"/>
                <a:gd name="f19" fmla="val 7278"/>
                <a:gd name="f20" fmla="val 7483"/>
                <a:gd name="f21" fmla="val 7690"/>
                <a:gd name="f22" fmla="val 1324"/>
                <a:gd name="f23" fmla="val 7900"/>
                <a:gd name="f24" fmla="val 1345"/>
                <a:gd name="f25" fmla="val 841"/>
                <a:gd name="f26" fmla="val 7732"/>
                <a:gd name="f27" fmla="val 337"/>
                <a:gd name="f28" fmla="*/ f0 1 7901"/>
                <a:gd name="f29" fmla="*/ f1 1 5716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7901"/>
                <a:gd name="f36" fmla="*/ f33 1 5716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7901" h="5716">
                  <a:moveTo>
                    <a:pt x="f5" y="f6"/>
                  </a:moveTo>
                  <a:lnTo>
                    <a:pt x="f7" y="f8"/>
                  </a:lnTo>
                  <a:cubicBezTo>
                    <a:pt x="f7" y="f8"/>
                    <a:pt x="f2" y="f9"/>
                    <a:pt x="f10" y="f4"/>
                  </a:cubicBezTo>
                  <a:cubicBezTo>
                    <a:pt x="f11" y="f9"/>
                    <a:pt x="f12" y="f13"/>
                    <a:pt x="f13" y="f1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3" y="f24"/>
                  </a:cubicBezTo>
                  <a:cubicBezTo>
                    <a:pt x="f23" y="f25"/>
                    <a:pt x="f26" y="f27"/>
                    <a:pt x="f5" y="f6"/>
                  </a:cubicBezTo>
                  <a:close/>
                </a:path>
              </a:pathLst>
            </a:custGeom>
            <a:solidFill>
              <a:srgbClr val="CE673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4" name="Google Shape;3423;p100">
              <a:extLst>
                <a:ext uri="{FF2B5EF4-FFF2-40B4-BE49-F238E27FC236}">
                  <a16:creationId xmlns:a16="http://schemas.microsoft.com/office/drawing/2014/main" id="{B3371EB7-7685-F338-B544-46A7DAA00A14}"/>
                </a:ext>
              </a:extLst>
            </p:cNvPr>
            <p:cNvSpPr/>
            <p:nvPr/>
          </p:nvSpPr>
          <p:spPr>
            <a:xfrm>
              <a:off x="4395301" y="1651744"/>
              <a:ext cx="89245" cy="694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87"/>
                <a:gd name="f4" fmla="val 4970"/>
                <a:gd name="f5" fmla="val 5261"/>
                <a:gd name="f6" fmla="val 1"/>
                <a:gd name="f7" fmla="val 3830"/>
                <a:gd name="f8" fmla="val 2543"/>
                <a:gd name="f9" fmla="val 516"/>
                <a:gd name="f10" fmla="val 1513"/>
                <a:gd name="f11" fmla="val 1545"/>
                <a:gd name="f12" fmla="val 673"/>
                <a:gd name="f13" fmla="val 2217"/>
                <a:gd name="f14" fmla="val 168"/>
                <a:gd name="f15" fmla="val 3226"/>
                <a:gd name="f16" fmla="val 4403"/>
                <a:gd name="f17" fmla="val 631"/>
                <a:gd name="f18" fmla="val 4781"/>
                <a:gd name="f19" fmla="val 1356"/>
                <a:gd name="f20" fmla="val 2104"/>
                <a:gd name="f21" fmla="val 2354"/>
                <a:gd name="f22" fmla="val 2606"/>
                <a:gd name="f23" fmla="val 4949"/>
                <a:gd name="f24" fmla="val 2858"/>
                <a:gd name="f25" fmla="val 4907"/>
                <a:gd name="f26" fmla="val 4875"/>
                <a:gd name="f27" fmla="val 6388"/>
                <a:gd name="f28" fmla="val 5883"/>
                <a:gd name="f29" fmla="val 32"/>
                <a:gd name="f30" fmla="val 5673"/>
                <a:gd name="f31" fmla="val 11"/>
                <a:gd name="f32" fmla="val 5466"/>
                <a:gd name="f33" fmla="*/ f0 1 6387"/>
                <a:gd name="f34" fmla="*/ f1 1 4970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6387"/>
                <a:gd name="f41" fmla="*/ f38 1 4970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6387" h="497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16"/>
                    <a:pt x="f27" y="f13"/>
                    <a:pt x="f28" y="f29"/>
                  </a:cubicBezTo>
                  <a:cubicBezTo>
                    <a:pt x="f30" y="f31"/>
                    <a:pt x="f32" y="f6"/>
                    <a:pt x="f5" y="f6"/>
                  </a:cubicBezTo>
                  <a:close/>
                </a:path>
              </a:pathLst>
            </a:custGeom>
            <a:solidFill>
              <a:srgbClr val="ED724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5" name="Google Shape;3424;p100">
              <a:extLst>
                <a:ext uri="{FF2B5EF4-FFF2-40B4-BE49-F238E27FC236}">
                  <a16:creationId xmlns:a16="http://schemas.microsoft.com/office/drawing/2014/main" id="{41C248EE-E522-9C3C-CB13-E16FC3F12C50}"/>
                </a:ext>
              </a:extLst>
            </p:cNvPr>
            <p:cNvSpPr/>
            <p:nvPr/>
          </p:nvSpPr>
          <p:spPr>
            <a:xfrm>
              <a:off x="4517657" y="1468444"/>
              <a:ext cx="43808" cy="358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6"/>
                <a:gd name="f4" fmla="val 2564"/>
                <a:gd name="f5" fmla="val 1883"/>
                <a:gd name="f6" fmla="val 1"/>
                <a:gd name="f7" fmla="val 1797"/>
                <a:gd name="f8" fmla="val 1710"/>
                <a:gd name="f9" fmla="val 11"/>
                <a:gd name="f10" fmla="val 1623"/>
                <a:gd name="f11" fmla="val 33"/>
                <a:gd name="f12" fmla="val 358"/>
                <a:gd name="f13" fmla="val 414"/>
                <a:gd name="f14" fmla="val 2563"/>
                <a:gd name="f15" fmla="val 1807"/>
                <a:gd name="f16" fmla="val 1856"/>
                <a:gd name="f17" fmla="val 1907"/>
                <a:gd name="f18" fmla="val 2560"/>
                <a:gd name="f19" fmla="val 1959"/>
                <a:gd name="f20" fmla="val 2555"/>
                <a:gd name="f21" fmla="val 2632"/>
                <a:gd name="f22" fmla="val 1882"/>
                <a:gd name="f23" fmla="val 1210"/>
                <a:gd name="f24" fmla="val 2990"/>
                <a:gd name="f25" fmla="val 478"/>
                <a:gd name="f26" fmla="val 2461"/>
                <a:gd name="f27" fmla="*/ f0 1 3136"/>
                <a:gd name="f28" fmla="*/ f1 1 25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3136"/>
                <a:gd name="f35" fmla="*/ f32 1 25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3136" h="25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0"/>
                    <a:pt x="f3" y="f22"/>
                    <a:pt x="f3" y="f23"/>
                  </a:cubicBezTo>
                  <a:cubicBezTo>
                    <a:pt x="f24" y="f25"/>
                    <a:pt x="f26" y="f6"/>
                    <a:pt x="f5" y="f6"/>
                  </a:cubicBezTo>
                  <a:close/>
                </a:path>
              </a:pathLst>
            </a:custGeom>
            <a:solidFill>
              <a:srgbClr val="601D1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36" name="Google Shape;3431;p100">
            <a:extLst>
              <a:ext uri="{FF2B5EF4-FFF2-40B4-BE49-F238E27FC236}">
                <a16:creationId xmlns:a16="http://schemas.microsoft.com/office/drawing/2014/main" id="{E52B690E-6F33-FCD2-7EBB-E1CE62A607B5}"/>
              </a:ext>
            </a:extLst>
          </p:cNvPr>
          <p:cNvGrpSpPr/>
          <p:nvPr/>
        </p:nvGrpSpPr>
        <p:grpSpPr>
          <a:xfrm>
            <a:off x="5516511" y="568253"/>
            <a:ext cx="1096072" cy="1279648"/>
            <a:chOff x="5516511" y="568253"/>
            <a:chExt cx="1096072" cy="1279648"/>
          </a:xfrm>
        </p:grpSpPr>
        <p:sp>
          <p:nvSpPr>
            <p:cNvPr id="337" name="Google Shape;3432;p100">
              <a:extLst>
                <a:ext uri="{FF2B5EF4-FFF2-40B4-BE49-F238E27FC236}">
                  <a16:creationId xmlns:a16="http://schemas.microsoft.com/office/drawing/2014/main" id="{D635C3C1-6C06-0C09-C0B7-DA8A06634FFF}"/>
                </a:ext>
              </a:extLst>
            </p:cNvPr>
            <p:cNvSpPr/>
            <p:nvPr/>
          </p:nvSpPr>
          <p:spPr>
            <a:xfrm>
              <a:off x="5516511" y="1199171"/>
              <a:ext cx="1096072" cy="648730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29348"/>
                <a:gd name="f6" fmla="val 17370"/>
                <a:gd name="f7" fmla="val 18387"/>
                <a:gd name="f8" fmla="val 1199"/>
                <a:gd name="f9" fmla="val 18327"/>
                <a:gd name="f10" fmla="val 1438"/>
                <a:gd name="f11" fmla="val 17549"/>
                <a:gd name="f12" fmla="val 779"/>
                <a:gd name="f13" fmla="val 16590"/>
                <a:gd name="f14" fmla="val 300"/>
                <a:gd name="f15" fmla="val 15572"/>
                <a:gd name="f16" fmla="val 14434"/>
                <a:gd name="f17" fmla="val 1"/>
                <a:gd name="f18" fmla="val 13296"/>
                <a:gd name="f19" fmla="val 12158"/>
                <a:gd name="f20" fmla="val 121"/>
                <a:gd name="f21" fmla="val 10841"/>
                <a:gd name="f22" fmla="val 61"/>
                <a:gd name="f23" fmla="val 9523"/>
                <a:gd name="f24" fmla="val 8385"/>
                <a:gd name="f25" fmla="val 959"/>
                <a:gd name="f26" fmla="val 8086"/>
                <a:gd name="f27" fmla="val 7726"/>
                <a:gd name="f28" fmla="val 1498"/>
                <a:gd name="f29" fmla="val 7487"/>
                <a:gd name="f30" fmla="val 1857"/>
                <a:gd name="f31" fmla="val 6109"/>
                <a:gd name="f32" fmla="val 2337"/>
                <a:gd name="f33" fmla="val 4791"/>
                <a:gd name="f34" fmla="val 3115"/>
                <a:gd name="f35" fmla="val 3653"/>
                <a:gd name="f36" fmla="val 4073"/>
                <a:gd name="f37" fmla="val 2036"/>
                <a:gd name="f38" fmla="val 5571"/>
                <a:gd name="f39" fmla="val 7427"/>
                <a:gd name="f40" fmla="val 9464"/>
                <a:gd name="f41" fmla="val 21621"/>
                <a:gd name="f42" fmla="val 16771"/>
                <a:gd name="f43" fmla="val 8266"/>
                <a:gd name="f44" fmla="val 26712"/>
                <a:gd name="f45" fmla="val 5271"/>
                <a:gd name="f46" fmla="val 22640"/>
                <a:gd name="f47" fmla="val 2097"/>
                <a:gd name="f48" fmla="*/ f2 1 29348"/>
                <a:gd name="f49" fmla="*/ f3 1 17370"/>
                <a:gd name="f50" fmla="val f4"/>
                <a:gd name="f51" fmla="val f5"/>
                <a:gd name="f52" fmla="val f6"/>
                <a:gd name="f53" fmla="+- f52 0 f50"/>
                <a:gd name="f54" fmla="+- f51 0 f50"/>
                <a:gd name="f55" fmla="*/ f54 1 29348"/>
                <a:gd name="f56" fmla="*/ f53 1 17370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29348" h="17370">
                  <a:moveTo>
                    <a:pt x="f7" y="f8"/>
                  </a:moveTo>
                  <a:lnTo>
                    <a:pt x="f9" y="f10"/>
                  </a:lnTo>
                  <a:cubicBezTo>
                    <a:pt x="f11" y="f12"/>
                    <a:pt x="f13" y="f14"/>
                    <a:pt x="f15" y="f1"/>
                  </a:cubicBezTo>
                  <a:cubicBezTo>
                    <a:pt x="f16" y="f17"/>
                    <a:pt x="f18" y="f17"/>
                    <a:pt x="f19" y="f20"/>
                  </a:cubicBezTo>
                  <a:cubicBezTo>
                    <a:pt x="f21" y="f22"/>
                    <a:pt x="f23" y="f0"/>
                    <a:pt x="f24" y="f25"/>
                  </a:cubicBezTo>
                  <a:cubicBezTo>
                    <a:pt x="f26" y="f8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12" y="f39"/>
                    <a:pt x="f4" y="f40"/>
                  </a:cubicBezTo>
                  <a:cubicBezTo>
                    <a:pt x="f24" y="f6"/>
                    <a:pt x="f41" y="f42"/>
                    <a:pt x="f5" y="f43"/>
                  </a:cubicBezTo>
                  <a:cubicBezTo>
                    <a:pt x="f44" y="f45"/>
                    <a:pt x="f46" y="f47"/>
                    <a:pt x="f7" y="f8"/>
                  </a:cubicBezTo>
                  <a:close/>
                </a:path>
              </a:pathLst>
            </a:custGeom>
            <a:solidFill>
              <a:srgbClr val="F8CD6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8" name="Google Shape;3433;p100">
              <a:extLst>
                <a:ext uri="{FF2B5EF4-FFF2-40B4-BE49-F238E27FC236}">
                  <a16:creationId xmlns:a16="http://schemas.microsoft.com/office/drawing/2014/main" id="{75AC8BC4-ABF5-A90A-187E-C7D8D18413A4}"/>
                </a:ext>
              </a:extLst>
            </p:cNvPr>
            <p:cNvSpPr/>
            <p:nvPr/>
          </p:nvSpPr>
          <p:spPr>
            <a:xfrm>
              <a:off x="5905716" y="1295375"/>
              <a:ext cx="306470" cy="1498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06"/>
                <a:gd name="f4" fmla="val 4013"/>
                <a:gd name="f5" fmla="val 6349"/>
                <a:gd name="f6" fmla="val 4552"/>
                <a:gd name="f7" fmla="val 2755"/>
                <a:gd name="f8" fmla="val 3953"/>
                <a:gd name="f9" fmla="val 420"/>
                <a:gd name="f10" fmla="val 958"/>
                <a:gd name="f11" fmla="*/ f0 1 8206"/>
                <a:gd name="f12" fmla="*/ f1 1 401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8206"/>
                <a:gd name="f19" fmla="*/ f16 1 401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8206" h="4013" fill="none">
                  <a:moveTo>
                    <a:pt x="f3" y="f2"/>
                  </a:moveTo>
                  <a:cubicBezTo>
                    <a:pt x="f3" y="f2"/>
                    <a:pt x="f5" y="f4"/>
                    <a:pt x="f6" y="f4"/>
                  </a:cubicBezTo>
                  <a:cubicBezTo>
                    <a:pt x="f7" y="f8"/>
                    <a:pt x="f9" y="f10"/>
                    <a:pt x="f2" y="f2"/>
                  </a:cubicBezTo>
                </a:path>
              </a:pathLst>
            </a:custGeom>
            <a:noFill/>
            <a:ln w="13478" cap="flat">
              <a:solidFill>
                <a:srgbClr val="BF550C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9" name="Google Shape;3434;p100">
              <a:extLst>
                <a:ext uri="{FF2B5EF4-FFF2-40B4-BE49-F238E27FC236}">
                  <a16:creationId xmlns:a16="http://schemas.microsoft.com/office/drawing/2014/main" id="{DF69CF90-5E2B-69F4-B8E8-077699825BDC}"/>
                </a:ext>
              </a:extLst>
            </p:cNvPr>
            <p:cNvSpPr/>
            <p:nvPr/>
          </p:nvSpPr>
          <p:spPr>
            <a:xfrm>
              <a:off x="6203225" y="804553"/>
              <a:ext cx="315440" cy="541315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8446"/>
                <a:gd name="f5" fmla="val 14493"/>
                <a:gd name="f6" fmla="val 1687"/>
                <a:gd name="f7" fmla="val 1"/>
                <a:gd name="f8" fmla="val 1652"/>
                <a:gd name="f9" fmla="val 1635"/>
                <a:gd name="f10" fmla="val 43"/>
                <a:gd name="f11" fmla="val 1677"/>
                <a:gd name="f12" fmla="val 86"/>
                <a:gd name="f13" fmla="val 1617"/>
                <a:gd name="f14" fmla="val 2336"/>
                <a:gd name="f15" fmla="val 1283"/>
                <a:gd name="f16" fmla="val 3294"/>
                <a:gd name="f17" fmla="val 2361"/>
                <a:gd name="f18" fmla="val 4492"/>
                <a:gd name="f19" fmla="val 3140"/>
                <a:gd name="f20" fmla="val 5091"/>
                <a:gd name="f21" fmla="val 3619"/>
                <a:gd name="f22" fmla="val 5750"/>
                <a:gd name="f23" fmla="val 4098"/>
                <a:gd name="f24" fmla="val 6349"/>
                <a:gd name="f25" fmla="val 4577"/>
                <a:gd name="f26" fmla="val 6948"/>
                <a:gd name="f27" fmla="val 4937"/>
                <a:gd name="f28" fmla="val 7427"/>
                <a:gd name="f29" fmla="val 5536"/>
                <a:gd name="f30" fmla="val 7726"/>
                <a:gd name="f31" fmla="val 6254"/>
                <a:gd name="f32" fmla="val 8206"/>
                <a:gd name="f33" fmla="val 7632"/>
                <a:gd name="f34" fmla="val 7247"/>
                <a:gd name="f35" fmla="val 8770"/>
                <a:gd name="f36" fmla="val 9728"/>
                <a:gd name="f37" fmla="val 5930"/>
                <a:gd name="f38" fmla="val 10148"/>
                <a:gd name="f39" fmla="val 5510"/>
                <a:gd name="f40" fmla="val 10567"/>
                <a:gd name="f41" fmla="val 5151"/>
                <a:gd name="f42" fmla="val 11046"/>
                <a:gd name="f43" fmla="val 4672"/>
                <a:gd name="f44" fmla="val 11645"/>
                <a:gd name="f45" fmla="val 4372"/>
                <a:gd name="f46" fmla="val 12364"/>
                <a:gd name="f47" fmla="val 3953"/>
                <a:gd name="f48" fmla="val 13022"/>
                <a:gd name="f49" fmla="val 3564"/>
                <a:gd name="f50" fmla="val 13689"/>
                <a:gd name="f51" fmla="val 2865"/>
                <a:gd name="f52" fmla="val 14047"/>
                <a:gd name="f53" fmla="val 2144"/>
                <a:gd name="f54" fmla="val 2088"/>
                <a:gd name="f55" fmla="val 2033"/>
                <a:gd name="f56" fmla="val 14045"/>
                <a:gd name="f57" fmla="val 1977"/>
                <a:gd name="f58" fmla="val 14041"/>
                <a:gd name="f59" fmla="val 1318"/>
                <a:gd name="f60" fmla="val 13861"/>
                <a:gd name="f61" fmla="val 719"/>
                <a:gd name="f62" fmla="val 13502"/>
                <a:gd name="f63" fmla="val 12962"/>
                <a:gd name="f64" fmla="val 309"/>
                <a:gd name="f65" fmla="val 12929"/>
                <a:gd name="f66" fmla="val 259"/>
                <a:gd name="f67" fmla="val 12914"/>
                <a:gd name="f68" fmla="val 213"/>
                <a:gd name="f69" fmla="val 94"/>
                <a:gd name="f70" fmla="val 13013"/>
                <a:gd name="f71" fmla="val 13142"/>
                <a:gd name="f72" fmla="val 237"/>
                <a:gd name="f73" fmla="val 14043"/>
                <a:gd name="f74" fmla="val 1375"/>
                <a:gd name="f75" fmla="val 2315"/>
                <a:gd name="f76" fmla="val 2562"/>
                <a:gd name="f77" fmla="val 2795"/>
                <a:gd name="f78" fmla="val 14462"/>
                <a:gd name="f79" fmla="val 2995"/>
                <a:gd name="f80" fmla="val 14400"/>
                <a:gd name="f81" fmla="val 3654"/>
                <a:gd name="f82" fmla="val 14100"/>
                <a:gd name="f83" fmla="val 4133"/>
                <a:gd name="f84" fmla="val 13561"/>
                <a:gd name="f85" fmla="val 4432"/>
                <a:gd name="f86" fmla="val 4852"/>
                <a:gd name="f87" fmla="val 12124"/>
                <a:gd name="f88" fmla="val 5391"/>
                <a:gd name="f89" fmla="val 11345"/>
                <a:gd name="f90" fmla="val 10687"/>
                <a:gd name="f91" fmla="val 6828"/>
                <a:gd name="f92" fmla="val 7966"/>
                <a:gd name="f93" fmla="val 7452"/>
                <a:gd name="f94" fmla="val 8445"/>
                <a:gd name="f95" fmla="val 5835"/>
                <a:gd name="f96" fmla="val 7307"/>
                <a:gd name="f97" fmla="val 4877"/>
                <a:gd name="f98" fmla="val 6109"/>
                <a:gd name="f99" fmla="val 3979"/>
                <a:gd name="f100" fmla="val 3380"/>
                <a:gd name="f101" fmla="val 4552"/>
                <a:gd name="f102" fmla="val 2781"/>
                <a:gd name="f103" fmla="val 3773"/>
                <a:gd name="f104" fmla="val 2182"/>
                <a:gd name="f105" fmla="val 3055"/>
                <a:gd name="f106" fmla="val 1523"/>
                <a:gd name="f107" fmla="val 804"/>
                <a:gd name="f108" fmla="val 1737"/>
                <a:gd name="f109" fmla="val 26"/>
                <a:gd name="f110" fmla="val 1720"/>
                <a:gd name="f111" fmla="val 8"/>
                <a:gd name="f112" fmla="val 1702"/>
                <a:gd name="f113" fmla="*/ f1 1 8446"/>
                <a:gd name="f114" fmla="*/ f2 1 14493"/>
                <a:gd name="f115" fmla="val f3"/>
                <a:gd name="f116" fmla="val f4"/>
                <a:gd name="f117" fmla="val f5"/>
                <a:gd name="f118" fmla="+- f117 0 f115"/>
                <a:gd name="f119" fmla="+- f116 0 f115"/>
                <a:gd name="f120" fmla="*/ f119 1 8446"/>
                <a:gd name="f121" fmla="*/ f118 1 14493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8446" h="1449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lnTo>
                    <a:pt x="f13" y="f12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24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61" y="f62"/>
                    <a:pt x="f0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3" y="f70"/>
                    <a:pt x="f3" y="f71"/>
                  </a:cubicBezTo>
                  <a:cubicBezTo>
                    <a:pt x="f72" y="f73"/>
                    <a:pt x="f74" y="f5"/>
                    <a:pt x="f75" y="f5"/>
                  </a:cubicBezTo>
                  <a:cubicBezTo>
                    <a:pt x="f76" y="f5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63"/>
                  </a:cubicBezTo>
                  <a:cubicBezTo>
                    <a:pt x="f86" y="f87"/>
                    <a:pt x="f88" y="f89"/>
                    <a:pt x="f37" y="f90"/>
                  </a:cubicBezTo>
                  <a:cubicBezTo>
                    <a:pt x="f91" y="f36"/>
                    <a:pt x="f92" y="f35"/>
                    <a:pt x="f3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88" y="f100"/>
                    <a:pt x="f101" y="f102"/>
                    <a:pt x="f103" y="f104"/>
                  </a:cubicBezTo>
                  <a:cubicBezTo>
                    <a:pt x="f105" y="f106"/>
                    <a:pt x="f14" y="f107"/>
                    <a:pt x="f108" y="f109"/>
                  </a:cubicBezTo>
                  <a:cubicBezTo>
                    <a:pt x="f110" y="f111"/>
                    <a:pt x="f112" y="f7"/>
                    <a:pt x="f6" y="f7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0" name="Google Shape;3435;p100">
              <a:extLst>
                <a:ext uri="{FF2B5EF4-FFF2-40B4-BE49-F238E27FC236}">
                  <a16:creationId xmlns:a16="http://schemas.microsoft.com/office/drawing/2014/main" id="{E708A9A8-CFA0-A526-C519-9015E175EEA6}"/>
                </a:ext>
              </a:extLst>
            </p:cNvPr>
            <p:cNvSpPr/>
            <p:nvPr/>
          </p:nvSpPr>
          <p:spPr>
            <a:xfrm>
              <a:off x="5565696" y="812215"/>
              <a:ext cx="223707" cy="3918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90"/>
                <a:gd name="f4" fmla="val 10492"/>
                <a:gd name="f5" fmla="val 5092"/>
                <a:gd name="f6" fmla="val 959"/>
                <a:gd name="f7" fmla="val 4493"/>
                <a:gd name="f8" fmla="val 2097"/>
                <a:gd name="f9" fmla="val 3654"/>
                <a:gd name="f10" fmla="val 3115"/>
                <a:gd name="f11" fmla="val 3235"/>
                <a:gd name="f12" fmla="val 3594"/>
                <a:gd name="f13" fmla="val 2756"/>
                <a:gd name="f14" fmla="val 4073"/>
                <a:gd name="f15" fmla="val 2217"/>
                <a:gd name="f16" fmla="val 4432"/>
                <a:gd name="f17" fmla="val 1797"/>
                <a:gd name="f18" fmla="val 4672"/>
                <a:gd name="f19" fmla="val 1378"/>
                <a:gd name="f20" fmla="val 4971"/>
                <a:gd name="f21" fmla="val 5331"/>
                <a:gd name="f22" fmla="val 240"/>
                <a:gd name="f23" fmla="val 6229"/>
                <a:gd name="f24" fmla="val 1"/>
                <a:gd name="f25" fmla="val 7367"/>
                <a:gd name="f26" fmla="val 8505"/>
                <a:gd name="f27" fmla="val 480"/>
                <a:gd name="f28" fmla="val 9763"/>
                <a:gd name="f29" fmla="val 1977"/>
                <a:gd name="f30" fmla="val 10182"/>
                <a:gd name="f31" fmla="val 3055"/>
                <a:gd name="f32" fmla="val 10482"/>
                <a:gd name="f33" fmla="val 3075"/>
                <a:gd name="f34" fmla="val 10488"/>
                <a:gd name="f35" fmla="val 3093"/>
                <a:gd name="f36" fmla="val 10491"/>
                <a:gd name="f37" fmla="val 3109"/>
                <a:gd name="f38" fmla="val 3246"/>
                <a:gd name="f39" fmla="val 3282"/>
                <a:gd name="f40" fmla="val 10289"/>
                <a:gd name="f41" fmla="val 3175"/>
                <a:gd name="f42" fmla="val 2576"/>
                <a:gd name="f43" fmla="val 9943"/>
                <a:gd name="f44" fmla="val 9703"/>
                <a:gd name="f45" fmla="val 1438"/>
                <a:gd name="f46" fmla="val 9463"/>
                <a:gd name="f47" fmla="val 839"/>
                <a:gd name="f48" fmla="val 9164"/>
                <a:gd name="f49" fmla="val 8565"/>
                <a:gd name="f50" fmla="val 540"/>
                <a:gd name="f51" fmla="val 7906"/>
                <a:gd name="f52" fmla="val 7247"/>
                <a:gd name="f53" fmla="val 600"/>
                <a:gd name="f54" fmla="val 6648"/>
                <a:gd name="f55" fmla="val 6049"/>
                <a:gd name="f56" fmla="val 1139"/>
                <a:gd name="f57" fmla="val 5570"/>
                <a:gd name="f58" fmla="val 1498"/>
                <a:gd name="f59" fmla="val 5211"/>
                <a:gd name="f60" fmla="val 4912"/>
                <a:gd name="f61" fmla="val 4372"/>
                <a:gd name="f62" fmla="val 3415"/>
                <a:gd name="f63" fmla="val 3714"/>
                <a:gd name="f64" fmla="val 4013"/>
                <a:gd name="f65" fmla="val 2935"/>
                <a:gd name="f66" fmla="val 5271"/>
                <a:gd name="f67" fmla="val 60"/>
                <a:gd name="f68" fmla="*/ f0 1 5990"/>
                <a:gd name="f69" fmla="*/ f1 1 10492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5990"/>
                <a:gd name="f76" fmla="*/ f73 1 10492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5990" h="10492">
                  <a:moveTo>
                    <a:pt x="f3" y="f2"/>
                  </a:moveTo>
                  <a:cubicBezTo>
                    <a:pt x="f5" y="f6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6" y="f21"/>
                  </a:cubicBezTo>
                  <a:cubicBezTo>
                    <a:pt x="f22" y="f23"/>
                    <a:pt x="f24" y="f25"/>
                    <a:pt x="f22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30"/>
                  </a:cubicBezTo>
                  <a:cubicBezTo>
                    <a:pt x="f42" y="f43"/>
                    <a:pt x="f29" y="f44"/>
                    <a:pt x="f45" y="f46"/>
                  </a:cubicBezTo>
                  <a:cubicBezTo>
                    <a:pt x="f47" y="f48"/>
                    <a:pt x="f27" y="f49"/>
                    <a:pt x="f50" y="f51"/>
                  </a:cubicBezTo>
                  <a:cubicBezTo>
                    <a:pt x="f27" y="f52"/>
                    <a:pt x="f53" y="f54"/>
                    <a:pt x="f47" y="f55"/>
                  </a:cubicBezTo>
                  <a:cubicBezTo>
                    <a:pt x="f56" y="f57"/>
                    <a:pt x="f58" y="f59"/>
                    <a:pt x="f29" y="f60"/>
                  </a:cubicBezTo>
                  <a:cubicBezTo>
                    <a:pt x="f13" y="f61"/>
                    <a:pt x="f62" y="f63"/>
                    <a:pt x="f64" y="f65"/>
                  </a:cubicBezTo>
                  <a:cubicBezTo>
                    <a:pt x="f18" y="f29"/>
                    <a:pt x="f66" y="f6"/>
                    <a:pt x="f3" y="f67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1" name="Google Shape;3436;p100">
              <a:extLst>
                <a:ext uri="{FF2B5EF4-FFF2-40B4-BE49-F238E27FC236}">
                  <a16:creationId xmlns:a16="http://schemas.microsoft.com/office/drawing/2014/main" id="{6A230F5B-C403-9FAD-11F0-D2F677BAE6CB}"/>
                </a:ext>
              </a:extLst>
            </p:cNvPr>
            <p:cNvSpPr/>
            <p:nvPr/>
          </p:nvSpPr>
          <p:spPr>
            <a:xfrm>
              <a:off x="6176369" y="917344"/>
              <a:ext cx="302026" cy="409212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8087"/>
                <a:gd name="f6" fmla="val 10957"/>
                <a:gd name="f7" fmla="val 719"/>
                <a:gd name="f8" fmla="val 240"/>
                <a:gd name="f9" fmla="val 2336"/>
                <a:gd name="f10" fmla="val 4732"/>
                <a:gd name="f11" fmla="val 60"/>
                <a:gd name="f12" fmla="val 7068"/>
                <a:gd name="f13" fmla="val 120"/>
                <a:gd name="f14" fmla="val 7726"/>
                <a:gd name="f15" fmla="val 8325"/>
                <a:gd name="f16" fmla="val 8924"/>
                <a:gd name="f17" fmla="val 480"/>
                <a:gd name="f18" fmla="val 9523"/>
                <a:gd name="f19" fmla="val 779"/>
                <a:gd name="f20" fmla="val 10002"/>
                <a:gd name="f21" fmla="val 1258"/>
                <a:gd name="f22" fmla="val 10422"/>
                <a:gd name="f23" fmla="val 1677"/>
                <a:gd name="f24" fmla="val 10771"/>
                <a:gd name="f25" fmla="val 2177"/>
                <a:gd name="f26" fmla="val 2687"/>
                <a:gd name="f27" fmla="val 3053"/>
                <a:gd name="f28" fmla="val 3424"/>
                <a:gd name="f29" fmla="val 10861"/>
                <a:gd name="f30" fmla="val 3774"/>
                <a:gd name="f31" fmla="val 10661"/>
                <a:gd name="f32" fmla="val 4612"/>
                <a:gd name="f33" fmla="val 10182"/>
                <a:gd name="f34" fmla="val 5331"/>
                <a:gd name="f35" fmla="val 8625"/>
                <a:gd name="f36" fmla="val 5990"/>
                <a:gd name="f37" fmla="val 7846"/>
                <a:gd name="f38" fmla="val 6708"/>
                <a:gd name="f39" fmla="val 7547"/>
                <a:gd name="f40" fmla="val 7906"/>
                <a:gd name="f41" fmla="val 5690"/>
                <a:gd name="f42" fmla="val 8086"/>
                <a:gd name="f43" fmla="val 5211"/>
                <a:gd name="f44" fmla="val 7487"/>
                <a:gd name="f45" fmla="val 4672"/>
                <a:gd name="f46" fmla="val 7188"/>
                <a:gd name="f47" fmla="val 4313"/>
                <a:gd name="f48" fmla="val 6888"/>
                <a:gd name="f49" fmla="val 3893"/>
                <a:gd name="f50" fmla="val 6589"/>
                <a:gd name="f51" fmla="val 3474"/>
                <a:gd name="f52" fmla="val 6229"/>
                <a:gd name="f53" fmla="val 3175"/>
                <a:gd name="f54" fmla="val 2156"/>
                <a:gd name="f55" fmla="val 4253"/>
                <a:gd name="f56" fmla="val 1198"/>
                <a:gd name="f57" fmla="val 3235"/>
                <a:gd name="f58" fmla="val 300"/>
                <a:gd name="f59" fmla="*/ f2 1 8087"/>
                <a:gd name="f60" fmla="*/ f3 1 10957"/>
                <a:gd name="f61" fmla="val f4"/>
                <a:gd name="f62" fmla="val f5"/>
                <a:gd name="f63" fmla="val f6"/>
                <a:gd name="f64" fmla="+- f63 0 f61"/>
                <a:gd name="f65" fmla="+- f62 0 f61"/>
                <a:gd name="f66" fmla="*/ f65 1 8087"/>
                <a:gd name="f67" fmla="*/ f64 1 10957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8087" h="10957">
                  <a:moveTo>
                    <a:pt x="f7" y="f4"/>
                  </a:moveTo>
                  <a:cubicBezTo>
                    <a:pt x="f8" y="f9"/>
                    <a:pt x="f4" y="f10"/>
                    <a:pt x="f11" y="f12"/>
                  </a:cubicBezTo>
                  <a:cubicBezTo>
                    <a:pt x="f13" y="f14"/>
                    <a:pt x="f1" y="f15"/>
                    <a:pt x="f0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6"/>
                    <a:pt x="f26" y="f6"/>
                  </a:cubicBezTo>
                  <a:cubicBezTo>
                    <a:pt x="f27" y="f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12"/>
                    <a:pt x="f39" y="f38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43" y="f54"/>
                    <a:pt x="f55" y="f56"/>
                    <a:pt x="f57" y="f58"/>
                  </a:cubicBezTo>
                  <a:lnTo>
                    <a:pt x="f7" y="f4"/>
                  </a:ln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2" name="Google Shape;3437;p100">
              <a:extLst>
                <a:ext uri="{FF2B5EF4-FFF2-40B4-BE49-F238E27FC236}">
                  <a16:creationId xmlns:a16="http://schemas.microsoft.com/office/drawing/2014/main" id="{24DA1BE9-ED1F-A8C7-C061-84AC5799A8BE}"/>
                </a:ext>
              </a:extLst>
            </p:cNvPr>
            <p:cNvSpPr/>
            <p:nvPr/>
          </p:nvSpPr>
          <p:spPr>
            <a:xfrm>
              <a:off x="6238996" y="1098102"/>
              <a:ext cx="87133" cy="1346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33"/>
                <a:gd name="f4" fmla="val 3606"/>
                <a:gd name="f5" fmla="val 1296"/>
                <a:gd name="f6" fmla="val 1"/>
                <a:gd name="f7" fmla="val 1245"/>
                <a:gd name="f8" fmla="val 1193"/>
                <a:gd name="f9" fmla="val 4"/>
                <a:gd name="f10" fmla="val 1138"/>
                <a:gd name="f11" fmla="val 12"/>
                <a:gd name="f12" fmla="val 540"/>
                <a:gd name="f13" fmla="val 71"/>
                <a:gd name="f14" fmla="val 120"/>
                <a:gd name="f15" fmla="val 491"/>
                <a:gd name="f16" fmla="val 1030"/>
                <a:gd name="f17" fmla="val 420"/>
                <a:gd name="f18" fmla="val 3366"/>
                <a:gd name="f19" fmla="val 3605"/>
                <a:gd name="f20" fmla="val 779"/>
                <a:gd name="f21" fmla="val 959"/>
                <a:gd name="f22" fmla="val 1917"/>
                <a:gd name="f23" fmla="val 3485"/>
                <a:gd name="f24" fmla="val 2276"/>
                <a:gd name="f25" fmla="val 2527"/>
                <a:gd name="f26" fmla="val 1629"/>
                <a:gd name="f27" fmla="val 841"/>
                <a:gd name="f28" fmla="val 2072"/>
                <a:gd name="f29" fmla="*/ f0 1 2333"/>
                <a:gd name="f30" fmla="*/ f1 1 3606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2333"/>
                <a:gd name="f37" fmla="*/ f34 1 3606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2333" h="36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2" y="f16"/>
                  </a:cubicBezTo>
                  <a:lnTo>
                    <a:pt x="f17" y="f18"/>
                  </a:lnTo>
                  <a:cubicBezTo>
                    <a:pt x="f17" y="f19"/>
                    <a:pt x="f20" y="f19"/>
                    <a:pt x="f21" y="f19"/>
                  </a:cubicBezTo>
                  <a:cubicBezTo>
                    <a:pt x="f22" y="f23"/>
                    <a:pt x="f24" y="f25"/>
                    <a:pt x="f24" y="f26"/>
                  </a:cubicBezTo>
                  <a:cubicBezTo>
                    <a:pt x="f3" y="f27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8E51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3" name="Google Shape;3438;p100">
              <a:extLst>
                <a:ext uri="{FF2B5EF4-FFF2-40B4-BE49-F238E27FC236}">
                  <a16:creationId xmlns:a16="http://schemas.microsoft.com/office/drawing/2014/main" id="{1CC15033-D039-CB93-A506-5A0CAA71E25D}"/>
                </a:ext>
              </a:extLst>
            </p:cNvPr>
            <p:cNvSpPr/>
            <p:nvPr/>
          </p:nvSpPr>
          <p:spPr>
            <a:xfrm>
              <a:off x="5762557" y="738487"/>
              <a:ext cx="543592" cy="615409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4554"/>
                <a:gd name="f5" fmla="val 16478"/>
                <a:gd name="f6" fmla="val 9179"/>
                <a:gd name="f7" fmla="val 1"/>
                <a:gd name="f8" fmla="val 8597"/>
                <a:gd name="f9" fmla="val 7988"/>
                <a:gd name="f10" fmla="val 118"/>
                <a:gd name="f11" fmla="val 7427"/>
                <a:gd name="f12" fmla="val 7287"/>
                <a:gd name="f13" fmla="val 108"/>
                <a:gd name="f14" fmla="val 7146"/>
                <a:gd name="f15" fmla="val 103"/>
                <a:gd name="f16" fmla="val 7003"/>
                <a:gd name="f17" fmla="val 6291"/>
                <a:gd name="f18" fmla="val 5550"/>
                <a:gd name="f19" fmla="val 227"/>
                <a:gd name="f20" fmla="val 4852"/>
                <a:gd name="f21" fmla="val 477"/>
                <a:gd name="f22" fmla="val 3833"/>
                <a:gd name="f23" fmla="val 896"/>
                <a:gd name="f24" fmla="val 2935"/>
                <a:gd name="f25" fmla="val 1555"/>
                <a:gd name="f26" fmla="val 2216"/>
                <a:gd name="f27" fmla="val 2453"/>
                <a:gd name="f28" fmla="val 1198"/>
                <a:gd name="f29" fmla="val 3591"/>
                <a:gd name="f30" fmla="val 4909"/>
                <a:gd name="f31" fmla="val 60"/>
                <a:gd name="f32" fmla="val 6406"/>
                <a:gd name="f33" fmla="val 6766"/>
                <a:gd name="f34" fmla="val 7065"/>
                <a:gd name="f35" fmla="val 7425"/>
                <a:gd name="f36" fmla="val 8383"/>
                <a:gd name="f37" fmla="val 479"/>
                <a:gd name="f38" fmla="val 9281"/>
                <a:gd name="f39" fmla="val 899"/>
                <a:gd name="f40" fmla="val 10120"/>
                <a:gd name="f41" fmla="val 1378"/>
                <a:gd name="f42" fmla="val 10898"/>
                <a:gd name="f43" fmla="val 1677"/>
                <a:gd name="f44" fmla="val 11737"/>
                <a:gd name="f45" fmla="val 1917"/>
                <a:gd name="f46" fmla="val 12575"/>
                <a:gd name="f47" fmla="val 2037"/>
                <a:gd name="f48" fmla="val 13354"/>
                <a:gd name="f49" fmla="val 2396"/>
                <a:gd name="f50" fmla="val 14013"/>
                <a:gd name="f51" fmla="val 14492"/>
                <a:gd name="f52" fmla="val 3714"/>
                <a:gd name="f53" fmla="val 15271"/>
                <a:gd name="f54" fmla="val 4732"/>
                <a:gd name="f55" fmla="val 15869"/>
                <a:gd name="f56" fmla="val 5750"/>
                <a:gd name="f57" fmla="val 16169"/>
                <a:gd name="f58" fmla="val 6436"/>
                <a:gd name="f59" fmla="val 16373"/>
                <a:gd name="f60" fmla="val 7179"/>
                <a:gd name="f61" fmla="val 7929"/>
                <a:gd name="f62" fmla="val 10258"/>
                <a:gd name="f63" fmla="val 12659"/>
                <a:gd name="f64" fmla="val 15468"/>
                <a:gd name="f65" fmla="val 13656"/>
                <a:gd name="f66" fmla="val 13294"/>
                <a:gd name="f67" fmla="val 13776"/>
                <a:gd name="f68" fmla="val 12695"/>
                <a:gd name="f69" fmla="val 13895"/>
                <a:gd name="f70" fmla="val 12156"/>
                <a:gd name="f71" fmla="val 13836"/>
                <a:gd name="f72" fmla="val 11557"/>
                <a:gd name="f73" fmla="val 10838"/>
                <a:gd name="f74" fmla="val 9401"/>
                <a:gd name="f75" fmla="val 7365"/>
                <a:gd name="f76" fmla="val 4550"/>
                <a:gd name="f77" fmla="val 13356"/>
                <a:gd name="f78" fmla="val 2753"/>
                <a:gd name="f79" fmla="val 12997"/>
                <a:gd name="f80" fmla="val 2334"/>
                <a:gd name="f81" fmla="val 12578"/>
                <a:gd name="f82" fmla="val 1914"/>
                <a:gd name="f83" fmla="val 12159"/>
                <a:gd name="f84" fmla="val 11560"/>
                <a:gd name="f85" fmla="val 956"/>
                <a:gd name="f86" fmla="val 10901"/>
                <a:gd name="f87" fmla="val 537"/>
                <a:gd name="f88" fmla="val 10182"/>
                <a:gd name="f89" fmla="val 178"/>
                <a:gd name="f90" fmla="val 9868"/>
                <a:gd name="f91" fmla="val 43"/>
                <a:gd name="f92" fmla="val 9528"/>
                <a:gd name="f93" fmla="*/ f1 1 14554"/>
                <a:gd name="f94" fmla="*/ f2 1 16478"/>
                <a:gd name="f95" fmla="val f3"/>
                <a:gd name="f96" fmla="val f4"/>
                <a:gd name="f97" fmla="val f5"/>
                <a:gd name="f98" fmla="+- f97 0 f95"/>
                <a:gd name="f99" fmla="+- f96 0 f95"/>
                <a:gd name="f100" fmla="*/ f99 1 14554"/>
                <a:gd name="f101" fmla="*/ f98 1 16478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4554" h="16478">
                  <a:moveTo>
                    <a:pt x="f6" y="f7"/>
                  </a:moveTo>
                  <a:cubicBezTo>
                    <a:pt x="f8" y="f7"/>
                    <a:pt x="f9" y="f10"/>
                    <a:pt x="f11" y="f10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0" y="f30"/>
                    <a:pt x="f31" y="f32"/>
                  </a:cubicBezTo>
                  <a:cubicBezTo>
                    <a:pt x="f3" y="f33"/>
                    <a:pt x="f3" y="f34"/>
                    <a:pt x="f31" y="f35"/>
                  </a:cubicBezTo>
                  <a:cubicBezTo>
                    <a:pt x="f0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24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5"/>
                    <a:pt x="f61" y="f5"/>
                  </a:cubicBezTo>
                  <a:cubicBezTo>
                    <a:pt x="f62" y="f5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69" y="f73"/>
                    <a:pt x="f69" y="f40"/>
                    <a:pt x="f69" y="f74"/>
                  </a:cubicBezTo>
                  <a:cubicBezTo>
                    <a:pt x="f69" y="f75"/>
                    <a:pt x="f4" y="f76"/>
                    <a:pt x="f77" y="f78"/>
                  </a:cubicBezTo>
                  <a:cubicBezTo>
                    <a:pt x="f79" y="f80"/>
                    <a:pt x="f81" y="f82"/>
                    <a:pt x="f83" y="f25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7"/>
                    <a:pt x="f6" y="f7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4" name="Google Shape;3439;p100">
              <a:extLst>
                <a:ext uri="{FF2B5EF4-FFF2-40B4-BE49-F238E27FC236}">
                  <a16:creationId xmlns:a16="http://schemas.microsoft.com/office/drawing/2014/main" id="{456465AF-E6C0-0314-8481-68AB6E66A4F2}"/>
                </a:ext>
              </a:extLst>
            </p:cNvPr>
            <p:cNvSpPr/>
            <p:nvPr/>
          </p:nvSpPr>
          <p:spPr>
            <a:xfrm>
              <a:off x="5914640" y="1033573"/>
              <a:ext cx="73874" cy="35890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978"/>
                <a:gd name="f5" fmla="val 961"/>
                <a:gd name="f6" fmla="val 1312"/>
                <a:gd name="f7" fmla="val 1186"/>
                <a:gd name="f8" fmla="val 1065"/>
                <a:gd name="f9" fmla="val 20"/>
                <a:gd name="f10" fmla="val 959"/>
                <a:gd name="f11" fmla="val 63"/>
                <a:gd name="f12" fmla="val 780"/>
                <a:gd name="f13" fmla="val 122"/>
                <a:gd name="f14" fmla="val 600"/>
                <a:gd name="f15" fmla="val 182"/>
                <a:gd name="f16" fmla="val 420"/>
                <a:gd name="f17" fmla="val 302"/>
                <a:gd name="f18" fmla="val 300"/>
                <a:gd name="f19" fmla="val 422"/>
                <a:gd name="f20" fmla="val 61"/>
                <a:gd name="f21" fmla="val 542"/>
                <a:gd name="f22" fmla="val 1"/>
                <a:gd name="f23" fmla="val 781"/>
                <a:gd name="f24" fmla="val 841"/>
                <a:gd name="f25" fmla="val 121"/>
                <a:gd name="f26" fmla="val 181"/>
                <a:gd name="f27" fmla="val 901"/>
                <a:gd name="f28" fmla="val 480"/>
                <a:gd name="f29" fmla="val 721"/>
                <a:gd name="f30" fmla="val 602"/>
                <a:gd name="f31" fmla="val 720"/>
                <a:gd name="f32" fmla="val 482"/>
                <a:gd name="f33" fmla="val 839"/>
                <a:gd name="f34" fmla="val 1019"/>
                <a:gd name="f35" fmla="val 362"/>
                <a:gd name="f36" fmla="val 1204"/>
                <a:gd name="f37" fmla="val 288"/>
                <a:gd name="f38" fmla="val 1389"/>
                <a:gd name="f39" fmla="val 237"/>
                <a:gd name="f40" fmla="val 1574"/>
                <a:gd name="f41" fmla="val 1689"/>
                <a:gd name="f42" fmla="val 1803"/>
                <a:gd name="f43" fmla="val 256"/>
                <a:gd name="f44" fmla="val 1918"/>
                <a:gd name="f45" fmla="val 1977"/>
                <a:gd name="f46" fmla="val 242"/>
                <a:gd name="f47" fmla="val 1784"/>
                <a:gd name="f48" fmla="val 66"/>
                <a:gd name="f49" fmla="val 1541"/>
                <a:gd name="f50" fmla="*/ f1 1 1978"/>
                <a:gd name="f51" fmla="*/ f2 1 961"/>
                <a:gd name="f52" fmla="val f3"/>
                <a:gd name="f53" fmla="val f4"/>
                <a:gd name="f54" fmla="val f5"/>
                <a:gd name="f55" fmla="+- f54 0 f52"/>
                <a:gd name="f56" fmla="+- f53 0 f52"/>
                <a:gd name="f57" fmla="*/ f56 1 1978"/>
                <a:gd name="f58" fmla="*/ f55 1 961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978" h="961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2" y="f24"/>
                    <a:pt x="f25" y="f5"/>
                    <a:pt x="f26" y="f5"/>
                  </a:cubicBezTo>
                  <a:cubicBezTo>
                    <a:pt x="f0" y="f27"/>
                    <a:pt x="f28" y="f29"/>
                    <a:pt x="f14" y="f30"/>
                  </a:cubicBezTo>
                  <a:cubicBezTo>
                    <a:pt x="f31" y="f32"/>
                    <a:pt x="f33" y="f19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17"/>
                  </a:cubicBezTo>
                  <a:cubicBezTo>
                    <a:pt x="f45" y="f17"/>
                    <a:pt x="f45" y="f17"/>
                    <a:pt x="f44" y="f46"/>
                  </a:cubicBezTo>
                  <a:lnTo>
                    <a:pt x="f45" y="f15"/>
                  </a:lnTo>
                  <a:cubicBezTo>
                    <a:pt x="f47" y="f48"/>
                    <a:pt x="f49" y="f3"/>
                    <a:pt x="f6" y="f3"/>
                  </a:cubicBezTo>
                  <a:close/>
                </a:path>
              </a:pathLst>
            </a:custGeom>
            <a:solidFill>
              <a:srgbClr val="110A0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5" name="Google Shape;3440;p100">
              <a:extLst>
                <a:ext uri="{FF2B5EF4-FFF2-40B4-BE49-F238E27FC236}">
                  <a16:creationId xmlns:a16="http://schemas.microsoft.com/office/drawing/2014/main" id="{0434079A-225C-6AA1-18BA-645422926BAA}"/>
                </a:ext>
              </a:extLst>
            </p:cNvPr>
            <p:cNvSpPr/>
            <p:nvPr/>
          </p:nvSpPr>
          <p:spPr>
            <a:xfrm>
              <a:off x="5869935" y="1158389"/>
              <a:ext cx="129744" cy="124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74"/>
                <a:gd name="f4" fmla="val 3323"/>
                <a:gd name="f5" fmla="val 1765"/>
                <a:gd name="f6" fmla="val 1"/>
                <a:gd name="f7" fmla="val 950"/>
                <a:gd name="f8" fmla="val 230"/>
                <a:gd name="f9" fmla="val 625"/>
                <a:gd name="f10" fmla="val 120"/>
                <a:gd name="f11" fmla="val 1452"/>
                <a:gd name="f12" fmla="val 2291"/>
                <a:gd name="f13" fmla="val 599"/>
                <a:gd name="f14" fmla="val 3129"/>
                <a:gd name="f15" fmla="val 1497"/>
                <a:gd name="f16" fmla="val 3309"/>
                <a:gd name="f17" fmla="val 1568"/>
                <a:gd name="f18" fmla="val 3318"/>
                <a:gd name="f19" fmla="val 1639"/>
                <a:gd name="f20" fmla="val 1709"/>
                <a:gd name="f21" fmla="val 2524"/>
                <a:gd name="f22" fmla="val 3244"/>
                <a:gd name="f23" fmla="val 2699"/>
                <a:gd name="f24" fmla="val 3354"/>
                <a:gd name="f25" fmla="val 1871"/>
                <a:gd name="f26" fmla="val 973"/>
                <a:gd name="f27" fmla="val 2875"/>
                <a:gd name="f28" fmla="val 134"/>
                <a:gd name="f29" fmla="val 1977"/>
                <a:gd name="f30" fmla="val 15"/>
                <a:gd name="f31" fmla="val 1906"/>
                <a:gd name="f32" fmla="val 5"/>
                <a:gd name="f33" fmla="val 1835"/>
                <a:gd name="f34" fmla="*/ f0 1 3474"/>
                <a:gd name="f35" fmla="*/ f1 1 3323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474"/>
                <a:gd name="f42" fmla="*/ f39 1 3323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474" h="332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3" y="f26"/>
                    <a:pt x="f27" y="f28"/>
                    <a:pt x="f29" y="f30"/>
                  </a:cubicBezTo>
                  <a:cubicBezTo>
                    <a:pt x="f31" y="f32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B7512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6" name="Google Shape;3441;p100">
              <a:extLst>
                <a:ext uri="{FF2B5EF4-FFF2-40B4-BE49-F238E27FC236}">
                  <a16:creationId xmlns:a16="http://schemas.microsoft.com/office/drawing/2014/main" id="{371FFCDC-4951-6C4A-C3A1-CE9B850E2BC2}"/>
                </a:ext>
              </a:extLst>
            </p:cNvPr>
            <p:cNvSpPr/>
            <p:nvPr/>
          </p:nvSpPr>
          <p:spPr>
            <a:xfrm>
              <a:off x="6147273" y="1160593"/>
              <a:ext cx="120856" cy="1174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36"/>
                <a:gd name="f4" fmla="val 3146"/>
                <a:gd name="f5" fmla="val 1630"/>
                <a:gd name="f6" fmla="val 831"/>
                <a:gd name="f7" fmla="val 175"/>
                <a:gd name="f8" fmla="val 572"/>
                <a:gd name="f9" fmla="val 121"/>
                <a:gd name="f10" fmla="val 1393"/>
                <a:gd name="f11" fmla="val 1"/>
                <a:gd name="f12" fmla="val 2232"/>
                <a:gd name="f13" fmla="val 540"/>
                <a:gd name="f14" fmla="val 3010"/>
                <a:gd name="f15" fmla="val 1378"/>
                <a:gd name="f16" fmla="val 3130"/>
                <a:gd name="f17" fmla="val 1450"/>
                <a:gd name="f18" fmla="val 3140"/>
                <a:gd name="f19" fmla="val 1522"/>
                <a:gd name="f20" fmla="val 3145"/>
                <a:gd name="f21" fmla="val 1592"/>
                <a:gd name="f22" fmla="val 2346"/>
                <a:gd name="f23" fmla="val 3006"/>
                <a:gd name="f24" fmla="val 2579"/>
                <a:gd name="f25" fmla="val 3115"/>
                <a:gd name="f26" fmla="val 1812"/>
                <a:gd name="f27" fmla="val 3235"/>
                <a:gd name="f28" fmla="val 974"/>
                <a:gd name="f29" fmla="val 2696"/>
                <a:gd name="f30" fmla="val 135"/>
                <a:gd name="f31" fmla="val 1858"/>
                <a:gd name="f32" fmla="val 16"/>
                <a:gd name="f33" fmla="val 1781"/>
                <a:gd name="f34" fmla="val 5"/>
                <a:gd name="f35" fmla="val 1705"/>
                <a:gd name="f36" fmla="*/ f0 1 3236"/>
                <a:gd name="f37" fmla="*/ f1 1 3146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236"/>
                <a:gd name="f44" fmla="*/ f41 1 3146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236" h="314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B7512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7" name="Google Shape;3442;p100">
              <a:extLst>
                <a:ext uri="{FF2B5EF4-FFF2-40B4-BE49-F238E27FC236}">
                  <a16:creationId xmlns:a16="http://schemas.microsoft.com/office/drawing/2014/main" id="{0B6D3461-FFF5-6706-C31A-4ED4ECDAA56A}"/>
                </a:ext>
              </a:extLst>
            </p:cNvPr>
            <p:cNvSpPr/>
            <p:nvPr/>
          </p:nvSpPr>
          <p:spPr>
            <a:xfrm>
              <a:off x="5934803" y="1107036"/>
              <a:ext cx="40297" cy="3884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079"/>
                <a:gd name="f5" fmla="val 1040"/>
                <a:gd name="f6" fmla="val 486"/>
                <a:gd name="f7" fmla="val 1"/>
                <a:gd name="f8" fmla="val 242"/>
                <a:gd name="f9" fmla="val 60"/>
                <a:gd name="f10" fmla="val 171"/>
                <a:gd name="f11" fmla="val 431"/>
                <a:gd name="f12" fmla="val 731"/>
                <a:gd name="f13" fmla="val 970"/>
                <a:gd name="f14" fmla="val 419"/>
                <a:gd name="f15" fmla="val 1030"/>
                <a:gd name="f16" fmla="val 451"/>
                <a:gd name="f17" fmla="val 1037"/>
                <a:gd name="f18" fmla="val 482"/>
                <a:gd name="f19" fmla="val 512"/>
                <a:gd name="f20" fmla="val 767"/>
                <a:gd name="f21" fmla="val 965"/>
                <a:gd name="f22" fmla="val 825"/>
                <a:gd name="f23" fmla="val 1018"/>
                <a:gd name="f24" fmla="val 611"/>
                <a:gd name="f25" fmla="val 1078"/>
                <a:gd name="f26" fmla="val 312"/>
                <a:gd name="f27" fmla="val 898"/>
                <a:gd name="f28" fmla="val 72"/>
                <a:gd name="f29" fmla="val 599"/>
                <a:gd name="f30" fmla="val 12"/>
                <a:gd name="f31" fmla="val 560"/>
                <a:gd name="f32" fmla="val 4"/>
                <a:gd name="f33" fmla="val 523"/>
                <a:gd name="f34" fmla="*/ f1 1 1079"/>
                <a:gd name="f35" fmla="*/ f2 1 1040"/>
                <a:gd name="f36" fmla="val f3"/>
                <a:gd name="f37" fmla="val f4"/>
                <a:gd name="f38" fmla="val f5"/>
                <a:gd name="f39" fmla="+- f38 0 f36"/>
                <a:gd name="f40" fmla="+- f37 0 f36"/>
                <a:gd name="f41" fmla="*/ f40 1 1079"/>
                <a:gd name="f42" fmla="*/ f39 1 1040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079" h="1040">
                  <a:moveTo>
                    <a:pt x="f6" y="f7"/>
                  </a:moveTo>
                  <a:cubicBezTo>
                    <a:pt x="f8" y="f7"/>
                    <a:pt x="f9" y="f10"/>
                    <a:pt x="f9" y="f11"/>
                  </a:cubicBezTo>
                  <a:cubicBezTo>
                    <a:pt x="f3" y="f12"/>
                    <a:pt x="f0" y="f13"/>
                    <a:pt x="f14" y="f15"/>
                  </a:cubicBezTo>
                  <a:cubicBezTo>
                    <a:pt x="f16" y="f17"/>
                    <a:pt x="f18" y="f5"/>
                    <a:pt x="f19" y="f5"/>
                  </a:cubicBezTo>
                  <a:cubicBezTo>
                    <a:pt x="f20" y="f5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7"/>
                    <a:pt x="f6" y="f7"/>
                  </a:cubicBezTo>
                  <a:close/>
                </a:path>
              </a:pathLst>
            </a:custGeom>
            <a:solidFill>
              <a:srgbClr val="110A0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8" name="Google Shape;3443;p100">
              <a:extLst>
                <a:ext uri="{FF2B5EF4-FFF2-40B4-BE49-F238E27FC236}">
                  <a16:creationId xmlns:a16="http://schemas.microsoft.com/office/drawing/2014/main" id="{205C8142-FDF4-2C40-D1D3-8D6698BA42FF}"/>
                </a:ext>
              </a:extLst>
            </p:cNvPr>
            <p:cNvSpPr/>
            <p:nvPr/>
          </p:nvSpPr>
          <p:spPr>
            <a:xfrm>
              <a:off x="6188092" y="1102546"/>
              <a:ext cx="44220" cy="371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4"/>
                <a:gd name="f4" fmla="val 996"/>
                <a:gd name="f5" fmla="val 472"/>
                <a:gd name="f6" fmla="val 1"/>
                <a:gd name="f7" fmla="val 228"/>
                <a:gd name="f8" fmla="val 46"/>
                <a:gd name="f9" fmla="val 171"/>
                <a:gd name="f10" fmla="val 432"/>
                <a:gd name="f11" fmla="val 748"/>
                <a:gd name="f12" fmla="val 262"/>
                <a:gd name="f13" fmla="val 548"/>
                <a:gd name="f14" fmla="val 641"/>
                <a:gd name="f15" fmla="val 736"/>
                <a:gd name="f16" fmla="val 970"/>
                <a:gd name="f17" fmla="val 824"/>
                <a:gd name="f18" fmla="val 911"/>
                <a:gd name="f19" fmla="val 611"/>
                <a:gd name="f20" fmla="val 1004"/>
                <a:gd name="f21" fmla="val 72"/>
                <a:gd name="f22" fmla="val 585"/>
                <a:gd name="f23" fmla="val 12"/>
                <a:gd name="f24" fmla="val 546"/>
                <a:gd name="f25" fmla="val 5"/>
                <a:gd name="f26" fmla="val 508"/>
                <a:gd name="f27" fmla="*/ f0 1 1184"/>
                <a:gd name="f28" fmla="*/ f1 1 996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1184"/>
                <a:gd name="f35" fmla="*/ f32 1 996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184" h="9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6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18"/>
                  </a:cubicBezTo>
                  <a:cubicBezTo>
                    <a:pt x="f3" y="f19"/>
                    <a:pt x="f20" y="f21"/>
                    <a:pt x="f22" y="f23"/>
                  </a:cubicBezTo>
                  <a:cubicBezTo>
                    <a:pt x="f24" y="f25"/>
                    <a:pt x="f26" y="f6"/>
                    <a:pt x="f5" y="f6"/>
                  </a:cubicBezTo>
                  <a:close/>
                </a:path>
              </a:pathLst>
            </a:custGeom>
            <a:solidFill>
              <a:srgbClr val="110A0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9" name="Google Shape;3444;p100">
              <a:extLst>
                <a:ext uri="{FF2B5EF4-FFF2-40B4-BE49-F238E27FC236}">
                  <a16:creationId xmlns:a16="http://schemas.microsoft.com/office/drawing/2014/main" id="{849C429E-503A-0530-5232-90B487E8CEA8}"/>
                </a:ext>
              </a:extLst>
            </p:cNvPr>
            <p:cNvSpPr/>
            <p:nvPr/>
          </p:nvSpPr>
          <p:spPr>
            <a:xfrm>
              <a:off x="5585831" y="715371"/>
              <a:ext cx="903738" cy="602671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24198"/>
                <a:gd name="f5" fmla="val 16136"/>
                <a:gd name="f6" fmla="val 13174"/>
                <a:gd name="f7" fmla="val 1"/>
                <a:gd name="f8" fmla="val 12631"/>
                <a:gd name="f9" fmla="val 12087"/>
                <a:gd name="f10" fmla="val 93"/>
                <a:gd name="f11" fmla="val 11560"/>
                <a:gd name="f12" fmla="val 257"/>
                <a:gd name="f13" fmla="val 11320"/>
                <a:gd name="f14" fmla="val 377"/>
                <a:gd name="f15" fmla="val 11081"/>
                <a:gd name="f16" fmla="val 437"/>
                <a:gd name="f17" fmla="val 10901"/>
                <a:gd name="f18" fmla="val 10422"/>
                <a:gd name="f19" fmla="val 10003"/>
                <a:gd name="f20" fmla="val 9584"/>
                <a:gd name="f21" fmla="val 8146"/>
                <a:gd name="f22" fmla="val 6829"/>
                <a:gd name="f23" fmla="val 976"/>
                <a:gd name="f24" fmla="val 5870"/>
                <a:gd name="f25" fmla="val 2054"/>
                <a:gd name="f26" fmla="val 5151"/>
                <a:gd name="f27" fmla="val 2893"/>
                <a:gd name="f28" fmla="val 4553"/>
                <a:gd name="f29" fmla="val 3851"/>
                <a:gd name="f30" fmla="val 4014"/>
                <a:gd name="f31" fmla="val 4809"/>
                <a:gd name="f32" fmla="val 3474"/>
                <a:gd name="f33" fmla="val 5648"/>
                <a:gd name="f34" fmla="val 2876"/>
                <a:gd name="f35" fmla="val 6426"/>
                <a:gd name="f36" fmla="val 2157"/>
                <a:gd name="f37" fmla="val 7145"/>
                <a:gd name="f38" fmla="val 1199"/>
                <a:gd name="f39" fmla="val 7924"/>
                <a:gd name="f40" fmla="val 240"/>
                <a:gd name="f41" fmla="val 8642"/>
                <a:gd name="f42" fmla="val 120"/>
                <a:gd name="f43" fmla="val 9960"/>
                <a:gd name="f44" fmla="val 10859"/>
                <a:gd name="f45" fmla="val 11757"/>
                <a:gd name="f46" fmla="val 1019"/>
                <a:gd name="f47" fmla="val 12416"/>
                <a:gd name="f48" fmla="val 1498"/>
                <a:gd name="f49" fmla="val 12775"/>
                <a:gd name="f50" fmla="val 2037"/>
                <a:gd name="f51" fmla="val 13015"/>
                <a:gd name="f52" fmla="val 2516"/>
                <a:gd name="f53" fmla="val 13434"/>
                <a:gd name="f54" fmla="val 2995"/>
                <a:gd name="f55" fmla="val 13913"/>
                <a:gd name="f56" fmla="val 14452"/>
                <a:gd name="f57" fmla="val 3834"/>
                <a:gd name="f58" fmla="val 14991"/>
                <a:gd name="f59" fmla="val 4193"/>
                <a:gd name="f60" fmla="val 15530"/>
                <a:gd name="f61" fmla="val 4792"/>
                <a:gd name="f62" fmla="val 15949"/>
                <a:gd name="f63" fmla="val 5451"/>
                <a:gd name="f64" fmla="val 16129"/>
                <a:gd name="f65" fmla="val 5502"/>
                <a:gd name="f66" fmla="val 16134"/>
                <a:gd name="f67" fmla="val 5552"/>
                <a:gd name="f68" fmla="val 16137"/>
                <a:gd name="f69" fmla="val 5603"/>
                <a:gd name="f70" fmla="val 6149"/>
                <a:gd name="f71" fmla="val 6669"/>
                <a:gd name="f72" fmla="val 15844"/>
                <a:gd name="f73" fmla="val 6888"/>
                <a:gd name="f74" fmla="val 15350"/>
                <a:gd name="f75" fmla="val 7068"/>
                <a:gd name="f76" fmla="val 14692"/>
                <a:gd name="f77" fmla="val 13973"/>
                <a:gd name="f78" fmla="val 13314"/>
                <a:gd name="f79" fmla="val 12176"/>
                <a:gd name="f80" fmla="val 11098"/>
                <a:gd name="f81" fmla="val 7487"/>
                <a:gd name="f82" fmla="val 10080"/>
                <a:gd name="f83" fmla="val 7907"/>
                <a:gd name="f84" fmla="val 9062"/>
                <a:gd name="f85" fmla="val 8506"/>
                <a:gd name="f86" fmla="val 8163"/>
                <a:gd name="f87" fmla="val 9284"/>
                <a:gd name="f88" fmla="val 7385"/>
                <a:gd name="f89" fmla="val 9404"/>
                <a:gd name="f90" fmla="val 7205"/>
                <a:gd name="f91" fmla="val 7025"/>
                <a:gd name="f92" fmla="val 9823"/>
                <a:gd name="f93" fmla="val 6965"/>
                <a:gd name="f94" fmla="val 9854"/>
                <a:gd name="f95" fmla="val 6961"/>
                <a:gd name="f96" fmla="val 9883"/>
                <a:gd name="f97" fmla="val 6959"/>
                <a:gd name="f98" fmla="val 9910"/>
                <a:gd name="f99" fmla="val 10243"/>
                <a:gd name="f100" fmla="val 10256"/>
                <a:gd name="f101" fmla="val 7287"/>
                <a:gd name="f102" fmla="val 7564"/>
                <a:gd name="f103" fmla="val 10517"/>
                <a:gd name="f104" fmla="val 7754"/>
                <a:gd name="f105" fmla="val 10712"/>
                <a:gd name="f106" fmla="val 7827"/>
                <a:gd name="f107" fmla="val 10919"/>
                <a:gd name="f108" fmla="val 11104"/>
                <a:gd name="f109" fmla="val 11299"/>
                <a:gd name="f110" fmla="val 7769"/>
                <a:gd name="f111" fmla="val 11440"/>
                <a:gd name="f112" fmla="val 7684"/>
                <a:gd name="f113" fmla="val 11919"/>
                <a:gd name="f114" fmla="val 7445"/>
                <a:gd name="f115" fmla="val 12339"/>
                <a:gd name="f116" fmla="val 12638"/>
                <a:gd name="f117" fmla="val 6546"/>
                <a:gd name="f118" fmla="val 12818"/>
                <a:gd name="f119" fmla="val 13237"/>
                <a:gd name="f120" fmla="val 7325"/>
                <a:gd name="f121" fmla="val 13656"/>
                <a:gd name="f122" fmla="val 7505"/>
                <a:gd name="f123" fmla="val 13956"/>
                <a:gd name="f124" fmla="val 14195"/>
                <a:gd name="f125" fmla="val 14375"/>
                <a:gd name="f126" fmla="val 14555"/>
                <a:gd name="f127" fmla="val 14674"/>
                <a:gd name="f128" fmla="val 6726"/>
                <a:gd name="f129" fmla="val 14794"/>
                <a:gd name="f130" fmla="val 6486"/>
                <a:gd name="f131" fmla="val 14974"/>
                <a:gd name="f132" fmla="val 6846"/>
                <a:gd name="f133" fmla="val 15273"/>
                <a:gd name="f134" fmla="val 15513"/>
                <a:gd name="f135" fmla="val 15573"/>
                <a:gd name="f136" fmla="val 15693"/>
                <a:gd name="f137" fmla="val 7624"/>
                <a:gd name="f138" fmla="val 15872"/>
                <a:gd name="f139" fmla="val 16052"/>
                <a:gd name="f140" fmla="val 16292"/>
                <a:gd name="f141" fmla="val 16352"/>
                <a:gd name="f142" fmla="val 16411"/>
                <a:gd name="f143" fmla="val 17130"/>
                <a:gd name="f144" fmla="val 7265"/>
                <a:gd name="f145" fmla="val 17669"/>
                <a:gd name="f146" fmla="val 8044"/>
                <a:gd name="f147" fmla="val 17969"/>
                <a:gd name="f148" fmla="val 8942"/>
                <a:gd name="f149" fmla="val 18148"/>
                <a:gd name="f150" fmla="val 9780"/>
                <a:gd name="f151" fmla="val 18448"/>
                <a:gd name="f152" fmla="val 10679"/>
                <a:gd name="f153" fmla="val 18807"/>
                <a:gd name="f154" fmla="val 11517"/>
                <a:gd name="f155" fmla="val 19047"/>
                <a:gd name="f156" fmla="val 11877"/>
                <a:gd name="f157" fmla="val 19346"/>
                <a:gd name="f158" fmla="val 19526"/>
                <a:gd name="f159" fmla="val 12595"/>
                <a:gd name="f160" fmla="val 19706"/>
                <a:gd name="f161" fmla="val 19765"/>
                <a:gd name="f162" fmla="val 13075"/>
                <a:gd name="f163" fmla="val 19825"/>
                <a:gd name="f164" fmla="val 13494"/>
                <a:gd name="f165" fmla="val 13733"/>
                <a:gd name="f166" fmla="val 19819"/>
                <a:gd name="f167" fmla="val 14290"/>
                <a:gd name="f168" fmla="val 20114"/>
                <a:gd name="f169" fmla="val 14521"/>
                <a:gd name="f170" fmla="val 20478"/>
                <a:gd name="f171" fmla="val 20519"/>
                <a:gd name="f172" fmla="val 20561"/>
                <a:gd name="f173" fmla="val 14518"/>
                <a:gd name="f174" fmla="val 20604"/>
                <a:gd name="f175" fmla="val 14512"/>
                <a:gd name="f176" fmla="val 21203"/>
                <a:gd name="f177" fmla="val 14332"/>
                <a:gd name="f178" fmla="val 21442"/>
                <a:gd name="f179" fmla="val 13673"/>
                <a:gd name="f180" fmla="val 21802"/>
                <a:gd name="f181" fmla="val 13254"/>
                <a:gd name="f182" fmla="val 22281"/>
                <a:gd name="f183" fmla="val 12655"/>
                <a:gd name="f184" fmla="val 22880"/>
                <a:gd name="f185" fmla="val 12296"/>
                <a:gd name="f186" fmla="val 23359"/>
                <a:gd name="f187" fmla="val 11697"/>
                <a:gd name="f188" fmla="val 10619"/>
                <a:gd name="f189" fmla="val 23958"/>
                <a:gd name="f190" fmla="val 9361"/>
                <a:gd name="f191" fmla="val 23419"/>
                <a:gd name="f192" fmla="val 8283"/>
                <a:gd name="f193" fmla="val 23179"/>
                <a:gd name="f194" fmla="val 7744"/>
                <a:gd name="f195" fmla="val 22820"/>
                <a:gd name="f196" fmla="val 22341"/>
                <a:gd name="f197" fmla="val 6786"/>
                <a:gd name="f198" fmla="val 21622"/>
                <a:gd name="f199" fmla="val 6067"/>
                <a:gd name="f200" fmla="val 21023"/>
                <a:gd name="f201" fmla="val 5588"/>
                <a:gd name="f202" fmla="val 20364"/>
                <a:gd name="f203" fmla="val 4869"/>
                <a:gd name="f204" fmla="val 19646"/>
                <a:gd name="f205" fmla="val 4091"/>
                <a:gd name="f206" fmla="val 18987"/>
                <a:gd name="f207" fmla="val 18268"/>
                <a:gd name="f208" fmla="val 2114"/>
                <a:gd name="f209" fmla="val 17489"/>
                <a:gd name="f210" fmla="val 1395"/>
                <a:gd name="f211" fmla="val 16591"/>
                <a:gd name="f212" fmla="val 797"/>
                <a:gd name="f213" fmla="val 15214"/>
                <a:gd name="f214" fmla="val 317"/>
                <a:gd name="f215" fmla="val 14854"/>
                <a:gd name="f216" fmla="val 198"/>
                <a:gd name="f217" fmla="val 14495"/>
                <a:gd name="f218" fmla="val 14063"/>
                <a:gd name="f219" fmla="val 63"/>
                <a:gd name="f220" fmla="val 13619"/>
                <a:gd name="f221" fmla="*/ f1 1 24198"/>
                <a:gd name="f222" fmla="*/ f2 1 16136"/>
                <a:gd name="f223" fmla="val f3"/>
                <a:gd name="f224" fmla="val f4"/>
                <a:gd name="f225" fmla="val f5"/>
                <a:gd name="f226" fmla="+- f225 0 f223"/>
                <a:gd name="f227" fmla="+- f224 0 f223"/>
                <a:gd name="f228" fmla="*/ f227 1 24198"/>
                <a:gd name="f229" fmla="*/ f226 1 16136"/>
                <a:gd name="f230" fmla="*/ f223 1 f228"/>
                <a:gd name="f231" fmla="*/ f224 1 f228"/>
                <a:gd name="f232" fmla="*/ f223 1 f229"/>
                <a:gd name="f233" fmla="*/ f225 1 f229"/>
                <a:gd name="f234" fmla="*/ f230 f221 1"/>
                <a:gd name="f235" fmla="*/ f231 f221 1"/>
                <a:gd name="f236" fmla="*/ f233 f222 1"/>
                <a:gd name="f237" fmla="*/ f232 f2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4" t="f237" r="f235" b="f236"/>
              <a:pathLst>
                <a:path w="24198" h="16136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6"/>
                    <a:pt x="f20" y="f14"/>
                  </a:cubicBezTo>
                  <a:cubicBezTo>
                    <a:pt x="f21" y="f1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7" y="f44"/>
                    <a:pt x="f0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32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5" y="f77"/>
                    <a:pt x="f73" y="f78"/>
                  </a:cubicBezTo>
                  <a:cubicBezTo>
                    <a:pt x="f22" y="f79"/>
                    <a:pt x="f75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20" y="f91"/>
                    <a:pt x="f92" y="f93"/>
                  </a:cubicBezTo>
                  <a:cubicBezTo>
                    <a:pt x="f94" y="f95"/>
                    <a:pt x="f96" y="f97"/>
                    <a:pt x="f98" y="f97"/>
                  </a:cubicBezTo>
                  <a:cubicBezTo>
                    <a:pt x="f99" y="f97"/>
                    <a:pt x="f100" y="f101"/>
                    <a:pt x="f1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cubicBezTo>
                    <a:pt x="f113" y="f114"/>
                    <a:pt x="f115" y="f91"/>
                    <a:pt x="f116" y="f117"/>
                  </a:cubicBezTo>
                  <a:cubicBezTo>
                    <a:pt x="f118" y="f91"/>
                    <a:pt x="f119" y="f120"/>
                    <a:pt x="f121" y="f122"/>
                  </a:cubicBezTo>
                  <a:cubicBezTo>
                    <a:pt x="f123" y="f122"/>
                    <a:pt x="f124" y="f88"/>
                    <a:pt x="f125" y="f90"/>
                  </a:cubicBezTo>
                  <a:cubicBezTo>
                    <a:pt x="f126" y="f93"/>
                    <a:pt x="f127" y="f128"/>
                    <a:pt x="f129" y="f130"/>
                  </a:cubicBezTo>
                  <a:cubicBezTo>
                    <a:pt x="f131" y="f132"/>
                    <a:pt x="f133" y="f37"/>
                    <a:pt x="f134" y="f114"/>
                  </a:cubicBezTo>
                  <a:cubicBezTo>
                    <a:pt x="f135" y="f102"/>
                    <a:pt x="f136" y="f137"/>
                    <a:pt x="f138" y="f112"/>
                  </a:cubicBezTo>
                  <a:cubicBezTo>
                    <a:pt x="f139" y="f112"/>
                    <a:pt x="f140" y="f102"/>
                    <a:pt x="f141" y="f120"/>
                  </a:cubicBezTo>
                  <a:cubicBezTo>
                    <a:pt x="f142" y="f37"/>
                    <a:pt x="f142" y="f93"/>
                    <a:pt x="f141" y="f128"/>
                  </a:cubicBezTo>
                  <a:lnTo>
                    <a:pt x="f141" y="f128"/>
                  </a:lnTo>
                  <a:cubicBezTo>
                    <a:pt x="f143" y="f144"/>
                    <a:pt x="f145" y="f146"/>
                    <a:pt x="f147" y="f148"/>
                  </a:cubicBezTo>
                  <a:cubicBezTo>
                    <a:pt x="f149" y="f150"/>
                    <a:pt x="f151" y="f152"/>
                    <a:pt x="f153" y="f154"/>
                  </a:cubicBezTo>
                  <a:cubicBezTo>
                    <a:pt x="f155" y="f156"/>
                    <a:pt x="f157" y="f79"/>
                    <a:pt x="f158" y="f159"/>
                  </a:cubicBezTo>
                  <a:cubicBezTo>
                    <a:pt x="f160" y="f49"/>
                    <a:pt x="f161" y="f162"/>
                    <a:pt x="f163" y="f78"/>
                  </a:cubicBezTo>
                  <a:cubicBezTo>
                    <a:pt x="f163" y="f164"/>
                    <a:pt x="f163" y="f165"/>
                    <a:pt x="f161" y="f55"/>
                  </a:cubicBezTo>
                  <a:cubicBezTo>
                    <a:pt x="f166" y="f167"/>
                    <a:pt x="f168" y="f169"/>
                    <a:pt x="f170" y="f169"/>
                  </a:cubicBezTo>
                  <a:cubicBezTo>
                    <a:pt x="f171" y="f169"/>
                    <a:pt x="f172" y="f173"/>
                    <a:pt x="f174" y="f175"/>
                  </a:cubicBezTo>
                  <a:cubicBezTo>
                    <a:pt x="f176" y="f177"/>
                    <a:pt x="f178" y="f179"/>
                    <a:pt x="f180" y="f181"/>
                  </a:cubicBezTo>
                  <a:cubicBezTo>
                    <a:pt x="f182" y="f183"/>
                    <a:pt x="f184" y="f185"/>
                    <a:pt x="f186" y="f187"/>
                  </a:cubicBezTo>
                  <a:cubicBezTo>
                    <a:pt x="f4" y="f188"/>
                    <a:pt x="f189" y="f190"/>
                    <a:pt x="f191" y="f192"/>
                  </a:cubicBezTo>
                  <a:cubicBezTo>
                    <a:pt x="f193" y="f194"/>
                    <a:pt x="f195" y="f90"/>
                    <a:pt x="f196" y="f197"/>
                  </a:cubicBezTo>
                  <a:cubicBezTo>
                    <a:pt x="f198" y="f199"/>
                    <a:pt x="f200" y="f201"/>
                    <a:pt x="f202" y="f203"/>
                  </a:cubicBezTo>
                  <a:cubicBezTo>
                    <a:pt x="f204" y="f205"/>
                    <a:pt x="f206" y="f27"/>
                    <a:pt x="f207" y="f208"/>
                  </a:cubicBezTo>
                  <a:cubicBezTo>
                    <a:pt x="f209" y="f210"/>
                    <a:pt x="f211" y="f212"/>
                    <a:pt x="f135" y="f16"/>
                  </a:cubicBezTo>
                  <a:cubicBezTo>
                    <a:pt x="f213" y="f214"/>
                    <a:pt x="f215" y="f216"/>
                    <a:pt x="f217" y="f216"/>
                  </a:cubicBezTo>
                  <a:cubicBezTo>
                    <a:pt x="f218" y="f219"/>
                    <a:pt x="f220" y="f7"/>
                    <a:pt x="f6" y="f7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0" name="Google Shape;3445;p100">
              <a:extLst>
                <a:ext uri="{FF2B5EF4-FFF2-40B4-BE49-F238E27FC236}">
                  <a16:creationId xmlns:a16="http://schemas.microsoft.com/office/drawing/2014/main" id="{55559C17-2654-48CB-F03E-D2D0FC46F67A}"/>
                </a:ext>
              </a:extLst>
            </p:cNvPr>
            <p:cNvSpPr/>
            <p:nvPr/>
          </p:nvSpPr>
          <p:spPr>
            <a:xfrm>
              <a:off x="5858725" y="568253"/>
              <a:ext cx="212543" cy="2003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91"/>
                <a:gd name="f4" fmla="val 5365"/>
                <a:gd name="f5" fmla="val 2937"/>
                <a:gd name="f6" fmla="val 1"/>
                <a:gd name="f7" fmla="val 2258"/>
                <a:gd name="f8" fmla="val 1591"/>
                <a:gd name="f9" fmla="val 245"/>
                <a:gd name="f10" fmla="val 1079"/>
                <a:gd name="f11" fmla="val 723"/>
                <a:gd name="f12" fmla="val 1741"/>
                <a:gd name="f13" fmla="val 240"/>
                <a:gd name="f14" fmla="val 3598"/>
                <a:gd name="f15" fmla="val 1199"/>
                <a:gd name="f16" fmla="val 4556"/>
                <a:gd name="f17" fmla="val 1438"/>
                <a:gd name="f18" fmla="val 4855"/>
                <a:gd name="f19" fmla="val 1797"/>
                <a:gd name="f20" fmla="val 5095"/>
                <a:gd name="f21" fmla="val 2157"/>
                <a:gd name="f22" fmla="val 5275"/>
                <a:gd name="f23" fmla="val 2336"/>
                <a:gd name="f24" fmla="val 5334"/>
                <a:gd name="f25" fmla="val 2516"/>
                <a:gd name="f26" fmla="val 5364"/>
                <a:gd name="f27" fmla="val 2696"/>
                <a:gd name="f28" fmla="val 2876"/>
                <a:gd name="f29" fmla="val 3055"/>
                <a:gd name="f30" fmla="val 3235"/>
                <a:gd name="f31" fmla="val 4193"/>
                <a:gd name="f32" fmla="val 5035"/>
                <a:gd name="f33" fmla="val 5032"/>
                <a:gd name="f34" fmla="val 4616"/>
                <a:gd name="f35" fmla="val 5631"/>
                <a:gd name="f36" fmla="val 3717"/>
                <a:gd name="f37" fmla="val 5690"/>
                <a:gd name="f38" fmla="val 2759"/>
                <a:gd name="f39" fmla="val 1801"/>
                <a:gd name="f40" fmla="val 5211"/>
                <a:gd name="f41" fmla="val 902"/>
                <a:gd name="f42" fmla="val 4433"/>
                <a:gd name="f43" fmla="val 423"/>
                <a:gd name="f44" fmla="val 3969"/>
                <a:gd name="f45" fmla="val 140"/>
                <a:gd name="f46" fmla="val 3450"/>
                <a:gd name="f47" fmla="*/ f0 1 5691"/>
                <a:gd name="f48" fmla="*/ f1 1 5365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5691"/>
                <a:gd name="f55" fmla="*/ f52 1 5365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5691" h="536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7" y="f39"/>
                    <a:pt x="f40" y="f41"/>
                    <a:pt x="f42" y="f43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1" name="Google Shape;3446;p100">
              <a:extLst>
                <a:ext uri="{FF2B5EF4-FFF2-40B4-BE49-F238E27FC236}">
                  <a16:creationId xmlns:a16="http://schemas.microsoft.com/office/drawing/2014/main" id="{7289C46B-9DF5-F788-E20C-7E5482B1239B}"/>
                </a:ext>
              </a:extLst>
            </p:cNvPr>
            <p:cNvSpPr/>
            <p:nvPr/>
          </p:nvSpPr>
          <p:spPr>
            <a:xfrm>
              <a:off x="5901226" y="580131"/>
              <a:ext cx="48966" cy="178856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311"/>
                <a:gd name="f5" fmla="val 4789"/>
                <a:gd name="f6" fmla="val 772"/>
                <a:gd name="f7" fmla="val 749"/>
                <a:gd name="f8" fmla="val 719"/>
                <a:gd name="f9" fmla="val 15"/>
                <a:gd name="f10" fmla="val 45"/>
                <a:gd name="f11" fmla="val 300"/>
                <a:gd name="f12" fmla="val 764"/>
                <a:gd name="f13" fmla="val 61"/>
                <a:gd name="f14" fmla="val 1603"/>
                <a:gd name="f15" fmla="val 2501"/>
                <a:gd name="f16" fmla="val 1"/>
                <a:gd name="f17" fmla="val 2980"/>
                <a:gd name="f18" fmla="val 120"/>
                <a:gd name="f19" fmla="val 3399"/>
                <a:gd name="f20" fmla="val 3819"/>
                <a:gd name="f21" fmla="val 420"/>
                <a:gd name="f22" fmla="val 4238"/>
                <a:gd name="f23" fmla="val 4597"/>
                <a:gd name="f24" fmla="val 1139"/>
                <a:gd name="f25" fmla="val 4777"/>
                <a:gd name="f26" fmla="val 1155"/>
                <a:gd name="f27" fmla="val 4785"/>
                <a:gd name="f28" fmla="val 1170"/>
                <a:gd name="f29" fmla="val 1184"/>
                <a:gd name="f30" fmla="val 1273"/>
                <a:gd name="f31" fmla="val 1310"/>
                <a:gd name="f32" fmla="val 4641"/>
                <a:gd name="f33" fmla="val 1258"/>
                <a:gd name="f34" fmla="val 4537"/>
                <a:gd name="f35" fmla="val 959"/>
                <a:gd name="f36" fmla="val 4298"/>
                <a:gd name="f37" fmla="val 3998"/>
                <a:gd name="f38" fmla="val 540"/>
                <a:gd name="f39" fmla="val 3639"/>
                <a:gd name="f40" fmla="val 3220"/>
                <a:gd name="f41" fmla="val 2800"/>
                <a:gd name="f42" fmla="val 2381"/>
                <a:gd name="f43" fmla="val 1962"/>
                <a:gd name="f44" fmla="val 480"/>
                <a:gd name="f45" fmla="val 1183"/>
                <a:gd name="f46" fmla="val 824"/>
                <a:gd name="f47" fmla="val 659"/>
                <a:gd name="f48" fmla="val 405"/>
                <a:gd name="f49" fmla="val 779"/>
                <a:gd name="f50" fmla="val 809"/>
                <a:gd name="f51" fmla="val 794"/>
                <a:gd name="f52" fmla="*/ f1 1 1311"/>
                <a:gd name="f53" fmla="*/ f2 1 4789"/>
                <a:gd name="f54" fmla="val f3"/>
                <a:gd name="f55" fmla="val f4"/>
                <a:gd name="f56" fmla="val f5"/>
                <a:gd name="f57" fmla="+- f56 0 f54"/>
                <a:gd name="f58" fmla="+- f55 0 f54"/>
                <a:gd name="f59" fmla="*/ f58 1 1311"/>
                <a:gd name="f60" fmla="*/ f57 1 4789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311" h="4789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cubicBezTo>
                    <a:pt x="f11" y="f12"/>
                    <a:pt x="f13" y="f14"/>
                    <a:pt x="f13" y="f15"/>
                  </a:cubicBezTo>
                  <a:cubicBezTo>
                    <a:pt x="f16" y="f17"/>
                    <a:pt x="f18" y="f19"/>
                    <a:pt x="f11" y="f20"/>
                  </a:cubicBezTo>
                  <a:cubicBezTo>
                    <a:pt x="f21" y="f22"/>
                    <a:pt x="f8" y="f23"/>
                    <a:pt x="f24" y="f25"/>
                  </a:cubicBezTo>
                  <a:cubicBezTo>
                    <a:pt x="f26" y="f27"/>
                    <a:pt x="f28" y="f5"/>
                    <a:pt x="f29" y="f5"/>
                  </a:cubicBezTo>
                  <a:cubicBezTo>
                    <a:pt x="f30" y="f5"/>
                    <a:pt x="f31" y="f32"/>
                    <a:pt x="f33" y="f34"/>
                  </a:cubicBezTo>
                  <a:cubicBezTo>
                    <a:pt x="f35" y="f36"/>
                    <a:pt x="f8" y="f37"/>
                    <a:pt x="f38" y="f39"/>
                  </a:cubicBezTo>
                  <a:cubicBezTo>
                    <a:pt x="f0" y="f40"/>
                    <a:pt x="f11" y="f41"/>
                    <a:pt x="f0" y="f42"/>
                  </a:cubicBezTo>
                  <a:cubicBezTo>
                    <a:pt x="f0" y="f43"/>
                    <a:pt x="f21" y="f14"/>
                    <a:pt x="f44" y="f45"/>
                  </a:cubicBezTo>
                  <a:cubicBezTo>
                    <a:pt x="f38" y="f46"/>
                    <a:pt x="f47" y="f48"/>
                    <a:pt x="f49" y="f10"/>
                  </a:cubicBezTo>
                  <a:cubicBezTo>
                    <a:pt x="f50" y="f9"/>
                    <a:pt x="f51" y="f3"/>
                    <a:pt x="f6" y="f3"/>
                  </a:cubicBez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2" name="Google Shape;3447;p100">
              <a:extLst>
                <a:ext uri="{FF2B5EF4-FFF2-40B4-BE49-F238E27FC236}">
                  <a16:creationId xmlns:a16="http://schemas.microsoft.com/office/drawing/2014/main" id="{99E8D322-843D-47EB-686B-EF772EBE1358}"/>
                </a:ext>
              </a:extLst>
            </p:cNvPr>
            <p:cNvSpPr/>
            <p:nvPr/>
          </p:nvSpPr>
          <p:spPr>
            <a:xfrm>
              <a:off x="5883341" y="628796"/>
              <a:ext cx="47018" cy="123059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1259"/>
                <a:gd name="f6" fmla="val 3295"/>
                <a:gd name="f7" fmla="val 420"/>
                <a:gd name="f8" fmla="val 120"/>
                <a:gd name="f9" fmla="val 599"/>
                <a:gd name="f10" fmla="val 1318"/>
                <a:gd name="f11" fmla="val 1977"/>
                <a:gd name="f12" fmla="val 2516"/>
                <a:gd name="f13" fmla="val 540"/>
                <a:gd name="f14" fmla="val 3234"/>
                <a:gd name="f15" fmla="val 1138"/>
                <a:gd name="f16" fmla="val 3294"/>
                <a:gd name="f17" fmla="val 1258"/>
                <a:gd name="f18" fmla="val 3174"/>
                <a:gd name="f19" fmla="val 1198"/>
                <a:gd name="f20" fmla="val 3115"/>
                <a:gd name="f21" fmla="val 959"/>
                <a:gd name="f22" fmla="val 2995"/>
                <a:gd name="f23" fmla="val 779"/>
                <a:gd name="f24" fmla="val 2815"/>
                <a:gd name="f25" fmla="val 2575"/>
                <a:gd name="f26" fmla="val 480"/>
                <a:gd name="f27" fmla="val 2336"/>
                <a:gd name="f28" fmla="val 2096"/>
                <a:gd name="f29" fmla="val 1857"/>
                <a:gd name="f30" fmla="val 240"/>
                <a:gd name="f31" fmla="val 300"/>
                <a:gd name="f32" fmla="val 659"/>
                <a:gd name="f33" fmla="val 60"/>
                <a:gd name="f34" fmla="val 513"/>
                <a:gd name="f35" fmla="val 33"/>
                <a:gd name="f36" fmla="val 477"/>
                <a:gd name="f37" fmla="val 460"/>
                <a:gd name="f38" fmla="val 440"/>
                <a:gd name="f39" fmla="val 40"/>
                <a:gd name="f40" fmla="*/ f2 1 1259"/>
                <a:gd name="f41" fmla="*/ f3 1 3295"/>
                <a:gd name="f42" fmla="val f4"/>
                <a:gd name="f43" fmla="val f5"/>
                <a:gd name="f44" fmla="val f6"/>
                <a:gd name="f45" fmla="+- f44 0 f42"/>
                <a:gd name="f46" fmla="+- f43 0 f42"/>
                <a:gd name="f47" fmla="*/ f46 1 1259"/>
                <a:gd name="f48" fmla="*/ f45 1 3295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259" h="3295">
                  <a:moveTo>
                    <a:pt x="f7" y="f4"/>
                  </a:moveTo>
                  <a:cubicBezTo>
                    <a:pt x="f8" y="f9"/>
                    <a:pt x="f4" y="f10"/>
                    <a:pt x="f8" y="f11"/>
                  </a:cubicBezTo>
                  <a:cubicBezTo>
                    <a:pt x="f1" y="f12"/>
                    <a:pt x="f13" y="f14"/>
                    <a:pt x="f15" y="f16"/>
                  </a:cubicBezTo>
                  <a:cubicBezTo>
                    <a:pt x="f17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9" y="f25"/>
                  </a:cubicBezTo>
                  <a:cubicBezTo>
                    <a:pt x="f26" y="f27"/>
                    <a:pt x="f0" y="f28"/>
                    <a:pt x="f0" y="f29"/>
                  </a:cubicBezTo>
                  <a:cubicBezTo>
                    <a:pt x="f30" y="f17"/>
                    <a:pt x="f31" y="f32"/>
                    <a:pt x="f13" y="f33"/>
                  </a:cubicBezTo>
                  <a:cubicBezTo>
                    <a:pt x="f13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7" y="f33"/>
                  </a:cubicBezTo>
                  <a:lnTo>
                    <a:pt x="f7" y="f4"/>
                  </a:ln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3" name="Google Shape;3448;p100">
              <a:extLst>
                <a:ext uri="{FF2B5EF4-FFF2-40B4-BE49-F238E27FC236}">
                  <a16:creationId xmlns:a16="http://schemas.microsoft.com/office/drawing/2014/main" id="{CF7CE034-39C5-77AA-669D-4EFFAAB4E98F}"/>
                </a:ext>
              </a:extLst>
            </p:cNvPr>
            <p:cNvSpPr/>
            <p:nvPr/>
          </p:nvSpPr>
          <p:spPr>
            <a:xfrm>
              <a:off x="5940216" y="661998"/>
              <a:ext cx="57250" cy="876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33"/>
                <a:gd name="f4" fmla="val 2346"/>
                <a:gd name="f5" fmla="val 90"/>
                <a:gd name="f6" fmla="val 45"/>
                <a:gd name="f7" fmla="val 35"/>
                <a:gd name="f8" fmla="val 69"/>
                <a:gd name="f9" fmla="val 95"/>
                <a:gd name="f10" fmla="val 608"/>
                <a:gd name="f11" fmla="val 214"/>
                <a:gd name="f12" fmla="val 1088"/>
                <a:gd name="f13" fmla="val 454"/>
                <a:gd name="f14" fmla="val 1567"/>
                <a:gd name="f15" fmla="val 634"/>
                <a:gd name="f16" fmla="val 1986"/>
                <a:gd name="f17" fmla="val 993"/>
                <a:gd name="f18" fmla="val 2226"/>
                <a:gd name="f19" fmla="val 1472"/>
                <a:gd name="f20" fmla="val 2345"/>
                <a:gd name="f21" fmla="val 1532"/>
                <a:gd name="f22" fmla="val 1113"/>
                <a:gd name="f23" fmla="val 813"/>
                <a:gd name="f24" fmla="val 1746"/>
                <a:gd name="f25" fmla="val 1387"/>
                <a:gd name="f26" fmla="val 394"/>
                <a:gd name="f27" fmla="val 968"/>
                <a:gd name="f28" fmla="val 274"/>
                <a:gd name="f29" fmla="val 489"/>
                <a:gd name="f30" fmla="val 154"/>
                <a:gd name="f31" fmla="val 19"/>
                <a:gd name="f32" fmla="val 122"/>
                <a:gd name="f33" fmla="*/ f0 1 1533"/>
                <a:gd name="f34" fmla="*/ f1 1 2346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533"/>
                <a:gd name="f41" fmla="*/ f38 1 2346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533" h="2346">
                  <a:moveTo>
                    <a:pt x="f5" y="f2"/>
                  </a:moveTo>
                  <a:cubicBezTo>
                    <a:pt x="f6" y="f2"/>
                    <a:pt x="f2" y="f7"/>
                    <a:pt x="f7" y="f8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0"/>
                    <a:pt x="f21" y="f18"/>
                    <a:pt x="f19" y="f18"/>
                  </a:cubicBezTo>
                  <a:cubicBezTo>
                    <a:pt x="f22" y="f16"/>
                    <a:pt x="f23" y="f24"/>
                    <a:pt x="f15" y="f25"/>
                  </a:cubicBezTo>
                  <a:cubicBezTo>
                    <a:pt x="f26" y="f27"/>
                    <a:pt x="f28" y="f29"/>
                    <a:pt x="f30" y="f8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4" name="Google Shape;3449;p100">
              <a:extLst>
                <a:ext uri="{FF2B5EF4-FFF2-40B4-BE49-F238E27FC236}">
                  <a16:creationId xmlns:a16="http://schemas.microsoft.com/office/drawing/2014/main" id="{EF077F0D-5700-EA1C-B7E0-2F3D9609E7B5}"/>
                </a:ext>
              </a:extLst>
            </p:cNvPr>
            <p:cNvSpPr/>
            <p:nvPr/>
          </p:nvSpPr>
          <p:spPr>
            <a:xfrm>
              <a:off x="5726740" y="946403"/>
              <a:ext cx="221504" cy="3586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31"/>
                <a:gd name="f4" fmla="val 9602"/>
                <a:gd name="f5" fmla="val 5870"/>
                <a:gd name="f6" fmla="val 1"/>
                <a:gd name="f7" fmla="val 4373"/>
                <a:gd name="f8" fmla="val 1139"/>
                <a:gd name="f9" fmla="val 3235"/>
                <a:gd name="f10" fmla="val 2696"/>
                <a:gd name="f11" fmla="val 2756"/>
                <a:gd name="f12" fmla="val 4493"/>
                <a:gd name="f13" fmla="val 2457"/>
                <a:gd name="f14" fmla="val 5511"/>
                <a:gd name="f15" fmla="val 2576"/>
                <a:gd name="f16" fmla="val 6529"/>
                <a:gd name="f17" fmla="val 2397"/>
                <a:gd name="f18" fmla="val 7547"/>
                <a:gd name="f19" fmla="val 2337"/>
                <a:gd name="f20" fmla="val 8146"/>
                <a:gd name="f21" fmla="val 2097"/>
                <a:gd name="f22" fmla="val 8685"/>
                <a:gd name="f23" fmla="val 1618"/>
                <a:gd name="f24" fmla="val 9045"/>
                <a:gd name="f25" fmla="val 1263"/>
                <a:gd name="f26" fmla="val 9267"/>
                <a:gd name="f27" fmla="val 874"/>
                <a:gd name="f28" fmla="val 9390"/>
                <a:gd name="f29" fmla="val 478"/>
                <a:gd name="f30" fmla="val 339"/>
                <a:gd name="f31" fmla="val 200"/>
                <a:gd name="f32" fmla="val 9375"/>
                <a:gd name="f33" fmla="val 61"/>
                <a:gd name="f34" fmla="val 9344"/>
                <a:gd name="f35" fmla="val 9404"/>
                <a:gd name="f36" fmla="val 251"/>
                <a:gd name="f37" fmla="val 9543"/>
                <a:gd name="f38" fmla="val 472"/>
                <a:gd name="f39" fmla="val 9601"/>
                <a:gd name="f40" fmla="val 699"/>
                <a:gd name="f41" fmla="val 1259"/>
                <a:gd name="f42" fmla="val 1859"/>
                <a:gd name="f43" fmla="val 9248"/>
                <a:gd name="f44" fmla="val 2157"/>
                <a:gd name="f45" fmla="val 8865"/>
                <a:gd name="f46" fmla="val 2876"/>
                <a:gd name="f47" fmla="val 8027"/>
                <a:gd name="f48" fmla="val 6889"/>
                <a:gd name="f49" fmla="val 2816"/>
                <a:gd name="f50" fmla="val 2996"/>
                <a:gd name="f51" fmla="val 3594"/>
                <a:gd name="f52" fmla="val 4134"/>
                <a:gd name="f53" fmla="val 1498"/>
                <a:gd name="f54" fmla="val 5930"/>
                <a:gd name="f55" fmla="*/ f0 1 5931"/>
                <a:gd name="f56" fmla="*/ f1 1 9602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931"/>
                <a:gd name="f63" fmla="*/ f60 1 9602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31" h="9602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6" y="f34"/>
                    <a:pt x="f6" y="f35"/>
                    <a:pt x="f33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46" y="f47"/>
                    <a:pt x="f11" y="f48"/>
                    <a:pt x="f49" y="f5"/>
                  </a:cubicBezTo>
                  <a:cubicBezTo>
                    <a:pt x="f50" y="f51"/>
                    <a:pt x="f52" y="f53"/>
                    <a:pt x="f54" y="f33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5" name="Google Shape;3450;p100">
              <a:extLst>
                <a:ext uri="{FF2B5EF4-FFF2-40B4-BE49-F238E27FC236}">
                  <a16:creationId xmlns:a16="http://schemas.microsoft.com/office/drawing/2014/main" id="{EB516119-1822-2193-5CF7-66C77A2C99AA}"/>
                </a:ext>
              </a:extLst>
            </p:cNvPr>
            <p:cNvSpPr/>
            <p:nvPr/>
          </p:nvSpPr>
          <p:spPr>
            <a:xfrm>
              <a:off x="5695450" y="912863"/>
              <a:ext cx="241602" cy="361709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6469"/>
                <a:gd name="f5" fmla="val 9685"/>
                <a:gd name="f6" fmla="val 6409"/>
                <a:gd name="f7" fmla="val 4792"/>
                <a:gd name="f8" fmla="val 959"/>
                <a:gd name="f9" fmla="val 3594"/>
                <a:gd name="f10" fmla="val 2516"/>
                <a:gd name="f11" fmla="val 3115"/>
                <a:gd name="f12" fmla="val 4313"/>
                <a:gd name="f13" fmla="val 2815"/>
                <a:gd name="f14" fmla="val 5271"/>
                <a:gd name="f15" fmla="val 2696"/>
                <a:gd name="f16" fmla="val 6289"/>
                <a:gd name="f17" fmla="val 2456"/>
                <a:gd name="f18" fmla="val 7248"/>
                <a:gd name="f19" fmla="val 2336"/>
                <a:gd name="f20" fmla="val 7787"/>
                <a:gd name="f21" fmla="val 2157"/>
                <a:gd name="f22" fmla="val 8266"/>
                <a:gd name="f23" fmla="val 1917"/>
                <a:gd name="f24" fmla="val 8745"/>
                <a:gd name="f25" fmla="val 1591"/>
                <a:gd name="f26" fmla="val 9165"/>
                <a:gd name="f27" fmla="val 1082"/>
                <a:gd name="f28" fmla="val 9403"/>
                <a:gd name="f29" fmla="val 591"/>
                <a:gd name="f30" fmla="val 451"/>
                <a:gd name="f31" fmla="val 313"/>
                <a:gd name="f32" fmla="val 9384"/>
                <a:gd name="f33" fmla="val 9344"/>
                <a:gd name="f34" fmla="val 9583"/>
                <a:gd name="f35" fmla="val 9643"/>
                <a:gd name="f36" fmla="val 310"/>
                <a:gd name="f37" fmla="val 9671"/>
                <a:gd name="f38" fmla="val 441"/>
                <a:gd name="f39" fmla="val 572"/>
                <a:gd name="f40" fmla="val 1284"/>
                <a:gd name="f41" fmla="val 1973"/>
                <a:gd name="f42" fmla="val 9283"/>
                <a:gd name="f43" fmla="val 2276"/>
                <a:gd name="f44" fmla="val 8625"/>
                <a:gd name="f45" fmla="val 7667"/>
                <a:gd name="f46" fmla="val 2935"/>
                <a:gd name="f47" fmla="val 6649"/>
                <a:gd name="f48" fmla="val 3055"/>
                <a:gd name="f49" fmla="val 5630"/>
                <a:gd name="f50" fmla="val 3235"/>
                <a:gd name="f51" fmla="val 4492"/>
                <a:gd name="f52" fmla="val 3534"/>
                <a:gd name="f53" fmla="val 3474"/>
                <a:gd name="f54" fmla="val 4073"/>
                <a:gd name="f55" fmla="val 4672"/>
                <a:gd name="f56" fmla="val 1498"/>
                <a:gd name="f57" fmla="val 5451"/>
                <a:gd name="f58" fmla="val 659"/>
                <a:gd name="f59" fmla="val 60"/>
                <a:gd name="f60" fmla="*/ f1 1 6469"/>
                <a:gd name="f61" fmla="*/ f2 1 9685"/>
                <a:gd name="f62" fmla="val f3"/>
                <a:gd name="f63" fmla="val f4"/>
                <a:gd name="f64" fmla="val f5"/>
                <a:gd name="f65" fmla="+- f64 0 f62"/>
                <a:gd name="f66" fmla="+- f63 0 f62"/>
                <a:gd name="f67" fmla="*/ f66 1 6469"/>
                <a:gd name="f68" fmla="*/ f65 1 9685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69" h="9685">
                  <a:moveTo>
                    <a:pt x="f6" y="f3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0" y="f33"/>
                  </a:cubicBezTo>
                  <a:cubicBezTo>
                    <a:pt x="f3" y="f33"/>
                    <a:pt x="f3" y="f34"/>
                    <a:pt x="f0" y="f35"/>
                  </a:cubicBezTo>
                  <a:cubicBezTo>
                    <a:pt x="f36" y="f37"/>
                    <a:pt x="f38" y="f5"/>
                    <a:pt x="f39" y="f5"/>
                  </a:cubicBezTo>
                  <a:cubicBezTo>
                    <a:pt x="f40" y="f5"/>
                    <a:pt x="f41" y="f42"/>
                    <a:pt x="f43" y="f44"/>
                  </a:cubicBezTo>
                  <a:cubicBezTo>
                    <a:pt x="f15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10"/>
                  </a:cubicBezTo>
                  <a:cubicBezTo>
                    <a:pt x="f55" y="f56"/>
                    <a:pt x="f57" y="f58"/>
                    <a:pt x="f4" y="f59"/>
                  </a:cubicBezTo>
                  <a:lnTo>
                    <a:pt x="f4" y="f3"/>
                  </a:ln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6" name="Google Shape;3451;p100">
              <a:extLst>
                <a:ext uri="{FF2B5EF4-FFF2-40B4-BE49-F238E27FC236}">
                  <a16:creationId xmlns:a16="http://schemas.microsoft.com/office/drawing/2014/main" id="{67A68FFE-B2D3-78F1-4492-17D3586D0402}"/>
                </a:ext>
              </a:extLst>
            </p:cNvPr>
            <p:cNvSpPr/>
            <p:nvPr/>
          </p:nvSpPr>
          <p:spPr>
            <a:xfrm>
              <a:off x="5682035" y="874843"/>
              <a:ext cx="178966" cy="35846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792"/>
                <a:gd name="f5" fmla="val 9598"/>
                <a:gd name="f6" fmla="val 3893"/>
                <a:gd name="f7" fmla="val 1737"/>
                <a:gd name="f8" fmla="val 2156"/>
                <a:gd name="f9" fmla="val 2815"/>
                <a:gd name="f10" fmla="val 1018"/>
                <a:gd name="f11" fmla="val 4372"/>
                <a:gd name="f12" fmla="val 479"/>
                <a:gd name="f13" fmla="val 5031"/>
                <a:gd name="f14" fmla="val 5810"/>
                <a:gd name="f15" fmla="val 60"/>
                <a:gd name="f16" fmla="val 6648"/>
                <a:gd name="f17" fmla="val 7068"/>
                <a:gd name="f18" fmla="val 7487"/>
                <a:gd name="f19" fmla="val 7906"/>
                <a:gd name="f20" fmla="val 120"/>
                <a:gd name="f21" fmla="val 8266"/>
                <a:gd name="f22" fmla="val 8565"/>
                <a:gd name="f23" fmla="val 8924"/>
                <a:gd name="f24" fmla="val 9104"/>
                <a:gd name="f25" fmla="val 9284"/>
                <a:gd name="f26" fmla="val 9463"/>
                <a:gd name="f27" fmla="val 144"/>
                <a:gd name="f28" fmla="val 9559"/>
                <a:gd name="f29" fmla="val 206"/>
                <a:gd name="f30" fmla="val 268"/>
                <a:gd name="f31" fmla="val 362"/>
                <a:gd name="f32" fmla="val 455"/>
                <a:gd name="f33" fmla="val 9511"/>
                <a:gd name="f34" fmla="val 419"/>
                <a:gd name="f35" fmla="val 9403"/>
                <a:gd name="f36" fmla="val 359"/>
                <a:gd name="f37" fmla="val 8984"/>
                <a:gd name="f38" fmla="val 8505"/>
                <a:gd name="f39" fmla="val 8086"/>
                <a:gd name="f40" fmla="val 300"/>
                <a:gd name="f41" fmla="val 7607"/>
                <a:gd name="f42" fmla="val 240"/>
                <a:gd name="f43" fmla="val 6589"/>
                <a:gd name="f44" fmla="val 5630"/>
                <a:gd name="f45" fmla="val 898"/>
                <a:gd name="f46" fmla="val 4732"/>
                <a:gd name="f47" fmla="val 1557"/>
                <a:gd name="f48" fmla="val 3953"/>
                <a:gd name="f49" fmla="val 2635"/>
                <a:gd name="f50" fmla="val 2636"/>
                <a:gd name="f51" fmla="val 4073"/>
                <a:gd name="f52" fmla="val 1617"/>
                <a:gd name="f53" fmla="*/ f1 1 4792"/>
                <a:gd name="f54" fmla="*/ f2 1 9598"/>
                <a:gd name="f55" fmla="val f3"/>
                <a:gd name="f56" fmla="val f4"/>
                <a:gd name="f57" fmla="val f5"/>
                <a:gd name="f58" fmla="+- f57 0 f55"/>
                <a:gd name="f59" fmla="+- f56 0 f55"/>
                <a:gd name="f60" fmla="*/ f59 1 4792"/>
                <a:gd name="f61" fmla="*/ f58 1 9598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4792" h="9598">
                  <a:moveTo>
                    <a:pt x="f4" y="f3"/>
                  </a:moveTo>
                  <a:lnTo>
                    <a:pt x="f4" y="f3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0" y="f14"/>
                    <a:pt x="f15" y="f16"/>
                  </a:cubicBezTo>
                  <a:cubicBezTo>
                    <a:pt x="f3" y="f17"/>
                    <a:pt x="f3" y="f18"/>
                    <a:pt x="f15" y="f19"/>
                  </a:cubicBezTo>
                  <a:cubicBezTo>
                    <a:pt x="f20" y="f21"/>
                    <a:pt x="f0" y="f22"/>
                    <a:pt x="f20" y="f23"/>
                  </a:cubicBezTo>
                  <a:cubicBezTo>
                    <a:pt x="f15" y="f24"/>
                    <a:pt x="f15" y="f25"/>
                    <a:pt x="f20" y="f26"/>
                  </a:cubicBezTo>
                  <a:cubicBezTo>
                    <a:pt x="f27" y="f28"/>
                    <a:pt x="f29" y="f5"/>
                    <a:pt x="f30" y="f5"/>
                  </a:cubicBezTo>
                  <a:cubicBezTo>
                    <a:pt x="f31" y="f5"/>
                    <a:pt x="f32" y="f33"/>
                    <a:pt x="f34" y="f35"/>
                  </a:cubicBezTo>
                  <a:cubicBezTo>
                    <a:pt x="f36" y="f37"/>
                    <a:pt x="f12" y="f38"/>
                    <a:pt x="f34" y="f39"/>
                  </a:cubicBezTo>
                  <a:cubicBezTo>
                    <a:pt x="f40" y="f41"/>
                    <a:pt x="f42" y="f17"/>
                    <a:pt x="f40" y="f43"/>
                  </a:cubicBezTo>
                  <a:cubicBezTo>
                    <a:pt x="f12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4" y="f3"/>
                  </a:cubicBez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7" name="Google Shape;3452;p100">
              <a:extLst>
                <a:ext uri="{FF2B5EF4-FFF2-40B4-BE49-F238E27FC236}">
                  <a16:creationId xmlns:a16="http://schemas.microsoft.com/office/drawing/2014/main" id="{0A64CB43-6BEB-21E5-F09D-D1F72325BF5B}"/>
                </a:ext>
              </a:extLst>
            </p:cNvPr>
            <p:cNvSpPr/>
            <p:nvPr/>
          </p:nvSpPr>
          <p:spPr>
            <a:xfrm>
              <a:off x="5610447" y="778639"/>
              <a:ext cx="261765" cy="41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09"/>
                <a:gd name="f4" fmla="val 11105"/>
                <a:gd name="f5" fmla="val 7008"/>
                <a:gd name="f6" fmla="val 1"/>
                <a:gd name="f7" fmla="val 5930"/>
                <a:gd name="f8" fmla="val 480"/>
                <a:gd name="f9" fmla="val 4972"/>
                <a:gd name="f10" fmla="val 1259"/>
                <a:gd name="f11" fmla="val 4373"/>
                <a:gd name="f12" fmla="val 2277"/>
                <a:gd name="f13" fmla="val 4013"/>
                <a:gd name="f14" fmla="val 2876"/>
                <a:gd name="f15" fmla="val 3654"/>
                <a:gd name="f16" fmla="val 3475"/>
                <a:gd name="f17" fmla="val 3295"/>
                <a:gd name="f18" fmla="val 4074"/>
                <a:gd name="f19" fmla="val 2815"/>
                <a:gd name="f20" fmla="val 4673"/>
                <a:gd name="f21" fmla="val 2336"/>
                <a:gd name="f22" fmla="val 5212"/>
                <a:gd name="f23" fmla="val 1797"/>
                <a:gd name="f24" fmla="val 5691"/>
                <a:gd name="f25" fmla="val 959"/>
                <a:gd name="f26" fmla="val 6409"/>
                <a:gd name="f27" fmla="val 7368"/>
                <a:gd name="f28" fmla="val 300"/>
                <a:gd name="f29" fmla="val 8446"/>
                <a:gd name="f30" fmla="val 120"/>
                <a:gd name="f31" fmla="val 9165"/>
                <a:gd name="f32" fmla="val 10542"/>
                <a:gd name="f33" fmla="val 719"/>
                <a:gd name="f34" fmla="val 11081"/>
                <a:gd name="f35" fmla="val 735"/>
                <a:gd name="f36" fmla="val 11097"/>
                <a:gd name="f37" fmla="val 760"/>
                <a:gd name="f38" fmla="val 786"/>
                <a:gd name="f39" fmla="val 858"/>
                <a:gd name="f40" fmla="val 943"/>
                <a:gd name="f41" fmla="val 11049"/>
                <a:gd name="f42" fmla="val 899"/>
                <a:gd name="f43" fmla="val 10961"/>
                <a:gd name="f44" fmla="val 599"/>
                <a:gd name="f45" fmla="val 10123"/>
                <a:gd name="f46" fmla="val 540"/>
                <a:gd name="f47" fmla="val 9704"/>
                <a:gd name="f48" fmla="val 9224"/>
                <a:gd name="f49" fmla="val 8745"/>
                <a:gd name="f50" fmla="val 659"/>
                <a:gd name="f51" fmla="val 8266"/>
                <a:gd name="f52" fmla="val 779"/>
                <a:gd name="f53" fmla="val 7787"/>
                <a:gd name="f54" fmla="val 7308"/>
                <a:gd name="f55" fmla="val 1258"/>
                <a:gd name="f56" fmla="val 6889"/>
                <a:gd name="f57" fmla="val 1558"/>
                <a:gd name="f58" fmla="val 1917"/>
                <a:gd name="f59" fmla="val 5990"/>
                <a:gd name="f60" fmla="val 2396"/>
                <a:gd name="f61" fmla="val 5631"/>
                <a:gd name="f62" fmla="val 3175"/>
                <a:gd name="f63" fmla="val 4792"/>
                <a:gd name="f64" fmla="val 3894"/>
                <a:gd name="f65" fmla="val 3834"/>
                <a:gd name="f66" fmla="val 2756"/>
                <a:gd name="f67" fmla="val 4912"/>
                <a:gd name="f68" fmla="val 5870"/>
                <a:gd name="f69" fmla="val 600"/>
                <a:gd name="f70" fmla="val 61"/>
                <a:gd name="f71" fmla="*/ f0 1 7009"/>
                <a:gd name="f72" fmla="*/ f1 1 11105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7009"/>
                <a:gd name="f79" fmla="*/ f76 1 11105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7009" h="11105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8" y="f27"/>
                    <a:pt x="f28" y="f29"/>
                  </a:cubicBezTo>
                  <a:cubicBezTo>
                    <a:pt x="f30" y="f31"/>
                    <a:pt x="f6" y="f32"/>
                    <a:pt x="f33" y="f34"/>
                  </a:cubicBezTo>
                  <a:cubicBezTo>
                    <a:pt x="f35" y="f36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43"/>
                  </a:cubicBezTo>
                  <a:cubicBezTo>
                    <a:pt x="f33" y="f32"/>
                    <a:pt x="f44" y="f45"/>
                    <a:pt x="f46" y="f47"/>
                  </a:cubicBezTo>
                  <a:cubicBezTo>
                    <a:pt x="f8" y="f48"/>
                    <a:pt x="f46" y="f49"/>
                    <a:pt x="f50" y="f51"/>
                  </a:cubicBezTo>
                  <a:cubicBezTo>
                    <a:pt x="f52" y="f53"/>
                    <a:pt x="f25" y="f54"/>
                    <a:pt x="f55" y="f56"/>
                  </a:cubicBezTo>
                  <a:cubicBezTo>
                    <a:pt x="f57" y="f26"/>
                    <a:pt x="f58" y="f59"/>
                    <a:pt x="f60" y="f61"/>
                  </a:cubicBezTo>
                  <a:cubicBezTo>
                    <a:pt x="f62" y="f63"/>
                    <a:pt x="f64" y="f65"/>
                    <a:pt x="f11" y="f66"/>
                  </a:cubicBezTo>
                  <a:cubicBezTo>
                    <a:pt x="f67" y="f57"/>
                    <a:pt x="f68" y="f69"/>
                    <a:pt x="f5" y="f70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8" name="Google Shape;3453;p100">
              <a:extLst>
                <a:ext uri="{FF2B5EF4-FFF2-40B4-BE49-F238E27FC236}">
                  <a16:creationId xmlns:a16="http://schemas.microsoft.com/office/drawing/2014/main" id="{31FD3CF3-D22E-490C-CDB3-4CC54E2A48C7}"/>
                </a:ext>
              </a:extLst>
            </p:cNvPr>
            <p:cNvSpPr/>
            <p:nvPr/>
          </p:nvSpPr>
          <p:spPr>
            <a:xfrm>
              <a:off x="5650708" y="903902"/>
              <a:ext cx="145435" cy="314096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3894"/>
                <a:gd name="f6" fmla="val 8410"/>
                <a:gd name="f7" fmla="val 3834"/>
                <a:gd name="f8" fmla="val 1"/>
                <a:gd name="f9" fmla="val 3235"/>
                <a:gd name="f10" fmla="val 780"/>
                <a:gd name="f11" fmla="val 2576"/>
                <a:gd name="f12" fmla="val 1438"/>
                <a:gd name="f13" fmla="val 1977"/>
                <a:gd name="f14" fmla="val 2157"/>
                <a:gd name="f15" fmla="val 1378"/>
                <a:gd name="f16" fmla="val 2756"/>
                <a:gd name="f17" fmla="val 899"/>
                <a:gd name="f18" fmla="val 3415"/>
                <a:gd name="f19" fmla="val 480"/>
                <a:gd name="f20" fmla="val 4134"/>
                <a:gd name="f21" fmla="val 4852"/>
                <a:gd name="f22" fmla="val 60"/>
                <a:gd name="f23" fmla="val 5631"/>
                <a:gd name="f24" fmla="val 6409"/>
                <a:gd name="f25" fmla="val 7068"/>
                <a:gd name="f26" fmla="val 7787"/>
                <a:gd name="f27" fmla="val 600"/>
                <a:gd name="f28" fmla="val 8386"/>
                <a:gd name="f29" fmla="val 616"/>
                <a:gd name="f30" fmla="val 8402"/>
                <a:gd name="f31" fmla="val 636"/>
                <a:gd name="f32" fmla="val 8409"/>
                <a:gd name="f33" fmla="val 657"/>
                <a:gd name="f34" fmla="val 715"/>
                <a:gd name="f35" fmla="val 779"/>
                <a:gd name="f36" fmla="val 8354"/>
                <a:gd name="f37" fmla="val 8266"/>
                <a:gd name="f38" fmla="val 7607"/>
                <a:gd name="f39" fmla="val 6948"/>
                <a:gd name="f40" fmla="val 6230"/>
                <a:gd name="f41" fmla="val 5451"/>
                <a:gd name="f42" fmla="val 540"/>
                <a:gd name="f43" fmla="val 4613"/>
                <a:gd name="f44" fmla="val 1318"/>
                <a:gd name="f45" fmla="val 1797"/>
                <a:gd name="f46" fmla="val 2336"/>
                <a:gd name="f47" fmla="val 2037"/>
                <a:gd name="f48" fmla="val 2875"/>
                <a:gd name="f49" fmla="val 3355"/>
                <a:gd name="f50" fmla="val 720"/>
                <a:gd name="f51" fmla="val 61"/>
                <a:gd name="f52" fmla="*/ f2 1 3894"/>
                <a:gd name="f53" fmla="*/ f3 1 8410"/>
                <a:gd name="f54" fmla="val f4"/>
                <a:gd name="f55" fmla="val f5"/>
                <a:gd name="f56" fmla="val f6"/>
                <a:gd name="f57" fmla="+- f56 0 f54"/>
                <a:gd name="f58" fmla="+- f55 0 f54"/>
                <a:gd name="f59" fmla="*/ f58 1 3894"/>
                <a:gd name="f60" fmla="*/ f57 1 8410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3894" h="8410">
                  <a:moveTo>
                    <a:pt x="f7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1" y="f21"/>
                    <a:pt x="f22" y="f23"/>
                    <a:pt x="f22" y="f24"/>
                  </a:cubicBezTo>
                  <a:cubicBezTo>
                    <a:pt x="f8" y="f25"/>
                    <a:pt x="f1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5" y="f37"/>
                  </a:cubicBezTo>
                  <a:cubicBezTo>
                    <a:pt x="f19" y="f38"/>
                    <a:pt x="f0" y="f39"/>
                    <a:pt x="f0" y="f40"/>
                  </a:cubicBezTo>
                  <a:cubicBezTo>
                    <a:pt x="f0" y="f41"/>
                    <a:pt x="f42" y="f43"/>
                    <a:pt x="f17" y="f5"/>
                  </a:cubicBezTo>
                  <a:cubicBezTo>
                    <a:pt x="f44" y="f9"/>
                    <a:pt x="f45" y="f11"/>
                    <a:pt x="f46" y="f47"/>
                  </a:cubicBezTo>
                  <a:cubicBezTo>
                    <a:pt x="f48" y="f15"/>
                    <a:pt x="f49" y="f50"/>
                    <a:pt x="f5" y="f51"/>
                  </a:cubicBezTo>
                  <a:lnTo>
                    <a:pt x="f7" y="f8"/>
                  </a:ln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9" name="Google Shape;3454;p100">
              <a:extLst>
                <a:ext uri="{FF2B5EF4-FFF2-40B4-BE49-F238E27FC236}">
                  <a16:creationId xmlns:a16="http://schemas.microsoft.com/office/drawing/2014/main" id="{AE85D7DF-E507-8CDB-EB10-79988539BE67}"/>
                </a:ext>
              </a:extLst>
            </p:cNvPr>
            <p:cNvSpPr/>
            <p:nvPr/>
          </p:nvSpPr>
          <p:spPr>
            <a:xfrm>
              <a:off x="6232276" y="973250"/>
              <a:ext cx="138741" cy="285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15"/>
                <a:gd name="f4" fmla="val 7647"/>
                <a:gd name="f5" fmla="val 1"/>
                <a:gd name="f6" fmla="val 480"/>
                <a:gd name="f7" fmla="val 600"/>
                <a:gd name="f8" fmla="val 899"/>
                <a:gd name="f9" fmla="val 1198"/>
                <a:gd name="f10" fmla="val 1199"/>
                <a:gd name="f11" fmla="val 1797"/>
                <a:gd name="f12" fmla="val 1558"/>
                <a:gd name="f13" fmla="val 2396"/>
                <a:gd name="f14" fmla="val 1798"/>
                <a:gd name="f15" fmla="val 3055"/>
                <a:gd name="f16" fmla="val 1977"/>
                <a:gd name="f17" fmla="val 3714"/>
                <a:gd name="f18" fmla="val 4013"/>
                <a:gd name="f19" fmla="val 2097"/>
                <a:gd name="f20" fmla="val 4313"/>
                <a:gd name="f21" fmla="val 2217"/>
                <a:gd name="f22" fmla="val 4552"/>
                <a:gd name="f23" fmla="val 2337"/>
                <a:gd name="f24" fmla="val 4792"/>
                <a:gd name="f25" fmla="val 2516"/>
                <a:gd name="f26" fmla="val 5032"/>
                <a:gd name="f27" fmla="val 2696"/>
                <a:gd name="f28" fmla="val 5271"/>
                <a:gd name="f29" fmla="val 5810"/>
                <a:gd name="f30" fmla="val 6768"/>
                <a:gd name="f31" fmla="val 3115"/>
                <a:gd name="f32" fmla="val 7427"/>
                <a:gd name="f33" fmla="val 3023"/>
                <a:gd name="f34" fmla="val 7519"/>
                <a:gd name="f35" fmla="val 3143"/>
                <a:gd name="f36" fmla="val 7646"/>
                <a:gd name="f37" fmla="val 3258"/>
                <a:gd name="f38" fmla="val 3293"/>
                <a:gd name="f39" fmla="val 3327"/>
                <a:gd name="f40" fmla="val 7635"/>
                <a:gd name="f41" fmla="val 3355"/>
                <a:gd name="f42" fmla="val 7607"/>
                <a:gd name="f43" fmla="val 7128"/>
                <a:gd name="f44" fmla="val 6469"/>
                <a:gd name="f45" fmla="val 5990"/>
                <a:gd name="f46" fmla="val 2995"/>
                <a:gd name="f47" fmla="val 4672"/>
                <a:gd name="f48" fmla="val 3834"/>
                <a:gd name="f49" fmla="val 2456"/>
                <a:gd name="f50" fmla="val 1438"/>
                <a:gd name="f51" fmla="val 1857"/>
                <a:gd name="f52" fmla="val 1139"/>
                <a:gd name="f53" fmla="val 660"/>
                <a:gd name="f54" fmla="val 540"/>
                <a:gd name="f55" fmla="val 61"/>
                <a:gd name="f56" fmla="*/ f0 1 3715"/>
                <a:gd name="f57" fmla="*/ f1 1 7647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3715"/>
                <a:gd name="f64" fmla="*/ f61 1 7647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3715" h="7647">
                  <a:moveTo>
                    <a:pt x="f5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6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15" y="f29"/>
                    <a:pt x="f17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17" y="f43"/>
                    <a:pt x="f17" y="f44"/>
                    <a:pt x="f41" y="f45"/>
                  </a:cubicBezTo>
                  <a:cubicBezTo>
                    <a:pt x="f46" y="f28"/>
                    <a:pt x="f23" y="f47"/>
                    <a:pt x="f21" y="f48"/>
                  </a:cubicBezTo>
                  <a:cubicBezTo>
                    <a:pt x="f19" y="f31"/>
                    <a:pt x="f14" y="f49"/>
                    <a:pt x="f50" y="f51"/>
                  </a:cubicBezTo>
                  <a:cubicBezTo>
                    <a:pt x="f52" y="f52"/>
                    <a:pt x="f53" y="f54"/>
                    <a:pt x="f55" y="f5"/>
                  </a:cubicBez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0" name="Google Shape;3455;p100">
              <a:extLst>
                <a:ext uri="{FF2B5EF4-FFF2-40B4-BE49-F238E27FC236}">
                  <a16:creationId xmlns:a16="http://schemas.microsoft.com/office/drawing/2014/main" id="{F25B5216-059E-A0D9-8F4D-2AED47529796}"/>
                </a:ext>
              </a:extLst>
            </p:cNvPr>
            <p:cNvSpPr/>
            <p:nvPr/>
          </p:nvSpPr>
          <p:spPr>
            <a:xfrm>
              <a:off x="6183090" y="908383"/>
              <a:ext cx="234881" cy="328434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6289"/>
                <a:gd name="f5" fmla="val 8794"/>
                <a:gd name="f6" fmla="val 60"/>
                <a:gd name="f7" fmla="val 1"/>
                <a:gd name="f8" fmla="val 61"/>
                <a:gd name="f9" fmla="val 839"/>
                <a:gd name="f10" fmla="val 420"/>
                <a:gd name="f11" fmla="val 1557"/>
                <a:gd name="f12" fmla="val 1019"/>
                <a:gd name="f13" fmla="val 2096"/>
                <a:gd name="f14" fmla="val 1678"/>
                <a:gd name="f15" fmla="val 2695"/>
                <a:gd name="f16" fmla="val 2396"/>
                <a:gd name="f17" fmla="val 3115"/>
                <a:gd name="f18" fmla="val 3235"/>
                <a:gd name="f19" fmla="val 3474"/>
                <a:gd name="f20" fmla="val 4133"/>
                <a:gd name="f21" fmla="val 3773"/>
                <a:gd name="f22" fmla="val 4792"/>
                <a:gd name="f23" fmla="val 4312"/>
                <a:gd name="f24" fmla="val 5391"/>
                <a:gd name="f25" fmla="val 4911"/>
                <a:gd name="f26" fmla="val 5930"/>
                <a:gd name="f27" fmla="val 5211"/>
                <a:gd name="f28" fmla="val 6170"/>
                <a:gd name="f29" fmla="val 5450"/>
                <a:gd name="f30" fmla="val 6529"/>
                <a:gd name="f31" fmla="val 5630"/>
                <a:gd name="f32" fmla="val 6828"/>
                <a:gd name="f33" fmla="val 5870"/>
                <a:gd name="f34" fmla="val 7427"/>
                <a:gd name="f35" fmla="val 8026"/>
                <a:gd name="f36" fmla="val 5750"/>
                <a:gd name="f37" fmla="val 8625"/>
                <a:gd name="f38" fmla="val 5715"/>
                <a:gd name="f39" fmla="val 8730"/>
                <a:gd name="f40" fmla="val 5822"/>
                <a:gd name="f41" fmla="val 5917"/>
                <a:gd name="f42" fmla="val 5986"/>
                <a:gd name="f43" fmla="val 6049"/>
                <a:gd name="f44" fmla="val 8760"/>
                <a:gd name="f45" fmla="val 8685"/>
                <a:gd name="f46" fmla="val 7787"/>
                <a:gd name="f47" fmla="val 4851"/>
                <a:gd name="f48" fmla="val 4073"/>
                <a:gd name="f49" fmla="val 4972"/>
                <a:gd name="f50" fmla="val 3654"/>
                <a:gd name="f51" fmla="val 3294"/>
                <a:gd name="f52" fmla="val 3175"/>
                <a:gd name="f53" fmla="val 2875"/>
                <a:gd name="f54" fmla="val 2336"/>
                <a:gd name="f55" fmla="val 1677"/>
                <a:gd name="f56" fmla="val 899"/>
                <a:gd name="f57" fmla="val 958"/>
                <a:gd name="f58" fmla="*/ f1 1 6289"/>
                <a:gd name="f59" fmla="*/ f2 1 8794"/>
                <a:gd name="f60" fmla="val f3"/>
                <a:gd name="f61" fmla="val f4"/>
                <a:gd name="f62" fmla="val f5"/>
                <a:gd name="f63" fmla="+- f62 0 f60"/>
                <a:gd name="f64" fmla="+- f61 0 f60"/>
                <a:gd name="f65" fmla="*/ f64 1 6289"/>
                <a:gd name="f66" fmla="*/ f63 1 8794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6289" h="8794">
                  <a:moveTo>
                    <a:pt x="f6" y="f7"/>
                  </a:moveTo>
                  <a:cubicBezTo>
                    <a:pt x="f6" y="f7"/>
                    <a:pt x="f3" y="f7"/>
                    <a:pt x="f6" y="f8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3" y="f35"/>
                    <a:pt x="f36" y="f37"/>
                  </a:cubicBezTo>
                  <a:cubicBezTo>
                    <a:pt x="f38" y="f39"/>
                    <a:pt x="f40" y="f5"/>
                    <a:pt x="f41" y="f5"/>
                  </a:cubicBezTo>
                  <a:cubicBezTo>
                    <a:pt x="f42" y="f5"/>
                    <a:pt x="f43" y="f44"/>
                    <a:pt x="f43" y="f45"/>
                  </a:cubicBezTo>
                  <a:cubicBezTo>
                    <a:pt x="f4" y="f46"/>
                    <a:pt x="f43" y="f32"/>
                    <a:pt x="f29" y="f28"/>
                  </a:cubicBezTo>
                  <a:cubicBezTo>
                    <a:pt x="f47" y="f24"/>
                    <a:pt x="f48" y="f49"/>
                    <a:pt x="f50" y="f48"/>
                  </a:cubicBezTo>
                  <a:cubicBezTo>
                    <a:pt x="f51" y="f52"/>
                    <a:pt x="f53" y="f16"/>
                    <a:pt x="f54" y="f14"/>
                  </a:cubicBezTo>
                  <a:cubicBezTo>
                    <a:pt x="f55" y="f56"/>
                    <a:pt x="f57" y="f0"/>
                    <a:pt x="f6" y="f7"/>
                  </a:cubicBez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1" name="Google Shape;3456;p100">
              <a:extLst>
                <a:ext uri="{FF2B5EF4-FFF2-40B4-BE49-F238E27FC236}">
                  <a16:creationId xmlns:a16="http://schemas.microsoft.com/office/drawing/2014/main" id="{6C7523FE-437E-A7AB-5F22-4B5BE0547CAE}"/>
                </a:ext>
              </a:extLst>
            </p:cNvPr>
            <p:cNvSpPr/>
            <p:nvPr/>
          </p:nvSpPr>
          <p:spPr>
            <a:xfrm>
              <a:off x="6288228" y="865881"/>
              <a:ext cx="196861" cy="297737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5271"/>
                <a:gd name="f5" fmla="val 7971"/>
                <a:gd name="f6" fmla="val 60"/>
                <a:gd name="f7" fmla="val 1"/>
                <a:gd name="f8" fmla="val 61"/>
                <a:gd name="f9" fmla="val 359"/>
                <a:gd name="f10" fmla="val 599"/>
                <a:gd name="f11" fmla="val 779"/>
                <a:gd name="f12" fmla="val 719"/>
                <a:gd name="f13" fmla="val 1199"/>
                <a:gd name="f14" fmla="val 899"/>
                <a:gd name="f15" fmla="val 1498"/>
                <a:gd name="f16" fmla="val 1078"/>
                <a:gd name="f17" fmla="val 1798"/>
                <a:gd name="f18" fmla="val 1258"/>
                <a:gd name="f19" fmla="val 2037"/>
                <a:gd name="f20" fmla="val 1797"/>
                <a:gd name="f21" fmla="val 2576"/>
                <a:gd name="f22" fmla="val 2336"/>
                <a:gd name="f23" fmla="val 3055"/>
                <a:gd name="f24" fmla="val 2935"/>
                <a:gd name="f25" fmla="val 3475"/>
                <a:gd name="f26" fmla="val 3594"/>
                <a:gd name="f27" fmla="val 3954"/>
                <a:gd name="f28" fmla="val 4073"/>
                <a:gd name="f29" fmla="val 4493"/>
                <a:gd name="f30" fmla="val 4432"/>
                <a:gd name="f31" fmla="val 5211"/>
                <a:gd name="f32" fmla="val 4612"/>
                <a:gd name="f33" fmla="val 5631"/>
                <a:gd name="f34" fmla="val 4732"/>
                <a:gd name="f35" fmla="val 6050"/>
                <a:gd name="f36" fmla="val 4792"/>
                <a:gd name="f37" fmla="val 6529"/>
                <a:gd name="f38" fmla="val 7008"/>
                <a:gd name="f39" fmla="val 7368"/>
                <a:gd name="f40" fmla="val 7847"/>
                <a:gd name="f41" fmla="val 7921"/>
                <a:gd name="f42" fmla="val 4800"/>
                <a:gd name="f43" fmla="val 7972"/>
                <a:gd name="f44" fmla="val 4881"/>
                <a:gd name="f45" fmla="val 4931"/>
                <a:gd name="f46" fmla="val 4985"/>
                <a:gd name="f47" fmla="val 7952"/>
                <a:gd name="f48" fmla="val 5031"/>
                <a:gd name="f49" fmla="val 7907"/>
                <a:gd name="f50" fmla="val 7068"/>
                <a:gd name="f51" fmla="val 6230"/>
                <a:gd name="f52" fmla="val 4851"/>
                <a:gd name="f53" fmla="val 5451"/>
                <a:gd name="f54" fmla="val 4552"/>
                <a:gd name="f55" fmla="val 4672"/>
                <a:gd name="f56" fmla="val 4013"/>
                <a:gd name="f57" fmla="val 4014"/>
                <a:gd name="f58" fmla="val 3354"/>
                <a:gd name="f59" fmla="val 2695"/>
                <a:gd name="f60" fmla="val 2995"/>
                <a:gd name="f61" fmla="val 2096"/>
                <a:gd name="f62" fmla="val 2516"/>
                <a:gd name="f63" fmla="val 1497"/>
                <a:gd name="f64" fmla="val 1917"/>
                <a:gd name="f65" fmla="val 1198"/>
                <a:gd name="f66" fmla="val 1618"/>
                <a:gd name="f67" fmla="val 958"/>
                <a:gd name="f68" fmla="val 540"/>
                <a:gd name="f69" fmla="val 240"/>
                <a:gd name="f70" fmla="*/ f1 1 5271"/>
                <a:gd name="f71" fmla="*/ f2 1 7971"/>
                <a:gd name="f72" fmla="val f3"/>
                <a:gd name="f73" fmla="val f4"/>
                <a:gd name="f74" fmla="val f5"/>
                <a:gd name="f75" fmla="+- f74 0 f72"/>
                <a:gd name="f76" fmla="+- f73 0 f72"/>
                <a:gd name="f77" fmla="*/ f76 1 5271"/>
                <a:gd name="f78" fmla="*/ f75 1 7971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5271" h="7971">
                  <a:moveTo>
                    <a:pt x="f6" y="f7"/>
                  </a:moveTo>
                  <a:cubicBezTo>
                    <a:pt x="f3" y="f7"/>
                    <a:pt x="f3" y="f7"/>
                    <a:pt x="f3" y="f8"/>
                  </a:cubicBezTo>
                  <a:lnTo>
                    <a:pt x="f6" y="f8"/>
                  </a:lnTo>
                  <a:cubicBezTo>
                    <a:pt x="f9" y="f0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6" y="f38"/>
                    <a:pt x="f34" y="f39"/>
                    <a:pt x="f34" y="f40"/>
                  </a:cubicBezTo>
                  <a:cubicBezTo>
                    <a:pt x="f34" y="f41"/>
                    <a:pt x="f42" y="f43"/>
                    <a:pt x="f44" y="f43"/>
                  </a:cubicBezTo>
                  <a:cubicBezTo>
                    <a:pt x="f45" y="f43"/>
                    <a:pt x="f46" y="f47"/>
                    <a:pt x="f48" y="f49"/>
                  </a:cubicBezTo>
                  <a:cubicBezTo>
                    <a:pt x="f4" y="f50"/>
                    <a:pt x="f31" y="f51"/>
                    <a:pt x="f52" y="f53"/>
                  </a:cubicBezTo>
                  <a:cubicBezTo>
                    <a:pt x="f54" y="f55"/>
                    <a:pt x="f56" y="f57"/>
                    <a:pt x="f58" y="f25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18"/>
                    <a:pt x="f12" y="f14"/>
                  </a:cubicBezTo>
                  <a:cubicBezTo>
                    <a:pt x="f10" y="f68"/>
                    <a:pt x="f9" y="f69"/>
                    <a:pt x="f6" y="f7"/>
                  </a:cubicBez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2" name="Google Shape;3457;p100">
              <a:extLst>
                <a:ext uri="{FF2B5EF4-FFF2-40B4-BE49-F238E27FC236}">
                  <a16:creationId xmlns:a16="http://schemas.microsoft.com/office/drawing/2014/main" id="{F436479E-6EB2-3C89-B047-B90C30E358CB}"/>
                </a:ext>
              </a:extLst>
            </p:cNvPr>
            <p:cNvSpPr/>
            <p:nvPr/>
          </p:nvSpPr>
          <p:spPr>
            <a:xfrm>
              <a:off x="6332933" y="968770"/>
              <a:ext cx="127540" cy="2284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15"/>
                <a:gd name="f4" fmla="val 6116"/>
                <a:gd name="f5" fmla="val 1"/>
                <a:gd name="f6" fmla="val 300"/>
                <a:gd name="f7" fmla="val 480"/>
                <a:gd name="f8" fmla="val 720"/>
                <a:gd name="f9" fmla="val 899"/>
                <a:gd name="f10" fmla="val 1199"/>
                <a:gd name="f11" fmla="val 1678"/>
                <a:gd name="f12" fmla="val 1558"/>
                <a:gd name="f13" fmla="val 2097"/>
                <a:gd name="f14" fmla="val 2037"/>
                <a:gd name="f15" fmla="val 2397"/>
                <a:gd name="f16" fmla="val 2516"/>
                <a:gd name="f17" fmla="val 2936"/>
                <a:gd name="f18" fmla="val 3594"/>
                <a:gd name="f19" fmla="val 3115"/>
                <a:gd name="f20" fmla="val 4792"/>
                <a:gd name="f21" fmla="val 2876"/>
                <a:gd name="f22" fmla="val 5990"/>
                <a:gd name="f23" fmla="val 2839"/>
                <a:gd name="f24" fmla="val 6064"/>
                <a:gd name="f25" fmla="val 2916"/>
                <a:gd name="f26" fmla="val 6115"/>
                <a:gd name="f27" fmla="val 2981"/>
                <a:gd name="f28" fmla="val 3021"/>
                <a:gd name="f29" fmla="val 3056"/>
                <a:gd name="f30" fmla="val 6096"/>
                <a:gd name="f31" fmla="val 6050"/>
                <a:gd name="f32" fmla="val 4912"/>
                <a:gd name="f33" fmla="val 3295"/>
                <a:gd name="f34" fmla="val 3654"/>
                <a:gd name="f35" fmla="val 2756"/>
                <a:gd name="f36" fmla="val 2636"/>
                <a:gd name="f37" fmla="val 2457"/>
                <a:gd name="f38" fmla="val 1318"/>
                <a:gd name="f39" fmla="val 1079"/>
                <a:gd name="f40" fmla="val 540"/>
                <a:gd name="f41" fmla="val 61"/>
                <a:gd name="f42" fmla="*/ f0 1 3415"/>
                <a:gd name="f43" fmla="*/ f1 1 611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3415"/>
                <a:gd name="f50" fmla="*/ f47 1 611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3415" h="6116">
                  <a:moveTo>
                    <a:pt x="f5" y="f5"/>
                  </a:moveTo>
                  <a:cubicBezTo>
                    <a:pt x="f6" y="f7"/>
                    <a:pt x="f8" y="f9"/>
                    <a:pt x="f10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29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13"/>
                    <a:pt x="f13" y="f11"/>
                    <a:pt x="f11" y="f38"/>
                  </a:cubicBezTo>
                  <a:cubicBezTo>
                    <a:pt x="f39" y="f9"/>
                    <a:pt x="f40" y="f7"/>
                    <a:pt x="f41" y="f5"/>
                  </a:cubicBez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3" name="Google Shape;3458;p100">
              <a:extLst>
                <a:ext uri="{FF2B5EF4-FFF2-40B4-BE49-F238E27FC236}">
                  <a16:creationId xmlns:a16="http://schemas.microsoft.com/office/drawing/2014/main" id="{9D44BC21-2015-8B9B-04FC-FDC2D21962AC}"/>
                </a:ext>
              </a:extLst>
            </p:cNvPr>
            <p:cNvSpPr/>
            <p:nvPr/>
          </p:nvSpPr>
          <p:spPr>
            <a:xfrm>
              <a:off x="5796098" y="1087239"/>
              <a:ext cx="85039" cy="136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77"/>
                <a:gd name="f4" fmla="val 3657"/>
                <a:gd name="f5" fmla="val 1104"/>
                <a:gd name="f6" fmla="val 224"/>
                <a:gd name="f7" fmla="val 1"/>
                <a:gd name="f8" fmla="val 812"/>
                <a:gd name="f9" fmla="val 1680"/>
                <a:gd name="f10" fmla="val 61"/>
                <a:gd name="f11" fmla="val 2519"/>
                <a:gd name="f12" fmla="val 420"/>
                <a:gd name="f13" fmla="val 3477"/>
                <a:gd name="f14" fmla="val 1378"/>
                <a:gd name="f15" fmla="val 1498"/>
                <a:gd name="f16" fmla="val 1857"/>
                <a:gd name="f17" fmla="val 3597"/>
                <a:gd name="f18" fmla="val 3357"/>
                <a:gd name="f19" fmla="val 1021"/>
                <a:gd name="f20" fmla="val 2157"/>
                <a:gd name="f21" fmla="val 482"/>
                <a:gd name="f22" fmla="val 1738"/>
                <a:gd name="f23" fmla="val 123"/>
                <a:gd name="f24" fmla="val 1199"/>
                <a:gd name="f25" fmla="val 3"/>
                <a:gd name="f26" fmla="val 1166"/>
                <a:gd name="f27" fmla="val 1134"/>
                <a:gd name="f28" fmla="*/ f0 1 2277"/>
                <a:gd name="f29" fmla="*/ f1 1 3657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2277"/>
                <a:gd name="f36" fmla="*/ f33 1 3657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2277" h="3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4"/>
                    <a:pt x="f16" y="f17"/>
                    <a:pt x="f16" y="f18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7"/>
                    <a:pt x="f27" y="f2"/>
                    <a:pt x="f5" y="f2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4" name="Google Shape;3459;p100">
              <a:extLst>
                <a:ext uri="{FF2B5EF4-FFF2-40B4-BE49-F238E27FC236}">
                  <a16:creationId xmlns:a16="http://schemas.microsoft.com/office/drawing/2014/main" id="{C88FECBE-B408-AAFF-8F24-76FA4267534D}"/>
                </a:ext>
              </a:extLst>
            </p:cNvPr>
            <p:cNvSpPr/>
            <p:nvPr/>
          </p:nvSpPr>
          <p:spPr>
            <a:xfrm>
              <a:off x="6056180" y="1141582"/>
              <a:ext cx="55348" cy="757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2029"/>
                <a:gd name="f5" fmla="val 763"/>
                <a:gd name="f6" fmla="val 1"/>
                <a:gd name="f7" fmla="val 733"/>
                <a:gd name="f8" fmla="val 703"/>
                <a:gd name="f9" fmla="val 16"/>
                <a:gd name="f10" fmla="val 45"/>
                <a:gd name="f11" fmla="val 105"/>
                <a:gd name="f12" fmla="val 643"/>
                <a:gd name="f13" fmla="val 345"/>
                <a:gd name="f14" fmla="val 584"/>
                <a:gd name="f15" fmla="val 823"/>
                <a:gd name="f16" fmla="val 764"/>
                <a:gd name="f17" fmla="val 943"/>
                <a:gd name="f18" fmla="val 884"/>
                <a:gd name="f19" fmla="val 1062"/>
                <a:gd name="f20" fmla="val 1064"/>
                <a:gd name="f21" fmla="val 1122"/>
                <a:gd name="f22" fmla="val 1243"/>
                <a:gd name="f23" fmla="val 1363"/>
                <a:gd name="f24" fmla="val 1543"/>
                <a:gd name="f25" fmla="val 883"/>
                <a:gd name="f26" fmla="val 1603"/>
                <a:gd name="f27" fmla="val 1633"/>
                <a:gd name="f28" fmla="val 658"/>
                <a:gd name="f29" fmla="val 1648"/>
                <a:gd name="f30" fmla="val 621"/>
                <a:gd name="f31" fmla="val 583"/>
                <a:gd name="f32" fmla="val 553"/>
                <a:gd name="f33" fmla="val 523"/>
                <a:gd name="f34" fmla="val 403"/>
                <a:gd name="f35" fmla="val 284"/>
                <a:gd name="f36" fmla="val 259"/>
                <a:gd name="f37" fmla="val 1535"/>
                <a:gd name="f38" fmla="val 236"/>
                <a:gd name="f39" fmla="val 1531"/>
                <a:gd name="f40" fmla="val 214"/>
                <a:gd name="f41" fmla="val 76"/>
                <a:gd name="f42" fmla="val 1679"/>
                <a:gd name="f43" fmla="val 104"/>
                <a:gd name="f44" fmla="val 1782"/>
                <a:gd name="f45" fmla="val 164"/>
                <a:gd name="f46" fmla="val 1842"/>
                <a:gd name="f47" fmla="val 224"/>
                <a:gd name="f48" fmla="val 1902"/>
                <a:gd name="f49" fmla="val 1962"/>
                <a:gd name="f50" fmla="val 2022"/>
                <a:gd name="f51" fmla="val 674"/>
                <a:gd name="f52" fmla="val 2026"/>
                <a:gd name="f53" fmla="val 705"/>
                <a:gd name="f54" fmla="val 2028"/>
                <a:gd name="f55" fmla="val 735"/>
                <a:gd name="f56" fmla="val 1687"/>
                <a:gd name="f57" fmla="val 1362"/>
                <a:gd name="f58" fmla="val 824"/>
                <a:gd name="f59" fmla="val 1182"/>
                <a:gd name="f60" fmla="val 704"/>
                <a:gd name="f61" fmla="val 525"/>
                <a:gd name="f62" fmla="val 285"/>
                <a:gd name="f63" fmla="val 793"/>
                <a:gd name="f64" fmla="*/ f0 1 1482"/>
                <a:gd name="f65" fmla="*/ f1 1 2029"/>
                <a:gd name="f66" fmla="val f2"/>
                <a:gd name="f67" fmla="val f3"/>
                <a:gd name="f68" fmla="val f4"/>
                <a:gd name="f69" fmla="+- f68 0 f66"/>
                <a:gd name="f70" fmla="+- f67 0 f66"/>
                <a:gd name="f71" fmla="*/ f70 1 1482"/>
                <a:gd name="f72" fmla="*/ f69 1 2029"/>
                <a:gd name="f73" fmla="*/ f66 1 f71"/>
                <a:gd name="f74" fmla="*/ f67 1 f71"/>
                <a:gd name="f75" fmla="*/ f66 1 f72"/>
                <a:gd name="f76" fmla="*/ f68 1 f72"/>
                <a:gd name="f77" fmla="*/ f73 f64 1"/>
                <a:gd name="f78" fmla="*/ f74 f64 1"/>
                <a:gd name="f79" fmla="*/ f76 f65 1"/>
                <a:gd name="f80" fmla="*/ f75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1482" h="202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8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1" y="f23"/>
                    <a:pt x="f19" y="f24"/>
                    <a:pt x="f25" y="f26"/>
                  </a:cubicBezTo>
                  <a:lnTo>
                    <a:pt x="f5" y="f26"/>
                  </a:lnTo>
                  <a:cubicBezTo>
                    <a:pt x="f8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6"/>
                  </a:cubicBezTo>
                  <a:lnTo>
                    <a:pt x="f34" y="f26"/>
                  </a:lnTo>
                  <a:lnTo>
                    <a:pt x="f35" y="f24"/>
                  </a:ln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6" y="f42"/>
                    <a:pt x="f43" y="f44"/>
                  </a:cubicBezTo>
                  <a:cubicBezTo>
                    <a:pt x="f45" y="f46"/>
                    <a:pt x="f47" y="f48"/>
                    <a:pt x="f35" y="f49"/>
                  </a:cubicBezTo>
                  <a:cubicBezTo>
                    <a:pt x="f34" y="f50"/>
                    <a:pt x="f33" y="f50"/>
                    <a:pt x="f12" y="f50"/>
                  </a:cubicBezTo>
                  <a:cubicBezTo>
                    <a:pt x="f51" y="f52"/>
                    <a:pt x="f53" y="f54"/>
                    <a:pt x="f55" y="f54"/>
                  </a:cubicBezTo>
                  <a:cubicBezTo>
                    <a:pt x="f21" y="f54"/>
                    <a:pt x="f3" y="f56"/>
                    <a:pt x="f3" y="f22"/>
                  </a:cubicBezTo>
                  <a:cubicBezTo>
                    <a:pt x="f3" y="f20"/>
                    <a:pt x="f57" y="f58"/>
                    <a:pt x="f59" y="f60"/>
                  </a:cubicBezTo>
                  <a:cubicBezTo>
                    <a:pt x="f19" y="f61"/>
                    <a:pt x="f17" y="f62"/>
                    <a:pt x="f15" y="f10"/>
                  </a:cubicBezTo>
                  <a:cubicBezTo>
                    <a:pt x="f15" y="f9"/>
                    <a:pt x="f63" y="f6"/>
                    <a:pt x="f5" y="f6"/>
                  </a:cubicBezTo>
                  <a:close/>
                </a:path>
              </a:pathLst>
            </a:custGeom>
            <a:solidFill>
              <a:srgbClr val="753C1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5" name="Google Shape;3460;p100">
              <a:extLst>
                <a:ext uri="{FF2B5EF4-FFF2-40B4-BE49-F238E27FC236}">
                  <a16:creationId xmlns:a16="http://schemas.microsoft.com/office/drawing/2014/main" id="{E4BB2C1D-B487-9C2C-929F-90B800867A6B}"/>
                </a:ext>
              </a:extLst>
            </p:cNvPr>
            <p:cNvSpPr/>
            <p:nvPr/>
          </p:nvSpPr>
          <p:spPr>
            <a:xfrm>
              <a:off x="6178609" y="1034094"/>
              <a:ext cx="69393" cy="30925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1858"/>
                <a:gd name="f6" fmla="val 826"/>
                <a:gd name="f7" fmla="val 741"/>
                <a:gd name="f8" fmla="val 463"/>
                <a:gd name="f9" fmla="val 216"/>
                <a:gd name="f10" fmla="val 99"/>
                <a:gd name="f11" fmla="val 228"/>
                <a:gd name="f12" fmla="val 348"/>
                <a:gd name="f13" fmla="val 288"/>
                <a:gd name="f14" fmla="val 539"/>
                <a:gd name="f15" fmla="val 659"/>
                <a:gd name="f16" fmla="val 839"/>
                <a:gd name="f17" fmla="val 959"/>
                <a:gd name="f18" fmla="val 1078"/>
                <a:gd name="f19" fmla="val 408"/>
                <a:gd name="f20" fmla="val 1198"/>
                <a:gd name="f21" fmla="val 468"/>
                <a:gd name="f22" fmla="val 1318"/>
                <a:gd name="f23" fmla="val 528"/>
                <a:gd name="f24" fmla="val 1378"/>
                <a:gd name="f25" fmla="val 588"/>
                <a:gd name="f26" fmla="val 1438"/>
                <a:gd name="f27" fmla="val 1498"/>
                <a:gd name="f28" fmla="val 648"/>
                <a:gd name="f29" fmla="val 1558"/>
                <a:gd name="f30" fmla="val 767"/>
                <a:gd name="f31" fmla="val 1617"/>
                <a:gd name="f32" fmla="val 827"/>
                <a:gd name="f33" fmla="val 1677"/>
                <a:gd name="f34" fmla="val 1737"/>
                <a:gd name="f35" fmla="val 1857"/>
                <a:gd name="f36" fmla="val 707"/>
                <a:gd name="f37" fmla="val 168"/>
                <a:gd name="f38" fmla="val 108"/>
                <a:gd name="f39" fmla="val 49"/>
                <a:gd name="f40" fmla="val 961"/>
                <a:gd name="f41" fmla="val 15"/>
                <a:gd name="f42" fmla="val 849"/>
                <a:gd name="f43" fmla="*/ f2 1 1858"/>
                <a:gd name="f44" fmla="*/ f3 1 826"/>
                <a:gd name="f45" fmla="val f4"/>
                <a:gd name="f46" fmla="val f5"/>
                <a:gd name="f47" fmla="val f6"/>
                <a:gd name="f48" fmla="+- f47 0 f45"/>
                <a:gd name="f49" fmla="+- f46 0 f45"/>
                <a:gd name="f50" fmla="*/ f49 1 1858"/>
                <a:gd name="f51" fmla="*/ f48 1 826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858" h="826">
                  <a:moveTo>
                    <a:pt x="f7" y="f4"/>
                  </a:moveTo>
                  <a:cubicBezTo>
                    <a:pt x="f8" y="f4"/>
                    <a:pt x="f9" y="f10"/>
                    <a:pt x="f4" y="f11"/>
                  </a:cubicBezTo>
                  <a:cubicBezTo>
                    <a:pt x="f4" y="f11"/>
                    <a:pt x="f4" y="f12"/>
                    <a:pt x="f4" y="f12"/>
                  </a:cubicBezTo>
                  <a:cubicBezTo>
                    <a:pt x="f1" y="f12"/>
                    <a:pt x="f0" y="f13"/>
                    <a:pt x="f14" y="f13"/>
                  </a:cubicBezTo>
                  <a:cubicBezTo>
                    <a:pt x="f15" y="f13"/>
                    <a:pt x="f16" y="f13"/>
                    <a:pt x="f17" y="f12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5"/>
                    <a:pt x="f27" y="f28"/>
                  </a:cubicBezTo>
                  <a:lnTo>
                    <a:pt x="f29" y="f30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5" y="f36"/>
                  </a:cubicBezTo>
                  <a:cubicBezTo>
                    <a:pt x="f35" y="f23"/>
                    <a:pt x="f33" y="f12"/>
                    <a:pt x="f27" y="f11"/>
                  </a:cubicBezTo>
                  <a:cubicBezTo>
                    <a:pt x="f24" y="f37"/>
                    <a:pt x="f20" y="f38"/>
                    <a:pt x="f18" y="f39"/>
                  </a:cubicBezTo>
                  <a:cubicBezTo>
                    <a:pt x="f40" y="f41"/>
                    <a:pt x="f42" y="f4"/>
                    <a:pt x="f7" y="f4"/>
                  </a:cubicBezTo>
                  <a:close/>
                </a:path>
              </a:pathLst>
            </a:custGeom>
            <a:solidFill>
              <a:srgbClr val="110A0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6" name="Google Shape;3461;p100">
              <a:extLst>
                <a:ext uri="{FF2B5EF4-FFF2-40B4-BE49-F238E27FC236}">
                  <a16:creationId xmlns:a16="http://schemas.microsoft.com/office/drawing/2014/main" id="{3CD0A59A-C1A4-0058-8B55-F27DDA49EBC5}"/>
                </a:ext>
              </a:extLst>
            </p:cNvPr>
            <p:cNvSpPr/>
            <p:nvPr/>
          </p:nvSpPr>
          <p:spPr>
            <a:xfrm>
              <a:off x="6019769" y="1248732"/>
              <a:ext cx="109654" cy="421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36"/>
                <a:gd name="f4" fmla="val 1130"/>
                <a:gd name="f5" fmla="val 417"/>
                <a:gd name="f6" fmla="val 335"/>
                <a:gd name="f7" fmla="val 255"/>
                <a:gd name="f8" fmla="val 14"/>
                <a:gd name="f9" fmla="val 181"/>
                <a:gd name="f10" fmla="val 51"/>
                <a:gd name="f11" fmla="val 111"/>
                <a:gd name="f12" fmla="val 121"/>
                <a:gd name="f13" fmla="val 171"/>
                <a:gd name="f14" fmla="val 1"/>
                <a:gd name="f15" fmla="val 411"/>
                <a:gd name="f16" fmla="val 770"/>
                <a:gd name="f17" fmla="val 300"/>
                <a:gd name="f18" fmla="val 1010"/>
                <a:gd name="f19" fmla="val 600"/>
                <a:gd name="f20" fmla="val 710"/>
                <a:gd name="f21" fmla="val 1079"/>
                <a:gd name="f22" fmla="val 530"/>
                <a:gd name="f23" fmla="val 1498"/>
                <a:gd name="f24" fmla="val 1918"/>
                <a:gd name="f25" fmla="val 590"/>
                <a:gd name="f26" fmla="val 2277"/>
                <a:gd name="f27" fmla="val 2516"/>
                <a:gd name="f28" fmla="val 1129"/>
                <a:gd name="f29" fmla="val 2756"/>
                <a:gd name="f30" fmla="val 950"/>
                <a:gd name="f31" fmla="val 2876"/>
                <a:gd name="f32" fmla="val 650"/>
                <a:gd name="f33" fmla="val 351"/>
                <a:gd name="f34" fmla="val 97"/>
                <a:gd name="f35" fmla="val 2818"/>
                <a:gd name="f36" fmla="val 28"/>
                <a:gd name="f37" fmla="val 2664"/>
                <a:gd name="f38" fmla="val 2526"/>
                <a:gd name="f39" fmla="val 2358"/>
                <a:gd name="f40" fmla="val 83"/>
                <a:gd name="f41" fmla="val 2217"/>
                <a:gd name="f42" fmla="val 2007"/>
                <a:gd name="f43" fmla="val 141"/>
                <a:gd name="f44" fmla="val 1798"/>
                <a:gd name="f45" fmla="val 156"/>
                <a:gd name="f46" fmla="val 1588"/>
                <a:gd name="f47" fmla="val 1378"/>
                <a:gd name="f48" fmla="val 1169"/>
                <a:gd name="f49" fmla="val 959"/>
                <a:gd name="f50" fmla="val 794"/>
                <a:gd name="f51" fmla="val 70"/>
                <a:gd name="f52" fmla="*/ f0 1 2936"/>
                <a:gd name="f53" fmla="*/ f1 1 1130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2936"/>
                <a:gd name="f60" fmla="*/ f57 1 1130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2936" h="113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9" y="f11"/>
                    <a:pt x="f12" y="f11"/>
                    <a:pt x="f12" y="f13"/>
                  </a:cubicBezTo>
                  <a:cubicBezTo>
                    <a:pt x="f14" y="f15"/>
                    <a:pt x="f12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9" y="f30"/>
                    <a:pt x="f31" y="f32"/>
                    <a:pt x="f3" y="f33"/>
                  </a:cubicBezTo>
                  <a:cubicBezTo>
                    <a:pt x="f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1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43"/>
                    <a:pt x="f49" y="f11"/>
                  </a:cubicBezTo>
                  <a:cubicBezTo>
                    <a:pt x="f50" y="f51"/>
                    <a:pt x="f19" y="f2"/>
                    <a:pt x="f5" y="f2"/>
                  </a:cubicBezTo>
                  <a:close/>
                </a:path>
              </a:pathLst>
            </a:custGeom>
            <a:solidFill>
              <a:srgbClr val="6D322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7" name="Google Shape;3462;p100">
              <a:extLst>
                <a:ext uri="{FF2B5EF4-FFF2-40B4-BE49-F238E27FC236}">
                  <a16:creationId xmlns:a16="http://schemas.microsoft.com/office/drawing/2014/main" id="{84A53AC9-990A-FEBF-84BD-53840BCFA258}"/>
                </a:ext>
              </a:extLst>
            </p:cNvPr>
            <p:cNvSpPr/>
            <p:nvPr/>
          </p:nvSpPr>
          <p:spPr>
            <a:xfrm>
              <a:off x="6033220" y="1268519"/>
              <a:ext cx="80558" cy="37572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2157"/>
                <a:gd name="f5" fmla="val 1004"/>
                <a:gd name="f6" fmla="val 1138"/>
                <a:gd name="f7" fmla="val 719"/>
                <a:gd name="f8" fmla="val 300"/>
                <a:gd name="f9" fmla="val 480"/>
                <a:gd name="f10" fmla="val 420"/>
                <a:gd name="f11" fmla="val 899"/>
                <a:gd name="f12" fmla="val 959"/>
                <a:gd name="f13" fmla="val 847"/>
                <a:gd name="f14" fmla="val 991"/>
                <a:gd name="f15" fmla="val 976"/>
                <a:gd name="f16" fmla="val 1006"/>
                <a:gd name="f17" fmla="val 1102"/>
                <a:gd name="f18" fmla="val 1446"/>
                <a:gd name="f19" fmla="val 1774"/>
                <a:gd name="f20" fmla="val 895"/>
                <a:gd name="f21" fmla="val 2037"/>
                <a:gd name="f22" fmla="val 2156"/>
                <a:gd name="f23" fmla="val 599"/>
                <a:gd name="f24" fmla="val 1917"/>
                <a:gd name="f25" fmla="val 1558"/>
                <a:gd name="f26" fmla="val 60"/>
                <a:gd name="f27" fmla="*/ f1 1 2157"/>
                <a:gd name="f28" fmla="*/ f2 1 1004"/>
                <a:gd name="f29" fmla="val f3"/>
                <a:gd name="f30" fmla="val f4"/>
                <a:gd name="f31" fmla="val f5"/>
                <a:gd name="f32" fmla="+- f31 0 f29"/>
                <a:gd name="f33" fmla="+- f30 0 f29"/>
                <a:gd name="f34" fmla="*/ f33 1 2157"/>
                <a:gd name="f35" fmla="*/ f32 1 100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157" h="1004">
                  <a:moveTo>
                    <a:pt x="f6" y="f3"/>
                  </a:moveTo>
                  <a:cubicBezTo>
                    <a:pt x="f7" y="f3"/>
                    <a:pt x="f8" y="f0"/>
                    <a:pt x="f3" y="f9"/>
                  </a:cubicBezTo>
                  <a:cubicBezTo>
                    <a:pt x="f0" y="f7"/>
                    <a:pt x="f10" y="f11"/>
                    <a:pt x="f7" y="f12"/>
                  </a:cubicBez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7"/>
                  </a:cubicBezTo>
                  <a:lnTo>
                    <a:pt x="f22" y="f23"/>
                  </a:lnTo>
                  <a:cubicBezTo>
                    <a:pt x="f24" y="f8"/>
                    <a:pt x="f25" y="f26"/>
                    <a:pt x="f6" y="f3"/>
                  </a:cubicBezTo>
                  <a:close/>
                </a:path>
              </a:pathLst>
            </a:custGeom>
            <a:solidFill>
              <a:srgbClr val="96473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68" name="Google Shape;3463;p100">
            <a:extLst>
              <a:ext uri="{FF2B5EF4-FFF2-40B4-BE49-F238E27FC236}">
                <a16:creationId xmlns:a16="http://schemas.microsoft.com/office/drawing/2014/main" id="{19DBB725-1417-403C-0F14-B934515F0444}"/>
              </a:ext>
            </a:extLst>
          </p:cNvPr>
          <p:cNvGrpSpPr/>
          <p:nvPr/>
        </p:nvGrpSpPr>
        <p:grpSpPr>
          <a:xfrm>
            <a:off x="3313502" y="3826370"/>
            <a:ext cx="1093869" cy="1056159"/>
            <a:chOff x="3313502" y="3826370"/>
            <a:chExt cx="1093869" cy="1056159"/>
          </a:xfrm>
        </p:grpSpPr>
        <p:sp>
          <p:nvSpPr>
            <p:cNvPr id="369" name="Google Shape;3464;p100">
              <a:extLst>
                <a:ext uri="{FF2B5EF4-FFF2-40B4-BE49-F238E27FC236}">
                  <a16:creationId xmlns:a16="http://schemas.microsoft.com/office/drawing/2014/main" id="{039778ED-F1C6-A0D6-7106-930D0EA501D3}"/>
                </a:ext>
              </a:extLst>
            </p:cNvPr>
            <p:cNvSpPr/>
            <p:nvPr/>
          </p:nvSpPr>
          <p:spPr>
            <a:xfrm>
              <a:off x="3313502" y="4416579"/>
              <a:ext cx="1093869" cy="4659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289"/>
                <a:gd name="f4" fmla="val 12476"/>
                <a:gd name="f5" fmla="val 19107"/>
                <a:gd name="f6" fmla="val 18476"/>
                <a:gd name="f7" fmla="val 17837"/>
                <a:gd name="f8" fmla="val 29"/>
                <a:gd name="f9" fmla="val 17190"/>
                <a:gd name="f10" fmla="val 77"/>
                <a:gd name="f11" fmla="val 13716"/>
                <a:gd name="f12" fmla="val 317"/>
                <a:gd name="f13" fmla="val 10122"/>
                <a:gd name="f14" fmla="val 796"/>
                <a:gd name="f15" fmla="val 7248"/>
                <a:gd name="f16" fmla="val 2652"/>
                <a:gd name="f17" fmla="val 6349"/>
                <a:gd name="f18" fmla="val 3251"/>
                <a:gd name="f19" fmla="val 1917"/>
                <a:gd name="f20" fmla="val 5707"/>
                <a:gd name="f21" fmla="val 1"/>
                <a:gd name="f22" fmla="val 7204"/>
                <a:gd name="f23" fmla="val 3946"/>
                <a:gd name="f24" fmla="val 10736"/>
                <a:gd name="f25" fmla="val 8870"/>
                <a:gd name="f26" fmla="val 12475"/>
                <a:gd name="f27" fmla="val 13772"/>
                <a:gd name="f28" fmla="val 19511"/>
                <a:gd name="f29" fmla="val 25218"/>
                <a:gd name="f30" fmla="val 10091"/>
                <a:gd name="f31" fmla="val 29288"/>
                <a:gd name="f32" fmla="val 5408"/>
                <a:gd name="f33" fmla="val 28510"/>
                <a:gd name="f34" fmla="val 4090"/>
                <a:gd name="f35" fmla="val 27432"/>
                <a:gd name="f36" fmla="val 2892"/>
                <a:gd name="f37" fmla="val 26174"/>
                <a:gd name="f38" fmla="val 1994"/>
                <a:gd name="f39" fmla="val 24018"/>
                <a:gd name="f40" fmla="val 460"/>
                <a:gd name="f41" fmla="val 21632"/>
                <a:gd name="f42" fmla="*/ f0 1 29289"/>
                <a:gd name="f43" fmla="*/ f1 1 1247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9289"/>
                <a:gd name="f50" fmla="*/ f47 1 1247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9289" h="124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3E5B7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0" name="Google Shape;3465;p100">
              <a:extLst>
                <a:ext uri="{FF2B5EF4-FFF2-40B4-BE49-F238E27FC236}">
                  <a16:creationId xmlns:a16="http://schemas.microsoft.com/office/drawing/2014/main" id="{AEDC7006-E42B-1E67-0AB0-FCBF5D85289C}"/>
                </a:ext>
              </a:extLst>
            </p:cNvPr>
            <p:cNvSpPr/>
            <p:nvPr/>
          </p:nvSpPr>
          <p:spPr>
            <a:xfrm>
              <a:off x="3731794" y="4312081"/>
              <a:ext cx="335566" cy="213219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8985"/>
                <a:gd name="f5" fmla="val 5709"/>
                <a:gd name="f6" fmla="val 7068"/>
                <a:gd name="f7" fmla="val 2096"/>
                <a:gd name="f8" fmla="val 120"/>
                <a:gd name="f9" fmla="val 3055"/>
                <a:gd name="f10" fmla="val 1"/>
                <a:gd name="f11" fmla="val 4013"/>
                <a:gd name="f12" fmla="val 4971"/>
                <a:gd name="f13" fmla="val 161"/>
                <a:gd name="f14" fmla="val 5292"/>
                <a:gd name="f15" fmla="val 2424"/>
                <a:gd name="f16" fmla="val 3844"/>
                <a:gd name="f17" fmla="val 4014"/>
                <a:gd name="f18" fmla="val 4172"/>
                <a:gd name="f19" fmla="val 5703"/>
                <a:gd name="f20" fmla="val 4313"/>
                <a:gd name="f21" fmla="val 5690"/>
                <a:gd name="f22" fmla="val 5990"/>
                <a:gd name="f23" fmla="val 5510"/>
                <a:gd name="f24" fmla="val 7607"/>
                <a:gd name="f25" fmla="val 4732"/>
                <a:gd name="f26" fmla="val 8805"/>
                <a:gd name="f27" fmla="val 3594"/>
                <a:gd name="f28" fmla="val 8925"/>
                <a:gd name="f29" fmla="val 3474"/>
                <a:gd name="f30" fmla="val 3354"/>
                <a:gd name="f31" fmla="val 3234"/>
                <a:gd name="f32" fmla="val 3115"/>
                <a:gd name="f33" fmla="val 8865"/>
                <a:gd name="f34" fmla="val 2995"/>
                <a:gd name="f35" fmla="val 8505"/>
                <a:gd name="f36" fmla="val 2456"/>
                <a:gd name="f37" fmla="val 8146"/>
                <a:gd name="f38" fmla="val 1917"/>
                <a:gd name="f39" fmla="val 7847"/>
                <a:gd name="f40" fmla="val 1318"/>
                <a:gd name="f41" fmla="val 7667"/>
                <a:gd name="f42" fmla="val 839"/>
                <a:gd name="f43" fmla="val 7367"/>
                <a:gd name="f44" fmla="*/ f1 1 8985"/>
                <a:gd name="f45" fmla="*/ f2 1 5709"/>
                <a:gd name="f46" fmla="val f3"/>
                <a:gd name="f47" fmla="val f4"/>
                <a:gd name="f48" fmla="val f5"/>
                <a:gd name="f49" fmla="+- f48 0 f46"/>
                <a:gd name="f50" fmla="+- f47 0 f46"/>
                <a:gd name="f51" fmla="*/ f50 1 8985"/>
                <a:gd name="f52" fmla="*/ f49 1 570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8985" h="5709">
                  <a:moveTo>
                    <a:pt x="f6" y="f3"/>
                  </a:moveTo>
                  <a:lnTo>
                    <a:pt x="f0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3" y="f14"/>
                    <a:pt x="f15" y="f5"/>
                    <a:pt x="f16" y="f5"/>
                  </a:cubicBezTo>
                  <a:cubicBezTo>
                    <a:pt x="f17" y="f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4" y="f30"/>
                    <a:pt x="f4" y="f31"/>
                  </a:cubicBezTo>
                  <a:cubicBezTo>
                    <a:pt x="f4" y="f32"/>
                    <a:pt x="f28" y="f9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0"/>
                    <a:pt x="f6" y="f3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1" name="Google Shape;3466;p100">
              <a:extLst>
                <a:ext uri="{FF2B5EF4-FFF2-40B4-BE49-F238E27FC236}">
                  <a16:creationId xmlns:a16="http://schemas.microsoft.com/office/drawing/2014/main" id="{1A106032-BA03-0E72-C954-8F85736286FE}"/>
                </a:ext>
              </a:extLst>
            </p:cNvPr>
            <p:cNvSpPr/>
            <p:nvPr/>
          </p:nvSpPr>
          <p:spPr>
            <a:xfrm>
              <a:off x="3542513" y="4154027"/>
              <a:ext cx="77458" cy="1148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74"/>
                <a:gd name="f4" fmla="val 3074"/>
                <a:gd name="f5" fmla="val 1437"/>
                <a:gd name="f6" fmla="val 1"/>
                <a:gd name="f7" fmla="val 133"/>
                <a:gd name="f8" fmla="val 2754"/>
                <a:gd name="f9" fmla="val 1235"/>
                <a:gd name="f10" fmla="val 3034"/>
                <a:gd name="f11" fmla="val 1335"/>
                <a:gd name="f12" fmla="val 3059"/>
                <a:gd name="f13" fmla="val 1444"/>
                <a:gd name="f14" fmla="val 1555"/>
                <a:gd name="f15" fmla="val 1713"/>
                <a:gd name="f16" fmla="val 1874"/>
                <a:gd name="f17" fmla="val 3045"/>
                <a:gd name="f18" fmla="val 2014"/>
                <a:gd name="f19" fmla="val 2974"/>
                <a:gd name="f20" fmla="val 519"/>
                <a:gd name="f21" fmla="val 339"/>
                <a:gd name="f22" fmla="val 1954"/>
                <a:gd name="f23" fmla="val 100"/>
                <a:gd name="f24" fmla="val 1715"/>
                <a:gd name="f25" fmla="val 40"/>
                <a:gd name="f26" fmla="val 1617"/>
                <a:gd name="f27" fmla="val 13"/>
                <a:gd name="f28" fmla="val 1524"/>
                <a:gd name="f29" fmla="*/ f0 1 2074"/>
                <a:gd name="f30" fmla="*/ f1 1 307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2074"/>
                <a:gd name="f37" fmla="*/ f34 1 307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2074" h="3074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cubicBezTo>
                    <a:pt x="f15" y="f4"/>
                    <a:pt x="f16" y="f17"/>
                    <a:pt x="f18" y="f19"/>
                  </a:cubicBezTo>
                  <a:lnTo>
                    <a:pt x="f3" y="f20"/>
                  </a:lnTo>
                  <a:cubicBezTo>
                    <a:pt x="f3" y="f21"/>
                    <a:pt x="f22" y="f23"/>
                    <a:pt x="f24" y="f25"/>
                  </a:cubicBezTo>
                  <a:cubicBezTo>
                    <a:pt x="f26" y="f27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2" name="Google Shape;3467;p100">
              <a:extLst>
                <a:ext uri="{FF2B5EF4-FFF2-40B4-BE49-F238E27FC236}">
                  <a16:creationId xmlns:a16="http://schemas.microsoft.com/office/drawing/2014/main" id="{4D0491A4-4F8A-0788-2AA5-0662A5042201}"/>
                </a:ext>
              </a:extLst>
            </p:cNvPr>
            <p:cNvSpPr/>
            <p:nvPr/>
          </p:nvSpPr>
          <p:spPr>
            <a:xfrm>
              <a:off x="3581915" y="3983236"/>
              <a:ext cx="94000" cy="230437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2517"/>
                <a:gd name="f5" fmla="val 6170"/>
                <a:gd name="f6" fmla="val 2516"/>
                <a:gd name="f7" fmla="val 1"/>
                <a:gd name="f8" fmla="val 1917"/>
                <a:gd name="f9" fmla="val 181"/>
                <a:gd name="f10" fmla="val 1438"/>
                <a:gd name="f11" fmla="val 660"/>
                <a:gd name="f12" fmla="val 1258"/>
                <a:gd name="f13" fmla="val 1199"/>
                <a:gd name="f14" fmla="val 1139"/>
                <a:gd name="f15" fmla="val 1618"/>
                <a:gd name="f16" fmla="val 1019"/>
                <a:gd name="f17" fmla="val 1977"/>
                <a:gd name="f18" fmla="val 839"/>
                <a:gd name="f19" fmla="val 2397"/>
                <a:gd name="f20" fmla="val 719"/>
                <a:gd name="f21" fmla="val 2576"/>
                <a:gd name="f22" fmla="val 600"/>
                <a:gd name="f23" fmla="val 2756"/>
                <a:gd name="f24" fmla="val 480"/>
                <a:gd name="f25" fmla="val 2936"/>
                <a:gd name="f26" fmla="val 121"/>
                <a:gd name="f27" fmla="val 3415"/>
                <a:gd name="f28" fmla="val 4014"/>
                <a:gd name="f29" fmla="val 61"/>
                <a:gd name="f30" fmla="val 4613"/>
                <a:gd name="f31" fmla="val 5212"/>
                <a:gd name="f32" fmla="val 5751"/>
                <a:gd name="f33" fmla="val 779"/>
                <a:gd name="f34" fmla="val 1558"/>
                <a:gd name="f35" fmla="val 4673"/>
                <a:gd name="f36" fmla="val 2996"/>
                <a:gd name="f37" fmla="val 1319"/>
                <a:gd name="f38" fmla="*/ f1 1 2517"/>
                <a:gd name="f39" fmla="*/ f2 1 6170"/>
                <a:gd name="f40" fmla="val f3"/>
                <a:gd name="f41" fmla="val f4"/>
                <a:gd name="f42" fmla="val f5"/>
                <a:gd name="f43" fmla="+- f42 0 f40"/>
                <a:gd name="f44" fmla="+- f41 0 f40"/>
                <a:gd name="f45" fmla="*/ f44 1 2517"/>
                <a:gd name="f46" fmla="*/ f43 1 6170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2517" h="6170">
                  <a:moveTo>
                    <a:pt x="f6" y="f7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7" y="f28"/>
                    <a:pt x="f29" y="f30"/>
                  </a:cubicBezTo>
                  <a:cubicBezTo>
                    <a:pt x="f26" y="f31"/>
                    <a:pt x="f0" y="f32"/>
                    <a:pt x="f33" y="f5"/>
                  </a:cubicBezTo>
                  <a:cubicBezTo>
                    <a:pt x="f34" y="f35"/>
                    <a:pt x="f17" y="f36"/>
                    <a:pt x="f17" y="f37"/>
                  </a:cubicBezTo>
                  <a:lnTo>
                    <a:pt x="f6" y="f7"/>
                  </a:lnTo>
                  <a:close/>
                </a:path>
              </a:pathLst>
            </a:custGeom>
            <a:solidFill>
              <a:srgbClr val="893D1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3" name="Google Shape;3468;p100">
              <a:extLst>
                <a:ext uri="{FF2B5EF4-FFF2-40B4-BE49-F238E27FC236}">
                  <a16:creationId xmlns:a16="http://schemas.microsoft.com/office/drawing/2014/main" id="{86C1503C-EE12-9B83-EBAD-E181670B8FA1}"/>
                </a:ext>
              </a:extLst>
            </p:cNvPr>
            <p:cNvSpPr/>
            <p:nvPr/>
          </p:nvSpPr>
          <p:spPr>
            <a:xfrm>
              <a:off x="3570750" y="3879780"/>
              <a:ext cx="597258" cy="576794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5992"/>
                <a:gd name="f5" fmla="val 15444"/>
                <a:gd name="f6" fmla="val 9306"/>
                <a:gd name="f7" fmla="val 8320"/>
                <a:gd name="f8" fmla="val 7335"/>
                <a:gd name="f9" fmla="val 108"/>
                <a:gd name="f10" fmla="val 6349"/>
                <a:gd name="f11" fmla="val 255"/>
                <a:gd name="f12" fmla="val 5630"/>
                <a:gd name="f13" fmla="val 375"/>
                <a:gd name="f14" fmla="val 4971"/>
                <a:gd name="f15" fmla="val 555"/>
                <a:gd name="f16" fmla="val 4313"/>
                <a:gd name="f17" fmla="val 854"/>
                <a:gd name="f18" fmla="val 3354"/>
                <a:gd name="f19" fmla="val 1334"/>
                <a:gd name="f20" fmla="val 2636"/>
                <a:gd name="f21" fmla="val 2112"/>
                <a:gd name="f22" fmla="val 2216"/>
                <a:gd name="f23" fmla="val 3070"/>
                <a:gd name="f24" fmla="val 1857"/>
                <a:gd name="f25" fmla="val 4328"/>
                <a:gd name="f26" fmla="val 1438"/>
                <a:gd name="f27" fmla="val 5586"/>
                <a:gd name="f28" fmla="val 1018"/>
                <a:gd name="f29" fmla="val 6844"/>
                <a:gd name="f30" fmla="val 539"/>
                <a:gd name="f31" fmla="val 8042"/>
                <a:gd name="f32" fmla="val 9299"/>
                <a:gd name="f33" fmla="val 60"/>
                <a:gd name="f34" fmla="val 10557"/>
                <a:gd name="f35" fmla="val 11815"/>
                <a:gd name="f36" fmla="val 420"/>
                <a:gd name="f37" fmla="val 13013"/>
                <a:gd name="f38" fmla="val 1378"/>
                <a:gd name="f39" fmla="val 13911"/>
                <a:gd name="f40" fmla="val 2516"/>
                <a:gd name="f41" fmla="val 14869"/>
                <a:gd name="f42" fmla="val 3953"/>
                <a:gd name="f43" fmla="val 15408"/>
                <a:gd name="f44" fmla="val 5451"/>
                <a:gd name="f45" fmla="val 5732"/>
                <a:gd name="f46" fmla="val 15432"/>
                <a:gd name="f47" fmla="val 6014"/>
                <a:gd name="f48" fmla="val 6296"/>
                <a:gd name="f49" fmla="val 7450"/>
                <a:gd name="f50" fmla="val 8596"/>
                <a:gd name="f51" fmla="val 15243"/>
                <a:gd name="f52" fmla="val 9703"/>
                <a:gd name="f53" fmla="val 14809"/>
                <a:gd name="f54" fmla="val 10961"/>
                <a:gd name="f55" fmla="val 14210"/>
                <a:gd name="f56" fmla="val 12039"/>
                <a:gd name="f57" fmla="val 13312"/>
                <a:gd name="f58" fmla="val 12937"/>
                <a:gd name="f59" fmla="val 12234"/>
                <a:gd name="f60" fmla="val 14075"/>
                <a:gd name="f61" fmla="val 11096"/>
                <a:gd name="f62" fmla="val 15273"/>
                <a:gd name="f63" fmla="val 10078"/>
                <a:gd name="f64" fmla="val 15632"/>
                <a:gd name="f65" fmla="val 8461"/>
                <a:gd name="f66" fmla="val 6904"/>
                <a:gd name="f67" fmla="val 15393"/>
                <a:gd name="f68" fmla="val 5466"/>
                <a:gd name="f69" fmla="val 14794"/>
                <a:gd name="f70" fmla="val 4089"/>
                <a:gd name="f71" fmla="val 14435"/>
                <a:gd name="f72" fmla="val 3310"/>
                <a:gd name="f73" fmla="val 14015"/>
                <a:gd name="f74" fmla="val 2591"/>
                <a:gd name="f75" fmla="val 13716"/>
                <a:gd name="f76" fmla="val 1753"/>
                <a:gd name="f77" fmla="val 13476"/>
                <a:gd name="f78" fmla="val 1154"/>
                <a:gd name="f79" fmla="val 675"/>
                <a:gd name="f80" fmla="val 12338"/>
                <a:gd name="f81" fmla="val 435"/>
                <a:gd name="f82" fmla="val 11660"/>
                <a:gd name="f83" fmla="val 174"/>
                <a:gd name="f84" fmla="val 10982"/>
                <a:gd name="f85" fmla="val 4"/>
                <a:gd name="f86" fmla="val 10265"/>
                <a:gd name="f87" fmla="val 10158"/>
                <a:gd name="f88" fmla="val 10051"/>
                <a:gd name="f89" fmla="val 8"/>
                <a:gd name="f90" fmla="val 9943"/>
                <a:gd name="f91" fmla="val 16"/>
                <a:gd name="f92" fmla="val 9730"/>
                <a:gd name="f93" fmla="val 5"/>
                <a:gd name="f94" fmla="val 9518"/>
                <a:gd name="f95" fmla="*/ f1 1 15992"/>
                <a:gd name="f96" fmla="*/ f2 1 15444"/>
                <a:gd name="f97" fmla="val f3"/>
                <a:gd name="f98" fmla="val f4"/>
                <a:gd name="f99" fmla="val f5"/>
                <a:gd name="f100" fmla="+- f99 0 f97"/>
                <a:gd name="f101" fmla="+- f98 0 f97"/>
                <a:gd name="f102" fmla="*/ f101 1 15992"/>
                <a:gd name="f103" fmla="*/ f100 1 15444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5992" h="15444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0" y="f32"/>
                    <a:pt x="f33" y="f34"/>
                  </a:cubicBezTo>
                  <a:cubicBezTo>
                    <a:pt x="f3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6"/>
                    <a:pt x="f47" y="f5"/>
                    <a:pt x="f48" y="f5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4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58" y="f79"/>
                    <a:pt x="f80" y="f81"/>
                  </a:cubicBezTo>
                  <a:cubicBezTo>
                    <a:pt x="f82" y="f83"/>
                    <a:pt x="f84" y="f85"/>
                    <a:pt x="f86" y="f85"/>
                  </a:cubicBezTo>
                  <a:cubicBezTo>
                    <a:pt x="f87" y="f85"/>
                    <a:pt x="f88" y="f89"/>
                    <a:pt x="f90" y="f91"/>
                  </a:cubicBezTo>
                  <a:cubicBezTo>
                    <a:pt x="f92" y="f93"/>
                    <a:pt x="f94" y="f3"/>
                    <a:pt x="f6" y="f3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4" name="Google Shape;3469;p100">
              <a:extLst>
                <a:ext uri="{FF2B5EF4-FFF2-40B4-BE49-F238E27FC236}">
                  <a16:creationId xmlns:a16="http://schemas.microsoft.com/office/drawing/2014/main" id="{8EC5C35F-FB40-94AE-90C1-D249891CB8D3}"/>
                </a:ext>
              </a:extLst>
            </p:cNvPr>
            <p:cNvSpPr/>
            <p:nvPr/>
          </p:nvSpPr>
          <p:spPr>
            <a:xfrm>
              <a:off x="3807835" y="4245897"/>
              <a:ext cx="127540" cy="1137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15"/>
                <a:gd name="f4" fmla="val 3047"/>
                <a:gd name="f5" fmla="val 1655"/>
                <a:gd name="f6" fmla="val 1"/>
                <a:gd name="f7" fmla="val 947"/>
                <a:gd name="f8" fmla="val 337"/>
                <a:gd name="f9" fmla="val 504"/>
                <a:gd name="f10" fmla="val 181"/>
                <a:gd name="f11" fmla="val 1233"/>
                <a:gd name="f12" fmla="val 2072"/>
                <a:gd name="f13" fmla="val 600"/>
                <a:gd name="f14" fmla="val 2850"/>
                <a:gd name="f15" fmla="val 1438"/>
                <a:gd name="f16" fmla="val 3030"/>
                <a:gd name="f17" fmla="val 1517"/>
                <a:gd name="f18" fmla="val 3041"/>
                <a:gd name="f19" fmla="val 1594"/>
                <a:gd name="f20" fmla="val 1671"/>
                <a:gd name="f21" fmla="val 2417"/>
                <a:gd name="f22" fmla="val 3072"/>
                <a:gd name="f23" fmla="val 2532"/>
                <a:gd name="f24" fmla="val 3235"/>
                <a:gd name="f25" fmla="val 1772"/>
                <a:gd name="f26" fmla="val 934"/>
                <a:gd name="f27" fmla="val 2816"/>
                <a:gd name="f28" fmla="val 155"/>
                <a:gd name="f29" fmla="val 1977"/>
                <a:gd name="f30" fmla="val 35"/>
                <a:gd name="f31" fmla="val 1868"/>
                <a:gd name="f32" fmla="val 12"/>
                <a:gd name="f33" fmla="val 1761"/>
                <a:gd name="f34" fmla="*/ f0 1 3415"/>
                <a:gd name="f35" fmla="*/ f1 1 30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415"/>
                <a:gd name="f42" fmla="*/ f39 1 30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415" h="30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3" y="f26"/>
                    <a:pt x="f27" y="f28"/>
                    <a:pt x="f29" y="f30"/>
                  </a:cubicBezTo>
                  <a:cubicBezTo>
                    <a:pt x="f31" y="f32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EFA46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5" name="Google Shape;3470;p100">
              <a:extLst>
                <a:ext uri="{FF2B5EF4-FFF2-40B4-BE49-F238E27FC236}">
                  <a16:creationId xmlns:a16="http://schemas.microsoft.com/office/drawing/2014/main" id="{B8C3F6F1-4905-1AE3-0500-57290D91BEFE}"/>
                </a:ext>
              </a:extLst>
            </p:cNvPr>
            <p:cNvSpPr/>
            <p:nvPr/>
          </p:nvSpPr>
          <p:spPr>
            <a:xfrm>
              <a:off x="3575230" y="4196602"/>
              <a:ext cx="100684" cy="981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96"/>
                <a:gd name="f4" fmla="val 2627"/>
                <a:gd name="f5" fmla="val 1199"/>
                <a:gd name="f6" fmla="val 1"/>
                <a:gd name="f7" fmla="val 826"/>
                <a:gd name="f8" fmla="val 477"/>
                <a:gd name="f9" fmla="val 173"/>
                <a:gd name="f10" fmla="val 240"/>
                <a:gd name="f11" fmla="val 457"/>
                <a:gd name="f12" fmla="val 120"/>
                <a:gd name="f13" fmla="val 876"/>
                <a:gd name="f14" fmla="val 1295"/>
                <a:gd name="f15" fmla="val 1775"/>
                <a:gd name="f16" fmla="val 220"/>
                <a:gd name="f17" fmla="val 2352"/>
                <a:gd name="f18" fmla="val 719"/>
                <a:gd name="f19" fmla="val 1222"/>
                <a:gd name="f20" fmla="val 1814"/>
                <a:gd name="f21" fmla="val 2414"/>
                <a:gd name="f22" fmla="val 2247"/>
                <a:gd name="f23" fmla="val 2575"/>
                <a:gd name="f24" fmla="val 1535"/>
                <a:gd name="f25" fmla="val 2695"/>
                <a:gd name="f26" fmla="val 816"/>
                <a:gd name="f27" fmla="val 2216"/>
                <a:gd name="f28" fmla="val 157"/>
                <a:gd name="f29" fmla="val 1497"/>
                <a:gd name="f30" fmla="val 38"/>
                <a:gd name="f31" fmla="val 1397"/>
                <a:gd name="f32" fmla="val 13"/>
                <a:gd name="f33" fmla="val 1297"/>
                <a:gd name="f34" fmla="*/ f0 1 2696"/>
                <a:gd name="f35" fmla="*/ f1 1 26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696"/>
                <a:gd name="f42" fmla="*/ f39 1 26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696" h="262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2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EFA46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6" name="Google Shape;3471;p100">
              <a:extLst>
                <a:ext uri="{FF2B5EF4-FFF2-40B4-BE49-F238E27FC236}">
                  <a16:creationId xmlns:a16="http://schemas.microsoft.com/office/drawing/2014/main" id="{6C138EB3-23D6-F160-0554-9545F79F6BCC}"/>
                </a:ext>
              </a:extLst>
            </p:cNvPr>
            <p:cNvSpPr/>
            <p:nvPr/>
          </p:nvSpPr>
          <p:spPr>
            <a:xfrm>
              <a:off x="3868817" y="4195596"/>
              <a:ext cx="46424" cy="40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3"/>
                <a:gd name="f4" fmla="val 1079"/>
                <a:gd name="f5" fmla="val 691"/>
                <a:gd name="f6" fmla="val 255"/>
                <a:gd name="f7" fmla="val 1"/>
                <a:gd name="f8" fmla="val 503"/>
                <a:gd name="f9" fmla="val 285"/>
                <a:gd name="f10" fmla="val 843"/>
                <a:gd name="f11" fmla="val 377"/>
                <a:gd name="f12" fmla="val 1006"/>
                <a:gd name="f13" fmla="val 533"/>
                <a:gd name="f14" fmla="val 1078"/>
                <a:gd name="f15" fmla="val 693"/>
                <a:gd name="f16" fmla="val 945"/>
                <a:gd name="f17" fmla="val 1206"/>
                <a:gd name="f18" fmla="val 897"/>
                <a:gd name="f19" fmla="val 604"/>
                <a:gd name="f20" fmla="val 304"/>
                <a:gd name="f21" fmla="val 1063"/>
                <a:gd name="f22" fmla="val 65"/>
                <a:gd name="f23" fmla="val 764"/>
                <a:gd name="f24" fmla="val 5"/>
                <a:gd name="f25" fmla="val 739"/>
                <a:gd name="f26" fmla="val 2"/>
                <a:gd name="f27" fmla="val 715"/>
                <a:gd name="f28" fmla="*/ f0 1 1243"/>
                <a:gd name="f29" fmla="*/ f1 1 1079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43"/>
                <a:gd name="f36" fmla="*/ f33 1 1079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43" h="10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3" y="f20"/>
                    <a:pt x="f21" y="f22"/>
                    <a:pt x="f23" y="f24"/>
                  </a:cubicBezTo>
                  <a:cubicBezTo>
                    <a:pt x="f25" y="f26"/>
                    <a:pt x="f27" y="f2"/>
                    <a:pt x="f5" y="f2"/>
                  </a:cubicBezTo>
                  <a:close/>
                </a:path>
              </a:pathLst>
            </a:custGeom>
            <a:solidFill>
              <a:srgbClr val="4C260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7" name="Google Shape;3472;p100">
              <a:extLst>
                <a:ext uri="{FF2B5EF4-FFF2-40B4-BE49-F238E27FC236}">
                  <a16:creationId xmlns:a16="http://schemas.microsoft.com/office/drawing/2014/main" id="{57F27489-8ECB-EDB2-F397-11DF26DB9986}"/>
                </a:ext>
              </a:extLst>
            </p:cNvPr>
            <p:cNvSpPr/>
            <p:nvPr/>
          </p:nvSpPr>
          <p:spPr>
            <a:xfrm>
              <a:off x="3640070" y="4144536"/>
              <a:ext cx="41568" cy="378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13"/>
                <a:gd name="f4" fmla="val 1013"/>
                <a:gd name="f5" fmla="val 526"/>
                <a:gd name="f6" fmla="val 303"/>
                <a:gd name="f7" fmla="val 79"/>
                <a:gd name="f8" fmla="val 128"/>
                <a:gd name="f9" fmla="val 1"/>
                <a:gd name="f10" fmla="val 413"/>
                <a:gd name="f11" fmla="val 653"/>
                <a:gd name="f12" fmla="val 181"/>
                <a:gd name="f13" fmla="val 953"/>
                <a:gd name="f14" fmla="val 480"/>
                <a:gd name="f15" fmla="val 1012"/>
                <a:gd name="f16" fmla="val 720"/>
                <a:gd name="f17" fmla="val 1019"/>
                <a:gd name="f18" fmla="val 833"/>
                <a:gd name="f19" fmla="val 1079"/>
                <a:gd name="f20" fmla="val 593"/>
                <a:gd name="f21" fmla="val 220"/>
                <a:gd name="f22" fmla="val 820"/>
                <a:gd name="f23" fmla="*/ f0 1 1113"/>
                <a:gd name="f24" fmla="*/ f1 1 1013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1113"/>
                <a:gd name="f31" fmla="*/ f28 1 1013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1113" h="10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5"/>
                    <a:pt x="f17" y="f18"/>
                    <a:pt x="f19" y="f20"/>
                  </a:cubicBezTo>
                  <a:cubicBezTo>
                    <a:pt x="f3" y="f21"/>
                    <a:pt x="f22" y="f2"/>
                    <a:pt x="f5" y="f2"/>
                  </a:cubicBezTo>
                  <a:close/>
                </a:path>
              </a:pathLst>
            </a:custGeom>
            <a:solidFill>
              <a:srgbClr val="4C260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8" name="Google Shape;3473;p100">
              <a:extLst>
                <a:ext uri="{FF2B5EF4-FFF2-40B4-BE49-F238E27FC236}">
                  <a16:creationId xmlns:a16="http://schemas.microsoft.com/office/drawing/2014/main" id="{794EE751-FE4E-5233-3433-833936BB7A57}"/>
                </a:ext>
              </a:extLst>
            </p:cNvPr>
            <p:cNvSpPr/>
            <p:nvPr/>
          </p:nvSpPr>
          <p:spPr>
            <a:xfrm>
              <a:off x="3555104" y="3826370"/>
              <a:ext cx="657654" cy="538846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7609"/>
                <a:gd name="f5" fmla="val 14427"/>
                <a:gd name="f6" fmla="val 7299"/>
                <a:gd name="f7" fmla="val 6973"/>
                <a:gd name="f8" fmla="val 6654"/>
                <a:gd name="f9" fmla="val 45"/>
                <a:gd name="f10" fmla="val 6349"/>
                <a:gd name="f11" fmla="val 128"/>
                <a:gd name="f12" fmla="val 5870"/>
                <a:gd name="f13" fmla="val 248"/>
                <a:gd name="f14" fmla="val 5450"/>
                <a:gd name="f15" fmla="val 428"/>
                <a:gd name="f16" fmla="val 5031"/>
                <a:gd name="f17" fmla="val 607"/>
                <a:gd name="f18" fmla="val 4312"/>
                <a:gd name="f19" fmla="val 847"/>
                <a:gd name="f20" fmla="val 3534"/>
                <a:gd name="f21" fmla="val 967"/>
                <a:gd name="f22" fmla="val 2875"/>
                <a:gd name="f23" fmla="val 1206"/>
                <a:gd name="f24" fmla="val 2096"/>
                <a:gd name="f25" fmla="val 1446"/>
                <a:gd name="f26" fmla="val 1497"/>
                <a:gd name="f27" fmla="val 1985"/>
                <a:gd name="f28" fmla="val 1198"/>
                <a:gd name="f29" fmla="val 2704"/>
                <a:gd name="f30" fmla="val 1138"/>
                <a:gd name="f31" fmla="val 2883"/>
                <a:gd name="f32" fmla="val 3063"/>
                <a:gd name="f33" fmla="val 1078"/>
                <a:gd name="f34" fmla="val 3183"/>
                <a:gd name="f35" fmla="val 839"/>
                <a:gd name="f36" fmla="val 4141"/>
                <a:gd name="f37" fmla="val 4980"/>
                <a:gd name="f38" fmla="val 5938"/>
                <a:gd name="f39" fmla="val 234"/>
                <a:gd name="f40" fmla="val 6531"/>
                <a:gd name="f41" fmla="val 773"/>
                <a:gd name="f42" fmla="val 7222"/>
                <a:gd name="f43" fmla="val 1405"/>
                <a:gd name="f44" fmla="val 1475"/>
                <a:gd name="f45" fmla="val 1546"/>
                <a:gd name="f46" fmla="val 7213"/>
                <a:gd name="f47" fmla="val 1617"/>
                <a:gd name="f48" fmla="val 7196"/>
                <a:gd name="f49" fmla="val 2036"/>
                <a:gd name="f50" fmla="val 7076"/>
                <a:gd name="f51" fmla="val 2396"/>
                <a:gd name="f52" fmla="val 6896"/>
                <a:gd name="f53" fmla="val 2755"/>
                <a:gd name="f54" fmla="val 6657"/>
                <a:gd name="f55" fmla="val 2995"/>
                <a:gd name="f56" fmla="val 6477"/>
                <a:gd name="f57" fmla="val 3234"/>
                <a:gd name="f58" fmla="val 6297"/>
                <a:gd name="f59" fmla="val 6237"/>
                <a:gd name="f60" fmla="val 3586"/>
                <a:gd name="f61" fmla="val 6229"/>
                <a:gd name="f62" fmla="val 3638"/>
                <a:gd name="f63" fmla="val 6225"/>
                <a:gd name="f64" fmla="val 3688"/>
                <a:gd name="f65" fmla="val 3931"/>
                <a:gd name="f66" fmla="val 4148"/>
                <a:gd name="f67" fmla="val 6310"/>
                <a:gd name="f68" fmla="val 4360"/>
                <a:gd name="f69" fmla="val 4404"/>
                <a:gd name="f70" fmla="val 4448"/>
                <a:gd name="f71" fmla="val 6306"/>
                <a:gd name="f72" fmla="val 4492"/>
                <a:gd name="f73" fmla="val 4612"/>
                <a:gd name="f74" fmla="val 4732"/>
                <a:gd name="f75" fmla="val 4851"/>
                <a:gd name="f76" fmla="val 5091"/>
                <a:gd name="f77" fmla="val 6357"/>
                <a:gd name="f78" fmla="val 5211"/>
                <a:gd name="f79" fmla="val 5750"/>
                <a:gd name="f80" fmla="val 7016"/>
                <a:gd name="f81" fmla="val 6468"/>
                <a:gd name="f82" fmla="val 7315"/>
                <a:gd name="f83" fmla="val 7187"/>
                <a:gd name="f84" fmla="val 7375"/>
                <a:gd name="f85" fmla="val 7966"/>
                <a:gd name="f86" fmla="val 8685"/>
                <a:gd name="f87" fmla="val 7255"/>
                <a:gd name="f88" fmla="val 9403"/>
                <a:gd name="f89" fmla="val 9682"/>
                <a:gd name="f90" fmla="val 6912"/>
                <a:gd name="f91" fmla="val 9980"/>
                <a:gd name="f92" fmla="val 6848"/>
                <a:gd name="f93" fmla="val 10276"/>
                <a:gd name="f94" fmla="val 10489"/>
                <a:gd name="f95" fmla="val 10700"/>
                <a:gd name="f96" fmla="val 6881"/>
                <a:gd name="f97" fmla="val 10901"/>
                <a:gd name="f98" fmla="val 6956"/>
                <a:gd name="f99" fmla="val 11200"/>
                <a:gd name="f100" fmla="val 7136"/>
                <a:gd name="f101" fmla="val 11320"/>
                <a:gd name="f102" fmla="val 7435"/>
                <a:gd name="f103" fmla="val 11559"/>
                <a:gd name="f104" fmla="val 7675"/>
                <a:gd name="f105" fmla="val 11859"/>
                <a:gd name="f106" fmla="val 7854"/>
                <a:gd name="f107" fmla="val 12098"/>
                <a:gd name="f108" fmla="val 7974"/>
                <a:gd name="f109" fmla="val 12278"/>
                <a:gd name="f110" fmla="val 8214"/>
                <a:gd name="f111" fmla="val 12578"/>
                <a:gd name="f112" fmla="val 8513"/>
                <a:gd name="f113" fmla="val 12697"/>
                <a:gd name="f114" fmla="val 8873"/>
                <a:gd name="f115" fmla="val 9292"/>
                <a:gd name="f116" fmla="val 12877"/>
                <a:gd name="f117" fmla="val 10190"/>
                <a:gd name="f118" fmla="val 11089"/>
                <a:gd name="f119" fmla="val 11987"/>
                <a:gd name="f120" fmla="val 12646"/>
                <a:gd name="f121" fmla="val 12458"/>
                <a:gd name="f122" fmla="val 13604"/>
                <a:gd name="f123" fmla="val 12937"/>
                <a:gd name="f124" fmla="val 14143"/>
                <a:gd name="f125" fmla="val 13124"/>
                <a:gd name="f126" fmla="val 14346"/>
                <a:gd name="f127" fmla="val 13357"/>
                <a:gd name="f128" fmla="val 13605"/>
                <a:gd name="f129" fmla="val 14309"/>
                <a:gd name="f130" fmla="val 15143"/>
                <a:gd name="f131" fmla="val 13779"/>
                <a:gd name="f132" fmla="val 15452"/>
                <a:gd name="f133" fmla="val 13424"/>
                <a:gd name="f134" fmla="val 15812"/>
                <a:gd name="f135" fmla="val 13005"/>
                <a:gd name="f136" fmla="val 16051"/>
                <a:gd name="f137" fmla="val 12526"/>
                <a:gd name="f138" fmla="val 16231"/>
                <a:gd name="f139" fmla="val 12047"/>
                <a:gd name="f140" fmla="val 16531"/>
                <a:gd name="f141" fmla="val 11388"/>
                <a:gd name="f142" fmla="val 17070"/>
                <a:gd name="f143" fmla="val 10909"/>
                <a:gd name="f144" fmla="val 17369"/>
                <a:gd name="f145" fmla="val 10250"/>
                <a:gd name="f146" fmla="val 9651"/>
                <a:gd name="f147" fmla="val 8992"/>
                <a:gd name="f148" fmla="val 17309"/>
                <a:gd name="f149" fmla="val 8453"/>
                <a:gd name="f150" fmla="val 17129"/>
                <a:gd name="f151" fmla="val 17010"/>
                <a:gd name="f152" fmla="val 7914"/>
                <a:gd name="f153" fmla="val 16890"/>
                <a:gd name="f154" fmla="val 7615"/>
                <a:gd name="f155" fmla="val 16950"/>
                <a:gd name="f156" fmla="val 5878"/>
                <a:gd name="f157" fmla="val 16770"/>
                <a:gd name="f158" fmla="val 4740"/>
                <a:gd name="f159" fmla="val 15872"/>
                <a:gd name="f160" fmla="val 4081"/>
                <a:gd name="f161" fmla="val 15632"/>
                <a:gd name="f162" fmla="val 3901"/>
                <a:gd name="f163" fmla="val 15393"/>
                <a:gd name="f164" fmla="val 3722"/>
                <a:gd name="f165" fmla="val 15153"/>
                <a:gd name="f166" fmla="val 3542"/>
                <a:gd name="f167" fmla="val 14494"/>
                <a:gd name="f168" fmla="val 14195"/>
                <a:gd name="f169" fmla="val 2165"/>
                <a:gd name="f170" fmla="val 13536"/>
                <a:gd name="f171" fmla="val 1745"/>
                <a:gd name="f172" fmla="val 1386"/>
                <a:gd name="f173" fmla="val 12218"/>
                <a:gd name="f174" fmla="val 11440"/>
                <a:gd name="f175" fmla="val 10781"/>
                <a:gd name="f176" fmla="val 1146"/>
                <a:gd name="f177" fmla="val 10122"/>
                <a:gd name="f178" fmla="val 9523"/>
                <a:gd name="f179" fmla="val 9164"/>
                <a:gd name="f180" fmla="val 8804"/>
                <a:gd name="f181" fmla="val 308"/>
                <a:gd name="f182" fmla="val 8445"/>
                <a:gd name="f183" fmla="val 188"/>
                <a:gd name="f184" fmla="val 8060"/>
                <a:gd name="f185" fmla="val 60"/>
                <a:gd name="f186" fmla="*/ f1 1 17609"/>
                <a:gd name="f187" fmla="*/ f2 1 14427"/>
                <a:gd name="f188" fmla="val f3"/>
                <a:gd name="f189" fmla="val f4"/>
                <a:gd name="f190" fmla="val f5"/>
                <a:gd name="f191" fmla="+- f190 0 f188"/>
                <a:gd name="f192" fmla="+- f189 0 f188"/>
                <a:gd name="f193" fmla="*/ f192 1 17609"/>
                <a:gd name="f194" fmla="*/ f191 1 14427"/>
                <a:gd name="f195" fmla="*/ f188 1 f193"/>
                <a:gd name="f196" fmla="*/ f189 1 f193"/>
                <a:gd name="f197" fmla="*/ f188 1 f194"/>
                <a:gd name="f198" fmla="*/ f190 1 f194"/>
                <a:gd name="f199" fmla="*/ f195 f186 1"/>
                <a:gd name="f200" fmla="*/ f196 f186 1"/>
                <a:gd name="f201" fmla="*/ f198 f187 1"/>
                <a:gd name="f202" fmla="*/ f197 f1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9" t="f202" r="f200" b="f201"/>
              <a:pathLst>
                <a:path w="17609" h="14427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0" y="f32"/>
                    <a:pt x="f33" y="f34"/>
                  </a:cubicBezTo>
                  <a:cubicBezTo>
                    <a:pt x="f35" y="f36"/>
                    <a:pt x="f3" y="f37"/>
                    <a:pt x="f0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20" y="f59"/>
                  </a:cubicBezTo>
                  <a:cubicBezTo>
                    <a:pt x="f60" y="f61"/>
                    <a:pt x="f62" y="f63"/>
                    <a:pt x="f64" y="f63"/>
                  </a:cubicBezTo>
                  <a:cubicBezTo>
                    <a:pt x="f65" y="f63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58"/>
                  </a:cubicBezTo>
                  <a:cubicBezTo>
                    <a:pt x="f73" y="f59"/>
                    <a:pt x="f74" y="f59"/>
                    <a:pt x="f75" y="f59"/>
                  </a:cubicBezTo>
                  <a:cubicBezTo>
                    <a:pt x="f16" y="f59"/>
                    <a:pt x="f76" y="f77"/>
                    <a:pt x="f78" y="f56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84"/>
                    <a:pt x="f86" y="f87"/>
                    <a:pt x="f88" y="f80"/>
                  </a:cubicBezTo>
                  <a:cubicBezTo>
                    <a:pt x="f89" y="f90"/>
                    <a:pt x="f91" y="f92"/>
                    <a:pt x="f93" y="f92"/>
                  </a:cubicBezTo>
                  <a:cubicBezTo>
                    <a:pt x="f94" y="f92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2"/>
                    <a:pt x="f113" y="f114"/>
                    <a:pt x="f113" y="f115"/>
                  </a:cubicBezTo>
                  <a:cubicBezTo>
                    <a:pt x="f116" y="f117"/>
                    <a:pt x="f116" y="f118"/>
                    <a:pt x="f116" y="f119"/>
                  </a:cubicBezTo>
                  <a:cubicBezTo>
                    <a:pt x="f116" y="f120"/>
                    <a:pt x="f121" y="f122"/>
                    <a:pt x="f123" y="f124"/>
                  </a:cubicBezTo>
                  <a:cubicBezTo>
                    <a:pt x="f125" y="f126"/>
                    <a:pt x="f127" y="f5"/>
                    <a:pt x="f128" y="f5"/>
                  </a:cubicBezTo>
                  <a:cubicBezTo>
                    <a:pt x="f129" y="f5"/>
                    <a:pt x="f130" y="f131"/>
                    <a:pt x="f132" y="f133"/>
                  </a:cubicBezTo>
                  <a:cubicBezTo>
                    <a:pt x="f134" y="f135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5"/>
                  </a:cubicBezTo>
                  <a:cubicBezTo>
                    <a:pt x="f4" y="f146"/>
                    <a:pt x="f4" y="f147"/>
                    <a:pt x="f148" y="f149"/>
                  </a:cubicBezTo>
                  <a:cubicBezTo>
                    <a:pt x="f150" y="f110"/>
                    <a:pt x="f151" y="f152"/>
                    <a:pt x="f153" y="f154"/>
                  </a:cubicBezTo>
                  <a:cubicBezTo>
                    <a:pt x="f153" y="f84"/>
                    <a:pt x="f153" y="f48"/>
                    <a:pt x="f155" y="f98"/>
                  </a:cubicBezTo>
                  <a:cubicBezTo>
                    <a:pt x="f150" y="f156"/>
                    <a:pt x="f157" y="f158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32"/>
                    <a:pt x="f168" y="f169"/>
                    <a:pt x="f170" y="f171"/>
                  </a:cubicBezTo>
                  <a:cubicBezTo>
                    <a:pt x="f116" y="f172"/>
                    <a:pt x="f173" y="f23"/>
                    <a:pt x="f174" y="f23"/>
                  </a:cubicBezTo>
                  <a:cubicBezTo>
                    <a:pt x="f175" y="f176"/>
                    <a:pt x="f177" y="f21"/>
                    <a:pt x="f178" y="f17"/>
                  </a:cubicBezTo>
                  <a:cubicBezTo>
                    <a:pt x="f179" y="f15"/>
                    <a:pt x="f180" y="f181"/>
                    <a:pt x="f182" y="f183"/>
                  </a:cubicBezTo>
                  <a:cubicBezTo>
                    <a:pt x="f184" y="f185"/>
                    <a:pt x="f104" y="f3"/>
                    <a:pt x="f6" y="f3"/>
                  </a:cubicBezTo>
                  <a:close/>
                </a:path>
              </a:pathLst>
            </a:custGeom>
            <a:solidFill>
              <a:srgbClr val="893D1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9" name="Google Shape;3474;p100">
              <a:extLst>
                <a:ext uri="{FF2B5EF4-FFF2-40B4-BE49-F238E27FC236}">
                  <a16:creationId xmlns:a16="http://schemas.microsoft.com/office/drawing/2014/main" id="{EA588E63-4C2C-D69C-A859-90C858D44103}"/>
                </a:ext>
              </a:extLst>
            </p:cNvPr>
            <p:cNvSpPr/>
            <p:nvPr/>
          </p:nvSpPr>
          <p:spPr>
            <a:xfrm>
              <a:off x="3532729" y="3893789"/>
              <a:ext cx="116339" cy="206645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3115"/>
                <a:gd name="f5" fmla="val 5533"/>
                <a:gd name="f6" fmla="val 2396"/>
                <a:gd name="f7" fmla="val 1797"/>
                <a:gd name="f8" fmla="val 659"/>
                <a:gd name="f9" fmla="val 1497"/>
                <a:gd name="f10" fmla="val 1318"/>
                <a:gd name="f11" fmla="val 958"/>
                <a:gd name="f12" fmla="val 1917"/>
                <a:gd name="f13" fmla="val 539"/>
                <a:gd name="f14" fmla="val 2636"/>
                <a:gd name="f15" fmla="val 240"/>
                <a:gd name="f16" fmla="val 3354"/>
                <a:gd name="f17" fmla="val 4073"/>
                <a:gd name="f18" fmla="val 4792"/>
                <a:gd name="f19" fmla="val 719"/>
                <a:gd name="f20" fmla="val 5331"/>
                <a:gd name="f21" fmla="val 943"/>
                <a:gd name="f22" fmla="val 5465"/>
                <a:gd name="f23" fmla="val 1202"/>
                <a:gd name="f24" fmla="val 1494"/>
                <a:gd name="f25" fmla="val 1591"/>
                <a:gd name="f26" fmla="val 1692"/>
                <a:gd name="f27" fmla="val 5525"/>
                <a:gd name="f28" fmla="val 5510"/>
                <a:gd name="f29" fmla="val 2156"/>
                <a:gd name="f30" fmla="val 2575"/>
                <a:gd name="f31" fmla="val 2875"/>
                <a:gd name="f32" fmla="val 5031"/>
                <a:gd name="f33" fmla="val 2935"/>
                <a:gd name="f34" fmla="val 4911"/>
                <a:gd name="f35" fmla="val 2815"/>
                <a:gd name="f36" fmla="val 2695"/>
                <a:gd name="f37" fmla="val 2353"/>
                <a:gd name="f38" fmla="val 4868"/>
                <a:gd name="f39" fmla="val 1841"/>
                <a:gd name="f40" fmla="val 5113"/>
                <a:gd name="f41" fmla="val 1391"/>
                <a:gd name="f42" fmla="val 1132"/>
                <a:gd name="f43" fmla="val 894"/>
                <a:gd name="f44" fmla="val 5032"/>
                <a:gd name="f45" fmla="val 419"/>
                <a:gd name="f46" fmla="val 4253"/>
                <a:gd name="f47" fmla="val 3534"/>
                <a:gd name="f48" fmla="val 898"/>
                <a:gd name="f49" fmla="val 1018"/>
                <a:gd name="f50" fmla="val 1258"/>
                <a:gd name="f51" fmla="val 1438"/>
                <a:gd name="f52" fmla="val 1617"/>
                <a:gd name="f53" fmla="val 1737"/>
                <a:gd name="f54" fmla="val 2036"/>
                <a:gd name="f55" fmla="val 779"/>
                <a:gd name="f56" fmla="val 2516"/>
                <a:gd name="f57" fmla="val 300"/>
                <a:gd name="f58" fmla="*/ f1 1 3115"/>
                <a:gd name="f59" fmla="*/ f2 1 5533"/>
                <a:gd name="f60" fmla="val f3"/>
                <a:gd name="f61" fmla="val f4"/>
                <a:gd name="f62" fmla="val f5"/>
                <a:gd name="f63" fmla="+- f62 0 f60"/>
                <a:gd name="f64" fmla="+- f61 0 f60"/>
                <a:gd name="f65" fmla="*/ f64 1 3115"/>
                <a:gd name="f66" fmla="*/ f63 1 5533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115" h="5533">
                  <a:moveTo>
                    <a:pt x="f4" y="f3"/>
                  </a:moveTo>
                  <a:lnTo>
                    <a:pt x="f4" y="f3"/>
                  </a:lnTo>
                  <a:cubicBezTo>
                    <a:pt x="f6" y="f0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3" y="f17"/>
                    <a:pt x="f0" y="f18"/>
                    <a:pt x="f19" y="f20"/>
                  </a:cubicBezTo>
                  <a:cubicBezTo>
                    <a:pt x="f21" y="f22"/>
                    <a:pt x="f23" y="f5"/>
                    <a:pt x="f24" y="f5"/>
                  </a:cubicBezTo>
                  <a:cubicBezTo>
                    <a:pt x="f25" y="f5"/>
                    <a:pt x="f26" y="f27"/>
                    <a:pt x="f7" y="f28"/>
                  </a:cubicBezTo>
                  <a:cubicBezTo>
                    <a:pt x="f29" y="f28"/>
                    <a:pt x="f30" y="f20"/>
                    <a:pt x="f31" y="f32"/>
                  </a:cubicBezTo>
                  <a:cubicBezTo>
                    <a:pt x="f33" y="f34"/>
                    <a:pt x="f35" y="f18"/>
                    <a:pt x="f36" y="f18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19" y="f18"/>
                  </a:cubicBezTo>
                  <a:cubicBezTo>
                    <a:pt x="f45" y="f46"/>
                    <a:pt x="f45" y="f47"/>
                    <a:pt x="f19" y="f33"/>
                  </a:cubicBezTo>
                  <a:cubicBezTo>
                    <a:pt x="f48" y="f36"/>
                    <a:pt x="f49" y="f6"/>
                    <a:pt x="f50" y="f29"/>
                  </a:cubicBezTo>
                  <a:cubicBezTo>
                    <a:pt x="f51" y="f12"/>
                    <a:pt x="f52" y="f52"/>
                    <a:pt x="f53" y="f10"/>
                  </a:cubicBezTo>
                  <a:cubicBezTo>
                    <a:pt x="f54" y="f55"/>
                    <a:pt x="f56" y="f57"/>
                    <a:pt x="f4" y="f3"/>
                  </a:cubicBezTo>
                  <a:close/>
                </a:path>
              </a:pathLst>
            </a:custGeom>
            <a:solidFill>
              <a:srgbClr val="893D1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0" name="Google Shape;3475;p100">
              <a:extLst>
                <a:ext uri="{FF2B5EF4-FFF2-40B4-BE49-F238E27FC236}">
                  <a16:creationId xmlns:a16="http://schemas.microsoft.com/office/drawing/2014/main" id="{9968A83D-A428-C742-45D7-5EA46C739E13}"/>
                </a:ext>
              </a:extLst>
            </p:cNvPr>
            <p:cNvSpPr/>
            <p:nvPr/>
          </p:nvSpPr>
          <p:spPr>
            <a:xfrm>
              <a:off x="4066355" y="4010421"/>
              <a:ext cx="188905" cy="3558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58"/>
                <a:gd name="f4" fmla="val 9529"/>
                <a:gd name="f5" fmla="val 2954"/>
                <a:gd name="f6" fmla="val 2899"/>
                <a:gd name="f7" fmla="val 2842"/>
                <a:gd name="f8" fmla="val 70"/>
                <a:gd name="f9" fmla="val 111"/>
                <a:gd name="f10" fmla="val 3081"/>
                <a:gd name="f11" fmla="val 1010"/>
                <a:gd name="f12" fmla="val 2901"/>
                <a:gd name="f13" fmla="val 1968"/>
                <a:gd name="f14" fmla="val 3440"/>
                <a:gd name="f15" fmla="val 2807"/>
                <a:gd name="f16" fmla="val 3920"/>
                <a:gd name="f17" fmla="val 3645"/>
                <a:gd name="f18" fmla="val 4818"/>
                <a:gd name="f19" fmla="val 4244"/>
                <a:gd name="f20" fmla="val 4219"/>
                <a:gd name="f21" fmla="val 5202"/>
                <a:gd name="f22" fmla="val 4039"/>
                <a:gd name="f23" fmla="val 5562"/>
                <a:gd name="f24" fmla="val 3680"/>
                <a:gd name="f25" fmla="val 5861"/>
                <a:gd name="f26" fmla="val 6221"/>
                <a:gd name="f27" fmla="val 3201"/>
                <a:gd name="f28" fmla="val 6580"/>
                <a:gd name="f29" fmla="val 3021"/>
                <a:gd name="f30" fmla="val 7119"/>
                <a:gd name="f31" fmla="val 2782"/>
                <a:gd name="f32" fmla="val 7598"/>
                <a:gd name="f33" fmla="val 2379"/>
                <a:gd name="f34" fmla="val 8353"/>
                <a:gd name="f35" fmla="val 1723"/>
                <a:gd name="f36" fmla="val 9193"/>
                <a:gd name="f37" fmla="val 848"/>
                <a:gd name="f38" fmla="val 682"/>
                <a:gd name="f39" fmla="val 508"/>
                <a:gd name="f40" fmla="val 9162"/>
                <a:gd name="f41" fmla="val 326"/>
                <a:gd name="f42" fmla="val 9095"/>
                <a:gd name="f43" fmla="val 293"/>
                <a:gd name="f44" fmla="val 9079"/>
                <a:gd name="f45" fmla="val 261"/>
                <a:gd name="f46" fmla="val 9071"/>
                <a:gd name="f47" fmla="val 233"/>
                <a:gd name="f48" fmla="val 60"/>
                <a:gd name="f49" fmla="val 9352"/>
                <a:gd name="f50" fmla="val 206"/>
                <a:gd name="f51" fmla="val 9455"/>
                <a:gd name="f52" fmla="val 392"/>
                <a:gd name="f53" fmla="val 9504"/>
                <a:gd name="f54" fmla="val 582"/>
                <a:gd name="f55" fmla="val 9528"/>
                <a:gd name="f56" fmla="val 772"/>
                <a:gd name="f57" fmla="val 1502"/>
                <a:gd name="f58" fmla="val 2222"/>
                <a:gd name="f59" fmla="val 9174"/>
                <a:gd name="f60" fmla="val 2602"/>
                <a:gd name="f61" fmla="val 8556"/>
                <a:gd name="f62" fmla="val 2961"/>
                <a:gd name="f63" fmla="val 8077"/>
                <a:gd name="f64" fmla="val 3261"/>
                <a:gd name="f65" fmla="val 7538"/>
                <a:gd name="f66" fmla="val 3500"/>
                <a:gd name="f67" fmla="val 6999"/>
                <a:gd name="f68" fmla="val 3740"/>
                <a:gd name="f69" fmla="val 6460"/>
                <a:gd name="f70" fmla="val 4099"/>
                <a:gd name="f71" fmla="val 5981"/>
                <a:gd name="f72" fmla="val 4459"/>
                <a:gd name="f73" fmla="val 5502"/>
                <a:gd name="f74" fmla="val 4723"/>
                <a:gd name="f75" fmla="val 4758"/>
                <a:gd name="f76" fmla="val 3945"/>
                <a:gd name="f77" fmla="val 3226"/>
                <a:gd name="f78" fmla="val 3860"/>
                <a:gd name="f79" fmla="val 3560"/>
                <a:gd name="f80" fmla="val 2327"/>
                <a:gd name="f81" fmla="val 1788"/>
                <a:gd name="f82" fmla="val 3381"/>
                <a:gd name="f83" fmla="val 1190"/>
                <a:gd name="f84" fmla="val 591"/>
                <a:gd name="f85" fmla="val 52"/>
                <a:gd name="f86" fmla="val 3003"/>
                <a:gd name="f87" fmla="val 14"/>
                <a:gd name="f88" fmla="val 2978"/>
                <a:gd name="f89" fmla="*/ f0 1 5058"/>
                <a:gd name="f90" fmla="*/ f1 1 9529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5058"/>
                <a:gd name="f97" fmla="*/ f94 1 9529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5058" h="952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14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2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3" y="f74"/>
                    <a:pt x="f75" y="f76"/>
                    <a:pt x="f20" y="f77"/>
                  </a:cubicBezTo>
                  <a:cubicBezTo>
                    <a:pt x="f78" y="f15"/>
                    <a:pt x="f79" y="f80"/>
                    <a:pt x="f14" y="f81"/>
                  </a:cubicBezTo>
                  <a:cubicBezTo>
                    <a:pt x="f82" y="f83"/>
                    <a:pt x="f27" y="f84"/>
                    <a:pt x="f29" y="f85"/>
                  </a:cubicBezTo>
                  <a:cubicBezTo>
                    <a:pt x="f86" y="f87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893D1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1" name="Google Shape;3476;p100">
              <a:extLst>
                <a:ext uri="{FF2B5EF4-FFF2-40B4-BE49-F238E27FC236}">
                  <a16:creationId xmlns:a16="http://schemas.microsoft.com/office/drawing/2014/main" id="{35836D08-8A3E-810C-1FEC-D444AABC9E1D}"/>
                </a:ext>
              </a:extLst>
            </p:cNvPr>
            <p:cNvSpPr/>
            <p:nvPr/>
          </p:nvSpPr>
          <p:spPr>
            <a:xfrm>
              <a:off x="3997967" y="4228194"/>
              <a:ext cx="127540" cy="1479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15"/>
                <a:gd name="f4" fmla="val 3960"/>
                <a:gd name="f5" fmla="val 1944"/>
                <a:gd name="f6" fmla="val 1388"/>
                <a:gd name="f7" fmla="val 839"/>
                <a:gd name="f8" fmla="val 250"/>
                <a:gd name="f9" fmla="val 540"/>
                <a:gd name="f10" fmla="val 749"/>
                <a:gd name="f11" fmla="val 121"/>
                <a:gd name="f12" fmla="val 3444"/>
                <a:gd name="f13" fmla="val 1"/>
                <a:gd name="f14" fmla="val 3744"/>
                <a:gd name="f15" fmla="val 420"/>
                <a:gd name="f16" fmla="val 3923"/>
                <a:gd name="f17" fmla="val 660"/>
                <a:gd name="f18" fmla="val 780"/>
                <a:gd name="f19" fmla="val 3949"/>
                <a:gd name="f20" fmla="val 897"/>
                <a:gd name="f21" fmla="val 3961"/>
                <a:gd name="f22" fmla="val 1011"/>
                <a:gd name="f23" fmla="val 1970"/>
                <a:gd name="f24" fmla="val 2674"/>
                <a:gd name="f25" fmla="val 3109"/>
                <a:gd name="f26" fmla="val 2996"/>
                <a:gd name="f27" fmla="val 2306"/>
                <a:gd name="f28" fmla="val 3355"/>
                <a:gd name="f29" fmla="val 1348"/>
                <a:gd name="f30" fmla="val 330"/>
                <a:gd name="f31" fmla="val 2277"/>
                <a:gd name="f32" fmla="val 30"/>
                <a:gd name="f33" fmla="val 2167"/>
                <a:gd name="f34" fmla="val 10"/>
                <a:gd name="f35" fmla="val 2056"/>
                <a:gd name="f36" fmla="*/ f0 1 3415"/>
                <a:gd name="f37" fmla="*/ f1 1 396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415"/>
                <a:gd name="f44" fmla="*/ f41 1 396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415" h="396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" y="f30"/>
                    <a:pt x="f31" y="f3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2" name="Google Shape;3477;p100">
              <a:extLst>
                <a:ext uri="{FF2B5EF4-FFF2-40B4-BE49-F238E27FC236}">
                  <a16:creationId xmlns:a16="http://schemas.microsoft.com/office/drawing/2014/main" id="{6B6EF974-5273-1FD9-96DD-3649C7D3A57A}"/>
                </a:ext>
              </a:extLst>
            </p:cNvPr>
            <p:cNvSpPr/>
            <p:nvPr/>
          </p:nvSpPr>
          <p:spPr>
            <a:xfrm>
              <a:off x="3736274" y="4401528"/>
              <a:ext cx="248323" cy="67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48"/>
                <a:gd name="f4" fmla="val 1798"/>
                <a:gd name="f5" fmla="val 1438"/>
                <a:gd name="f6" fmla="val 2216"/>
                <a:gd name="f7" fmla="val 4912"/>
                <a:gd name="f8" fmla="val 1558"/>
                <a:gd name="f9" fmla="val 1"/>
                <a:gd name="f10" fmla="*/ f0 1 6648"/>
                <a:gd name="f11" fmla="*/ f1 1 1798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648"/>
                <a:gd name="f18" fmla="*/ f15 1 1798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648" h="1798" fill="none">
                  <a:moveTo>
                    <a:pt x="f2" y="f5"/>
                  </a:moveTo>
                  <a:cubicBezTo>
                    <a:pt x="f6" y="f4"/>
                    <a:pt x="f7" y="f8"/>
                    <a:pt x="f3" y="f9"/>
                  </a:cubicBezTo>
                </a:path>
              </a:pathLst>
            </a:custGeom>
            <a:noFill/>
            <a:ln w="13478" cap="flat">
              <a:solidFill>
                <a:srgbClr val="DD8D52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3" name="Google Shape;3478;p100">
              <a:extLst>
                <a:ext uri="{FF2B5EF4-FFF2-40B4-BE49-F238E27FC236}">
                  <a16:creationId xmlns:a16="http://schemas.microsoft.com/office/drawing/2014/main" id="{F0B934DB-5E84-14E4-1844-98A74A48BC71}"/>
                </a:ext>
              </a:extLst>
            </p:cNvPr>
            <p:cNvSpPr/>
            <p:nvPr/>
          </p:nvSpPr>
          <p:spPr>
            <a:xfrm>
              <a:off x="4002447" y="4361267"/>
              <a:ext cx="55942" cy="291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8"/>
                <a:gd name="f4" fmla="val 780"/>
                <a:gd name="f5" fmla="val 1"/>
                <a:gd name="f6" fmla="val 300"/>
                <a:gd name="f7" fmla="val 779"/>
                <a:gd name="f8" fmla="val 240"/>
                <a:gd name="f9" fmla="*/ f0 1 1498"/>
                <a:gd name="f10" fmla="*/ f1 1 78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98"/>
                <a:gd name="f17" fmla="*/ f14 1 78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98" h="780" fill="none">
                  <a:moveTo>
                    <a:pt x="f5" y="f5"/>
                  </a:moveTo>
                  <a:cubicBezTo>
                    <a:pt x="f5" y="f5"/>
                    <a:pt x="f6" y="f7"/>
                    <a:pt x="f3" y="f8"/>
                  </a:cubicBezTo>
                </a:path>
              </a:pathLst>
            </a:custGeom>
            <a:noFill/>
            <a:ln w="8979" cap="flat">
              <a:solidFill>
                <a:srgbClr val="DD8D52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4" name="Google Shape;3479;p100">
              <a:extLst>
                <a:ext uri="{FF2B5EF4-FFF2-40B4-BE49-F238E27FC236}">
                  <a16:creationId xmlns:a16="http://schemas.microsoft.com/office/drawing/2014/main" id="{70EDDB25-C53D-8FA6-789B-4E076511103D}"/>
                </a:ext>
              </a:extLst>
            </p:cNvPr>
            <p:cNvSpPr/>
            <p:nvPr/>
          </p:nvSpPr>
          <p:spPr>
            <a:xfrm>
              <a:off x="3687052" y="4221656"/>
              <a:ext cx="55979" cy="74020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99"/>
                <a:gd name="f5" fmla="val 1982"/>
                <a:gd name="f6" fmla="val 1261"/>
                <a:gd name="f7" fmla="val 1"/>
                <a:gd name="f8" fmla="val 1239"/>
                <a:gd name="f9" fmla="val 1216"/>
                <a:gd name="f10" fmla="val 8"/>
                <a:gd name="f11" fmla="val 1199"/>
                <a:gd name="f12" fmla="val 25"/>
                <a:gd name="f13" fmla="val 1079"/>
                <a:gd name="f14" fmla="val 265"/>
                <a:gd name="f15" fmla="val 899"/>
                <a:gd name="f16" fmla="val 385"/>
                <a:gd name="f17" fmla="val 719"/>
                <a:gd name="f18" fmla="val 505"/>
                <a:gd name="f19" fmla="val 540"/>
                <a:gd name="f20" fmla="val 565"/>
                <a:gd name="f21" fmla="val 684"/>
                <a:gd name="f22" fmla="val 240"/>
                <a:gd name="f23" fmla="val 864"/>
                <a:gd name="f24" fmla="val 1223"/>
                <a:gd name="f25" fmla="val 1702"/>
                <a:gd name="f26" fmla="val 660"/>
                <a:gd name="f27" fmla="val 1882"/>
                <a:gd name="f28" fmla="val 765"/>
                <a:gd name="f29" fmla="val 1952"/>
                <a:gd name="f30" fmla="val 891"/>
                <a:gd name="f31" fmla="val 1981"/>
                <a:gd name="f32" fmla="val 1025"/>
                <a:gd name="f33" fmla="val 1120"/>
                <a:gd name="f34" fmla="val 1219"/>
                <a:gd name="f35" fmla="val 1967"/>
                <a:gd name="f36" fmla="val 1318"/>
                <a:gd name="f37" fmla="val 1942"/>
                <a:gd name="f38" fmla="val 1378"/>
                <a:gd name="f39" fmla="val 1498"/>
                <a:gd name="f40" fmla="val 1468"/>
                <a:gd name="f41" fmla="val 1643"/>
                <a:gd name="f42" fmla="val 1408"/>
                <a:gd name="f43" fmla="val 1628"/>
                <a:gd name="f44" fmla="val 1348"/>
                <a:gd name="f45" fmla="val 1288"/>
                <a:gd name="f46" fmla="val 1229"/>
                <a:gd name="f47" fmla="val 1019"/>
                <a:gd name="f48" fmla="val 839"/>
                <a:gd name="f49" fmla="val 1583"/>
                <a:gd name="f50" fmla="val 1463"/>
                <a:gd name="f51" fmla="val 600"/>
                <a:gd name="f52" fmla="val 1403"/>
                <a:gd name="f53" fmla="val 480"/>
                <a:gd name="f54" fmla="val 1104"/>
                <a:gd name="f55" fmla="val 924"/>
                <a:gd name="f56" fmla="val 779"/>
                <a:gd name="f57" fmla="val 804"/>
                <a:gd name="f58" fmla="val 744"/>
                <a:gd name="f59" fmla="val 624"/>
                <a:gd name="f60" fmla="val 1139"/>
                <a:gd name="f61" fmla="val 445"/>
                <a:gd name="f62" fmla="val 1258"/>
                <a:gd name="f63" fmla="val 325"/>
                <a:gd name="f64" fmla="val 205"/>
                <a:gd name="f65" fmla="val 85"/>
                <a:gd name="f66" fmla="val 1361"/>
                <a:gd name="f67" fmla="val 43"/>
                <a:gd name="f68" fmla="val 1313"/>
                <a:gd name="f69" fmla="*/ f1 1 1499"/>
                <a:gd name="f70" fmla="*/ f2 1 1982"/>
                <a:gd name="f71" fmla="val f3"/>
                <a:gd name="f72" fmla="val f4"/>
                <a:gd name="f73" fmla="val f5"/>
                <a:gd name="f74" fmla="+- f73 0 f71"/>
                <a:gd name="f75" fmla="+- f72 0 f71"/>
                <a:gd name="f76" fmla="*/ f75 1 1499"/>
                <a:gd name="f77" fmla="*/ f74 1 1982"/>
                <a:gd name="f78" fmla="*/ f71 1 f76"/>
                <a:gd name="f79" fmla="*/ f72 1 f76"/>
                <a:gd name="f80" fmla="*/ f71 1 f77"/>
                <a:gd name="f81" fmla="*/ f73 1 f77"/>
                <a:gd name="f82" fmla="*/ f78 f69 1"/>
                <a:gd name="f83" fmla="*/ f79 f69 1"/>
                <a:gd name="f84" fmla="*/ f81 f70 1"/>
                <a:gd name="f85" fmla="*/ f80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" t="f85" r="f83" b="f84"/>
              <a:pathLst>
                <a:path w="1499" h="1982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0" y="f21"/>
                    <a:pt x="f22" y="f23"/>
                  </a:cubicBezTo>
                  <a:cubicBezTo>
                    <a:pt x="f7" y="f24"/>
                    <a:pt x="f22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7"/>
                    <a:pt x="f39" y="f27"/>
                    <a:pt x="f39" y="f25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3"/>
                    <a:pt x="f46" y="f41"/>
                    <a:pt x="f11" y="f41"/>
                  </a:cubicBezTo>
                  <a:cubicBezTo>
                    <a:pt x="f47" y="f41"/>
                    <a:pt x="f48" y="f49"/>
                    <a:pt x="f17" y="f50"/>
                  </a:cubicBezTo>
                  <a:cubicBezTo>
                    <a:pt x="f51" y="f52"/>
                    <a:pt x="f53" y="f24"/>
                    <a:pt x="f53" y="f54"/>
                  </a:cubicBezTo>
                  <a:cubicBezTo>
                    <a:pt x="f19" y="f55"/>
                    <a:pt x="f56" y="f57"/>
                    <a:pt x="f15" y="f58"/>
                  </a:cubicBezTo>
                  <a:cubicBezTo>
                    <a:pt x="f47" y="f59"/>
                    <a:pt x="f60" y="f20"/>
                    <a:pt x="f11" y="f61"/>
                  </a:cubicBezTo>
                  <a:cubicBezTo>
                    <a:pt x="f62" y="f63"/>
                    <a:pt x="f36" y="f64"/>
                    <a:pt x="f36" y="f65"/>
                  </a:cubicBezTo>
                  <a:cubicBezTo>
                    <a:pt x="f66" y="f67"/>
                    <a:pt x="f68" y="f7"/>
                    <a:pt x="f6" y="f7"/>
                  </a:cubicBezTo>
                  <a:close/>
                </a:path>
              </a:pathLst>
            </a:custGeom>
            <a:solidFill>
              <a:srgbClr val="DD8D5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5" name="Google Shape;3480;p100">
              <a:extLst>
                <a:ext uri="{FF2B5EF4-FFF2-40B4-BE49-F238E27FC236}">
                  <a16:creationId xmlns:a16="http://schemas.microsoft.com/office/drawing/2014/main" id="{9ED962A3-9F60-114B-AA21-69B2F9ACFEB3}"/>
                </a:ext>
              </a:extLst>
            </p:cNvPr>
            <p:cNvSpPr/>
            <p:nvPr/>
          </p:nvSpPr>
          <p:spPr>
            <a:xfrm>
              <a:off x="3628896" y="4098413"/>
              <a:ext cx="71634" cy="3567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918"/>
                <a:gd name="f5" fmla="val 955"/>
                <a:gd name="f6" fmla="val 974"/>
                <a:gd name="f7" fmla="val 1"/>
                <a:gd name="f8" fmla="val 589"/>
                <a:gd name="f9" fmla="val 205"/>
                <a:gd name="f10" fmla="val 226"/>
                <a:gd name="f11" fmla="val 60"/>
                <a:gd name="f12" fmla="val 690"/>
                <a:gd name="f13" fmla="val 810"/>
                <a:gd name="f14" fmla="val 870"/>
                <a:gd name="f15" fmla="val 930"/>
                <a:gd name="f16" fmla="val 215"/>
                <a:gd name="f17" fmla="val 947"/>
                <a:gd name="f18" fmla="val 245"/>
                <a:gd name="f19" fmla="val 272"/>
                <a:gd name="f20" fmla="val 335"/>
                <a:gd name="f21" fmla="val 377"/>
                <a:gd name="f22" fmla="val 912"/>
                <a:gd name="f23" fmla="val 420"/>
                <a:gd name="f24" fmla="val 480"/>
                <a:gd name="f25" fmla="val 750"/>
                <a:gd name="f26" fmla="val 540"/>
                <a:gd name="f27" fmla="val 630"/>
                <a:gd name="f28" fmla="val 599"/>
                <a:gd name="f29" fmla="val 659"/>
                <a:gd name="f30" fmla="val 511"/>
                <a:gd name="f31" fmla="val 779"/>
                <a:gd name="f32" fmla="val 451"/>
                <a:gd name="f33" fmla="val 899"/>
                <a:gd name="f34" fmla="val 391"/>
                <a:gd name="f35" fmla="val 1019"/>
                <a:gd name="f36" fmla="val 1318"/>
                <a:gd name="f37" fmla="val 1558"/>
                <a:gd name="f38" fmla="val 1737"/>
                <a:gd name="f39" fmla="val 856"/>
                <a:gd name="f40" fmla="val 1764"/>
                <a:gd name="f41" fmla="val 875"/>
                <a:gd name="f42" fmla="val 1796"/>
                <a:gd name="f43" fmla="val 1848"/>
                <a:gd name="f44" fmla="val 1917"/>
                <a:gd name="f45" fmla="val 824"/>
                <a:gd name="f46" fmla="val 1794"/>
                <a:gd name="f47" fmla="val 256"/>
                <a:gd name="f48" fmla="val 1383"/>
                <a:gd name="f49" fmla="*/ f1 1 1918"/>
                <a:gd name="f50" fmla="*/ f2 1 955"/>
                <a:gd name="f51" fmla="val f3"/>
                <a:gd name="f52" fmla="val f4"/>
                <a:gd name="f53" fmla="val f5"/>
                <a:gd name="f54" fmla="+- f53 0 f51"/>
                <a:gd name="f55" fmla="+- f52 0 f51"/>
                <a:gd name="f56" fmla="*/ f55 1 1918"/>
                <a:gd name="f57" fmla="*/ f54 1 955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918" h="955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3" y="f13"/>
                    <a:pt x="f11" y="f14"/>
                    <a:pt x="f0" y="f15"/>
                  </a:cubicBezTo>
                  <a:cubicBezTo>
                    <a:pt x="f16" y="f17"/>
                    <a:pt x="f18" y="f5"/>
                    <a:pt x="f19" y="f5"/>
                  </a:cubicBezTo>
                  <a:cubicBezTo>
                    <a:pt x="f20" y="f5"/>
                    <a:pt x="f21" y="f22"/>
                    <a:pt x="f23" y="f14"/>
                  </a:cubicBezTo>
                  <a:cubicBezTo>
                    <a:pt x="f24" y="f25"/>
                    <a:pt x="f24" y="f12"/>
                    <a:pt x="f26" y="f27"/>
                  </a:cubicBezTo>
                  <a:lnTo>
                    <a:pt x="f28" y="f27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0"/>
                    <a:pt x="f38" y="f13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4" y="f25"/>
                  </a:cubicBezTo>
                  <a:cubicBezTo>
                    <a:pt x="f46" y="f47"/>
                    <a:pt x="f48" y="f7"/>
                    <a:pt x="f6" y="f7"/>
                  </a:cubicBezTo>
                  <a:close/>
                </a:path>
              </a:pathLst>
            </a:custGeom>
            <a:solidFill>
              <a:srgbClr val="4C260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6" name="Google Shape;3481;p100">
              <a:extLst>
                <a:ext uri="{FF2B5EF4-FFF2-40B4-BE49-F238E27FC236}">
                  <a16:creationId xmlns:a16="http://schemas.microsoft.com/office/drawing/2014/main" id="{CEF216CE-E7A8-5D55-AD4D-112993EFBF94}"/>
                </a:ext>
              </a:extLst>
            </p:cNvPr>
            <p:cNvSpPr/>
            <p:nvPr/>
          </p:nvSpPr>
          <p:spPr>
            <a:xfrm>
              <a:off x="3863778" y="4133673"/>
              <a:ext cx="85039" cy="50529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2277"/>
                <a:gd name="f6" fmla="val 1353"/>
                <a:gd name="f7" fmla="val 1011"/>
                <a:gd name="f8" fmla="val 1"/>
                <a:gd name="f9" fmla="val 884"/>
                <a:gd name="f10" fmla="val 749"/>
                <a:gd name="f11" fmla="val 16"/>
                <a:gd name="f12" fmla="val 599"/>
                <a:gd name="f13" fmla="val 46"/>
                <a:gd name="f14" fmla="val 106"/>
                <a:gd name="f15" fmla="val 285"/>
                <a:gd name="f16" fmla="val 60"/>
                <a:gd name="f17" fmla="val 465"/>
                <a:gd name="f18" fmla="val 525"/>
                <a:gd name="f19" fmla="val 645"/>
                <a:gd name="f20" fmla="val 120"/>
                <a:gd name="f21" fmla="val 675"/>
                <a:gd name="f22" fmla="val 150"/>
                <a:gd name="f23" fmla="val 690"/>
                <a:gd name="f24" fmla="val 187"/>
                <a:gd name="f25" fmla="val 225"/>
                <a:gd name="f26" fmla="val 270"/>
                <a:gd name="f27" fmla="val 300"/>
                <a:gd name="f28" fmla="val 420"/>
                <a:gd name="f29" fmla="val 779"/>
                <a:gd name="f30" fmla="val 405"/>
                <a:gd name="f31" fmla="val 959"/>
                <a:gd name="f32" fmla="val 1138"/>
                <a:gd name="f33" fmla="val 1258"/>
                <a:gd name="f34" fmla="val 1438"/>
                <a:gd name="f35" fmla="val 1557"/>
                <a:gd name="f36" fmla="val 1677"/>
                <a:gd name="f37" fmla="val 764"/>
                <a:gd name="f38" fmla="val 824"/>
                <a:gd name="f39" fmla="val 1737"/>
                <a:gd name="f40" fmla="val 1797"/>
                <a:gd name="f41" fmla="val 1004"/>
                <a:gd name="f42" fmla="val 1857"/>
                <a:gd name="f43" fmla="val 1064"/>
                <a:gd name="f44" fmla="val 1124"/>
                <a:gd name="f45" fmla="val 1917"/>
                <a:gd name="f46" fmla="val 1244"/>
                <a:gd name="f47" fmla="val 1942"/>
                <a:gd name="f48" fmla="val 1319"/>
                <a:gd name="f49" fmla="val 2009"/>
                <a:gd name="f50" fmla="val 1352"/>
                <a:gd name="f51" fmla="val 2079"/>
                <a:gd name="f52" fmla="val 2175"/>
                <a:gd name="f53" fmla="val 2276"/>
                <a:gd name="f54" fmla="val 1288"/>
                <a:gd name="f55" fmla="val 1184"/>
                <a:gd name="f56" fmla="val 2216"/>
                <a:gd name="f57" fmla="val 944"/>
                <a:gd name="f58" fmla="val 2156"/>
                <a:gd name="f59" fmla="val 704"/>
                <a:gd name="f60" fmla="val 2037"/>
                <a:gd name="f61" fmla="val 585"/>
                <a:gd name="f62" fmla="val 1977"/>
                <a:gd name="f63" fmla="val 1617"/>
                <a:gd name="f64" fmla="val 1378"/>
                <a:gd name="f65" fmla="*/ f2 1 2277"/>
                <a:gd name="f66" fmla="*/ f3 1 1353"/>
                <a:gd name="f67" fmla="val f4"/>
                <a:gd name="f68" fmla="val f5"/>
                <a:gd name="f69" fmla="val f6"/>
                <a:gd name="f70" fmla="+- f69 0 f67"/>
                <a:gd name="f71" fmla="+- f68 0 f67"/>
                <a:gd name="f72" fmla="*/ f71 1 2277"/>
                <a:gd name="f73" fmla="*/ f70 1 1353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2277" h="1353">
                  <a:moveTo>
                    <a:pt x="f7" y="f8"/>
                  </a:moveTo>
                  <a:cubicBezTo>
                    <a:pt x="f9" y="f8"/>
                    <a:pt x="f10" y="f11"/>
                    <a:pt x="f12" y="f13"/>
                  </a:cubicBezTo>
                  <a:cubicBezTo>
                    <a:pt x="f0" y="f14"/>
                    <a:pt x="f1" y="f15"/>
                    <a:pt x="f16" y="f17"/>
                  </a:cubicBezTo>
                  <a:cubicBezTo>
                    <a:pt x="f4" y="f18"/>
                    <a:pt x="f16" y="f19"/>
                    <a:pt x="f20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8"/>
                    <a:pt x="f12" y="f17"/>
                    <a:pt x="f29" y="f30"/>
                  </a:cubicBezTo>
                  <a:cubicBezTo>
                    <a:pt x="f31" y="f30"/>
                    <a:pt x="f32" y="f30"/>
                    <a:pt x="f33" y="f17"/>
                  </a:cubicBezTo>
                  <a:cubicBezTo>
                    <a:pt x="f34" y="f18"/>
                    <a:pt x="f35" y="f19"/>
                    <a:pt x="f36" y="f37"/>
                  </a:cubicBezTo>
                  <a:cubicBezTo>
                    <a:pt x="f36" y="f38"/>
                    <a:pt x="f39" y="f9"/>
                    <a:pt x="f40" y="f41"/>
                  </a:cubicBezTo>
                  <a:cubicBezTo>
                    <a:pt x="f42" y="f43"/>
                    <a:pt x="f42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3" y="f55"/>
                  </a:cubicBezTo>
                  <a:cubicBezTo>
                    <a:pt x="f56" y="f43"/>
                    <a:pt x="f56" y="f57"/>
                    <a:pt x="f58" y="f38"/>
                  </a:cubicBezTo>
                  <a:cubicBezTo>
                    <a:pt x="f58" y="f59"/>
                    <a:pt x="f60" y="f61"/>
                    <a:pt x="f62" y="f17"/>
                  </a:cubicBezTo>
                  <a:cubicBezTo>
                    <a:pt x="f40" y="f15"/>
                    <a:pt x="f63" y="f14"/>
                    <a:pt x="f64" y="f13"/>
                  </a:cubicBezTo>
                  <a:cubicBezTo>
                    <a:pt x="f33" y="f11"/>
                    <a:pt x="f32" y="f8"/>
                    <a:pt x="f7" y="f8"/>
                  </a:cubicBezTo>
                  <a:close/>
                </a:path>
              </a:pathLst>
            </a:custGeom>
            <a:solidFill>
              <a:srgbClr val="4C260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7" name="Google Shape;3482;p100">
              <a:extLst>
                <a:ext uri="{FF2B5EF4-FFF2-40B4-BE49-F238E27FC236}">
                  <a16:creationId xmlns:a16="http://schemas.microsoft.com/office/drawing/2014/main" id="{F5F98146-2CCA-84E5-14F3-09802E9219C9}"/>
                </a:ext>
              </a:extLst>
            </p:cNvPr>
            <p:cNvSpPr/>
            <p:nvPr/>
          </p:nvSpPr>
          <p:spPr>
            <a:xfrm>
              <a:off x="3570750" y="4179905"/>
              <a:ext cx="22411" cy="91385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600"/>
                <a:gd name="f6" fmla="val 2447"/>
                <a:gd name="f7" fmla="val 518"/>
                <a:gd name="f8" fmla="val 497"/>
                <a:gd name="f9" fmla="val 479"/>
                <a:gd name="f10" fmla="val 20"/>
                <a:gd name="f11" fmla="val 65"/>
                <a:gd name="f12" fmla="val 425"/>
                <a:gd name="f13" fmla="val 240"/>
                <a:gd name="f14" fmla="val 784"/>
                <a:gd name="f15" fmla="val 1143"/>
                <a:gd name="f16" fmla="val 120"/>
                <a:gd name="f17" fmla="val 1323"/>
                <a:gd name="f18" fmla="val 60"/>
                <a:gd name="f19" fmla="val 1503"/>
                <a:gd name="f20" fmla="val 1683"/>
                <a:gd name="f21" fmla="val 1802"/>
                <a:gd name="f22" fmla="val 1922"/>
                <a:gd name="f23" fmla="val 2042"/>
                <a:gd name="f24" fmla="val 2162"/>
                <a:gd name="f25" fmla="val 2281"/>
                <a:gd name="f26" fmla="val 2401"/>
                <a:gd name="f27" fmla="val 2431"/>
                <a:gd name="f28" fmla="val 90"/>
                <a:gd name="f29" fmla="val 2446"/>
                <a:gd name="f30" fmla="val 150"/>
                <a:gd name="f31" fmla="val 300"/>
                <a:gd name="f32" fmla="val 1862"/>
                <a:gd name="f33" fmla="val 1742"/>
                <a:gd name="f34" fmla="val 1623"/>
                <a:gd name="f35" fmla="val 539"/>
                <a:gd name="f36" fmla="val 485"/>
                <a:gd name="f37" fmla="val 599"/>
                <a:gd name="f38" fmla="val 125"/>
                <a:gd name="f39" fmla="val 51"/>
                <a:gd name="f40" fmla="val 553"/>
                <a:gd name="f41" fmla="*/ f2 1 600"/>
                <a:gd name="f42" fmla="*/ f3 1 2447"/>
                <a:gd name="f43" fmla="val f4"/>
                <a:gd name="f44" fmla="val f5"/>
                <a:gd name="f45" fmla="val f6"/>
                <a:gd name="f46" fmla="+- f45 0 f43"/>
                <a:gd name="f47" fmla="+- f44 0 f43"/>
                <a:gd name="f48" fmla="*/ f47 1 600"/>
                <a:gd name="f49" fmla="*/ f46 1 244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600" h="2447">
                  <a:moveTo>
                    <a:pt x="f7" y="f4"/>
                  </a:moveTo>
                  <a:cubicBezTo>
                    <a:pt x="f8" y="f4"/>
                    <a:pt x="f9" y="f10"/>
                    <a:pt x="f9" y="f11"/>
                  </a:cubicBezTo>
                  <a:cubicBezTo>
                    <a:pt x="f0" y="f12"/>
                    <a:pt x="f13" y="f14"/>
                    <a:pt x="f1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4" y="f21"/>
                    <a:pt x="f4" y="f22"/>
                    <a:pt x="f18" y="f23"/>
                  </a:cubicBezTo>
                  <a:cubicBezTo>
                    <a:pt x="f18" y="f24"/>
                    <a:pt x="f18" y="f25"/>
                    <a:pt x="f18" y="f26"/>
                  </a:cubicBezTo>
                  <a:cubicBezTo>
                    <a:pt x="f18" y="f27"/>
                    <a:pt x="f28" y="f29"/>
                    <a:pt x="f16" y="f29"/>
                  </a:cubicBezTo>
                  <a:cubicBezTo>
                    <a:pt x="f30" y="f29"/>
                    <a:pt x="f1" y="f27"/>
                    <a:pt x="f1" y="f26"/>
                  </a:cubicBezTo>
                  <a:cubicBezTo>
                    <a:pt x="f1" y="f25"/>
                    <a:pt x="f13" y="f24"/>
                    <a:pt x="f13" y="f23"/>
                  </a:cubicBezTo>
                  <a:cubicBezTo>
                    <a:pt x="f31" y="f22"/>
                    <a:pt x="f13" y="f32"/>
                    <a:pt x="f13" y="f33"/>
                  </a:cubicBezTo>
                  <a:cubicBezTo>
                    <a:pt x="f13" y="f34"/>
                    <a:pt x="f31" y="f17"/>
                    <a:pt x="f0" y="f15"/>
                  </a:cubicBezTo>
                  <a:cubicBezTo>
                    <a:pt x="f9" y="f14"/>
                    <a:pt x="f35" y="f36"/>
                    <a:pt x="f37" y="f38"/>
                  </a:cubicBezTo>
                  <a:cubicBezTo>
                    <a:pt x="f37" y="f39"/>
                    <a:pt x="f40" y="f4"/>
                    <a:pt x="f7" y="f4"/>
                  </a:cubicBezTo>
                  <a:close/>
                </a:path>
              </a:pathLst>
            </a:custGeom>
            <a:solidFill>
              <a:srgbClr val="DD8D5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8" name="Google Shape;3483;p100">
              <a:extLst>
                <a:ext uri="{FF2B5EF4-FFF2-40B4-BE49-F238E27FC236}">
                  <a16:creationId xmlns:a16="http://schemas.microsoft.com/office/drawing/2014/main" id="{D376931E-8140-0CC3-B891-B9697BC55486}"/>
                </a:ext>
              </a:extLst>
            </p:cNvPr>
            <p:cNvSpPr/>
            <p:nvPr/>
          </p:nvSpPr>
          <p:spPr>
            <a:xfrm>
              <a:off x="3675887" y="4323246"/>
              <a:ext cx="107414" cy="6491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2876"/>
                <a:gd name="f5" fmla="val 1738"/>
                <a:gd name="f6" fmla="val 240"/>
                <a:gd name="f7" fmla="val 1"/>
                <a:gd name="f8" fmla="val 480"/>
                <a:gd name="f9" fmla="val 1079"/>
                <a:gd name="f10" fmla="val 1618"/>
                <a:gd name="f11" fmla="val 1678"/>
                <a:gd name="f12" fmla="val 419"/>
                <a:gd name="f13" fmla="val 1378"/>
                <a:gd name="f14" fmla="val 719"/>
                <a:gd name="f15" fmla="val 1138"/>
                <a:gd name="f16" fmla="val 959"/>
                <a:gd name="f17" fmla="val 1348"/>
                <a:gd name="f18" fmla="val 854"/>
                <a:gd name="f19" fmla="val 1581"/>
                <a:gd name="f20" fmla="val 806"/>
                <a:gd name="f21" fmla="val 1822"/>
                <a:gd name="f22" fmla="val 2131"/>
                <a:gd name="f23" fmla="val 2453"/>
                <a:gd name="f24" fmla="val 884"/>
                <a:gd name="f25" fmla="val 2755"/>
                <a:gd name="f26" fmla="val 1019"/>
                <a:gd name="f27" fmla="val 2815"/>
                <a:gd name="f28" fmla="val 839"/>
                <a:gd name="f29" fmla="val 659"/>
                <a:gd name="f30" fmla="val 2875"/>
                <a:gd name="f31" fmla="val 540"/>
                <a:gd name="f32" fmla="*/ f1 1 2876"/>
                <a:gd name="f33" fmla="*/ f2 1 1738"/>
                <a:gd name="f34" fmla="val f3"/>
                <a:gd name="f35" fmla="val f4"/>
                <a:gd name="f36" fmla="val f5"/>
                <a:gd name="f37" fmla="+- f36 0 f34"/>
                <a:gd name="f38" fmla="+- f35 0 f34"/>
                <a:gd name="f39" fmla="*/ f38 1 2876"/>
                <a:gd name="f40" fmla="*/ f37 1 173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2876" h="1738">
                  <a:moveTo>
                    <a:pt x="f6" y="f7"/>
                  </a:moveTo>
                  <a:cubicBezTo>
                    <a:pt x="f3" y="f8"/>
                    <a:pt x="f3" y="f9"/>
                    <a:pt x="f0" y="f10"/>
                  </a:cubicBezTo>
                  <a:cubicBezTo>
                    <a:pt x="f0" y="f11"/>
                    <a:pt x="f6" y="f5"/>
                    <a:pt x="f6" y="f5"/>
                  </a:cubicBezTo>
                  <a:cubicBezTo>
                    <a:pt x="f12" y="f13"/>
                    <a:pt x="f14" y="f9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7" y="f29"/>
                    <a:pt x="f30" y="f31"/>
                  </a:cubicBezTo>
                  <a:lnTo>
                    <a:pt x="f6" y="f7"/>
                  </a:ln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9" name="Google Shape;3484;p100">
              <a:extLst>
                <a:ext uri="{FF2B5EF4-FFF2-40B4-BE49-F238E27FC236}">
                  <a16:creationId xmlns:a16="http://schemas.microsoft.com/office/drawing/2014/main" id="{8BF57CF2-8952-72D9-DA35-43898CAA863D}"/>
                </a:ext>
              </a:extLst>
            </p:cNvPr>
            <p:cNvSpPr/>
            <p:nvPr/>
          </p:nvSpPr>
          <p:spPr>
            <a:xfrm>
              <a:off x="3684812" y="4354244"/>
              <a:ext cx="91760" cy="5180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2457"/>
                <a:gd name="f5" fmla="val 1387"/>
                <a:gd name="f6" fmla="val 1620"/>
                <a:gd name="f7" fmla="val 1"/>
                <a:gd name="f8" fmla="val 1370"/>
                <a:gd name="f9" fmla="val 1122"/>
                <a:gd name="f10" fmla="val 46"/>
                <a:gd name="f11" fmla="val 899"/>
                <a:gd name="f12" fmla="val 129"/>
                <a:gd name="f13" fmla="val 480"/>
                <a:gd name="f14" fmla="val 249"/>
                <a:gd name="f15" fmla="val 548"/>
                <a:gd name="f16" fmla="val 967"/>
                <a:gd name="f17" fmla="val 240"/>
                <a:gd name="f18" fmla="val 1207"/>
                <a:gd name="f19" fmla="val 540"/>
                <a:gd name="f20" fmla="val 1139"/>
                <a:gd name="f21" fmla="val 1498"/>
                <a:gd name="f22" fmla="val 1858"/>
                <a:gd name="f23" fmla="val 2097"/>
                <a:gd name="f24" fmla="val 2157"/>
                <a:gd name="f25" fmla="val 908"/>
                <a:gd name="f26" fmla="val 848"/>
                <a:gd name="f27" fmla="val 2217"/>
                <a:gd name="f28" fmla="val 788"/>
                <a:gd name="f29" fmla="val 2277"/>
                <a:gd name="f30" fmla="val 668"/>
                <a:gd name="f31" fmla="val 2337"/>
                <a:gd name="f32" fmla="val 608"/>
                <a:gd name="f33" fmla="val 488"/>
                <a:gd name="f34" fmla="val 428"/>
                <a:gd name="f35" fmla="val 2397"/>
                <a:gd name="f36" fmla="val 369"/>
                <a:gd name="f37" fmla="val 2456"/>
                <a:gd name="f38" fmla="val 189"/>
                <a:gd name="f39" fmla="val 2200"/>
                <a:gd name="f40" fmla="val 60"/>
                <a:gd name="f41" fmla="val 1908"/>
                <a:gd name="f42" fmla="*/ f1 1 2457"/>
                <a:gd name="f43" fmla="*/ f2 1 1387"/>
                <a:gd name="f44" fmla="val f3"/>
                <a:gd name="f45" fmla="val f4"/>
                <a:gd name="f46" fmla="val f5"/>
                <a:gd name="f47" fmla="+- f46 0 f44"/>
                <a:gd name="f48" fmla="+- f45 0 f44"/>
                <a:gd name="f49" fmla="*/ f48 1 2457"/>
                <a:gd name="f50" fmla="*/ f47 1 1387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457" h="1387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0" y="f15"/>
                    <a:pt x="f7" y="f16"/>
                  </a:cubicBezTo>
                  <a:cubicBezTo>
                    <a:pt x="f17" y="f18"/>
                    <a:pt x="f19" y="f5"/>
                    <a:pt x="f11" y="f5"/>
                  </a:cubicBezTo>
                  <a:lnTo>
                    <a:pt x="f20" y="f5"/>
                  </a:lnTo>
                  <a:cubicBezTo>
                    <a:pt x="f21" y="f5"/>
                    <a:pt x="f22" y="f18"/>
                    <a:pt x="f23" y="f16"/>
                  </a:cubicBez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1" y="f33"/>
                  </a:cubicBezTo>
                  <a:lnTo>
                    <a:pt x="f31" y="f34"/>
                  </a:lnTo>
                  <a:cubicBezTo>
                    <a:pt x="f35" y="f36"/>
                    <a:pt x="f35" y="f14"/>
                    <a:pt x="f37" y="f38"/>
                  </a:cubicBezTo>
                  <a:cubicBezTo>
                    <a:pt x="f39" y="f40"/>
                    <a:pt x="f41" y="f7"/>
                    <a:pt x="f6" y="f7"/>
                  </a:cubicBezTo>
                  <a:close/>
                </a:path>
              </a:pathLst>
            </a:custGeom>
            <a:solidFill>
              <a:srgbClr val="E87C5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90" name="Google Shape;1073;p54">
            <a:extLst>
              <a:ext uri="{FF2B5EF4-FFF2-40B4-BE49-F238E27FC236}">
                <a16:creationId xmlns:a16="http://schemas.microsoft.com/office/drawing/2014/main" id="{B580FB16-70D3-4C4E-25A1-27FD8B8D7533}"/>
              </a:ext>
            </a:extLst>
          </p:cNvPr>
          <p:cNvGrpSpPr/>
          <p:nvPr/>
        </p:nvGrpSpPr>
        <p:grpSpPr>
          <a:xfrm>
            <a:off x="2446852" y="585691"/>
            <a:ext cx="1420026" cy="1615369"/>
            <a:chOff x="2446852" y="585691"/>
            <a:chExt cx="1420026" cy="1615369"/>
          </a:xfrm>
        </p:grpSpPr>
        <p:sp>
          <p:nvSpPr>
            <p:cNvPr id="391" name="Google Shape;1074;p54">
              <a:extLst>
                <a:ext uri="{FF2B5EF4-FFF2-40B4-BE49-F238E27FC236}">
                  <a16:creationId xmlns:a16="http://schemas.microsoft.com/office/drawing/2014/main" id="{CA671ED9-BB21-9C09-A4F7-CAF9258D2AC9}"/>
                </a:ext>
              </a:extLst>
            </p:cNvPr>
            <p:cNvSpPr/>
            <p:nvPr/>
          </p:nvSpPr>
          <p:spPr>
            <a:xfrm>
              <a:off x="2446852" y="1536621"/>
              <a:ext cx="1420026" cy="6644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741"/>
                <a:gd name="f4" fmla="val 19531"/>
                <a:gd name="f5" fmla="val 41511"/>
                <a:gd name="f6" fmla="val 5668"/>
                <a:gd name="f7" fmla="val 37681"/>
                <a:gd name="f8" fmla="val 2451"/>
                <a:gd name="f9" fmla="val 32703"/>
                <a:gd name="f10" fmla="val 1532"/>
                <a:gd name="f11" fmla="val 28108"/>
                <a:gd name="f12" fmla="val 1"/>
                <a:gd name="f13" fmla="val 17079"/>
                <a:gd name="f14" fmla="val 843"/>
                <a:gd name="f15" fmla="val 16620"/>
                <a:gd name="f16" fmla="val 996"/>
                <a:gd name="f17" fmla="val 16237"/>
                <a:gd name="f18" fmla="val 1149"/>
                <a:gd name="f19" fmla="val 15854"/>
                <a:gd name="f20" fmla="val 1303"/>
                <a:gd name="f21" fmla="val 16083"/>
                <a:gd name="f22" fmla="val 10263"/>
                <a:gd name="f23" fmla="val 4902"/>
                <a:gd name="f24" fmla="val 2834"/>
                <a:gd name="f25" fmla="val 10416"/>
                <a:gd name="f26" fmla="val 19377"/>
                <a:gd name="f27" fmla="val 31018"/>
                <a:gd name="f28" fmla="val 41664"/>
                <a:gd name="f29" fmla="val 5975"/>
                <a:gd name="f30" fmla="val 5898"/>
                <a:gd name="f31" fmla="val 41740"/>
                <a:gd name="f32" fmla="val 5821"/>
                <a:gd name="f33" fmla="*/ f0 1 41741"/>
                <a:gd name="f34" fmla="*/ f1 1 19531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1741"/>
                <a:gd name="f41" fmla="*/ f38 1 19531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1741" h="19531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18"/>
                    <a:pt x="f19" y="f20"/>
                  </a:cubicBezTo>
                  <a:lnTo>
                    <a:pt x="f21" y="f14"/>
                  </a:lnTo>
                  <a:cubicBezTo>
                    <a:pt x="f22" y="f14"/>
                    <a:pt x="f23" y="f24"/>
                    <a:pt x="f2" y="f6"/>
                  </a:cubicBezTo>
                  <a:cubicBezTo>
                    <a:pt x="f25" y="f26"/>
                    <a:pt x="f27" y="f4"/>
                    <a:pt x="f28" y="f29"/>
                  </a:cubicBezTo>
                  <a:cubicBezTo>
                    <a:pt x="f28" y="f30"/>
                    <a:pt x="f31" y="f30"/>
                    <a:pt x="f31" y="f32"/>
                  </a:cubicBezTo>
                  <a:close/>
                </a:path>
              </a:pathLst>
            </a:custGeom>
            <a:solidFill>
              <a:srgbClr val="F8CD6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2" name="Google Shape;1075;p54">
              <a:extLst>
                <a:ext uri="{FF2B5EF4-FFF2-40B4-BE49-F238E27FC236}">
                  <a16:creationId xmlns:a16="http://schemas.microsoft.com/office/drawing/2014/main" id="{C84CCE94-D962-8610-F953-C84BC4CFC90E}"/>
                </a:ext>
              </a:extLst>
            </p:cNvPr>
            <p:cNvSpPr/>
            <p:nvPr/>
          </p:nvSpPr>
          <p:spPr>
            <a:xfrm>
              <a:off x="2978347" y="1187476"/>
              <a:ext cx="542001" cy="4996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932"/>
                <a:gd name="f4" fmla="val 14687"/>
                <a:gd name="f5" fmla="val 14782"/>
                <a:gd name="f6" fmla="val 1"/>
                <a:gd name="f7" fmla="val 460"/>
                <a:gd name="f8" fmla="val 7200"/>
                <a:gd name="f9" fmla="val 12332"/>
                <a:gd name="f10" fmla="val 488"/>
                <a:gd name="f11" fmla="val 13670"/>
                <a:gd name="f12" fmla="val 3510"/>
                <a:gd name="f13" fmla="val 14686"/>
                <a:gd name="f14" fmla="val 6996"/>
                <a:gd name="f15" fmla="val 10092"/>
                <a:gd name="f16" fmla="val 13554"/>
                <a:gd name="f17" fmla="val 13885"/>
                <a:gd name="f18" fmla="val 15931"/>
                <a:gd name="f19" fmla="val 11795"/>
                <a:gd name="f20" fmla="*/ f0 1 15932"/>
                <a:gd name="f21" fmla="*/ f1 1 1468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5932"/>
                <a:gd name="f28" fmla="*/ f25 1 1468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5932" h="14687">
                  <a:moveTo>
                    <a:pt x="f5" y="f6"/>
                  </a:moveTo>
                  <a:lnTo>
                    <a:pt x="f7" y="f8"/>
                  </a:lnTo>
                  <a:lnTo>
                    <a:pt x="f6" y="f9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3" name="Google Shape;1076;p54">
              <a:extLst>
                <a:ext uri="{FF2B5EF4-FFF2-40B4-BE49-F238E27FC236}">
                  <a16:creationId xmlns:a16="http://schemas.microsoft.com/office/drawing/2014/main" id="{CC5D3E77-6E82-8841-665C-7A18902982A2}"/>
                </a:ext>
              </a:extLst>
            </p:cNvPr>
            <p:cNvSpPr/>
            <p:nvPr/>
          </p:nvSpPr>
          <p:spPr>
            <a:xfrm>
              <a:off x="2850696" y="720995"/>
              <a:ext cx="622733" cy="799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305"/>
                <a:gd name="f4" fmla="val 23510"/>
                <a:gd name="f5" fmla="val 6837"/>
                <a:gd name="f6" fmla="val 4660"/>
                <a:gd name="f7" fmla="val 2128"/>
                <a:gd name="f8" fmla="val 1150"/>
                <a:gd name="f9" fmla="val 1608"/>
                <a:gd name="f10" fmla="val 3450"/>
                <a:gd name="f11" fmla="val 996"/>
                <a:gd name="f12" fmla="val 6590"/>
                <a:gd name="f13" fmla="val 843"/>
                <a:gd name="f14" fmla="val 9960"/>
                <a:gd name="f15" fmla="val 383"/>
                <a:gd name="f16" fmla="val 13100"/>
                <a:gd name="f17" fmla="val 77"/>
                <a:gd name="f18" fmla="val 14785"/>
                <a:gd name="f19" fmla="val 16393"/>
                <a:gd name="f20" fmla="val 153"/>
                <a:gd name="f21" fmla="val 18078"/>
                <a:gd name="f22" fmla="val 307"/>
                <a:gd name="f23" fmla="val 19763"/>
                <a:gd name="f24" fmla="val 1072"/>
                <a:gd name="f25" fmla="val 21295"/>
                <a:gd name="f26" fmla="val 2374"/>
                <a:gd name="f27" fmla="val 22367"/>
                <a:gd name="f28" fmla="val 3570"/>
                <a:gd name="f29" fmla="val 23108"/>
                <a:gd name="f30" fmla="val 4893"/>
                <a:gd name="f31" fmla="val 23509"/>
                <a:gd name="f32" fmla="val 6248"/>
                <a:gd name="f33" fmla="val 6716"/>
                <a:gd name="f34" fmla="val 7187"/>
                <a:gd name="f35" fmla="val 23461"/>
                <a:gd name="f36" fmla="val 7659"/>
                <a:gd name="f37" fmla="val 23363"/>
                <a:gd name="f38" fmla="val 9650"/>
                <a:gd name="f39" fmla="val 23210"/>
                <a:gd name="f40" fmla="val 11488"/>
                <a:gd name="f41" fmla="val 22597"/>
                <a:gd name="f42" fmla="val 13097"/>
                <a:gd name="f43" fmla="val 21448"/>
                <a:gd name="f44" fmla="val 14628"/>
                <a:gd name="f45" fmla="val 20376"/>
                <a:gd name="f46" fmla="val 15088"/>
                <a:gd name="f47" fmla="val 18921"/>
                <a:gd name="f48" fmla="val 16007"/>
                <a:gd name="f49" fmla="val 17389"/>
                <a:gd name="f50" fmla="val 17003"/>
                <a:gd name="f51" fmla="val 15704"/>
                <a:gd name="f52" fmla="val 18228"/>
                <a:gd name="f53" fmla="val 14096"/>
                <a:gd name="f54" fmla="val 12028"/>
                <a:gd name="f55" fmla="val 10113"/>
                <a:gd name="f56" fmla="val 17309"/>
                <a:gd name="f57" fmla="val 8275"/>
                <a:gd name="f58" fmla="val 16160"/>
                <a:gd name="f59" fmla="val 15165"/>
                <a:gd name="f60" fmla="val 4982"/>
                <a:gd name="f61" fmla="val 13863"/>
                <a:gd name="f62" fmla="val 12331"/>
                <a:gd name="f63" fmla="val 2148"/>
                <a:gd name="f64" fmla="val 10876"/>
                <a:gd name="f65" fmla="val 846"/>
                <a:gd name="f66" fmla="val 8961"/>
                <a:gd name="f67" fmla="val 80"/>
                <a:gd name="f68" fmla="val 7046"/>
                <a:gd name="f69" fmla="val 4"/>
                <a:gd name="f70" fmla="val 6977"/>
                <a:gd name="f71" fmla="val 1"/>
                <a:gd name="f72" fmla="val 6907"/>
                <a:gd name="f73" fmla="*/ f0 1 18305"/>
                <a:gd name="f74" fmla="*/ f1 1 23510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8305"/>
                <a:gd name="f81" fmla="*/ f78 1 23510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8305" h="2351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3" y="f54"/>
                  </a:cubicBezTo>
                  <a:cubicBezTo>
                    <a:pt x="f3" y="f55"/>
                    <a:pt x="f56" y="f57"/>
                    <a:pt x="f58" y="f12"/>
                  </a:cubicBezTo>
                  <a:cubicBezTo>
                    <a:pt x="f59" y="f60"/>
                    <a:pt x="f61" y="f10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2"/>
                    <a:pt x="f5" y="f2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4" name="Google Shape;1077;p54">
              <a:extLst>
                <a:ext uri="{FF2B5EF4-FFF2-40B4-BE49-F238E27FC236}">
                  <a16:creationId xmlns:a16="http://schemas.microsoft.com/office/drawing/2014/main" id="{32DEAACB-EAF7-D927-13D6-5E2432E11DA4}"/>
                </a:ext>
              </a:extLst>
            </p:cNvPr>
            <p:cNvSpPr/>
            <p:nvPr/>
          </p:nvSpPr>
          <p:spPr>
            <a:xfrm>
              <a:off x="3090406" y="1208324"/>
              <a:ext cx="182413" cy="155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62"/>
                <a:gd name="f4" fmla="val 4580"/>
                <a:gd name="f5" fmla="val 3140"/>
                <a:gd name="f6" fmla="val 1"/>
                <a:gd name="f7" fmla="val 1072"/>
                <a:gd name="f8" fmla="val 2451"/>
                <a:gd name="f9" fmla="val 1455"/>
                <a:gd name="f10" fmla="val 3907"/>
                <a:gd name="f11" fmla="val 1897"/>
                <a:gd name="f12" fmla="val 4373"/>
                <a:gd name="f13" fmla="val 2457"/>
                <a:gd name="f14" fmla="val 3014"/>
                <a:gd name="f15" fmla="val 4195"/>
                <a:gd name="f16" fmla="val 5361"/>
                <a:gd name="f17" fmla="val 3651"/>
                <a:gd name="f18" fmla="val 2298"/>
                <a:gd name="f19" fmla="val 5285"/>
                <a:gd name="f20" fmla="val 1073"/>
                <a:gd name="f21" fmla="val 4366"/>
                <a:gd name="f22" fmla="val 77"/>
                <a:gd name="f23" fmla="*/ f0 1 5362"/>
                <a:gd name="f24" fmla="*/ f1 1 4580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5362"/>
                <a:gd name="f31" fmla="*/ f28 1 4580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5362" h="4580">
                  <a:moveTo>
                    <a:pt x="f5" y="f6"/>
                  </a:moveTo>
                  <a:cubicBezTo>
                    <a:pt x="f7" y="f6"/>
                    <a:pt x="f2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cubicBezTo>
                    <a:pt x="f15" y="f4"/>
                    <a:pt x="f16" y="f17"/>
                    <a:pt x="f16" y="f18"/>
                  </a:cubicBezTo>
                  <a:cubicBezTo>
                    <a:pt x="f19" y="f20"/>
                    <a:pt x="f21" y="f22"/>
                    <a:pt x="f5" y="f6"/>
                  </a:cubicBezTo>
                  <a:close/>
                </a:path>
              </a:pathLst>
            </a:custGeom>
            <a:solidFill>
              <a:srgbClr val="ED92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5" name="Google Shape;1078;p54">
              <a:extLst>
                <a:ext uri="{FF2B5EF4-FFF2-40B4-BE49-F238E27FC236}">
                  <a16:creationId xmlns:a16="http://schemas.microsoft.com/office/drawing/2014/main" id="{9B2E5A3C-9EC5-CE7E-0F55-D94FC1E793D7}"/>
                </a:ext>
              </a:extLst>
            </p:cNvPr>
            <p:cNvSpPr/>
            <p:nvPr/>
          </p:nvSpPr>
          <p:spPr>
            <a:xfrm>
              <a:off x="2850696" y="1177061"/>
              <a:ext cx="72969" cy="140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45"/>
                <a:gd name="f4" fmla="val 4137"/>
                <a:gd name="f5" fmla="val 383"/>
                <a:gd name="f6" fmla="val 1"/>
                <a:gd name="f7" fmla="val 153"/>
                <a:gd name="f8" fmla="val 1303"/>
                <a:gd name="f9" fmla="val 2758"/>
                <a:gd name="f10" fmla="val 77"/>
                <a:gd name="f11" fmla="val 4136"/>
                <a:gd name="f12" fmla="val 1226"/>
                <a:gd name="f13" fmla="val 3141"/>
                <a:gd name="f14" fmla="val 2068"/>
                <a:gd name="f15" fmla="val 996"/>
                <a:gd name="f16" fmla="val 1379"/>
                <a:gd name="f17" fmla="val 154"/>
                <a:gd name="f18" fmla="*/ f0 1 2145"/>
                <a:gd name="f19" fmla="*/ f1 1 413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2145"/>
                <a:gd name="f26" fmla="*/ f23 1 413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2145" h="413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12" y="f11"/>
                    <a:pt x="f3" y="f13"/>
                    <a:pt x="f3" y="f14"/>
                  </a:cubicBezTo>
                  <a:cubicBezTo>
                    <a:pt x="f3" y="f15"/>
                    <a:pt x="f16" y="f17"/>
                    <a:pt x="f5" y="f6"/>
                  </a:cubicBezTo>
                  <a:close/>
                </a:path>
              </a:pathLst>
            </a:custGeom>
            <a:solidFill>
              <a:srgbClr val="ED92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6" name="Google Shape;1079;p54">
              <a:extLst>
                <a:ext uri="{FF2B5EF4-FFF2-40B4-BE49-F238E27FC236}">
                  <a16:creationId xmlns:a16="http://schemas.microsoft.com/office/drawing/2014/main" id="{6841B036-1BDC-CA50-CAE0-38619EF9B7FE}"/>
                </a:ext>
              </a:extLst>
            </p:cNvPr>
            <p:cNvSpPr/>
            <p:nvPr/>
          </p:nvSpPr>
          <p:spPr>
            <a:xfrm>
              <a:off x="3121670" y="1023259"/>
              <a:ext cx="132917" cy="619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07"/>
                <a:gd name="f4" fmla="val 1822"/>
                <a:gd name="f5" fmla="val 1246"/>
                <a:gd name="f6" fmla="val 1041"/>
                <a:gd name="f7" fmla="val 851"/>
                <a:gd name="f8" fmla="val 26"/>
                <a:gd name="f9" fmla="val 690"/>
                <a:gd name="f10" fmla="val 79"/>
                <a:gd name="f11" fmla="val 460"/>
                <a:gd name="f12" fmla="val 156"/>
                <a:gd name="f13" fmla="val 230"/>
                <a:gd name="f14" fmla="val 309"/>
                <a:gd name="f15" fmla="val 77"/>
                <a:gd name="f16" fmla="val 539"/>
                <a:gd name="f17" fmla="val 769"/>
                <a:gd name="f18" fmla="val 153"/>
                <a:gd name="f19" fmla="val 1152"/>
                <a:gd name="f20" fmla="val 843"/>
                <a:gd name="f21" fmla="val 922"/>
                <a:gd name="f22" fmla="val 1073"/>
                <a:gd name="f23" fmla="val 1199"/>
                <a:gd name="f24" fmla="val 890"/>
                <a:gd name="f25" fmla="val 1326"/>
                <a:gd name="f26" fmla="val 872"/>
                <a:gd name="f27" fmla="val 1453"/>
                <a:gd name="f28" fmla="val 1633"/>
                <a:gd name="f29" fmla="val 1812"/>
                <a:gd name="f30" fmla="val 909"/>
                <a:gd name="f31" fmla="val 1992"/>
                <a:gd name="f32" fmla="val 999"/>
                <a:gd name="f33" fmla="val 2375"/>
                <a:gd name="f34" fmla="val 1075"/>
                <a:gd name="f35" fmla="val 2757"/>
                <a:gd name="f36" fmla="val 1305"/>
                <a:gd name="f37" fmla="val 3064"/>
                <a:gd name="f38" fmla="val 1535"/>
                <a:gd name="f39" fmla="val 3140"/>
                <a:gd name="f40" fmla="val 1611"/>
                <a:gd name="f41" fmla="val 3217"/>
                <a:gd name="f42" fmla="val 1688"/>
                <a:gd name="f43" fmla="val 3370"/>
                <a:gd name="f44" fmla="val 1764"/>
                <a:gd name="f45" fmla="val 3408"/>
                <a:gd name="f46" fmla="val 1803"/>
                <a:gd name="f47" fmla="val 3466"/>
                <a:gd name="f48" fmla="val 3523"/>
                <a:gd name="f49" fmla="val 3581"/>
                <a:gd name="f50" fmla="val 3638"/>
                <a:gd name="f51" fmla="val 3677"/>
                <a:gd name="f52" fmla="val 3830"/>
                <a:gd name="f53" fmla="val 3906"/>
                <a:gd name="f54" fmla="val 1381"/>
                <a:gd name="f55" fmla="val 3514"/>
                <a:gd name="f56" fmla="val 561"/>
                <a:gd name="f57" fmla="val 2210"/>
                <a:gd name="f58" fmla="*/ f0 1 3907"/>
                <a:gd name="f59" fmla="*/ f1 1 1822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907"/>
                <a:gd name="f66" fmla="*/ f63 1 1822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907" h="182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11" y="f19"/>
                  </a:cubicBezTo>
                  <a:cubicBezTo>
                    <a:pt x="f9" y="f19"/>
                    <a:pt x="f20" y="f21"/>
                    <a:pt x="f22" y="f21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"/>
                    <a:pt x="f48" y="f4"/>
                  </a:cubicBezTo>
                  <a:cubicBezTo>
                    <a:pt x="f49" y="f4"/>
                    <a:pt x="f50" y="f46"/>
                    <a:pt x="f51" y="f44"/>
                  </a:cubicBezTo>
                  <a:cubicBezTo>
                    <a:pt x="f52" y="f42"/>
                    <a:pt x="f53" y="f38"/>
                    <a:pt x="f52" y="f54"/>
                  </a:cubicBezTo>
                  <a:cubicBezTo>
                    <a:pt x="f55" y="f56"/>
                    <a:pt x="f57" y="f2"/>
                    <a:pt x="f5" y="f2"/>
                  </a:cubicBezTo>
                  <a:close/>
                </a:path>
              </a:pathLst>
            </a:custGeom>
            <a:solidFill>
              <a:srgbClr val="51352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7" name="Google Shape;1080;p54">
              <a:extLst>
                <a:ext uri="{FF2B5EF4-FFF2-40B4-BE49-F238E27FC236}">
                  <a16:creationId xmlns:a16="http://schemas.microsoft.com/office/drawing/2014/main" id="{84FC478D-D60E-2824-8925-710D8C3A62D4}"/>
                </a:ext>
              </a:extLst>
            </p:cNvPr>
            <p:cNvSpPr/>
            <p:nvPr/>
          </p:nvSpPr>
          <p:spPr>
            <a:xfrm>
              <a:off x="2889760" y="1018943"/>
              <a:ext cx="99066" cy="611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12"/>
                <a:gd name="f4" fmla="val 1796"/>
                <a:gd name="f5" fmla="val 925"/>
                <a:gd name="f6" fmla="val 771"/>
                <a:gd name="f7" fmla="val 615"/>
                <a:gd name="f8" fmla="val 18"/>
                <a:gd name="f9" fmla="val 460"/>
                <a:gd name="f10" fmla="val 53"/>
                <a:gd name="f11" fmla="val 307"/>
                <a:gd name="f12" fmla="val 130"/>
                <a:gd name="f13" fmla="val 154"/>
                <a:gd name="f14" fmla="val 283"/>
                <a:gd name="f15" fmla="val 78"/>
                <a:gd name="f16" fmla="val 513"/>
                <a:gd name="f17" fmla="val 1"/>
                <a:gd name="f18" fmla="val 743"/>
                <a:gd name="f19" fmla="val 1049"/>
                <a:gd name="f20" fmla="val 1126"/>
                <a:gd name="f21" fmla="val 537"/>
                <a:gd name="f22" fmla="val 614"/>
                <a:gd name="f23" fmla="val 896"/>
                <a:gd name="f24" fmla="val 767"/>
                <a:gd name="f25" fmla="val 882"/>
                <a:gd name="f26" fmla="val 857"/>
                <a:gd name="f27" fmla="val 997"/>
                <a:gd name="f28" fmla="val 838"/>
                <a:gd name="f29" fmla="val 1111"/>
                <a:gd name="f30" fmla="val 1226"/>
                <a:gd name="f31" fmla="val 1341"/>
                <a:gd name="f32" fmla="val 1456"/>
                <a:gd name="f33" fmla="val 1762"/>
                <a:gd name="f34" fmla="val 2069"/>
                <a:gd name="f35" fmla="val 1279"/>
                <a:gd name="f36" fmla="val 2299"/>
                <a:gd name="f37" fmla="val 1508"/>
                <a:gd name="f38" fmla="val 1585"/>
                <a:gd name="f39" fmla="val 2375"/>
                <a:gd name="f40" fmla="val 1662"/>
                <a:gd name="f41" fmla="val 2528"/>
                <a:gd name="f42" fmla="val 1738"/>
                <a:gd name="f43" fmla="val 2567"/>
                <a:gd name="f44" fmla="val 1777"/>
                <a:gd name="f45" fmla="val 2605"/>
                <a:gd name="f46" fmla="val 2643"/>
                <a:gd name="f47" fmla="val 2682"/>
                <a:gd name="f48" fmla="val 2720"/>
                <a:gd name="f49" fmla="val 2758"/>
                <a:gd name="f50" fmla="val 2911"/>
                <a:gd name="f51" fmla="val 1432"/>
                <a:gd name="f52" fmla="val 2835"/>
                <a:gd name="f53" fmla="val 1355"/>
                <a:gd name="f54" fmla="val 2576"/>
                <a:gd name="f55" fmla="val 514"/>
                <a:gd name="f56" fmla="val 1770"/>
                <a:gd name="f57" fmla="*/ f0 1 2912"/>
                <a:gd name="f58" fmla="*/ f1 1 1796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2912"/>
                <a:gd name="f65" fmla="*/ f62 1 1796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2912" h="179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3" y="f19"/>
                    <a:pt x="f11" y="f20"/>
                  </a:cubicBezTo>
                  <a:cubicBezTo>
                    <a:pt x="f21" y="f20"/>
                    <a:pt x="f22" y="f23"/>
                    <a:pt x="f24" y="f23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3"/>
                  </a:cubicBezTo>
                  <a:cubicBezTo>
                    <a:pt x="f33" y="f19"/>
                    <a:pt x="f34" y="f35"/>
                    <a:pt x="f36" y="f37"/>
                  </a:cubicBezTo>
                  <a:cubicBezTo>
                    <a:pt x="f36" y="f38"/>
                    <a:pt x="f39" y="f40"/>
                    <a:pt x="f41" y="f42"/>
                  </a:cubicBezTo>
                  <a:cubicBezTo>
                    <a:pt x="f43" y="f44"/>
                    <a:pt x="f45" y="f4"/>
                    <a:pt x="f46" y="f4"/>
                  </a:cubicBezTo>
                  <a:cubicBezTo>
                    <a:pt x="f47" y="f4"/>
                    <a:pt x="f48" y="f44"/>
                    <a:pt x="f49" y="f42"/>
                  </a:cubicBezTo>
                  <a:cubicBezTo>
                    <a:pt x="f50" y="f40"/>
                    <a:pt x="f50" y="f51"/>
                    <a:pt x="f52" y="f53"/>
                  </a:cubicBezTo>
                  <a:cubicBezTo>
                    <a:pt x="f54" y="f55"/>
                    <a:pt x="f56" y="f2"/>
                    <a:pt x="f5" y="f2"/>
                  </a:cubicBezTo>
                  <a:close/>
                </a:path>
              </a:pathLst>
            </a:custGeom>
            <a:solidFill>
              <a:srgbClr val="51352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8" name="Google Shape;1081;p54">
              <a:extLst>
                <a:ext uri="{FF2B5EF4-FFF2-40B4-BE49-F238E27FC236}">
                  <a16:creationId xmlns:a16="http://schemas.microsoft.com/office/drawing/2014/main" id="{9C9DDA56-F887-353F-99C5-8052C7799AEC}"/>
                </a:ext>
              </a:extLst>
            </p:cNvPr>
            <p:cNvSpPr/>
            <p:nvPr/>
          </p:nvSpPr>
          <p:spPr>
            <a:xfrm>
              <a:off x="3150318" y="1134230"/>
              <a:ext cx="52148" cy="428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33"/>
                <a:gd name="f4" fmla="val 1260"/>
                <a:gd name="f5" fmla="val 852"/>
                <a:gd name="f6" fmla="val 682"/>
                <a:gd name="f7" fmla="val 511"/>
                <a:gd name="f8" fmla="val 60"/>
                <a:gd name="f9" fmla="val 384"/>
                <a:gd name="f10" fmla="val 187"/>
                <a:gd name="f11" fmla="val 1"/>
                <a:gd name="f12" fmla="val 570"/>
                <a:gd name="f13" fmla="val 307"/>
                <a:gd name="f14" fmla="val 843"/>
                <a:gd name="f15" fmla="val 1226"/>
                <a:gd name="f16" fmla="val 953"/>
                <a:gd name="f17" fmla="val 647"/>
                <a:gd name="f18" fmla="val 238"/>
                <a:gd name="f19" fmla="val 1192"/>
                <a:gd name="f20" fmla="*/ f0 1 1533"/>
                <a:gd name="f21" fmla="*/ f1 1 1260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533"/>
                <a:gd name="f28" fmla="*/ f25 1 1260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533" h="126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cubicBezTo>
                    <a:pt x="f15" y="f4"/>
                    <a:pt x="f3" y="f16"/>
                    <a:pt x="f3" y="f17"/>
                  </a:cubicBezTo>
                  <a:cubicBezTo>
                    <a:pt x="f3" y="f18"/>
                    <a:pt x="f19" y="f2"/>
                    <a:pt x="f5" y="f2"/>
                  </a:cubicBezTo>
                  <a:close/>
                </a:path>
              </a:pathLst>
            </a:custGeom>
            <a:solidFill>
              <a:srgbClr val="51352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9" name="Google Shape;1082;p54">
              <a:extLst>
                <a:ext uri="{FF2B5EF4-FFF2-40B4-BE49-F238E27FC236}">
                  <a16:creationId xmlns:a16="http://schemas.microsoft.com/office/drawing/2014/main" id="{6D177C76-E2EA-E05A-FB10-485F91C1DA2F}"/>
                </a:ext>
              </a:extLst>
            </p:cNvPr>
            <p:cNvSpPr/>
            <p:nvPr/>
          </p:nvSpPr>
          <p:spPr>
            <a:xfrm>
              <a:off x="2894990" y="1114534"/>
              <a:ext cx="52120" cy="4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32"/>
                <a:gd name="f4" fmla="val 1321"/>
                <a:gd name="f5" fmla="val 919"/>
                <a:gd name="f6" fmla="val 306"/>
                <a:gd name="f7" fmla="val 766"/>
                <a:gd name="f8" fmla="val 460"/>
                <a:gd name="f9" fmla="val 1149"/>
                <a:gd name="f10" fmla="val 578"/>
                <a:gd name="f11" fmla="val 1268"/>
                <a:gd name="f12" fmla="val 726"/>
                <a:gd name="f13" fmla="val 1320"/>
                <a:gd name="f14" fmla="val 874"/>
                <a:gd name="f15" fmla="val 1204"/>
                <a:gd name="f16" fmla="val 1060"/>
                <a:gd name="f17" fmla="val 690"/>
                <a:gd name="f18" fmla="val 307"/>
                <a:gd name="f19" fmla="val 1226"/>
                <a:gd name="f20" fmla="*/ f0 1 1532"/>
                <a:gd name="f21" fmla="*/ f1 1 1321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532"/>
                <a:gd name="f28" fmla="*/ f25 1 1321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532" h="1321">
                  <a:moveTo>
                    <a:pt x="f5" y="f2"/>
                  </a:moveTo>
                  <a:cubicBezTo>
                    <a:pt x="f6" y="f2"/>
                    <a:pt x="f2" y="f7"/>
                    <a:pt x="f8" y="f9"/>
                  </a:cubicBez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3" y="f16"/>
                    <a:pt x="f3" y="f17"/>
                  </a:cubicBezTo>
                  <a:cubicBezTo>
                    <a:pt x="f3" y="f18"/>
                    <a:pt x="f19" y="f2"/>
                    <a:pt x="f5" y="f2"/>
                  </a:cubicBezTo>
                  <a:close/>
                </a:path>
              </a:pathLst>
            </a:custGeom>
            <a:solidFill>
              <a:srgbClr val="51352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0" name="Google Shape;1083;p54">
              <a:extLst>
                <a:ext uri="{FF2B5EF4-FFF2-40B4-BE49-F238E27FC236}">
                  <a16:creationId xmlns:a16="http://schemas.microsoft.com/office/drawing/2014/main" id="{356C9176-3796-D274-F2E5-67FA04583E78}"/>
                </a:ext>
              </a:extLst>
            </p:cNvPr>
            <p:cNvSpPr/>
            <p:nvPr/>
          </p:nvSpPr>
          <p:spPr>
            <a:xfrm>
              <a:off x="2694343" y="585691"/>
              <a:ext cx="961473" cy="8030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262"/>
                <a:gd name="f4" fmla="val 23604"/>
                <a:gd name="f5" fmla="val 10459"/>
                <a:gd name="f6" fmla="val 1"/>
                <a:gd name="f7" fmla="val 10136"/>
                <a:gd name="f8" fmla="val 9813"/>
                <a:gd name="f9" fmla="val 26"/>
                <a:gd name="f10" fmla="val 9498"/>
                <a:gd name="f11" fmla="val 75"/>
                <a:gd name="f12" fmla="val 8272"/>
                <a:gd name="f13" fmla="val 381"/>
                <a:gd name="f14" fmla="val 7200"/>
                <a:gd name="f15" fmla="val 1070"/>
                <a:gd name="f16" fmla="val 6434"/>
                <a:gd name="f17" fmla="val 2143"/>
                <a:gd name="f18" fmla="val 5975"/>
                <a:gd name="f19" fmla="val 2908"/>
                <a:gd name="f20" fmla="val 5439"/>
                <a:gd name="f21" fmla="val 3674"/>
                <a:gd name="f22" fmla="val 4749"/>
                <a:gd name="f23" fmla="val 4364"/>
                <a:gd name="f24" fmla="val 3983"/>
                <a:gd name="f25" fmla="val 4976"/>
                <a:gd name="f26" fmla="val 2835"/>
                <a:gd name="f27" fmla="val 4900"/>
                <a:gd name="f28" fmla="val 1992"/>
                <a:gd name="f29" fmla="val 5436"/>
                <a:gd name="f30" fmla="val 1226"/>
                <a:gd name="f31" fmla="val 5819"/>
                <a:gd name="f32" fmla="val 614"/>
                <a:gd name="f33" fmla="val 6508"/>
                <a:gd name="f34" fmla="val 307"/>
                <a:gd name="f35" fmla="val 7427"/>
                <a:gd name="f36" fmla="val 8499"/>
                <a:gd name="f37" fmla="val 460"/>
                <a:gd name="f38" fmla="val 9648"/>
                <a:gd name="f39" fmla="val 1379"/>
                <a:gd name="f40" fmla="val 10337"/>
                <a:gd name="f41" fmla="val 1762"/>
                <a:gd name="f42" fmla="val 10567"/>
                <a:gd name="f43" fmla="val 2222"/>
                <a:gd name="f44" fmla="val 10874"/>
                <a:gd name="f45" fmla="val 2605"/>
                <a:gd name="f46" fmla="val 11180"/>
                <a:gd name="f47" fmla="val 2911"/>
                <a:gd name="f48" fmla="val 11410"/>
                <a:gd name="f49" fmla="val 3064"/>
                <a:gd name="f50" fmla="val 11716"/>
                <a:gd name="f51" fmla="val 3294"/>
                <a:gd name="f52" fmla="val 11946"/>
                <a:gd name="f53" fmla="val 3749"/>
                <a:gd name="f54" fmla="val 12514"/>
                <a:gd name="f55" fmla="val 4456"/>
                <a:gd name="f56" fmla="val 12829"/>
                <a:gd name="f57" fmla="val 5197"/>
                <a:gd name="f58" fmla="val 5455"/>
                <a:gd name="f59" fmla="val 5718"/>
                <a:gd name="f60" fmla="val 12791"/>
                <a:gd name="f61" fmla="val 12712"/>
                <a:gd name="f62" fmla="val 6664"/>
                <a:gd name="f63" fmla="val 12329"/>
                <a:gd name="f64" fmla="val 7277"/>
                <a:gd name="f65" fmla="val 11793"/>
                <a:gd name="f66" fmla="val 7660"/>
                <a:gd name="f67" fmla="val 11103"/>
                <a:gd name="f68" fmla="val 8043"/>
                <a:gd name="f69" fmla="val 10491"/>
                <a:gd name="f70" fmla="val 8579"/>
                <a:gd name="f71" fmla="val 9878"/>
                <a:gd name="f72" fmla="val 9115"/>
                <a:gd name="f73" fmla="val 9342"/>
                <a:gd name="f74" fmla="val 9540"/>
                <a:gd name="f75" fmla="val 8970"/>
                <a:gd name="f76" fmla="val 10076"/>
                <a:gd name="f77" fmla="val 8745"/>
                <a:gd name="f78" fmla="val 10595"/>
                <a:gd name="f79" fmla="val 10823"/>
                <a:gd name="f80" fmla="val 11049"/>
                <a:gd name="f81" fmla="val 8789"/>
                <a:gd name="f82" fmla="val 11259"/>
                <a:gd name="f83" fmla="val 8882"/>
                <a:gd name="f84" fmla="val 11642"/>
                <a:gd name="f85" fmla="val 9035"/>
                <a:gd name="f86" fmla="val 12025"/>
                <a:gd name="f87" fmla="val 12332"/>
                <a:gd name="f88" fmla="val 9572"/>
                <a:gd name="f89" fmla="val 13029"/>
                <a:gd name="f90" fmla="val 10079"/>
                <a:gd name="f91" fmla="val 13833"/>
                <a:gd name="f92" fmla="val 10376"/>
                <a:gd name="f93" fmla="val 14654"/>
                <a:gd name="f94" fmla="val 14824"/>
                <a:gd name="f95" fmla="val 14994"/>
                <a:gd name="f96" fmla="val 10364"/>
                <a:gd name="f97" fmla="val 15165"/>
                <a:gd name="f98" fmla="val 15354"/>
                <a:gd name="f99" fmla="val 10320"/>
                <a:gd name="f100" fmla="val 15554"/>
                <a:gd name="f101" fmla="val 10307"/>
                <a:gd name="f102" fmla="val 15757"/>
                <a:gd name="f103" fmla="val 16457"/>
                <a:gd name="f104" fmla="val 17183"/>
                <a:gd name="f105" fmla="val 10467"/>
                <a:gd name="f106" fmla="val 17540"/>
                <a:gd name="f107" fmla="val 17616"/>
                <a:gd name="f108" fmla="val 11333"/>
                <a:gd name="f109" fmla="val 17693"/>
                <a:gd name="f110" fmla="val 11563"/>
                <a:gd name="f111" fmla="val 11869"/>
                <a:gd name="f112" fmla="val 17769"/>
                <a:gd name="f113" fmla="val 17233"/>
                <a:gd name="f114" fmla="val 14167"/>
                <a:gd name="f115" fmla="val 14933"/>
                <a:gd name="f116" fmla="val 17999"/>
                <a:gd name="f117" fmla="val 15239"/>
                <a:gd name="f118" fmla="val 18382"/>
                <a:gd name="f119" fmla="val 15469"/>
                <a:gd name="f120" fmla="val 18765"/>
                <a:gd name="f121" fmla="val 15545"/>
                <a:gd name="f122" fmla="val 19531"/>
                <a:gd name="f123" fmla="val 15775"/>
                <a:gd name="f124" fmla="val 20144"/>
                <a:gd name="f125" fmla="val 16235"/>
                <a:gd name="f126" fmla="val 20526"/>
                <a:gd name="f127" fmla="val 16847"/>
                <a:gd name="f128" fmla="val 20680"/>
                <a:gd name="f129" fmla="val 17230"/>
                <a:gd name="f130" fmla="val 20833"/>
                <a:gd name="f131" fmla="val 17613"/>
                <a:gd name="f132" fmla="val 20909"/>
                <a:gd name="f133" fmla="val 17996"/>
                <a:gd name="f134" fmla="val 21216"/>
                <a:gd name="f135" fmla="val 19451"/>
                <a:gd name="f136" fmla="val 21522"/>
                <a:gd name="f137" fmla="val 20830"/>
                <a:gd name="f138" fmla="val 21675"/>
                <a:gd name="f139" fmla="val 22209"/>
                <a:gd name="f140" fmla="val 21785"/>
                <a:gd name="f141" fmla="val 22867"/>
                <a:gd name="f142" fmla="val 22405"/>
                <a:gd name="f143" fmla="val 23603"/>
                <a:gd name="f144" fmla="val 23029"/>
                <a:gd name="f145" fmla="val 23277"/>
                <a:gd name="f146" fmla="val 23526"/>
                <a:gd name="f147" fmla="val 23487"/>
                <a:gd name="f148" fmla="val 23743"/>
                <a:gd name="f149" fmla="val 23204"/>
                <a:gd name="f150" fmla="val 24050"/>
                <a:gd name="f151" fmla="val 22745"/>
                <a:gd name="f152" fmla="val 23896"/>
                <a:gd name="f153" fmla="val 22132"/>
                <a:gd name="f154" fmla="val 21596"/>
                <a:gd name="f155" fmla="val 24203"/>
                <a:gd name="f156" fmla="val 21060"/>
                <a:gd name="f157" fmla="val 24586"/>
                <a:gd name="f158" fmla="val 20524"/>
                <a:gd name="f159" fmla="val 24969"/>
                <a:gd name="f160" fmla="val 20141"/>
                <a:gd name="f161" fmla="val 25505"/>
                <a:gd name="f162" fmla="val 19758"/>
                <a:gd name="f163" fmla="val 25888"/>
                <a:gd name="f164" fmla="val 19298"/>
                <a:gd name="f165" fmla="val 26194"/>
                <a:gd name="f166" fmla="val 18839"/>
                <a:gd name="f167" fmla="val 26577"/>
                <a:gd name="f168" fmla="val 17766"/>
                <a:gd name="f169" fmla="val 26041"/>
                <a:gd name="f170" fmla="val 16541"/>
                <a:gd name="f171" fmla="val 26347"/>
                <a:gd name="f172" fmla="val 26654"/>
                <a:gd name="f173" fmla="val 14856"/>
                <a:gd name="f174" fmla="val 26960"/>
                <a:gd name="f175" fmla="val 14243"/>
                <a:gd name="f176" fmla="val 27419"/>
                <a:gd name="f177" fmla="val 13784"/>
                <a:gd name="f178" fmla="val 28109"/>
                <a:gd name="f179" fmla="val 12635"/>
                <a:gd name="f180" fmla="val 27879"/>
                <a:gd name="f181" fmla="val 9955"/>
                <a:gd name="f182" fmla="val 27573"/>
                <a:gd name="f183" fmla="val 9112"/>
                <a:gd name="f184" fmla="val 27113"/>
                <a:gd name="f185" fmla="val 8346"/>
                <a:gd name="f186" fmla="val 26500"/>
                <a:gd name="f187" fmla="val 7810"/>
                <a:gd name="f188" fmla="val 25811"/>
                <a:gd name="f189" fmla="val 7197"/>
                <a:gd name="f190" fmla="val 25428"/>
                <a:gd name="f191" fmla="val 7044"/>
                <a:gd name="f192" fmla="val 25122"/>
                <a:gd name="f193" fmla="val 6891"/>
                <a:gd name="f194" fmla="val 24892"/>
                <a:gd name="f195" fmla="val 6814"/>
                <a:gd name="f196" fmla="val 6585"/>
                <a:gd name="f197" fmla="val 24126"/>
                <a:gd name="f198" fmla="val 6049"/>
                <a:gd name="f199" fmla="val 23820"/>
                <a:gd name="f200" fmla="val 23667"/>
                <a:gd name="f201" fmla="val 4747"/>
                <a:gd name="f202" fmla="val 23207"/>
                <a:gd name="f203" fmla="val 3445"/>
                <a:gd name="f204" fmla="val 22441"/>
                <a:gd name="f205" fmla="val 2219"/>
                <a:gd name="f206" fmla="val 21369"/>
                <a:gd name="f207" fmla="val 1300"/>
                <a:gd name="f208" fmla="val 20634"/>
                <a:gd name="f209" fmla="val 723"/>
                <a:gd name="f210" fmla="val 19720"/>
                <a:gd name="f211" fmla="val 397"/>
                <a:gd name="f212" fmla="val 18774"/>
                <a:gd name="f213" fmla="val 18339"/>
                <a:gd name="f214" fmla="val 17897"/>
                <a:gd name="f215" fmla="val 466"/>
                <a:gd name="f216" fmla="val 17463"/>
                <a:gd name="f217" fmla="val 611"/>
                <a:gd name="f218" fmla="val 16669"/>
                <a:gd name="f219" fmla="val 899"/>
                <a:gd name="f220" fmla="val 15944"/>
                <a:gd name="f221" fmla="val 1460"/>
                <a:gd name="f222" fmla="val 15094"/>
                <a:gd name="f223" fmla="val 15042"/>
                <a:gd name="f224" fmla="val 14989"/>
                <a:gd name="f225" fmla="val 1458"/>
                <a:gd name="f226" fmla="val 14936"/>
                <a:gd name="f227" fmla="val 1453"/>
                <a:gd name="f228" fmla="val 14170"/>
                <a:gd name="f229" fmla="val 1147"/>
                <a:gd name="f230" fmla="val 13327"/>
                <a:gd name="f231" fmla="val 841"/>
                <a:gd name="f232" fmla="val 12638"/>
                <a:gd name="f233" fmla="val 12485"/>
                <a:gd name="f234" fmla="val 11857"/>
                <a:gd name="f235" fmla="val 119"/>
                <a:gd name="f236" fmla="val 11157"/>
                <a:gd name="f237" fmla="*/ f0 1 28262"/>
                <a:gd name="f238" fmla="*/ f1 1 23604"/>
                <a:gd name="f239" fmla="val f2"/>
                <a:gd name="f240" fmla="val f3"/>
                <a:gd name="f241" fmla="val f4"/>
                <a:gd name="f242" fmla="+- f241 0 f239"/>
                <a:gd name="f243" fmla="+- f240 0 f239"/>
                <a:gd name="f244" fmla="*/ f243 1 28262"/>
                <a:gd name="f245" fmla="*/ f242 1 23604"/>
                <a:gd name="f246" fmla="*/ f239 1 f244"/>
                <a:gd name="f247" fmla="*/ f240 1 f244"/>
                <a:gd name="f248" fmla="*/ f239 1 f245"/>
                <a:gd name="f249" fmla="*/ f241 1 f245"/>
                <a:gd name="f250" fmla="*/ f246 f237 1"/>
                <a:gd name="f251" fmla="*/ f247 f237 1"/>
                <a:gd name="f252" fmla="*/ f249 f238 1"/>
                <a:gd name="f253" fmla="*/ f248 f2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0" t="f253" r="f251" b="f252"/>
              <a:pathLst>
                <a:path w="28262" h="236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6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18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7"/>
                  </a:cubicBezTo>
                  <a:cubicBezTo>
                    <a:pt x="f79" y="f77"/>
                    <a:pt x="f80" y="f81"/>
                    <a:pt x="f82" y="f83"/>
                  </a:cubicBezTo>
                  <a:cubicBezTo>
                    <a:pt x="f84" y="f85"/>
                    <a:pt x="f86" y="f73"/>
                    <a:pt x="f87" y="f88"/>
                  </a:cubicBezTo>
                  <a:cubicBezTo>
                    <a:pt x="f89" y="f90"/>
                    <a:pt x="f91" y="f92"/>
                    <a:pt x="f93" y="f92"/>
                  </a:cubicBezTo>
                  <a:cubicBezTo>
                    <a:pt x="f94" y="f92"/>
                    <a:pt x="f95" y="f96"/>
                    <a:pt x="f97" y="f40"/>
                  </a:cubicBezTo>
                  <a:cubicBezTo>
                    <a:pt x="f98" y="f99"/>
                    <a:pt x="f100" y="f101"/>
                    <a:pt x="f102" y="f101"/>
                  </a:cubicBezTo>
                  <a:cubicBezTo>
                    <a:pt x="f103" y="f101"/>
                    <a:pt x="f104" y="f105"/>
                    <a:pt x="f106" y="f46"/>
                  </a:cubicBezTo>
                  <a:cubicBezTo>
                    <a:pt x="f107" y="f108"/>
                    <a:pt x="f109" y="f110"/>
                    <a:pt x="f109" y="f111"/>
                  </a:cubicBezTo>
                  <a:cubicBezTo>
                    <a:pt x="f112" y="f61"/>
                    <a:pt x="f113" y="f114"/>
                    <a:pt x="f109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cubicBezTo>
                    <a:pt x="f134" y="f135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3"/>
                  </a:cubicBezTo>
                  <a:cubicBezTo>
                    <a:pt x="f145" y="f143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0" y="f154"/>
                  </a:cubicBezTo>
                  <a:cubicBezTo>
                    <a:pt x="f155" y="f156"/>
                    <a:pt x="f157" y="f158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19"/>
                  </a:cubicBezTo>
                  <a:cubicBezTo>
                    <a:pt x="f172" y="f173"/>
                    <a:pt x="f174" y="f175"/>
                    <a:pt x="f176" y="f177"/>
                  </a:cubicBezTo>
                  <a:cubicBezTo>
                    <a:pt x="f178" y="f179"/>
                    <a:pt x="f3" y="f46"/>
                    <a:pt x="f180" y="f181"/>
                  </a:cubicBezTo>
                  <a:cubicBezTo>
                    <a:pt x="f182" y="f183"/>
                    <a:pt x="f184" y="f185"/>
                    <a:pt x="f186" y="f187"/>
                  </a:cubicBezTo>
                  <a:cubicBezTo>
                    <a:pt x="f165" y="f35"/>
                    <a:pt x="f188" y="f189"/>
                    <a:pt x="f190" y="f191"/>
                  </a:cubicBezTo>
                  <a:cubicBezTo>
                    <a:pt x="f192" y="f193"/>
                    <a:pt x="f194" y="f195"/>
                    <a:pt x="f157" y="f196"/>
                  </a:cubicBezTo>
                  <a:cubicBezTo>
                    <a:pt x="f197" y="f198"/>
                    <a:pt x="f199" y="f29"/>
                    <a:pt x="f200" y="f201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209"/>
                    <a:pt x="f210" y="f211"/>
                    <a:pt x="f212" y="f211"/>
                  </a:cubicBezTo>
                  <a:cubicBezTo>
                    <a:pt x="f213" y="f211"/>
                    <a:pt x="f214" y="f215"/>
                    <a:pt x="f216" y="f217"/>
                  </a:cubicBezTo>
                  <a:cubicBezTo>
                    <a:pt x="f218" y="f219"/>
                    <a:pt x="f220" y="f221"/>
                    <a:pt x="f222" y="f221"/>
                  </a:cubicBezTo>
                  <a:cubicBezTo>
                    <a:pt x="f223" y="f221"/>
                    <a:pt x="f224" y="f225"/>
                    <a:pt x="f226" y="f227"/>
                  </a:cubicBezTo>
                  <a:cubicBezTo>
                    <a:pt x="f228" y="f229"/>
                    <a:pt x="f230" y="f231"/>
                    <a:pt x="f232" y="f13"/>
                  </a:cubicBezTo>
                  <a:lnTo>
                    <a:pt x="f233" y="f13"/>
                  </a:lnTo>
                  <a:cubicBezTo>
                    <a:pt x="f234" y="f235"/>
                    <a:pt x="f236" y="f6"/>
                    <a:pt x="f5" y="f6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1" name="Google Shape;1084;p54">
              <a:extLst>
                <a:ext uri="{FF2B5EF4-FFF2-40B4-BE49-F238E27FC236}">
                  <a16:creationId xmlns:a16="http://schemas.microsoft.com/office/drawing/2014/main" id="{0828C918-EB47-D432-878F-AD6FA4ED2F09}"/>
                </a:ext>
              </a:extLst>
            </p:cNvPr>
            <p:cNvSpPr/>
            <p:nvPr/>
          </p:nvSpPr>
          <p:spPr>
            <a:xfrm>
              <a:off x="3348349" y="1096301"/>
              <a:ext cx="148535" cy="2267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66"/>
                <a:gd name="f4" fmla="val 6664"/>
                <a:gd name="f5" fmla="val 2222"/>
                <a:gd name="f6" fmla="val 1226"/>
                <a:gd name="f7" fmla="val 537"/>
                <a:gd name="f8" fmla="val 766"/>
                <a:gd name="f9" fmla="val 77"/>
                <a:gd name="f10" fmla="val 1915"/>
                <a:gd name="f11" fmla="val 6051"/>
                <a:gd name="f12" fmla="val 6434"/>
                <a:gd name="f13" fmla="val 690"/>
                <a:gd name="f14" fmla="val 6663"/>
                <a:gd name="f15" fmla="val 996"/>
                <a:gd name="f16" fmla="val 2834"/>
                <a:gd name="f17" fmla="val 3753"/>
                <a:gd name="f18" fmla="val 4902"/>
                <a:gd name="f19" fmla="val 4060"/>
                <a:gd name="f20" fmla="val 3370"/>
                <a:gd name="f21" fmla="val 1762"/>
                <a:gd name="f22" fmla="*/ f0 1 4366"/>
                <a:gd name="f23" fmla="*/ f1 1 6664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4366"/>
                <a:gd name="f30" fmla="*/ f27 1 6664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366" h="66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9" y="f11"/>
                  </a:lnTo>
                  <a:cubicBezTo>
                    <a:pt x="f2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3" y="f21"/>
                    <a:pt x="f19" y="f9"/>
                    <a:pt x="f5" y="f2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2" name="Google Shape;1085;p54">
              <a:extLst>
                <a:ext uri="{FF2B5EF4-FFF2-40B4-BE49-F238E27FC236}">
                  <a16:creationId xmlns:a16="http://schemas.microsoft.com/office/drawing/2014/main" id="{46C4ACBF-C196-5AA2-2992-33DB761DA1FB}"/>
                </a:ext>
              </a:extLst>
            </p:cNvPr>
            <p:cNvSpPr/>
            <p:nvPr/>
          </p:nvSpPr>
          <p:spPr>
            <a:xfrm>
              <a:off x="2988789" y="1398538"/>
              <a:ext cx="362212" cy="145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47"/>
                <a:gd name="f4" fmla="val 4290"/>
                <a:gd name="f5" fmla="val 3600"/>
                <a:gd name="f6" fmla="val 3140"/>
                <a:gd name="f7" fmla="val 4289"/>
                <a:gd name="f8" fmla="val 8195"/>
                <a:gd name="f9" fmla="val 3677"/>
                <a:gd name="f10" fmla="val 10646"/>
                <a:gd name="f11" fmla="val 1"/>
                <a:gd name="f12" fmla="*/ f0 1 10647"/>
                <a:gd name="f13" fmla="*/ f1 1 4290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0647"/>
                <a:gd name="f20" fmla="*/ f17 1 4290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0647" h="4290" fill="none">
                  <a:moveTo>
                    <a:pt x="f2" y="f5"/>
                  </a:moveTo>
                  <a:cubicBezTo>
                    <a:pt x="f6" y="f7"/>
                    <a:pt x="f8" y="f9"/>
                    <a:pt x="f10" y="f11"/>
                  </a:cubicBezTo>
                </a:path>
              </a:pathLst>
            </a:custGeom>
            <a:noFill/>
            <a:ln w="17227" cap="flat">
              <a:solidFill>
                <a:srgbClr val="B76338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3" name="Google Shape;1086;p54">
              <a:extLst>
                <a:ext uri="{FF2B5EF4-FFF2-40B4-BE49-F238E27FC236}">
                  <a16:creationId xmlns:a16="http://schemas.microsoft.com/office/drawing/2014/main" id="{256BDA99-29CB-B18B-B760-28BD965CF16A}"/>
                </a:ext>
              </a:extLst>
            </p:cNvPr>
            <p:cNvSpPr/>
            <p:nvPr/>
          </p:nvSpPr>
          <p:spPr>
            <a:xfrm>
              <a:off x="3350965" y="1307326"/>
              <a:ext cx="78181" cy="391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98"/>
                <a:gd name="f4" fmla="val 1150"/>
                <a:gd name="f5" fmla="val 78"/>
                <a:gd name="f6" fmla="val 689"/>
                <a:gd name="f7" fmla="val 1"/>
                <a:gd name="f8" fmla="*/ f0 1 2298"/>
                <a:gd name="f9" fmla="*/ f1 1 115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2298"/>
                <a:gd name="f16" fmla="*/ f13 1 115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298" h="1150" fill="none">
                  <a:moveTo>
                    <a:pt x="f2" y="f5"/>
                  </a:moveTo>
                  <a:cubicBezTo>
                    <a:pt x="f2" y="f5"/>
                    <a:pt x="f6" y="f4"/>
                    <a:pt x="f3" y="f7"/>
                  </a:cubicBezTo>
                </a:path>
              </a:pathLst>
            </a:custGeom>
            <a:noFill/>
            <a:ln w="11503" cap="flat">
              <a:solidFill>
                <a:srgbClr val="B76338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4" name="Google Shape;1087;p54">
              <a:extLst>
                <a:ext uri="{FF2B5EF4-FFF2-40B4-BE49-F238E27FC236}">
                  <a16:creationId xmlns:a16="http://schemas.microsoft.com/office/drawing/2014/main" id="{B12CBE5F-D63E-ABBE-2B9A-761541DAF311}"/>
                </a:ext>
              </a:extLst>
            </p:cNvPr>
            <p:cNvSpPr/>
            <p:nvPr/>
          </p:nvSpPr>
          <p:spPr>
            <a:xfrm>
              <a:off x="2936668" y="1204420"/>
              <a:ext cx="73005" cy="95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46"/>
                <a:gd name="f4" fmla="val 2797"/>
                <a:gd name="f5" fmla="val 1446"/>
                <a:gd name="f6" fmla="val 1"/>
                <a:gd name="f7" fmla="val 1398"/>
                <a:gd name="f8" fmla="val 1341"/>
                <a:gd name="f9" fmla="val 39"/>
                <a:gd name="f10" fmla="val 1303"/>
                <a:gd name="f11" fmla="val 116"/>
                <a:gd name="f12" fmla="val 1226"/>
                <a:gd name="f13" fmla="val 345"/>
                <a:gd name="f14" fmla="val 996"/>
                <a:gd name="f15" fmla="val 575"/>
                <a:gd name="f16" fmla="val 766"/>
                <a:gd name="f17" fmla="val 805"/>
                <a:gd name="f18" fmla="val 537"/>
                <a:gd name="f19" fmla="val 958"/>
                <a:gd name="f20" fmla="val 307"/>
                <a:gd name="f21" fmla="val 1188"/>
                <a:gd name="f22" fmla="val 230"/>
                <a:gd name="f23" fmla="val 1494"/>
                <a:gd name="f24" fmla="val 2107"/>
                <a:gd name="f25" fmla="val 690"/>
                <a:gd name="f26" fmla="val 2720"/>
                <a:gd name="f27" fmla="val 2796"/>
                <a:gd name="f28" fmla="val 1762"/>
                <a:gd name="f29" fmla="val 1915"/>
                <a:gd name="f30" fmla="val 2145"/>
                <a:gd name="f31" fmla="val 2643"/>
                <a:gd name="f32" fmla="val 2490"/>
                <a:gd name="f33" fmla="val 2413"/>
                <a:gd name="f34" fmla="val 2337"/>
                <a:gd name="f35" fmla="val 2068"/>
                <a:gd name="f36" fmla="val 2260"/>
                <a:gd name="f37" fmla="val 2024"/>
                <a:gd name="f38" fmla="val 2238"/>
                <a:gd name="f39" fmla="val 1979"/>
                <a:gd name="f40" fmla="val 2228"/>
                <a:gd name="f41" fmla="val 1934"/>
                <a:gd name="f42" fmla="val 1826"/>
                <a:gd name="f43" fmla="val 1717"/>
                <a:gd name="f44" fmla="val 2282"/>
                <a:gd name="f45" fmla="val 1609"/>
                <a:gd name="f46" fmla="val 920"/>
                <a:gd name="f47" fmla="val 2030"/>
                <a:gd name="f48" fmla="val 613"/>
                <a:gd name="f49" fmla="val 1724"/>
                <a:gd name="f50" fmla="val 1264"/>
                <a:gd name="f51" fmla="val 1073"/>
                <a:gd name="f52" fmla="val 1035"/>
                <a:gd name="f53" fmla="val 881"/>
                <a:gd name="f54" fmla="val 1379"/>
                <a:gd name="f55" fmla="val 1456"/>
                <a:gd name="f56" fmla="val 422"/>
                <a:gd name="f57" fmla="val 269"/>
                <a:gd name="f58" fmla="val 1532"/>
                <a:gd name="f59" fmla="*/ f0 1 2146"/>
                <a:gd name="f60" fmla="*/ f1 1 2797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2146"/>
                <a:gd name="f67" fmla="*/ f64 1 2797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2146" h="279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0" y="f9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6" y="f24"/>
                    <a:pt x="f25" y="f26"/>
                    <a:pt x="f12" y="f27"/>
                  </a:cubicBezTo>
                  <a:lnTo>
                    <a:pt x="f28" y="f27"/>
                  </a:lnTo>
                  <a:cubicBezTo>
                    <a:pt x="f29" y="f26"/>
                    <a:pt x="f30" y="f31"/>
                    <a:pt x="f30" y="f32"/>
                  </a:cubicBezTo>
                  <a:cubicBezTo>
                    <a:pt x="f30" y="f33"/>
                    <a:pt x="f3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4"/>
                  </a:cubicBezTo>
                  <a:lnTo>
                    <a:pt x="f12" y="f34"/>
                  </a:lnTo>
                  <a:cubicBezTo>
                    <a:pt x="f46" y="f36"/>
                    <a:pt x="f25" y="f47"/>
                    <a:pt x="f48" y="f49"/>
                  </a:cubicBezTo>
                  <a:cubicBezTo>
                    <a:pt x="f48" y="f23"/>
                    <a:pt x="f46" y="f50"/>
                    <a:pt x="f51" y="f52"/>
                  </a:cubicBezTo>
                  <a:cubicBezTo>
                    <a:pt x="f12" y="f53"/>
                    <a:pt x="f10" y="f17"/>
                    <a:pt x="f54" y="f15"/>
                  </a:cubicBezTo>
                  <a:cubicBezTo>
                    <a:pt x="f55" y="f56"/>
                    <a:pt x="f55" y="f57"/>
                    <a:pt x="f58" y="f11"/>
                  </a:cubicBezTo>
                  <a:cubicBezTo>
                    <a:pt x="f58" y="f9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5" name="Google Shape;1088;p54">
              <a:extLst>
                <a:ext uri="{FF2B5EF4-FFF2-40B4-BE49-F238E27FC236}">
                  <a16:creationId xmlns:a16="http://schemas.microsoft.com/office/drawing/2014/main" id="{E08180E1-8733-7502-6AA3-3D3D6B6DA852}"/>
                </a:ext>
              </a:extLst>
            </p:cNvPr>
            <p:cNvSpPr/>
            <p:nvPr/>
          </p:nvSpPr>
          <p:spPr>
            <a:xfrm>
              <a:off x="2936668" y="1343829"/>
              <a:ext cx="148562" cy="886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67"/>
                <a:gd name="f4" fmla="val 2605"/>
                <a:gd name="f5" fmla="val 307"/>
                <a:gd name="f6" fmla="val 1"/>
                <a:gd name="f7" fmla="val 1762"/>
                <a:gd name="f8" fmla="val 920"/>
                <a:gd name="f9" fmla="val 2604"/>
                <a:gd name="f10" fmla="val 1073"/>
                <a:gd name="f11" fmla="val 1991"/>
                <a:gd name="f12" fmla="val 1456"/>
                <a:gd name="f13" fmla="val 1532"/>
                <a:gd name="f14" fmla="val 1915"/>
                <a:gd name="f15" fmla="val 1149"/>
                <a:gd name="f16" fmla="val 2444"/>
                <a:gd name="f17" fmla="val 832"/>
                <a:gd name="f18" fmla="val 3009"/>
                <a:gd name="f19" fmla="val 660"/>
                <a:gd name="f20" fmla="val 3586"/>
                <a:gd name="f21" fmla="val 3844"/>
                <a:gd name="f22" fmla="val 4105"/>
                <a:gd name="f23" fmla="val 695"/>
                <a:gd name="f24" fmla="val 4366"/>
                <a:gd name="f25" fmla="val 766"/>
                <a:gd name="f26" fmla="val 536"/>
                <a:gd name="f27" fmla="val 230"/>
                <a:gd name="f28" fmla="*/ f0 1 4367"/>
                <a:gd name="f29" fmla="*/ f1 1 2605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367"/>
                <a:gd name="f36" fmla="*/ f33 1 2605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367" h="2605">
                  <a:moveTo>
                    <a:pt x="f5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4" y="f26"/>
                    <a:pt x="f24" y="f27"/>
                    <a:pt x="f24" y="f2"/>
                  </a:cubicBezTo>
                  <a:close/>
                </a:path>
              </a:pathLst>
            </a:custGeom>
            <a:solidFill>
              <a:srgbClr val="CE673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6" name="Google Shape;1089;p54">
              <a:extLst>
                <a:ext uri="{FF2B5EF4-FFF2-40B4-BE49-F238E27FC236}">
                  <a16:creationId xmlns:a16="http://schemas.microsoft.com/office/drawing/2014/main" id="{A5DB0B4E-0775-9FE9-A277-33F9C69E5095}"/>
                </a:ext>
              </a:extLst>
            </p:cNvPr>
            <p:cNvSpPr/>
            <p:nvPr/>
          </p:nvSpPr>
          <p:spPr>
            <a:xfrm>
              <a:off x="2967932" y="1366287"/>
              <a:ext cx="119886" cy="82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24"/>
                <a:gd name="f4" fmla="val 2419"/>
                <a:gd name="f5" fmla="val 2667"/>
                <a:gd name="f6" fmla="val 2090"/>
                <a:gd name="f7" fmla="val 1525"/>
                <a:gd name="f8" fmla="val 172"/>
                <a:gd name="f9" fmla="val 996"/>
                <a:gd name="f10" fmla="val 489"/>
                <a:gd name="f11" fmla="val 537"/>
                <a:gd name="f12" fmla="val 872"/>
                <a:gd name="f13" fmla="val 154"/>
                <a:gd name="f14" fmla="val 1331"/>
                <a:gd name="f15" fmla="val 1"/>
                <a:gd name="f16" fmla="val 1944"/>
                <a:gd name="f17" fmla="val 333"/>
                <a:gd name="f18" fmla="val 2210"/>
                <a:gd name="f19" fmla="val 781"/>
                <a:gd name="f20" fmla="val 1245"/>
                <a:gd name="f21" fmla="val 1315"/>
                <a:gd name="f22" fmla="val 1385"/>
                <a:gd name="f23" fmla="val 2414"/>
                <a:gd name="f24" fmla="val 1456"/>
                <a:gd name="f25" fmla="val 2404"/>
                <a:gd name="f26" fmla="val 2605"/>
                <a:gd name="f27" fmla="val 2327"/>
                <a:gd name="f28" fmla="val 3447"/>
                <a:gd name="f29" fmla="val 106"/>
                <a:gd name="f30" fmla="val 3186"/>
                <a:gd name="f31" fmla="val 35"/>
                <a:gd name="f32" fmla="val 2925"/>
                <a:gd name="f33" fmla="*/ f0 1 3524"/>
                <a:gd name="f34" fmla="*/ f1 1 2419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3524"/>
                <a:gd name="f41" fmla="*/ f38 1 2419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3524" h="24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14"/>
                    <a:pt x="f28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ED724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07" name="Google Shape;1090;p54">
            <a:extLst>
              <a:ext uri="{FF2B5EF4-FFF2-40B4-BE49-F238E27FC236}">
                <a16:creationId xmlns:a16="http://schemas.microsoft.com/office/drawing/2014/main" id="{D4F9DC9E-B903-7C48-3722-28426239FA46}"/>
              </a:ext>
            </a:extLst>
          </p:cNvPr>
          <p:cNvGrpSpPr/>
          <p:nvPr/>
        </p:nvGrpSpPr>
        <p:grpSpPr>
          <a:xfrm>
            <a:off x="153920" y="851827"/>
            <a:ext cx="1320613" cy="1759031"/>
            <a:chOff x="153920" y="851827"/>
            <a:chExt cx="1320613" cy="1759031"/>
          </a:xfrm>
        </p:grpSpPr>
        <p:sp>
          <p:nvSpPr>
            <p:cNvPr id="408" name="Google Shape;1091;p54">
              <a:extLst>
                <a:ext uri="{FF2B5EF4-FFF2-40B4-BE49-F238E27FC236}">
                  <a16:creationId xmlns:a16="http://schemas.microsoft.com/office/drawing/2014/main" id="{0F72513E-831B-C2E9-D7AE-FC2E6CB95D9E}"/>
                </a:ext>
              </a:extLst>
            </p:cNvPr>
            <p:cNvSpPr/>
            <p:nvPr/>
          </p:nvSpPr>
          <p:spPr>
            <a:xfrm flipH="1">
              <a:off x="153920" y="1982986"/>
              <a:ext cx="1320613" cy="6278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985"/>
                <a:gd name="f4" fmla="val 18535"/>
                <a:gd name="f5" fmla="val 29257"/>
                <a:gd name="f6" fmla="val 22135"/>
                <a:gd name="f7" fmla="val 1073"/>
                <a:gd name="f8" fmla="val 19684"/>
                <a:gd name="f9" fmla="val 843"/>
                <a:gd name="f10" fmla="val 13404"/>
                <a:gd name="f11" fmla="val 1149"/>
                <a:gd name="f12" fmla="val 8655"/>
                <a:gd name="f13" fmla="val 1379"/>
                <a:gd name="f14" fmla="val 4137"/>
                <a:gd name="f15" fmla="val 4136"/>
                <a:gd name="f16" fmla="val 1"/>
                <a:gd name="f17" fmla="val 7889"/>
                <a:gd name="f18" fmla="val 11336"/>
                <a:gd name="f19" fmla="val 29487"/>
                <a:gd name="f20" fmla="val 17079"/>
                <a:gd name="f21" fmla="val 38984"/>
                <a:gd name="f22" fmla="val 4672"/>
                <a:gd name="f23" fmla="val 36150"/>
                <a:gd name="f24" fmla="val 2375"/>
                <a:gd name="f25" fmla="val 32781"/>
                <a:gd name="f26" fmla="val 766"/>
                <a:gd name="f27" fmla="*/ f0 1 38985"/>
                <a:gd name="f28" fmla="*/ f1 1 1853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38985"/>
                <a:gd name="f35" fmla="*/ f32 1 1853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38985" h="18535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4"/>
                    <a:pt x="f19" y="f20"/>
                    <a:pt x="f21" y="f22"/>
                  </a:cubicBezTo>
                  <a:cubicBezTo>
                    <a:pt x="f23" y="f24"/>
                    <a:pt x="f25" y="f26"/>
                    <a:pt x="f5" y="f2"/>
                  </a:cubicBezTo>
                  <a:close/>
                </a:path>
              </a:pathLst>
            </a:custGeom>
            <a:solidFill>
              <a:srgbClr val="FF982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9" name="Google Shape;1092;p54">
              <a:extLst>
                <a:ext uri="{FF2B5EF4-FFF2-40B4-BE49-F238E27FC236}">
                  <a16:creationId xmlns:a16="http://schemas.microsoft.com/office/drawing/2014/main" id="{982DB82D-5F00-50EF-18F3-4EB8BCD49E22}"/>
                </a:ext>
              </a:extLst>
            </p:cNvPr>
            <p:cNvSpPr/>
            <p:nvPr/>
          </p:nvSpPr>
          <p:spPr>
            <a:xfrm flipH="1">
              <a:off x="340742" y="851827"/>
              <a:ext cx="524079" cy="4306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471"/>
                <a:gd name="f4" fmla="val 12714"/>
                <a:gd name="f5" fmla="val 1532"/>
                <a:gd name="f6" fmla="val 9191"/>
                <a:gd name="f7" fmla="val 460"/>
                <a:gd name="f8" fmla="val 7735"/>
                <a:gd name="f9" fmla="val 5897"/>
                <a:gd name="f10" fmla="val 153"/>
                <a:gd name="f11" fmla="val 4136"/>
                <a:gd name="f12" fmla="val 230"/>
                <a:gd name="f13" fmla="val 3140"/>
                <a:gd name="f14" fmla="val 613"/>
                <a:gd name="f15" fmla="val 2144"/>
                <a:gd name="f16" fmla="val 1302"/>
                <a:gd name="f17" fmla="val 1455"/>
                <a:gd name="f18" fmla="val 1379"/>
                <a:gd name="f19" fmla="val 1608"/>
                <a:gd name="f20" fmla="val 1225"/>
                <a:gd name="f21" fmla="val 1915"/>
                <a:gd name="f22" fmla="val 1149"/>
                <a:gd name="f23" fmla="val 2221"/>
                <a:gd name="f24" fmla="val 2374"/>
                <a:gd name="f25" fmla="val 2604"/>
                <a:gd name="f26" fmla="val 2834"/>
                <a:gd name="f27" fmla="val 1762"/>
                <a:gd name="f28" fmla="val 1838"/>
                <a:gd name="f29" fmla="val 3829"/>
                <a:gd name="f30" fmla="val 4748"/>
                <a:gd name="f31" fmla="val 5361"/>
                <a:gd name="f32" fmla="val 6280"/>
                <a:gd name="f33" fmla="val 766"/>
                <a:gd name="f34" fmla="val 7123"/>
                <a:gd name="f35" fmla="val 383"/>
                <a:gd name="f36" fmla="val 7965"/>
                <a:gd name="f37" fmla="val 77"/>
                <a:gd name="f38" fmla="val 8195"/>
                <a:gd name="f39" fmla="val 8425"/>
                <a:gd name="f40" fmla="val 8654"/>
                <a:gd name="f41" fmla="val 9037"/>
                <a:gd name="f42" fmla="val 9267"/>
                <a:gd name="f43" fmla="val 1072"/>
                <a:gd name="f44" fmla="val 9344"/>
                <a:gd name="f45" fmla="val 1991"/>
                <a:gd name="f46" fmla="val 9803"/>
                <a:gd name="f47" fmla="val 10033"/>
                <a:gd name="f48" fmla="val 10263"/>
                <a:gd name="f49" fmla="val 10416"/>
                <a:gd name="f50" fmla="val 11029"/>
                <a:gd name="f51" fmla="val 11641"/>
                <a:gd name="f52" fmla="val 12254"/>
                <a:gd name="f53" fmla="val 12867"/>
                <a:gd name="f54" fmla="val 13556"/>
                <a:gd name="f55" fmla="val 13633"/>
                <a:gd name="f56" fmla="val 13709"/>
                <a:gd name="f57" fmla="val 3600"/>
                <a:gd name="f58" fmla="val 12637"/>
                <a:gd name="f59" fmla="val 12484"/>
                <a:gd name="f60" fmla="val 4902"/>
                <a:gd name="f61" fmla="val 4978"/>
                <a:gd name="f62" fmla="val 5055"/>
                <a:gd name="f63" fmla="val 5208"/>
                <a:gd name="f64" fmla="val 12560"/>
                <a:gd name="f65" fmla="val 5285"/>
                <a:gd name="f66" fmla="val 12790"/>
                <a:gd name="f67" fmla="val 12943"/>
                <a:gd name="f68" fmla="val 13480"/>
                <a:gd name="f69" fmla="val 14092"/>
                <a:gd name="f70" fmla="val 5438"/>
                <a:gd name="f71" fmla="val 14628"/>
                <a:gd name="f72" fmla="val 5668"/>
                <a:gd name="f73" fmla="val 15164"/>
                <a:gd name="f74" fmla="val 6510"/>
                <a:gd name="f75" fmla="val 15394"/>
                <a:gd name="f76" fmla="val 7046"/>
                <a:gd name="f77" fmla="val 15241"/>
                <a:gd name="f78" fmla="val 7506"/>
                <a:gd name="f79" fmla="val 14782"/>
                <a:gd name="f80" fmla="val 7889"/>
                <a:gd name="f81" fmla="val 14322"/>
                <a:gd name="f82" fmla="val 8042"/>
                <a:gd name="f83" fmla="val 13862"/>
                <a:gd name="f84" fmla="val 13403"/>
                <a:gd name="f85" fmla="val 8348"/>
                <a:gd name="f86" fmla="val 13020"/>
                <a:gd name="f87" fmla="val 8808"/>
                <a:gd name="f88" fmla="val 8884"/>
                <a:gd name="f89" fmla="val 14245"/>
                <a:gd name="f90" fmla="val 14399"/>
                <a:gd name="f91" fmla="val 14475"/>
                <a:gd name="f92" fmla="val 9573"/>
                <a:gd name="f93" fmla="val 9880"/>
                <a:gd name="f94" fmla="val 14169"/>
                <a:gd name="f95" fmla="val 14016"/>
                <a:gd name="f96" fmla="val 10493"/>
                <a:gd name="f97" fmla="val 10875"/>
                <a:gd name="f98" fmla="val 11718"/>
                <a:gd name="f99" fmla="val 11182"/>
                <a:gd name="f100" fmla="val 10799"/>
                <a:gd name="f101" fmla="val 11412"/>
                <a:gd name="f102" fmla="val 9497"/>
                <a:gd name="f103" fmla="val 11795"/>
                <a:gd name="f104" fmla="*/ f0 1 15471"/>
                <a:gd name="f105" fmla="*/ f1 1 12714"/>
                <a:gd name="f106" fmla="val f2"/>
                <a:gd name="f107" fmla="val f3"/>
                <a:gd name="f108" fmla="val f4"/>
                <a:gd name="f109" fmla="+- f108 0 f106"/>
                <a:gd name="f110" fmla="+- f107 0 f106"/>
                <a:gd name="f111" fmla="*/ f110 1 15471"/>
                <a:gd name="f112" fmla="*/ f109 1 12714"/>
                <a:gd name="f113" fmla="*/ f106 1 f111"/>
                <a:gd name="f114" fmla="*/ f107 1 f111"/>
                <a:gd name="f115" fmla="*/ f106 1 f112"/>
                <a:gd name="f116" fmla="*/ f108 1 f112"/>
                <a:gd name="f117" fmla="*/ f113 f104 1"/>
                <a:gd name="f118" fmla="*/ f114 f104 1"/>
                <a:gd name="f119" fmla="*/ f116 f105 1"/>
                <a:gd name="f120" fmla="*/ f115 f1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7" t="f120" r="f118" b="f119"/>
              <a:pathLst>
                <a:path w="15471" h="12714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8"/>
                    <a:pt x="f5" y="f16"/>
                    <a:pt x="f19" y="f20"/>
                  </a:cubicBezTo>
                  <a:cubicBezTo>
                    <a:pt x="f21" y="f22"/>
                    <a:pt x="f23" y="f20"/>
                    <a:pt x="f24" y="f18"/>
                  </a:cubicBezTo>
                  <a:cubicBezTo>
                    <a:pt x="f25" y="f19"/>
                    <a:pt x="f26" y="f27"/>
                    <a:pt x="f13" y="f28"/>
                  </a:cubicBezTo>
                  <a:cubicBezTo>
                    <a:pt x="f29" y="f15"/>
                    <a:pt x="f30" y="f18"/>
                    <a:pt x="f31" y="f22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2"/>
                    <a:pt x="f39" y="f2"/>
                    <a:pt x="f40" y="f2"/>
                  </a:cubicBezTo>
                  <a:cubicBezTo>
                    <a:pt x="f41" y="f37"/>
                    <a:pt x="f6" y="f14"/>
                    <a:pt x="f42" y="f43"/>
                  </a:cubicBezTo>
                  <a:cubicBezTo>
                    <a:pt x="f42" y="f17"/>
                    <a:pt x="f44" y="f45"/>
                    <a:pt x="f46" y="f15"/>
                  </a:cubicBezTo>
                  <a:cubicBezTo>
                    <a:pt x="f47" y="f23"/>
                    <a:pt x="f48" y="f23"/>
                    <a:pt x="f49" y="f15"/>
                  </a:cubicBezTo>
                  <a:cubicBezTo>
                    <a:pt x="f50" y="f45"/>
                    <a:pt x="f51" y="f21"/>
                    <a:pt x="f52" y="f28"/>
                  </a:cubicBezTo>
                  <a:cubicBezTo>
                    <a:pt x="f53" y="f28"/>
                    <a:pt x="f54" y="f23"/>
                    <a:pt x="f55" y="f26"/>
                  </a:cubicBezTo>
                  <a:cubicBezTo>
                    <a:pt x="f56" y="f57"/>
                    <a:pt x="f58" y="f11"/>
                    <a:pt x="f59" y="f60"/>
                  </a:cubicBezTo>
                  <a:cubicBezTo>
                    <a:pt x="f59" y="f61"/>
                    <a:pt x="f59" y="f62"/>
                    <a:pt x="f59" y="f63"/>
                  </a:cubicBezTo>
                  <a:cubicBezTo>
                    <a:pt x="f64" y="f65"/>
                    <a:pt x="f66" y="f31"/>
                    <a:pt x="f67" y="f31"/>
                  </a:cubicBezTo>
                  <a:cubicBezTo>
                    <a:pt x="f68" y="f65"/>
                    <a:pt x="f69" y="f70"/>
                    <a:pt x="f71" y="f72"/>
                  </a:cubicBezTo>
                  <a:cubicBezTo>
                    <a:pt x="f73" y="f9"/>
                    <a:pt x="f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38"/>
                    <a:pt x="f84" y="f85"/>
                    <a:pt x="f86" y="f40"/>
                  </a:cubicBezTo>
                  <a:lnTo>
                    <a:pt x="f54" y="f87"/>
                  </a:lnTo>
                  <a:cubicBezTo>
                    <a:pt x="f83" y="f88"/>
                    <a:pt x="f89" y="f41"/>
                    <a:pt x="f90" y="f44"/>
                  </a:cubicBezTo>
                  <a:cubicBezTo>
                    <a:pt x="f91" y="f92"/>
                    <a:pt x="f90" y="f93"/>
                    <a:pt x="f94" y="f47"/>
                  </a:cubicBezTo>
                  <a:cubicBezTo>
                    <a:pt x="f95" y="f48"/>
                    <a:pt x="f56" y="f49"/>
                    <a:pt x="f68" y="f96"/>
                  </a:cubicBezTo>
                  <a:cubicBezTo>
                    <a:pt x="f58" y="f97"/>
                    <a:pt x="f98" y="f99"/>
                    <a:pt x="f100" y="f101"/>
                  </a:cubicBezTo>
                  <a:cubicBezTo>
                    <a:pt x="f102" y="f98"/>
                    <a:pt x="f82" y="f103"/>
                    <a:pt x="f76" y="f4"/>
                  </a:cubicBezTo>
                </a:path>
              </a:pathLst>
            </a:custGeom>
            <a:no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0" name="Google Shape;1093;p54">
              <a:extLst>
                <a:ext uri="{FF2B5EF4-FFF2-40B4-BE49-F238E27FC236}">
                  <a16:creationId xmlns:a16="http://schemas.microsoft.com/office/drawing/2014/main" id="{962AFFFB-0666-9737-5C3B-80831C20A09A}"/>
                </a:ext>
              </a:extLst>
            </p:cNvPr>
            <p:cNvSpPr/>
            <p:nvPr/>
          </p:nvSpPr>
          <p:spPr>
            <a:xfrm flipH="1">
              <a:off x="561267" y="1121639"/>
              <a:ext cx="288008" cy="1816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02"/>
                <a:gd name="f4" fmla="val 5362"/>
                <a:gd name="f5" fmla="val 1"/>
                <a:gd name="f6" fmla="val 689"/>
                <a:gd name="f7" fmla="val 460"/>
                <a:gd name="f8" fmla="val 230"/>
                <a:gd name="f9" fmla="val 996"/>
                <a:gd name="f10" fmla="val 1609"/>
                <a:gd name="f11" fmla="val 77"/>
                <a:gd name="f12" fmla="val 2834"/>
                <a:gd name="f13" fmla="val 153"/>
                <a:gd name="f14" fmla="val 3983"/>
                <a:gd name="f15" fmla="val 5055"/>
                <a:gd name="f16" fmla="val 6128"/>
                <a:gd name="f17" fmla="val 1455"/>
                <a:gd name="f18" fmla="val 7047"/>
                <a:gd name="f19" fmla="val 2068"/>
                <a:gd name="f20" fmla="val 7813"/>
                <a:gd name="f21" fmla="val 2910"/>
                <a:gd name="f22" fmla="val 8425"/>
                <a:gd name="f23" fmla="val 3600"/>
                <a:gd name="f24" fmla="val 4595"/>
                <a:gd name="f25" fmla="val 7966"/>
                <a:gd name="f26" fmla="val 5361"/>
                <a:gd name="f27" fmla="*/ f0 1 8502"/>
                <a:gd name="f28" fmla="*/ f1 1 536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8502"/>
                <a:gd name="f35" fmla="*/ f32 1 536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8502" h="5362">
                  <a:moveTo>
                    <a:pt x="f5" y="f6"/>
                  </a:moveTo>
                  <a:cubicBezTo>
                    <a:pt x="f7" y="f8"/>
                    <a:pt x="f9" y="f2"/>
                    <a:pt x="f10" y="f11"/>
                  </a:cubicBezTo>
                  <a:cubicBezTo>
                    <a:pt x="f12" y="f13"/>
                    <a:pt x="f14" y="f7"/>
                    <a:pt x="f15" y="f9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3" y="f24"/>
                    <a:pt x="f25" y="f26"/>
                  </a:cubicBezTo>
                </a:path>
              </a:pathLst>
            </a:custGeom>
            <a:no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1" name="Google Shape;1094;p54">
              <a:extLst>
                <a:ext uri="{FF2B5EF4-FFF2-40B4-BE49-F238E27FC236}">
                  <a16:creationId xmlns:a16="http://schemas.microsoft.com/office/drawing/2014/main" id="{B79A3FC7-1477-C942-91ED-6E25B437E8D3}"/>
                </a:ext>
              </a:extLst>
            </p:cNvPr>
            <p:cNvSpPr/>
            <p:nvPr/>
          </p:nvSpPr>
          <p:spPr>
            <a:xfrm flipH="1">
              <a:off x="574243" y="1601580"/>
              <a:ext cx="417716" cy="5072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331"/>
                <a:gd name="f4" fmla="val 14974"/>
                <a:gd name="f5" fmla="val 10723"/>
                <a:gd name="f6" fmla="val 1"/>
                <a:gd name="f7" fmla="val 8272"/>
                <a:gd name="f8" fmla="val 77"/>
                <a:gd name="f9" fmla="val 13097"/>
                <a:gd name="f10" fmla="val 400"/>
                <a:gd name="f11" fmla="val 14246"/>
                <a:gd name="f12" fmla="val 2489"/>
                <a:gd name="f13" fmla="val 4910"/>
                <a:gd name="f14" fmla="val 7655"/>
                <a:gd name="f15" fmla="val 10825"/>
                <a:gd name="f16" fmla="val 14038"/>
                <a:gd name="f17" fmla="val 11719"/>
                <a:gd name="f18" fmla="*/ f0 1 12331"/>
                <a:gd name="f19" fmla="*/ f1 1 1497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2331"/>
                <a:gd name="f26" fmla="*/ f23 1 1497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2331" h="14974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3" y="f17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BD6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2" name="Google Shape;1095;p54">
              <a:extLst>
                <a:ext uri="{FF2B5EF4-FFF2-40B4-BE49-F238E27FC236}">
                  <a16:creationId xmlns:a16="http://schemas.microsoft.com/office/drawing/2014/main" id="{9EEE59B3-C80C-6438-4BCC-8AB1235150DF}"/>
                </a:ext>
              </a:extLst>
            </p:cNvPr>
            <p:cNvSpPr/>
            <p:nvPr/>
          </p:nvSpPr>
          <p:spPr>
            <a:xfrm flipH="1">
              <a:off x="486031" y="1964826"/>
              <a:ext cx="570795" cy="3865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50"/>
                <a:gd name="f4" fmla="val 11412"/>
                <a:gd name="f5" fmla="val 11718"/>
                <a:gd name="f6" fmla="val 5438"/>
                <a:gd name="f7" fmla="val 689"/>
                <a:gd name="f8" fmla="val 1838"/>
                <a:gd name="f9" fmla="val 1073"/>
                <a:gd name="f10" fmla="val 5515"/>
                <a:gd name="f11" fmla="val 3217"/>
                <a:gd name="f12" fmla="val 8808"/>
                <a:gd name="f13" fmla="val 6051"/>
                <a:gd name="f14" fmla="val 10263"/>
                <a:gd name="f15" fmla="val 9574"/>
                <a:gd name="f16" fmla="val 460"/>
                <a:gd name="f17" fmla="val 15165"/>
                <a:gd name="f18" fmla="val 153"/>
                <a:gd name="f19" fmla="val 13403"/>
                <a:gd name="f20" fmla="*/ f0 1 16850"/>
                <a:gd name="f21" fmla="*/ f1 1 1141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6850"/>
                <a:gd name="f28" fmla="*/ f25 1 1141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6850" h="11412">
                  <a:moveTo>
                    <a:pt x="f5" y="f2"/>
                  </a:moveTo>
                  <a:lnTo>
                    <a:pt x="f6" y="f7"/>
                  </a:lnTo>
                  <a:lnTo>
                    <a:pt x="f2" y="f8"/>
                  </a:lnTo>
                  <a:cubicBezTo>
                    <a:pt x="f9" y="f10"/>
                    <a:pt x="f11" y="f12"/>
                    <a:pt x="f13" y="f4"/>
                  </a:cubicBezTo>
                  <a:cubicBezTo>
                    <a:pt x="f14" y="f15"/>
                    <a:pt x="f3" y="f16"/>
                    <a:pt x="f3" y="f16"/>
                  </a:cubicBezTo>
                  <a:cubicBezTo>
                    <a:pt x="f17" y="f18"/>
                    <a:pt x="f19" y="f2"/>
                    <a:pt x="f5" y="f2"/>
                  </a:cubicBezTo>
                  <a:close/>
                </a:path>
              </a:pathLst>
            </a:custGeom>
            <a:solidFill>
              <a:srgbClr val="FBD6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3" name="Google Shape;1096;p54">
              <a:extLst>
                <a:ext uri="{FF2B5EF4-FFF2-40B4-BE49-F238E27FC236}">
                  <a16:creationId xmlns:a16="http://schemas.microsoft.com/office/drawing/2014/main" id="{4AAC9815-8EAB-E8A3-51E8-73AD705573BA}"/>
                </a:ext>
              </a:extLst>
            </p:cNvPr>
            <p:cNvSpPr/>
            <p:nvPr/>
          </p:nvSpPr>
          <p:spPr>
            <a:xfrm flipH="1">
              <a:off x="618344" y="1229666"/>
              <a:ext cx="609712" cy="7352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999"/>
                <a:gd name="f4" fmla="val 21704"/>
                <a:gd name="f5" fmla="val 5751"/>
                <a:gd name="f6" fmla="val 1"/>
                <a:gd name="f7" fmla="val 5316"/>
                <a:gd name="f8" fmla="val 4879"/>
                <a:gd name="f9" fmla="val 35"/>
                <a:gd name="f10" fmla="val 4443"/>
                <a:gd name="f11" fmla="val 104"/>
                <a:gd name="f12" fmla="val 2298"/>
                <a:gd name="f13" fmla="val 487"/>
                <a:gd name="f14" fmla="val 2096"/>
                <a:gd name="f15" fmla="val 4317"/>
                <a:gd name="f16" fmla="val 7304"/>
                <a:gd name="f17" fmla="val 537"/>
                <a:gd name="f18" fmla="val 10367"/>
                <a:gd name="f19" fmla="val 767"/>
                <a:gd name="f20" fmla="val 13354"/>
                <a:gd name="f21" fmla="val 14886"/>
                <a:gd name="f22" fmla="val 1073"/>
                <a:gd name="f23" fmla="val 16418"/>
                <a:gd name="f24" fmla="val 1532"/>
                <a:gd name="f25" fmla="val 17873"/>
                <a:gd name="f26" fmla="val 2069"/>
                <a:gd name="f27" fmla="val 19405"/>
                <a:gd name="f28" fmla="val 3141"/>
                <a:gd name="f29" fmla="val 20630"/>
                <a:gd name="f30" fmla="val 4596"/>
                <a:gd name="f31" fmla="val 21319"/>
                <a:gd name="f32" fmla="val 5386"/>
                <a:gd name="f33" fmla="val 21571"/>
                <a:gd name="f34" fmla="val 6226"/>
                <a:gd name="f35" fmla="val 7061"/>
                <a:gd name="f36" fmla="val 8008"/>
                <a:gd name="f37" fmla="val 8949"/>
                <a:gd name="f38" fmla="val 21532"/>
                <a:gd name="f39" fmla="val 9804"/>
                <a:gd name="f40" fmla="val 21166"/>
                <a:gd name="f41" fmla="val 11642"/>
                <a:gd name="f42" fmla="val 13327"/>
                <a:gd name="f43" fmla="val 19711"/>
                <a:gd name="f44" fmla="val 14629"/>
                <a:gd name="f45" fmla="val 18332"/>
                <a:gd name="f46" fmla="val 15854"/>
                <a:gd name="f47" fmla="val 17107"/>
                <a:gd name="f48" fmla="val 16008"/>
                <a:gd name="f49" fmla="val 15652"/>
                <a:gd name="f50" fmla="val 16544"/>
                <a:gd name="f51" fmla="val 14120"/>
                <a:gd name="f52" fmla="val 17233"/>
                <a:gd name="f53" fmla="val 12358"/>
                <a:gd name="f54" fmla="val 10674"/>
                <a:gd name="f55" fmla="val 17616"/>
                <a:gd name="f56" fmla="val 8835"/>
                <a:gd name="f57" fmla="val 6921"/>
                <a:gd name="f58" fmla="val 5619"/>
                <a:gd name="f59" fmla="val 14552"/>
                <a:gd name="f60" fmla="val 13174"/>
                <a:gd name="f61" fmla="val 3015"/>
                <a:gd name="f62" fmla="val 1943"/>
                <a:gd name="f63" fmla="val 10034"/>
                <a:gd name="f64" fmla="val 1100"/>
                <a:gd name="f65" fmla="val 8674"/>
                <a:gd name="f66" fmla="val 391"/>
                <a:gd name="f67" fmla="val 7223"/>
                <a:gd name="f68" fmla="*/ f0 1 17999"/>
                <a:gd name="f69" fmla="*/ f1 1 21704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7999"/>
                <a:gd name="f76" fmla="*/ f73 1 21704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7999" h="217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cubicBezTo>
                    <a:pt x="f6" y="f16"/>
                    <a:pt x="f17" y="f18"/>
                    <a:pt x="f19" y="f20"/>
                  </a:cubicBezTo>
                  <a:cubicBezTo>
                    <a:pt x="f19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7" y="f38"/>
                    <a:pt x="f39" y="f40"/>
                  </a:cubicBezTo>
                  <a:cubicBezTo>
                    <a:pt x="f41" y="f29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3" y="f54"/>
                    <a:pt x="f55" y="f56"/>
                  </a:cubicBezTo>
                  <a:cubicBezTo>
                    <a:pt x="f52" y="f57"/>
                    <a:pt x="f46" y="f58"/>
                    <a:pt x="f59" y="f15"/>
                  </a:cubicBezTo>
                  <a:cubicBezTo>
                    <a:pt x="f60" y="f61"/>
                    <a:pt x="f41" y="f62"/>
                    <a:pt x="f63" y="f64"/>
                  </a:cubicBezTo>
                  <a:cubicBezTo>
                    <a:pt x="f65" y="f66"/>
                    <a:pt x="f67" y="f6"/>
                    <a:pt x="f5" y="f6"/>
                  </a:cubicBezTo>
                  <a:close/>
                </a:path>
              </a:pathLst>
            </a:custGeom>
            <a:solidFill>
              <a:srgbClr val="FBD6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4" name="Google Shape;1097;p54">
              <a:extLst>
                <a:ext uri="{FF2B5EF4-FFF2-40B4-BE49-F238E27FC236}">
                  <a16:creationId xmlns:a16="http://schemas.microsoft.com/office/drawing/2014/main" id="{D265CA88-ACC7-9CE4-7B84-66B62C10187B}"/>
                </a:ext>
              </a:extLst>
            </p:cNvPr>
            <p:cNvSpPr/>
            <p:nvPr/>
          </p:nvSpPr>
          <p:spPr>
            <a:xfrm flipH="1">
              <a:off x="771396" y="1657176"/>
              <a:ext cx="163476" cy="1431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6"/>
                <a:gd name="f4" fmla="val 4225"/>
                <a:gd name="f5" fmla="val 2435"/>
                <a:gd name="f6" fmla="val 1"/>
                <a:gd name="f7" fmla="val 2288"/>
                <a:gd name="f8" fmla="val 2140"/>
                <a:gd name="f9" fmla="val 15"/>
                <a:gd name="f10" fmla="val 1991"/>
                <a:gd name="f11" fmla="val 45"/>
                <a:gd name="f12" fmla="val 766"/>
                <a:gd name="f13" fmla="val 275"/>
                <a:gd name="f14" fmla="val 1347"/>
                <a:gd name="f15" fmla="val 306"/>
                <a:gd name="f16" fmla="val 2572"/>
                <a:gd name="f17" fmla="val 507"/>
                <a:gd name="f18" fmla="val 3573"/>
                <a:gd name="f19" fmla="val 1462"/>
                <a:gd name="f20" fmla="val 2464"/>
                <a:gd name="f21" fmla="val 2612"/>
                <a:gd name="f22" fmla="val 2762"/>
                <a:gd name="f23" fmla="val 4210"/>
                <a:gd name="f24" fmla="val 2910"/>
                <a:gd name="f25" fmla="val 4181"/>
                <a:gd name="f26" fmla="val 4059"/>
                <a:gd name="f27" fmla="val 3951"/>
                <a:gd name="f28" fmla="val 4825"/>
                <a:gd name="f29" fmla="val 2802"/>
                <a:gd name="f30" fmla="val 4595"/>
                <a:gd name="f31" fmla="val 1653"/>
                <a:gd name="f32" fmla="val 4329"/>
                <a:gd name="f33" fmla="val 653"/>
                <a:gd name="f34" fmla="val 3423"/>
                <a:gd name="f35" fmla="*/ f0 1 4826"/>
                <a:gd name="f36" fmla="*/ f1 1 4225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4826"/>
                <a:gd name="f43" fmla="*/ f40 1 4225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4826" h="422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EFA46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5" name="Google Shape;1098;p54">
              <a:extLst>
                <a:ext uri="{FF2B5EF4-FFF2-40B4-BE49-F238E27FC236}">
                  <a16:creationId xmlns:a16="http://schemas.microsoft.com/office/drawing/2014/main" id="{876529CF-2DCA-EA50-DA13-76B66CD26C34}"/>
                </a:ext>
              </a:extLst>
            </p:cNvPr>
            <p:cNvSpPr/>
            <p:nvPr/>
          </p:nvSpPr>
          <p:spPr>
            <a:xfrm flipH="1">
              <a:off x="1121657" y="1689591"/>
              <a:ext cx="80448" cy="1299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75"/>
                <a:gd name="f4" fmla="val 3837"/>
                <a:gd name="f5" fmla="val 168"/>
                <a:gd name="f6" fmla="val 112"/>
                <a:gd name="f7" fmla="val 57"/>
                <a:gd name="f8" fmla="val 3"/>
                <a:gd name="f9" fmla="val 1"/>
                <a:gd name="f10" fmla="val 7"/>
                <a:gd name="f11" fmla="val 77"/>
                <a:gd name="f12" fmla="val 1309"/>
                <a:gd name="f13" fmla="val 230"/>
                <a:gd name="f14" fmla="val 2611"/>
                <a:gd name="f15" fmla="val 613"/>
                <a:gd name="f16" fmla="val 3836"/>
                <a:gd name="f17" fmla="val 1686"/>
                <a:gd name="f18" fmla="val 3607"/>
                <a:gd name="f19" fmla="val 2145"/>
                <a:gd name="f20" fmla="val 1539"/>
                <a:gd name="f21" fmla="val 1928"/>
                <a:gd name="f22" fmla="val 599"/>
                <a:gd name="f23" fmla="val 1097"/>
                <a:gd name="f24" fmla="*/ f0 1 2375"/>
                <a:gd name="f25" fmla="*/ f1 1 383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375"/>
                <a:gd name="f32" fmla="*/ f29 1 383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375" h="383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3" y="f14"/>
                    <a:pt x="f19" y="f20"/>
                  </a:cubicBezTo>
                  <a:cubicBezTo>
                    <a:pt x="f21" y="f22"/>
                    <a:pt x="f23" y="f2"/>
                    <a:pt x="f5" y="f2"/>
                  </a:cubicBezTo>
                  <a:close/>
                </a:path>
              </a:pathLst>
            </a:custGeom>
            <a:solidFill>
              <a:srgbClr val="EFA46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6" name="Google Shape;1099;p54">
              <a:extLst>
                <a:ext uri="{FF2B5EF4-FFF2-40B4-BE49-F238E27FC236}">
                  <a16:creationId xmlns:a16="http://schemas.microsoft.com/office/drawing/2014/main" id="{E215661A-CF6F-0FE2-9EBC-967262F08830}"/>
                </a:ext>
              </a:extLst>
            </p:cNvPr>
            <p:cNvSpPr/>
            <p:nvPr/>
          </p:nvSpPr>
          <p:spPr>
            <a:xfrm flipH="1">
              <a:off x="888165" y="1605137"/>
              <a:ext cx="46716" cy="410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9"/>
                <a:gd name="f4" fmla="val 1213"/>
                <a:gd name="f5" fmla="val 813"/>
                <a:gd name="f6" fmla="val 747"/>
                <a:gd name="f7" fmla="val 680"/>
                <a:gd name="f8" fmla="val 15"/>
                <a:gd name="f9" fmla="val 613"/>
                <a:gd name="f10" fmla="val 49"/>
                <a:gd name="f11" fmla="val 230"/>
                <a:gd name="f12" fmla="val 432"/>
                <a:gd name="f13" fmla="val 77"/>
                <a:gd name="f14" fmla="val 738"/>
                <a:gd name="f15" fmla="val 143"/>
                <a:gd name="f16" fmla="val 1004"/>
                <a:gd name="f17" fmla="val 441"/>
                <a:gd name="f18" fmla="val 719"/>
                <a:gd name="f19" fmla="val 761"/>
                <a:gd name="f20" fmla="val 802"/>
                <a:gd name="f21" fmla="val 1208"/>
                <a:gd name="f22" fmla="val 843"/>
                <a:gd name="f23" fmla="val 1198"/>
                <a:gd name="f24" fmla="val 1226"/>
                <a:gd name="f25" fmla="val 1121"/>
                <a:gd name="f26" fmla="val 815"/>
                <a:gd name="f27" fmla="val 1259"/>
                <a:gd name="f28" fmla="val 193"/>
                <a:gd name="f29" fmla="val 1046"/>
                <a:gd name="f30" fmla="*/ f0 1 1379"/>
                <a:gd name="f31" fmla="*/ f1 1 1213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379"/>
                <a:gd name="f38" fmla="*/ f35 1 1213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379" h="12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2" y="f12"/>
                    <a:pt x="f13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21"/>
                    <a:pt x="f22" y="f23"/>
                  </a:cubicBezTo>
                  <a:cubicBezTo>
                    <a:pt x="f24" y="f25"/>
                    <a:pt x="f3" y="f26"/>
                    <a:pt x="f3" y="f12"/>
                  </a:cubicBezTo>
                  <a:cubicBezTo>
                    <a:pt x="f27" y="f28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C260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7" name="Google Shape;1100;p54">
              <a:extLst>
                <a:ext uri="{FF2B5EF4-FFF2-40B4-BE49-F238E27FC236}">
                  <a16:creationId xmlns:a16="http://schemas.microsoft.com/office/drawing/2014/main" id="{50FAA7C7-4A3C-29EA-B304-2AA8AD40A1B7}"/>
                </a:ext>
              </a:extLst>
            </p:cNvPr>
            <p:cNvSpPr/>
            <p:nvPr/>
          </p:nvSpPr>
          <p:spPr>
            <a:xfrm flipH="1">
              <a:off x="1119051" y="1629634"/>
              <a:ext cx="46744" cy="401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0"/>
                <a:gd name="f4" fmla="val 1184"/>
                <a:gd name="f5" fmla="val 684"/>
                <a:gd name="f6" fmla="val 1"/>
                <a:gd name="f7" fmla="val 636"/>
                <a:gd name="f8" fmla="val 587"/>
                <a:gd name="f9" fmla="val 5"/>
                <a:gd name="f10" fmla="val 537"/>
                <a:gd name="f11" fmla="val 15"/>
                <a:gd name="f12" fmla="val 231"/>
                <a:gd name="f13" fmla="val 92"/>
                <a:gd name="f14" fmla="val 398"/>
                <a:gd name="f15" fmla="val 77"/>
                <a:gd name="f16" fmla="val 781"/>
                <a:gd name="f17" fmla="val 141"/>
                <a:gd name="f18" fmla="val 1035"/>
                <a:gd name="f19" fmla="val 415"/>
                <a:gd name="f20" fmla="val 681"/>
                <a:gd name="f21" fmla="val 736"/>
                <a:gd name="f22" fmla="val 791"/>
                <a:gd name="f23" fmla="val 1177"/>
                <a:gd name="f24" fmla="val 843"/>
                <a:gd name="f25" fmla="val 1164"/>
                <a:gd name="f26" fmla="val 1150"/>
                <a:gd name="f27" fmla="val 1379"/>
                <a:gd name="f28" fmla="val 1303"/>
                <a:gd name="f29" fmla="val 475"/>
                <a:gd name="f30" fmla="val 1236"/>
                <a:gd name="f31" fmla="val 209"/>
                <a:gd name="f32" fmla="val 996"/>
                <a:gd name="f33" fmla="*/ f0 1 1380"/>
                <a:gd name="f34" fmla="*/ f1 1 1184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380"/>
                <a:gd name="f41" fmla="*/ f38 1 1184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380" h="118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5"/>
                    <a:pt x="f27" y="f16"/>
                    <a:pt x="f28" y="f29"/>
                  </a:cubicBezTo>
                  <a:cubicBezTo>
                    <a:pt x="f30" y="f31"/>
                    <a:pt x="f32" y="f6"/>
                    <a:pt x="f5" y="f6"/>
                  </a:cubicBezTo>
                  <a:close/>
                </a:path>
              </a:pathLst>
            </a:custGeom>
            <a:solidFill>
              <a:srgbClr val="4C260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8" name="Google Shape;1101;p54">
              <a:extLst>
                <a:ext uri="{FF2B5EF4-FFF2-40B4-BE49-F238E27FC236}">
                  <a16:creationId xmlns:a16="http://schemas.microsoft.com/office/drawing/2014/main" id="{B3DA26E1-89E3-E0E1-4724-A61976229FE5}"/>
                </a:ext>
              </a:extLst>
            </p:cNvPr>
            <p:cNvSpPr/>
            <p:nvPr/>
          </p:nvSpPr>
          <p:spPr>
            <a:xfrm flipH="1">
              <a:off x="480818" y="1135904"/>
              <a:ext cx="814693" cy="5876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050"/>
                <a:gd name="f4" fmla="val 17348"/>
                <a:gd name="f5" fmla="val 12208"/>
                <a:gd name="f6" fmla="val 1"/>
                <a:gd name="f7" fmla="val 11891"/>
                <a:gd name="f8" fmla="val 11574"/>
                <a:gd name="f9" fmla="val 13"/>
                <a:gd name="f10" fmla="val 11259"/>
                <a:gd name="f11" fmla="val 39"/>
                <a:gd name="f12" fmla="val 9727"/>
                <a:gd name="f13" fmla="val 192"/>
                <a:gd name="f14" fmla="val 8195"/>
                <a:gd name="f15" fmla="val 498"/>
                <a:gd name="f16" fmla="val 6740"/>
                <a:gd name="f17" fmla="val 1034"/>
                <a:gd name="f18" fmla="val 5515"/>
                <a:gd name="f19" fmla="val 1417"/>
                <a:gd name="f20" fmla="val 4366"/>
                <a:gd name="f21" fmla="val 2030"/>
                <a:gd name="f22" fmla="val 3370"/>
                <a:gd name="f23" fmla="val 2949"/>
                <a:gd name="f24" fmla="val 1456"/>
                <a:gd name="f25" fmla="val 4557"/>
                <a:gd name="f26" fmla="val 7085"/>
                <a:gd name="f27" fmla="val 383"/>
                <a:gd name="f28" fmla="val 9612"/>
                <a:gd name="f29" fmla="val 9765"/>
                <a:gd name="f30" fmla="val 460"/>
                <a:gd name="f31" fmla="val 9919"/>
                <a:gd name="f32" fmla="val 10072"/>
                <a:gd name="f33" fmla="val 766"/>
                <a:gd name="f34" fmla="val 11221"/>
                <a:gd name="f35" fmla="val 1302"/>
                <a:gd name="f36" fmla="val 12829"/>
                <a:gd name="f37" fmla="val 2451"/>
                <a:gd name="f38" fmla="val 13212"/>
                <a:gd name="f39" fmla="val 12446"/>
                <a:gd name="f40" fmla="val 2758"/>
                <a:gd name="f41" fmla="val 11603"/>
                <a:gd name="f42" fmla="val 3217"/>
                <a:gd name="f43" fmla="val 10991"/>
                <a:gd name="f44" fmla="val 3447"/>
                <a:gd name="f45" fmla="val 10684"/>
                <a:gd name="f46" fmla="val 4443"/>
                <a:gd name="f47" fmla="val 9842"/>
                <a:gd name="f48" fmla="val 9536"/>
                <a:gd name="f49" fmla="val 4672"/>
                <a:gd name="f50" fmla="val 10608"/>
                <a:gd name="f51" fmla="val 4979"/>
                <a:gd name="f52" fmla="val 11067"/>
                <a:gd name="f53" fmla="val 5103"/>
                <a:gd name="f54" fmla="val 11129"/>
                <a:gd name="f55" fmla="val 5226"/>
                <a:gd name="f56" fmla="val 11241"/>
                <a:gd name="f57" fmla="val 5350"/>
                <a:gd name="f58" fmla="val 5380"/>
                <a:gd name="f59" fmla="val 5409"/>
                <a:gd name="f60" fmla="val 11235"/>
                <a:gd name="f61" fmla="val 5438"/>
                <a:gd name="f62" fmla="val 11144"/>
                <a:gd name="f63" fmla="val 5668"/>
                <a:gd name="f64" fmla="val 10378"/>
                <a:gd name="f65" fmla="val 5898"/>
                <a:gd name="f66" fmla="val 6051"/>
                <a:gd name="f67" fmla="val 9153"/>
                <a:gd name="f68" fmla="val 6357"/>
                <a:gd name="f69" fmla="val 9995"/>
                <a:gd name="f70" fmla="val 7046"/>
                <a:gd name="f71" fmla="val 7966"/>
                <a:gd name="f72" fmla="val 10914"/>
                <a:gd name="f73" fmla="val 10301"/>
                <a:gd name="f74" fmla="val 8042"/>
                <a:gd name="f75" fmla="val 8119"/>
                <a:gd name="f76" fmla="val 8999"/>
                <a:gd name="f77" fmla="val 10799"/>
                <a:gd name="f78" fmla="val 11297"/>
                <a:gd name="f79" fmla="val 15088"/>
                <a:gd name="f80" fmla="val 11450"/>
                <a:gd name="f81" fmla="val 17616"/>
                <a:gd name="f82" fmla="val 13978"/>
                <a:gd name="f83" fmla="val 18458"/>
                <a:gd name="f84" fmla="val 14973"/>
                <a:gd name="f85" fmla="val 19224"/>
                <a:gd name="f86" fmla="val 15969"/>
                <a:gd name="f87" fmla="val 19837"/>
                <a:gd name="f88" fmla="val 17118"/>
                <a:gd name="f89" fmla="val 19913"/>
                <a:gd name="f90" fmla="val 17194"/>
                <a:gd name="f91" fmla="val 19990"/>
                <a:gd name="f92" fmla="val 17271"/>
                <a:gd name="f93" fmla="val 20066"/>
                <a:gd name="f94" fmla="val 20373"/>
                <a:gd name="f95" fmla="val 21368"/>
                <a:gd name="f96" fmla="val 16888"/>
                <a:gd name="f97" fmla="val 22134"/>
                <a:gd name="f98" fmla="val 16122"/>
                <a:gd name="f99" fmla="val 22517"/>
                <a:gd name="f100" fmla="val 15203"/>
                <a:gd name="f101" fmla="val 23590"/>
                <a:gd name="f102" fmla="val 13442"/>
                <a:gd name="f103" fmla="val 24049"/>
                <a:gd name="f104" fmla="val 11374"/>
                <a:gd name="f105" fmla="val 23819"/>
                <a:gd name="f106" fmla="val 9306"/>
                <a:gd name="f107" fmla="val 23283"/>
                <a:gd name="f108" fmla="val 5553"/>
                <a:gd name="f109" fmla="val 2566"/>
                <a:gd name="f110" fmla="val 16926"/>
                <a:gd name="f111" fmla="val 15454"/>
                <a:gd name="f112" fmla="val 330"/>
                <a:gd name="f113" fmla="val 13822"/>
                <a:gd name="f114" fmla="*/ f0 1 24050"/>
                <a:gd name="f115" fmla="*/ f1 1 17348"/>
                <a:gd name="f116" fmla="val f2"/>
                <a:gd name="f117" fmla="val f3"/>
                <a:gd name="f118" fmla="val f4"/>
                <a:gd name="f119" fmla="+- f118 0 f116"/>
                <a:gd name="f120" fmla="+- f117 0 f116"/>
                <a:gd name="f121" fmla="*/ f120 1 24050"/>
                <a:gd name="f122" fmla="*/ f119 1 17348"/>
                <a:gd name="f123" fmla="*/ f116 1 f121"/>
                <a:gd name="f124" fmla="*/ f117 1 f121"/>
                <a:gd name="f125" fmla="*/ f116 1 f122"/>
                <a:gd name="f126" fmla="*/ f118 1 f122"/>
                <a:gd name="f127" fmla="*/ f123 f114 1"/>
                <a:gd name="f128" fmla="*/ f124 f114 1"/>
                <a:gd name="f129" fmla="*/ f126 f115 1"/>
                <a:gd name="f130" fmla="*/ f125 f1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7" t="f130" r="f128" b="f129"/>
              <a:pathLst>
                <a:path w="24050" h="173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" y="f26"/>
                    <a:pt x="f27" y="f28"/>
                  </a:cubicBezTo>
                  <a:cubicBezTo>
                    <a:pt x="f27" y="f29"/>
                    <a:pt x="f30" y="f31"/>
                    <a:pt x="f30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7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6" y="f48"/>
                  </a:cubicBezTo>
                  <a:cubicBezTo>
                    <a:pt x="f46" y="f32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34"/>
                  </a:cubicBezTo>
                  <a:cubicBezTo>
                    <a:pt x="f18" y="f62"/>
                    <a:pt x="f18" y="f52"/>
                    <a:pt x="f18" y="f43"/>
                  </a:cubicBezTo>
                  <a:cubicBezTo>
                    <a:pt x="f63" y="f64"/>
                    <a:pt x="f65" y="f29"/>
                    <a:pt x="f66" y="f67"/>
                  </a:cubicBezTo>
                  <a:cubicBezTo>
                    <a:pt x="f68" y="f69"/>
                    <a:pt x="f70" y="f45"/>
                    <a:pt x="f71" y="f72"/>
                  </a:cubicBezTo>
                  <a:cubicBezTo>
                    <a:pt x="f71" y="f73"/>
                    <a:pt x="f74" y="f28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4"/>
                  </a:cubicBezTo>
                  <a:lnTo>
                    <a:pt x="f94" y="f4"/>
                  </a:ln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94" y="f109"/>
                    <a:pt x="f110" y="f17"/>
                  </a:cubicBezTo>
                  <a:cubicBezTo>
                    <a:pt x="f111" y="f112"/>
                    <a:pt x="f113" y="f6"/>
                    <a:pt x="f5" y="f6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9" name="Google Shape;1102;p54">
              <a:extLst>
                <a:ext uri="{FF2B5EF4-FFF2-40B4-BE49-F238E27FC236}">
                  <a16:creationId xmlns:a16="http://schemas.microsoft.com/office/drawing/2014/main" id="{9D5B5591-DC67-4900-E41F-DF5FAF40AA8C}"/>
                </a:ext>
              </a:extLst>
            </p:cNvPr>
            <p:cNvSpPr/>
            <p:nvPr/>
          </p:nvSpPr>
          <p:spPr>
            <a:xfrm flipH="1">
              <a:off x="600193" y="1507379"/>
              <a:ext cx="140104" cy="2135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36"/>
                <a:gd name="f4" fmla="val 6305"/>
                <a:gd name="f5" fmla="val 1966"/>
                <a:gd name="f6" fmla="val 1"/>
                <a:gd name="f7" fmla="val 1852"/>
                <a:gd name="f8" fmla="val 1733"/>
                <a:gd name="f9" fmla="val 8"/>
                <a:gd name="f10" fmla="val 1609"/>
                <a:gd name="f11" fmla="val 25"/>
                <a:gd name="f12" fmla="val 766"/>
                <a:gd name="f13" fmla="val 178"/>
                <a:gd name="f14" fmla="val 230"/>
                <a:gd name="f15" fmla="val 1097"/>
                <a:gd name="f16" fmla="val 2169"/>
                <a:gd name="f17" fmla="val 843"/>
                <a:gd name="f18" fmla="val 5922"/>
                <a:gd name="f19" fmla="val 1532"/>
                <a:gd name="f20" fmla="val 1838"/>
                <a:gd name="f21" fmla="val 3600"/>
                <a:gd name="f22" fmla="val 4237"/>
                <a:gd name="f23" fmla="val 4059"/>
                <a:gd name="f24" fmla="val 2705"/>
                <a:gd name="f25" fmla="val 1353"/>
                <a:gd name="f26" fmla="val 3464"/>
                <a:gd name="f27" fmla="*/ f0 1 4136"/>
                <a:gd name="f28" fmla="*/ f1 1 630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36"/>
                <a:gd name="f35" fmla="*/ f32 1 630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36" h="630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2" y="f16"/>
                  </a:cubicBezTo>
                  <a:lnTo>
                    <a:pt x="f17" y="f18"/>
                  </a:lnTo>
                  <a:cubicBezTo>
                    <a:pt x="f17" y="f4"/>
                    <a:pt x="f19" y="f4"/>
                    <a:pt x="f20" y="f4"/>
                  </a:cubicBezTo>
                  <a:cubicBezTo>
                    <a:pt x="f21" y="f18"/>
                    <a:pt x="f3" y="f22"/>
                    <a:pt x="f23" y="f24"/>
                  </a:cubicBezTo>
                  <a:cubicBezTo>
                    <a:pt x="f23" y="f25"/>
                    <a:pt x="f26" y="f6"/>
                    <a:pt x="f5" y="f6"/>
                  </a:cubicBezTo>
                  <a:close/>
                </a:path>
              </a:pathLst>
            </a:custGeom>
            <a:solidFill>
              <a:srgbClr val="FBD6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0" name="Google Shape;1103;p54">
              <a:extLst>
                <a:ext uri="{FF2B5EF4-FFF2-40B4-BE49-F238E27FC236}">
                  <a16:creationId xmlns:a16="http://schemas.microsoft.com/office/drawing/2014/main" id="{37CC42EF-14FC-D850-76D7-3FD0C06BC4E0}"/>
                </a:ext>
              </a:extLst>
            </p:cNvPr>
            <p:cNvSpPr/>
            <p:nvPr/>
          </p:nvSpPr>
          <p:spPr>
            <a:xfrm flipH="1">
              <a:off x="709135" y="1770250"/>
              <a:ext cx="282823" cy="2023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49"/>
                <a:gd name="f4" fmla="val 5974"/>
                <a:gd name="f5" fmla="val 3753"/>
                <a:gd name="f6" fmla="val 5897"/>
                <a:gd name="f7" fmla="val 7123"/>
                <a:gd name="f8" fmla="val 3523"/>
                <a:gd name="f9" fmla="val 8348"/>
                <a:gd name="f10" fmla="*/ f0 1 8349"/>
                <a:gd name="f11" fmla="*/ f1 1 59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8349"/>
                <a:gd name="f18" fmla="*/ f15 1 59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8349" h="5974" fill="none">
                  <a:moveTo>
                    <a:pt x="f2" y="f4"/>
                  </a:moveTo>
                  <a:cubicBezTo>
                    <a:pt x="f5" y="f6"/>
                    <a:pt x="f7" y="f8"/>
                    <a:pt x="f9" y="f2"/>
                  </a:cubicBezTo>
                </a:path>
              </a:pathLst>
            </a:custGeom>
            <a:noFill/>
            <a:ln w="17227" cap="flat">
              <a:solidFill>
                <a:srgbClr val="D68045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1" name="Google Shape;1104;p54">
              <a:extLst>
                <a:ext uri="{FF2B5EF4-FFF2-40B4-BE49-F238E27FC236}">
                  <a16:creationId xmlns:a16="http://schemas.microsoft.com/office/drawing/2014/main" id="{2AC0F757-EAE3-117F-63E7-8365B54467B2}"/>
                </a:ext>
              </a:extLst>
            </p:cNvPr>
            <p:cNvSpPr/>
            <p:nvPr/>
          </p:nvSpPr>
          <p:spPr>
            <a:xfrm flipH="1">
              <a:off x="636504" y="1697583"/>
              <a:ext cx="72658" cy="46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45"/>
                <a:gd name="f4" fmla="val 1380"/>
                <a:gd name="f5" fmla="val 537"/>
                <a:gd name="f6" fmla="val 843"/>
                <a:gd name="f7" fmla="val 1379"/>
                <a:gd name="f8" fmla="val 1"/>
                <a:gd name="f9" fmla="*/ f0 1 2145"/>
                <a:gd name="f10" fmla="*/ f1 1 138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145"/>
                <a:gd name="f17" fmla="*/ f14 1 138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145" h="1380" fill="none">
                  <a:moveTo>
                    <a:pt x="f2" y="f5"/>
                  </a:moveTo>
                  <a:cubicBezTo>
                    <a:pt x="f2" y="f5"/>
                    <a:pt x="f6" y="f7"/>
                    <a:pt x="f3" y="f8"/>
                  </a:cubicBezTo>
                </a:path>
              </a:pathLst>
            </a:custGeom>
            <a:noFill/>
            <a:ln w="11503" cap="flat">
              <a:solidFill>
                <a:srgbClr val="D68045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2" name="Google Shape;1105;p54">
              <a:extLst>
                <a:ext uri="{FF2B5EF4-FFF2-40B4-BE49-F238E27FC236}">
                  <a16:creationId xmlns:a16="http://schemas.microsoft.com/office/drawing/2014/main" id="{75186E01-743A-7D44-7909-CCEC7352F648}"/>
                </a:ext>
              </a:extLst>
            </p:cNvPr>
            <p:cNvSpPr/>
            <p:nvPr/>
          </p:nvSpPr>
          <p:spPr>
            <a:xfrm flipH="1">
              <a:off x="1036024" y="1689418"/>
              <a:ext cx="75273" cy="886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22"/>
                <a:gd name="f4" fmla="val 2616"/>
                <a:gd name="f5" fmla="val 902"/>
                <a:gd name="f6" fmla="val 870"/>
                <a:gd name="f7" fmla="val 843"/>
                <a:gd name="f8" fmla="val 24"/>
                <a:gd name="f9" fmla="val 88"/>
                <a:gd name="f10" fmla="val 766"/>
                <a:gd name="f11" fmla="val 395"/>
                <a:gd name="f12" fmla="val 689"/>
                <a:gd name="f13" fmla="val 625"/>
                <a:gd name="f14" fmla="val 460"/>
                <a:gd name="f15" fmla="val 931"/>
                <a:gd name="f16" fmla="val 306"/>
                <a:gd name="f17" fmla="val 1084"/>
                <a:gd name="f18" fmla="val 153"/>
                <a:gd name="f19" fmla="val 1314"/>
                <a:gd name="f20" fmla="val 77"/>
                <a:gd name="f21" fmla="val 1620"/>
                <a:gd name="f22" fmla="val 2233"/>
                <a:gd name="f23" fmla="val 613"/>
                <a:gd name="f24" fmla="val 1226"/>
                <a:gd name="f25" fmla="val 1455"/>
                <a:gd name="f26" fmla="val 1685"/>
                <a:gd name="f27" fmla="val 2539"/>
                <a:gd name="f28" fmla="val 1915"/>
                <a:gd name="f29" fmla="val 2463"/>
                <a:gd name="f30" fmla="val 2068"/>
                <a:gd name="f31" fmla="val 2310"/>
                <a:gd name="f32" fmla="val 2221"/>
                <a:gd name="f33" fmla="val 2156"/>
                <a:gd name="f34" fmla="val 2003"/>
                <a:gd name="f35" fmla="val 2017"/>
                <a:gd name="f36" fmla="val 1952"/>
                <a:gd name="f37" fmla="val 1974"/>
                <a:gd name="f38" fmla="val 1935"/>
                <a:gd name="f39" fmla="val 1855"/>
                <a:gd name="f40" fmla="val 1787"/>
                <a:gd name="f41" fmla="val 1523"/>
                <a:gd name="f42" fmla="val 2057"/>
                <a:gd name="f43" fmla="val 1398"/>
                <a:gd name="f44" fmla="val 2111"/>
                <a:gd name="f45" fmla="val 1258"/>
                <a:gd name="f46" fmla="val 1200"/>
                <a:gd name="f47" fmla="val 1140"/>
                <a:gd name="f48" fmla="val 2102"/>
                <a:gd name="f49" fmla="val 1072"/>
                <a:gd name="f50" fmla="val 2080"/>
                <a:gd name="f51" fmla="val 1927"/>
                <a:gd name="f52" fmla="val 536"/>
                <a:gd name="f53" fmla="val 1773"/>
                <a:gd name="f54" fmla="val 383"/>
                <a:gd name="f55" fmla="val 1544"/>
                <a:gd name="f56" fmla="val 1237"/>
                <a:gd name="f57" fmla="val 919"/>
                <a:gd name="f58" fmla="val 996"/>
                <a:gd name="f59" fmla="val 778"/>
                <a:gd name="f60" fmla="val 242"/>
                <a:gd name="f61" fmla="val 44"/>
                <a:gd name="f62" fmla="val 945"/>
                <a:gd name="f63" fmla="*/ f0 1 2222"/>
                <a:gd name="f64" fmla="*/ f1 1 2616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2222"/>
                <a:gd name="f71" fmla="*/ f68 1 2616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2222" h="26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0" y="f34"/>
                  </a:cubicBezTo>
                  <a:cubicBezTo>
                    <a:pt x="f35" y="f36"/>
                    <a:pt x="f37" y="f38"/>
                    <a:pt x="f38" y="f38"/>
                  </a:cubicBezTo>
                  <a:cubicBezTo>
                    <a:pt x="f39" y="f38"/>
                    <a:pt x="f40" y="f34"/>
                    <a:pt x="f26" y="f34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cubicBezTo>
                    <a:pt x="f7" y="f50"/>
                    <a:pt x="f23" y="f51"/>
                    <a:pt x="f52" y="f53"/>
                  </a:cubicBezTo>
                  <a:cubicBezTo>
                    <a:pt x="f54" y="f55"/>
                    <a:pt x="f12" y="f56"/>
                    <a:pt x="f10" y="f17"/>
                  </a:cubicBezTo>
                  <a:cubicBezTo>
                    <a:pt x="f57" y="f15"/>
                    <a:pt x="f58" y="f59"/>
                    <a:pt x="f58" y="f13"/>
                  </a:cubicBezTo>
                  <a:cubicBezTo>
                    <a:pt x="f58" y="f11"/>
                    <a:pt x="f58" y="f60"/>
                    <a:pt x="f58" y="f9"/>
                  </a:cubicBezTo>
                  <a:cubicBezTo>
                    <a:pt x="f58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D680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3" name="Google Shape;1106;p54">
              <a:extLst>
                <a:ext uri="{FF2B5EF4-FFF2-40B4-BE49-F238E27FC236}">
                  <a16:creationId xmlns:a16="http://schemas.microsoft.com/office/drawing/2014/main" id="{9E6414DF-1999-27E6-7486-0AEA46351C40}"/>
                </a:ext>
              </a:extLst>
            </p:cNvPr>
            <p:cNvSpPr/>
            <p:nvPr/>
          </p:nvSpPr>
          <p:spPr>
            <a:xfrm flipH="1">
              <a:off x="1010073" y="1902564"/>
              <a:ext cx="20802" cy="5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"/>
                <a:gd name="f4" fmla="val 154"/>
                <a:gd name="f5" fmla="val 613"/>
                <a:gd name="f6" fmla="val 153"/>
                <a:gd name="f7" fmla="val 383"/>
                <a:gd name="f8" fmla="val 77"/>
                <a:gd name="f9" fmla="*/ f0 1 614"/>
                <a:gd name="f10" fmla="*/ f1 1 15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614"/>
                <a:gd name="f17" fmla="*/ f14 1 15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14" h="154">
                  <a:moveTo>
                    <a:pt x="f5" y="f6"/>
                  </a:moveTo>
                  <a:cubicBezTo>
                    <a:pt x="f7" y="f6"/>
                    <a:pt x="f4" y="f8"/>
                    <a:pt x="f2" y="f2"/>
                  </a:cubicBezTo>
                  <a:cubicBezTo>
                    <a:pt x="f4" y="f8"/>
                    <a:pt x="f7" y="f6"/>
                    <a:pt x="f5" y="f6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4" name="Google Shape;1107;p54">
              <a:extLst>
                <a:ext uri="{FF2B5EF4-FFF2-40B4-BE49-F238E27FC236}">
                  <a16:creationId xmlns:a16="http://schemas.microsoft.com/office/drawing/2014/main" id="{B3ABDA4A-1AAE-84D7-9511-CADEE90A9192}"/>
                </a:ext>
              </a:extLst>
            </p:cNvPr>
            <p:cNvSpPr/>
            <p:nvPr/>
          </p:nvSpPr>
          <p:spPr>
            <a:xfrm flipH="1">
              <a:off x="932267" y="1798771"/>
              <a:ext cx="134919" cy="103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83"/>
                <a:gd name="f4" fmla="val 3065"/>
                <a:gd name="f5" fmla="val 3830"/>
                <a:gd name="f6" fmla="val 1"/>
                <a:gd name="f7" fmla="val 766"/>
                <a:gd name="f8" fmla="val 2451"/>
                <a:gd name="f9" fmla="val 1072"/>
                <a:gd name="f10" fmla="val 3064"/>
                <a:gd name="f11" fmla="val 1302"/>
                <a:gd name="f12" fmla="val 1915"/>
                <a:gd name="f13" fmla="val 1762"/>
                <a:gd name="f14" fmla="val 1532"/>
                <a:gd name="f15" fmla="val 2374"/>
                <a:gd name="f16" fmla="val 996"/>
                <a:gd name="f17" fmla="val 3140"/>
                <a:gd name="f18" fmla="val 690"/>
                <a:gd name="f19" fmla="val 460"/>
                <a:gd name="f20" fmla="val 3906"/>
                <a:gd name="f21" fmla="val 230"/>
                <a:gd name="f22" fmla="*/ f0 1 3983"/>
                <a:gd name="f23" fmla="*/ f1 1 306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983"/>
                <a:gd name="f30" fmla="*/ f27 1 306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983" h="3065">
                  <a:moveTo>
                    <a:pt x="f5" y="f6"/>
                  </a:moveTo>
                  <a:lnTo>
                    <a:pt x="f2" y="f7"/>
                  </a:lnTo>
                  <a:cubicBezTo>
                    <a:pt x="f2" y="f7"/>
                    <a:pt x="f2" y="f8"/>
                    <a:pt x="f9" y="f10"/>
                  </a:cubicBezTo>
                  <a:cubicBezTo>
                    <a:pt x="f9" y="f8"/>
                    <a:pt x="f11" y="f12"/>
                    <a:pt x="f13" y="f14"/>
                  </a:cubicBezTo>
                  <a:cubicBezTo>
                    <a:pt x="f15" y="f16"/>
                    <a:pt x="f17" y="f18"/>
                    <a:pt x="f3" y="f18"/>
                  </a:cubicBezTo>
                  <a:cubicBezTo>
                    <a:pt x="f3" y="f19"/>
                    <a:pt x="f20" y="f21"/>
                    <a:pt x="f5" y="f6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5" name="Google Shape;1108;p54">
              <a:extLst>
                <a:ext uri="{FF2B5EF4-FFF2-40B4-BE49-F238E27FC236}">
                  <a16:creationId xmlns:a16="http://schemas.microsoft.com/office/drawing/2014/main" id="{DD542CC6-5045-1A52-EA49-ECD7A797FCEE}"/>
                </a:ext>
              </a:extLst>
            </p:cNvPr>
            <p:cNvSpPr/>
            <p:nvPr/>
          </p:nvSpPr>
          <p:spPr>
            <a:xfrm flipH="1">
              <a:off x="932267" y="1822106"/>
              <a:ext cx="98608" cy="856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11"/>
                <a:gd name="f4" fmla="val 2529"/>
                <a:gd name="f5" fmla="val 1"/>
                <a:gd name="f6" fmla="val 2068"/>
                <a:gd name="f7" fmla="val 1302"/>
                <a:gd name="f8" fmla="val 307"/>
                <a:gd name="f9" fmla="val 690"/>
                <a:gd name="f10" fmla="val 843"/>
                <a:gd name="f11" fmla="val 230"/>
                <a:gd name="f12" fmla="val 1226"/>
                <a:gd name="f13" fmla="val 1762"/>
                <a:gd name="f14" fmla="val 2375"/>
                <a:gd name="f15" fmla="val 154"/>
                <a:gd name="f16" fmla="val 2452"/>
                <a:gd name="f17" fmla="val 383"/>
                <a:gd name="f18" fmla="val 2528"/>
                <a:gd name="f19" fmla="val 613"/>
                <a:gd name="f20" fmla="val 919"/>
                <a:gd name="f21" fmla="val 1149"/>
                <a:gd name="f22" fmla="val 1456"/>
                <a:gd name="f23" fmla="val 2298"/>
                <a:gd name="f24" fmla="val 2299"/>
                <a:gd name="f25" fmla="val 1533"/>
                <a:gd name="f26" fmla="val 460"/>
                <a:gd name="f27" fmla="val 231"/>
                <a:gd name="f28" fmla="*/ f0 1 2911"/>
                <a:gd name="f29" fmla="*/ f1 1 2529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2911"/>
                <a:gd name="f36" fmla="*/ f33 1 2529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2911" h="2529">
                  <a:moveTo>
                    <a:pt x="f3" y="f5"/>
                  </a:moveTo>
                  <a:cubicBezTo>
                    <a:pt x="f6" y="f5"/>
                    <a:pt x="f7" y="f8"/>
                    <a:pt x="f9" y="f10"/>
                  </a:cubicBezTo>
                  <a:cubicBezTo>
                    <a:pt x="f11" y="f12"/>
                    <a:pt x="f2" y="f13"/>
                    <a:pt x="f2" y="f1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8"/>
                    <a:pt x="f22" y="f16"/>
                  </a:cubicBezTo>
                  <a:cubicBezTo>
                    <a:pt x="f23" y="f24"/>
                    <a:pt x="f3" y="f25"/>
                    <a:pt x="f3" y="f9"/>
                  </a:cubicBezTo>
                  <a:cubicBezTo>
                    <a:pt x="f3" y="f26"/>
                    <a:pt x="f3" y="f27"/>
                    <a:pt x="f3" y="f5"/>
                  </a:cubicBezTo>
                  <a:close/>
                </a:path>
              </a:pathLst>
            </a:custGeom>
            <a:solidFill>
              <a:srgbClr val="E87C5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6" name="Google Shape;1109;p54">
              <a:extLst>
                <a:ext uri="{FF2B5EF4-FFF2-40B4-BE49-F238E27FC236}">
                  <a16:creationId xmlns:a16="http://schemas.microsoft.com/office/drawing/2014/main" id="{B33621B8-4079-E362-7A71-C63DBC16E6DA}"/>
                </a:ext>
              </a:extLst>
            </p:cNvPr>
            <p:cNvSpPr/>
            <p:nvPr/>
          </p:nvSpPr>
          <p:spPr>
            <a:xfrm flipH="1">
              <a:off x="831079" y="1532205"/>
              <a:ext cx="106399" cy="54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41"/>
                <a:gd name="f4" fmla="val 1602"/>
                <a:gd name="f5" fmla="val 240"/>
                <a:gd name="f6" fmla="val 173"/>
                <a:gd name="f7" fmla="val 115"/>
                <a:gd name="f8" fmla="val 19"/>
                <a:gd name="f9" fmla="val 77"/>
                <a:gd name="f10" fmla="val 58"/>
                <a:gd name="f11" fmla="val 1"/>
                <a:gd name="f12" fmla="val 211"/>
                <a:gd name="f13" fmla="val 441"/>
                <a:gd name="f14" fmla="val 230"/>
                <a:gd name="f15" fmla="val 517"/>
                <a:gd name="f16" fmla="val 383"/>
                <a:gd name="f17" fmla="val 537"/>
                <a:gd name="f18" fmla="val 594"/>
                <a:gd name="f19" fmla="val 766"/>
                <a:gd name="f20" fmla="val 996"/>
                <a:gd name="f21" fmla="val 1303"/>
                <a:gd name="f22" fmla="val 670"/>
                <a:gd name="f23" fmla="val 1532"/>
                <a:gd name="f24" fmla="val 823"/>
                <a:gd name="f25" fmla="val 1762"/>
                <a:gd name="f26" fmla="val 977"/>
                <a:gd name="f27" fmla="val 1915"/>
                <a:gd name="f28" fmla="val 1130"/>
                <a:gd name="f29" fmla="val 2068"/>
                <a:gd name="f30" fmla="val 1283"/>
                <a:gd name="f31" fmla="val 2222"/>
                <a:gd name="f32" fmla="val 1436"/>
                <a:gd name="f33" fmla="val 2451"/>
                <a:gd name="f34" fmla="val 1513"/>
                <a:gd name="f35" fmla="val 2681"/>
                <a:gd name="f36" fmla="val 1589"/>
                <a:gd name="f37" fmla="val 2742"/>
                <a:gd name="f38" fmla="val 2804"/>
                <a:gd name="f39" fmla="val 2860"/>
                <a:gd name="f40" fmla="val 2945"/>
                <a:gd name="f41" fmla="val 3018"/>
                <a:gd name="f42" fmla="val 1574"/>
                <a:gd name="f43" fmla="val 3064"/>
                <a:gd name="f44" fmla="val 2528"/>
                <a:gd name="f45" fmla="val 2298"/>
                <a:gd name="f46" fmla="val 1992"/>
                <a:gd name="f47" fmla="val 1609"/>
                <a:gd name="f48" fmla="val 1226"/>
                <a:gd name="f49" fmla="val 1111"/>
                <a:gd name="f50" fmla="val 843"/>
                <a:gd name="f51" fmla="val 709"/>
                <a:gd name="f52" fmla="val 575"/>
                <a:gd name="f53" fmla="val 460"/>
                <a:gd name="f54" fmla="val 307"/>
                <a:gd name="f55" fmla="*/ f0 1 3141"/>
                <a:gd name="f56" fmla="*/ f1 1 1602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141"/>
                <a:gd name="f63" fmla="*/ f60 1 1602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141" h="16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cubicBezTo>
                    <a:pt x="f16" y="f15"/>
                    <a:pt x="f17" y="f18"/>
                    <a:pt x="f19" y="f18"/>
                  </a:cubicBezTo>
                  <a:cubicBezTo>
                    <a:pt x="f20" y="f18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6"/>
                    <a:pt x="f38" y="f4"/>
                    <a:pt x="f39" y="f4"/>
                  </a:cubicBezTo>
                  <a:cubicBezTo>
                    <a:pt x="f40" y="f4"/>
                    <a:pt x="f41" y="f42"/>
                    <a:pt x="f43" y="f32"/>
                  </a:cubicBezTo>
                  <a:cubicBezTo>
                    <a:pt x="f3" y="f28"/>
                    <a:pt x="f44" y="f24"/>
                    <a:pt x="f45" y="f22"/>
                  </a:cubicBezTo>
                  <a:cubicBezTo>
                    <a:pt x="f46" y="f13"/>
                    <a:pt x="f47" y="f12"/>
                    <a:pt x="f48" y="f10"/>
                  </a:cubicBezTo>
                  <a:cubicBezTo>
                    <a:pt x="f49" y="f8"/>
                    <a:pt x="f26" y="f2"/>
                    <a:pt x="f50" y="f2"/>
                  </a:cubicBezTo>
                  <a:cubicBezTo>
                    <a:pt x="f51" y="f2"/>
                    <a:pt x="f52" y="f8"/>
                    <a:pt x="f53" y="f10"/>
                  </a:cubicBezTo>
                  <a:cubicBezTo>
                    <a:pt x="f16" y="f8"/>
                    <a:pt x="f54" y="f2"/>
                    <a:pt x="f5" y="f2"/>
                  </a:cubicBezTo>
                  <a:close/>
                </a:path>
              </a:pathLst>
            </a:custGeom>
            <a:solidFill>
              <a:srgbClr val="4C260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7" name="Google Shape;1110;p54">
              <a:extLst>
                <a:ext uri="{FF2B5EF4-FFF2-40B4-BE49-F238E27FC236}">
                  <a16:creationId xmlns:a16="http://schemas.microsoft.com/office/drawing/2014/main" id="{B5676FA1-5B4B-6F71-B0C0-E44B16A2966B}"/>
                </a:ext>
              </a:extLst>
            </p:cNvPr>
            <p:cNvSpPr/>
            <p:nvPr/>
          </p:nvSpPr>
          <p:spPr>
            <a:xfrm flipH="1">
              <a:off x="1132027" y="1554900"/>
              <a:ext cx="64904" cy="374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16"/>
                <a:gd name="f4" fmla="val 1105"/>
                <a:gd name="f5" fmla="val 1379"/>
                <a:gd name="f6" fmla="val 1226"/>
                <a:gd name="f7" fmla="val 77"/>
                <a:gd name="f8" fmla="val 1150"/>
                <a:gd name="f9" fmla="val 996"/>
                <a:gd name="f10" fmla="val 153"/>
                <a:gd name="f11" fmla="val 690"/>
                <a:gd name="f12" fmla="val 230"/>
                <a:gd name="f13" fmla="val 460"/>
                <a:gd name="f14" fmla="val 919"/>
                <a:gd name="f15" fmla="val 1"/>
                <a:gd name="f16" fmla="val 1073"/>
                <a:gd name="f17" fmla="val 154"/>
                <a:gd name="f18" fmla="val 199"/>
                <a:gd name="f19" fmla="val 1095"/>
                <a:gd name="f20" fmla="val 244"/>
                <a:gd name="f21" fmla="val 1104"/>
                <a:gd name="f22" fmla="val 289"/>
                <a:gd name="f23" fmla="val 397"/>
                <a:gd name="f24" fmla="val 505"/>
                <a:gd name="f25" fmla="val 1050"/>
                <a:gd name="f26" fmla="val 613"/>
                <a:gd name="f27" fmla="val 767"/>
                <a:gd name="f28" fmla="val 843"/>
                <a:gd name="f29" fmla="val 920"/>
                <a:gd name="f30" fmla="val 766"/>
                <a:gd name="f31" fmla="val 536"/>
                <a:gd name="f32" fmla="val 1456"/>
                <a:gd name="f33" fmla="val 1609"/>
                <a:gd name="f34" fmla="val 1762"/>
                <a:gd name="f35" fmla="val 1915"/>
                <a:gd name="f36" fmla="val 307"/>
                <a:gd name="f37" fmla="val 1839"/>
                <a:gd name="f38" fmla="val 1686"/>
                <a:gd name="f39" fmla="*/ f0 1 1916"/>
                <a:gd name="f40" fmla="*/ f1 1 1105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1916"/>
                <a:gd name="f47" fmla="*/ f44 1 1105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1916" h="1105">
                  <a:moveTo>
                    <a:pt x="f5" y="f2"/>
                  </a:moveTo>
                  <a:cubicBezTo>
                    <a:pt x="f6" y="f7"/>
                    <a:pt x="f8" y="f7"/>
                    <a:pt x="f9" y="f10"/>
                  </a:cubicBezTo>
                  <a:cubicBezTo>
                    <a:pt x="f11" y="f12"/>
                    <a:pt x="f7" y="f13"/>
                    <a:pt x="f7" y="f14"/>
                  </a:cubicBezTo>
                  <a:cubicBezTo>
                    <a:pt x="f15" y="f14"/>
                    <a:pt x="f15" y="f9"/>
                    <a:pt x="f7" y="f9"/>
                  </a:cubicBezTo>
                  <a:cubicBezTo>
                    <a:pt x="f7" y="f16"/>
                    <a:pt x="f7" y="f16"/>
                    <a:pt x="f17" y="f16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9"/>
                  </a:cubicBezTo>
                  <a:cubicBezTo>
                    <a:pt x="f27" y="f28"/>
                    <a:pt x="f29" y="f30"/>
                    <a:pt x="f9" y="f26"/>
                  </a:cubicBezTo>
                  <a:cubicBezTo>
                    <a:pt x="f6" y="f31"/>
                    <a:pt x="f32" y="f31"/>
                    <a:pt x="f33" y="f13"/>
                  </a:cubicBezTo>
                  <a:cubicBezTo>
                    <a:pt x="f34" y="f13"/>
                    <a:pt x="f35" y="f36"/>
                    <a:pt x="f37" y="f12"/>
                  </a:cubicBezTo>
                  <a:cubicBezTo>
                    <a:pt x="f37" y="f7"/>
                    <a:pt x="f38" y="f7"/>
                    <a:pt x="f33" y="f2"/>
                  </a:cubicBezTo>
                  <a:close/>
                </a:path>
              </a:pathLst>
            </a:custGeom>
            <a:solidFill>
              <a:srgbClr val="4C260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28" name="Google Shape;1111;p54">
            <a:extLst>
              <a:ext uri="{FF2B5EF4-FFF2-40B4-BE49-F238E27FC236}">
                <a16:creationId xmlns:a16="http://schemas.microsoft.com/office/drawing/2014/main" id="{38F3F057-884D-E93A-732A-4BFB7138A13C}"/>
              </a:ext>
            </a:extLst>
          </p:cNvPr>
          <p:cNvGrpSpPr/>
          <p:nvPr/>
        </p:nvGrpSpPr>
        <p:grpSpPr>
          <a:xfrm>
            <a:off x="5341293" y="2057500"/>
            <a:ext cx="1316763" cy="1400595"/>
            <a:chOff x="5341293" y="2057500"/>
            <a:chExt cx="1316763" cy="1400595"/>
          </a:xfrm>
        </p:grpSpPr>
        <p:sp>
          <p:nvSpPr>
            <p:cNvPr id="429" name="Google Shape;1112;p54">
              <a:extLst>
                <a:ext uri="{FF2B5EF4-FFF2-40B4-BE49-F238E27FC236}">
                  <a16:creationId xmlns:a16="http://schemas.microsoft.com/office/drawing/2014/main" id="{5A6BD9C7-3894-0DB9-62E0-6B0624315625}"/>
                </a:ext>
              </a:extLst>
            </p:cNvPr>
            <p:cNvSpPr/>
            <p:nvPr/>
          </p:nvSpPr>
          <p:spPr>
            <a:xfrm>
              <a:off x="5341293" y="2722552"/>
              <a:ext cx="1316763" cy="6389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289"/>
                <a:gd name="f4" fmla="val 14256"/>
                <a:gd name="f5" fmla="val 16711"/>
                <a:gd name="f6" fmla="val 1"/>
                <a:gd name="f7" fmla="val 15813"/>
                <a:gd name="f8" fmla="val 14914"/>
                <a:gd name="f9" fmla="val 61"/>
                <a:gd name="f10" fmla="val 14016"/>
                <a:gd name="f11" fmla="val 121"/>
                <a:gd name="f12" fmla="val 13177"/>
                <a:gd name="f13" fmla="val 181"/>
                <a:gd name="f14" fmla="val 12219"/>
                <a:gd name="f15" fmla="val 420"/>
                <a:gd name="f16" fmla="val 11800"/>
                <a:gd name="f17" fmla="val 1139"/>
                <a:gd name="f18" fmla="val 11740"/>
                <a:gd name="f19" fmla="val 1319"/>
                <a:gd name="f20" fmla="val 11782"/>
                <a:gd name="f21" fmla="val 1308"/>
                <a:gd name="f22" fmla="val 11824"/>
                <a:gd name="f23" fmla="val 1303"/>
                <a:gd name="f24" fmla="val 11864"/>
                <a:gd name="f25" fmla="val 12277"/>
                <a:gd name="f26" fmla="val 12547"/>
                <a:gd name="f27" fmla="val 1835"/>
                <a:gd name="f28" fmla="val 2217"/>
                <a:gd name="f29" fmla="val 11920"/>
                <a:gd name="f30" fmla="val 2516"/>
                <a:gd name="f31" fmla="val 2576"/>
                <a:gd name="f32" fmla="val 2636"/>
                <a:gd name="f33" fmla="val 11860"/>
                <a:gd name="f34" fmla="val 2696"/>
                <a:gd name="f35" fmla="val 2816"/>
                <a:gd name="f36" fmla="val 2936"/>
                <a:gd name="f37" fmla="val 11680"/>
                <a:gd name="f38" fmla="val 3055"/>
                <a:gd name="f39" fmla="val 3115"/>
                <a:gd name="f40" fmla="val 11620"/>
                <a:gd name="f41" fmla="val 3175"/>
                <a:gd name="f42" fmla="val 11500"/>
                <a:gd name="f43" fmla="val 3295"/>
                <a:gd name="f44" fmla="val 11381"/>
                <a:gd name="f45" fmla="val 3355"/>
                <a:gd name="f46" fmla="val 10003"/>
                <a:gd name="f47" fmla="val 3415"/>
                <a:gd name="f48" fmla="val 8626"/>
                <a:gd name="f49" fmla="val 3774"/>
                <a:gd name="f50" fmla="val 7428"/>
                <a:gd name="f51" fmla="val 4493"/>
                <a:gd name="f52" fmla="val 5331"/>
                <a:gd name="f53" fmla="val 5511"/>
                <a:gd name="f54" fmla="val 6829"/>
                <a:gd name="f55" fmla="val 1678"/>
                <a:gd name="f56" fmla="val 8386"/>
                <a:gd name="f57" fmla="val 9883"/>
                <a:gd name="f58" fmla="val 1977"/>
                <a:gd name="f59" fmla="val 4313"/>
                <a:gd name="f60" fmla="val 13237"/>
                <a:gd name="f61" fmla="val 6889"/>
                <a:gd name="f62" fmla="val 14255"/>
                <a:gd name="f63" fmla="val 6949"/>
                <a:gd name="f64" fmla="val 13417"/>
                <a:gd name="f65" fmla="val 7128"/>
                <a:gd name="f66" fmla="val 12638"/>
                <a:gd name="f67" fmla="val 7368"/>
                <a:gd name="f68" fmla="val 7727"/>
                <a:gd name="f69" fmla="val 10722"/>
                <a:gd name="f70" fmla="val 8566"/>
                <a:gd name="f71" fmla="val 9284"/>
                <a:gd name="f72" fmla="val 9045"/>
                <a:gd name="f73" fmla="val 9524"/>
                <a:gd name="f74" fmla="val 9823"/>
                <a:gd name="f75" fmla="val 8206"/>
                <a:gd name="f76" fmla="val 10183"/>
                <a:gd name="f77" fmla="val 7847"/>
                <a:gd name="f78" fmla="val 10426"/>
                <a:gd name="f79" fmla="val 7742"/>
                <a:gd name="f80" fmla="val 10670"/>
                <a:gd name="f81" fmla="val 7678"/>
                <a:gd name="f82" fmla="val 10914"/>
                <a:gd name="f83" fmla="val 11089"/>
                <a:gd name="f84" fmla="val 11265"/>
                <a:gd name="f85" fmla="val 7712"/>
                <a:gd name="f86" fmla="val 11441"/>
                <a:gd name="f87" fmla="val 7787"/>
                <a:gd name="f88" fmla="val 12292"/>
                <a:gd name="f89" fmla="val 7861"/>
                <a:gd name="f90" fmla="val 13120"/>
                <a:gd name="f91" fmla="val 7912"/>
                <a:gd name="f92" fmla="val 13954"/>
                <a:gd name="f93" fmla="val 14470"/>
                <a:gd name="f94" fmla="val 14987"/>
                <a:gd name="f95" fmla="val 7893"/>
                <a:gd name="f96" fmla="val 15513"/>
                <a:gd name="f97" fmla="val 16137"/>
                <a:gd name="f98" fmla="val 7808"/>
                <a:gd name="f99" fmla="val 17015"/>
                <a:gd name="f100" fmla="val 7540"/>
                <a:gd name="f101" fmla="val 17800"/>
                <a:gd name="f102" fmla="val 18220"/>
                <a:gd name="f103" fmla="val 18614"/>
                <a:gd name="f104" fmla="val 7617"/>
                <a:gd name="f105" fmla="val 18927"/>
                <a:gd name="f106" fmla="val 19346"/>
                <a:gd name="f107" fmla="val 8266"/>
                <a:gd name="f108" fmla="val 19706"/>
                <a:gd name="f109" fmla="val 8745"/>
                <a:gd name="f110" fmla="val 20005"/>
                <a:gd name="f111" fmla="val 20365"/>
                <a:gd name="f112" fmla="val 9763"/>
                <a:gd name="f113" fmla="val 20784"/>
                <a:gd name="f114" fmla="val 10243"/>
                <a:gd name="f115" fmla="val 21263"/>
                <a:gd name="f116" fmla="val 10662"/>
                <a:gd name="f117" fmla="val 22161"/>
                <a:gd name="f118" fmla="val 11560"/>
                <a:gd name="f119" fmla="val 23180"/>
                <a:gd name="f120" fmla="val 12339"/>
                <a:gd name="f121" fmla="val 24258"/>
                <a:gd name="f122" fmla="val 12998"/>
                <a:gd name="f123" fmla="val 26114"/>
                <a:gd name="f124" fmla="val 27851"/>
                <a:gd name="f125" fmla="val 10602"/>
                <a:gd name="f126" fmla="val 8985"/>
                <a:gd name="f127" fmla="val 28091"/>
                <a:gd name="f128" fmla="val 7907"/>
                <a:gd name="f129" fmla="val 26294"/>
                <a:gd name="f130" fmla="val 6350"/>
                <a:gd name="f131" fmla="val 24377"/>
                <a:gd name="f132" fmla="val 5032"/>
                <a:gd name="f133" fmla="val 22281"/>
                <a:gd name="f134" fmla="val 4014"/>
                <a:gd name="f135" fmla="val 21023"/>
                <a:gd name="f136" fmla="val 19646"/>
                <a:gd name="f137" fmla="val 18268"/>
                <a:gd name="f138" fmla="val 18149"/>
                <a:gd name="f139" fmla="val 18029"/>
                <a:gd name="f140" fmla="val 2756"/>
                <a:gd name="f141" fmla="val 17909"/>
                <a:gd name="f142" fmla="val 17729"/>
                <a:gd name="f143" fmla="val 2456"/>
                <a:gd name="f144" fmla="val 17550"/>
                <a:gd name="f145" fmla="val 17430"/>
                <a:gd name="f146" fmla="val 2037"/>
                <a:gd name="f147" fmla="val 1858"/>
                <a:gd name="f148" fmla="val 1798"/>
                <a:gd name="f149" fmla="val 17969"/>
                <a:gd name="f150" fmla="val 1738"/>
                <a:gd name="f151" fmla="val 1079"/>
                <a:gd name="f152" fmla="val 17070"/>
                <a:gd name="f153" fmla="val 959"/>
                <a:gd name="f154" fmla="val 839"/>
                <a:gd name="f155" fmla="val 779"/>
                <a:gd name="f156" fmla="val 660"/>
                <a:gd name="f157" fmla="val 480"/>
                <a:gd name="f158" fmla="val 17190"/>
                <a:gd name="f159" fmla="val 17011"/>
                <a:gd name="f160" fmla="val 16951"/>
                <a:gd name="f161" fmla="val 16831"/>
                <a:gd name="f162" fmla="*/ f0 1 29289"/>
                <a:gd name="f163" fmla="*/ f1 1 14256"/>
                <a:gd name="f164" fmla="val f2"/>
                <a:gd name="f165" fmla="val f3"/>
                <a:gd name="f166" fmla="val f4"/>
                <a:gd name="f167" fmla="+- f166 0 f164"/>
                <a:gd name="f168" fmla="+- f165 0 f164"/>
                <a:gd name="f169" fmla="*/ f168 1 29289"/>
                <a:gd name="f170" fmla="*/ f167 1 14256"/>
                <a:gd name="f171" fmla="*/ f164 1 f169"/>
                <a:gd name="f172" fmla="*/ f165 1 f169"/>
                <a:gd name="f173" fmla="*/ f164 1 f170"/>
                <a:gd name="f174" fmla="*/ f166 1 f170"/>
                <a:gd name="f175" fmla="*/ f171 f162 1"/>
                <a:gd name="f176" fmla="*/ f172 f162 1"/>
                <a:gd name="f177" fmla="*/ f174 f163 1"/>
                <a:gd name="f178" fmla="*/ f173 f1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5" t="f178" r="f176" b="f177"/>
              <a:pathLst>
                <a:path w="29289" h="1425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14" y="f28"/>
                  </a:cubicBezTo>
                  <a:lnTo>
                    <a:pt x="f29" y="f30"/>
                  </a:lnTo>
                  <a:cubicBezTo>
                    <a:pt x="f29" y="f31"/>
                    <a:pt x="f29" y="f32"/>
                    <a:pt x="f33" y="f34"/>
                  </a:cubicBezTo>
                  <a:cubicBezTo>
                    <a:pt x="f16" y="f35"/>
                    <a:pt x="f18" y="f36"/>
                    <a:pt x="f37" y="f38"/>
                  </a:cubicBezTo>
                  <a:lnTo>
                    <a:pt x="f1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47" y="f54"/>
                    <a:pt x="f55" y="f56"/>
                  </a:cubicBezTo>
                  <a:lnTo>
                    <a:pt x="f6" y="f57"/>
                  </a:lnTo>
                  <a:cubicBezTo>
                    <a:pt x="f58" y="f1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33"/>
                  </a:cubicBezTo>
                  <a:cubicBezTo>
                    <a:pt x="f68" y="f69"/>
                    <a:pt x="f70" y="f46"/>
                    <a:pt x="f71" y="f72"/>
                  </a:cubicBezTo>
                  <a:cubicBezTo>
                    <a:pt x="f73" y="f70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1"/>
                  </a:cubicBezTo>
                  <a:cubicBezTo>
                    <a:pt x="f83" y="f81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1"/>
                    <a:pt x="f94" y="f95"/>
                    <a:pt x="f96" y="f77"/>
                  </a:cubicBezTo>
                  <a:cubicBezTo>
                    <a:pt x="f97" y="f98"/>
                    <a:pt x="f99" y="f100"/>
                    <a:pt x="f101" y="f100"/>
                  </a:cubicBezTo>
                  <a:cubicBezTo>
                    <a:pt x="f102" y="f100"/>
                    <a:pt x="f103" y="f104"/>
                    <a:pt x="f105" y="f77"/>
                  </a:cubicBezTo>
                  <a:cubicBezTo>
                    <a:pt x="f106" y="f107"/>
                    <a:pt x="f108" y="f109"/>
                    <a:pt x="f110" y="f71"/>
                  </a:cubicBezTo>
                  <a:cubicBezTo>
                    <a:pt x="f111" y="f112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122"/>
                  </a:cubicBezTo>
                  <a:cubicBezTo>
                    <a:pt x="f123" y="f29"/>
                    <a:pt x="f124" y="f125"/>
                    <a:pt x="f3" y="f126"/>
                  </a:cubicBezTo>
                  <a:lnTo>
                    <a:pt x="f127" y="f128"/>
                  </a:ln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43"/>
                    <a:pt x="f136" y="f36"/>
                    <a:pt x="f137" y="f36"/>
                  </a:cubicBezTo>
                  <a:cubicBezTo>
                    <a:pt x="f138" y="f35"/>
                    <a:pt x="f139" y="f140"/>
                    <a:pt x="f141" y="f32"/>
                  </a:cubicBezTo>
                  <a:cubicBezTo>
                    <a:pt x="f142" y="f143"/>
                    <a:pt x="f144" y="f28"/>
                    <a:pt x="f145" y="f146"/>
                  </a:cubicBezTo>
                  <a:cubicBezTo>
                    <a:pt x="f144" y="f147"/>
                    <a:pt x="f142" y="f148"/>
                    <a:pt x="f149" y="f148"/>
                  </a:cubicBezTo>
                  <a:cubicBezTo>
                    <a:pt x="f141" y="f150"/>
                    <a:pt x="f141" y="f55"/>
                    <a:pt x="f141" y="f55"/>
                  </a:cubicBezTo>
                  <a:cubicBezTo>
                    <a:pt x="f142" y="f19"/>
                    <a:pt x="f145" y="f151"/>
                    <a:pt x="f152" y="f153"/>
                  </a:cubicBezTo>
                  <a:cubicBezTo>
                    <a:pt x="f152" y="f154"/>
                    <a:pt x="f152" y="f155"/>
                    <a:pt x="f152" y="f156"/>
                  </a:cubicBezTo>
                  <a:cubicBezTo>
                    <a:pt x="f152" y="f157"/>
                    <a:pt x="f158" y="f13"/>
                    <a:pt x="f159" y="f9"/>
                  </a:cubicBezTo>
                  <a:cubicBezTo>
                    <a:pt x="f160" y="f6"/>
                    <a:pt x="f161" y="f6"/>
                    <a:pt x="f5" y="f6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0" name="Google Shape;1113;p54">
              <a:extLst>
                <a:ext uri="{FF2B5EF4-FFF2-40B4-BE49-F238E27FC236}">
                  <a16:creationId xmlns:a16="http://schemas.microsoft.com/office/drawing/2014/main" id="{BC1A6E75-19CF-F250-7EF5-F8F129306FC4}"/>
                </a:ext>
              </a:extLst>
            </p:cNvPr>
            <p:cNvSpPr/>
            <p:nvPr/>
          </p:nvSpPr>
          <p:spPr>
            <a:xfrm>
              <a:off x="5648267" y="3044695"/>
              <a:ext cx="780915" cy="413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70"/>
                <a:gd name="f4" fmla="val 9224"/>
                <a:gd name="f5" fmla="val 14375"/>
                <a:gd name="f6" fmla="val 3474"/>
                <a:gd name="f7" fmla="val 13956"/>
                <a:gd name="f8" fmla="val 3055"/>
                <a:gd name="f9" fmla="val 13537"/>
                <a:gd name="f10" fmla="val 2575"/>
                <a:gd name="f11" fmla="val 13117"/>
                <a:gd name="f12" fmla="val 2096"/>
                <a:gd name="f13" fmla="val 12818"/>
                <a:gd name="f14" fmla="val 1557"/>
                <a:gd name="f15" fmla="val 12459"/>
                <a:gd name="f16" fmla="val 1078"/>
                <a:gd name="f17" fmla="val 12039"/>
                <a:gd name="f18" fmla="val 659"/>
                <a:gd name="f19" fmla="val 11141"/>
                <a:gd name="f20" fmla="val 9644"/>
                <a:gd name="f21" fmla="val 599"/>
                <a:gd name="f22" fmla="val 8625"/>
                <a:gd name="f23" fmla="val 7308"/>
                <a:gd name="f24" fmla="val 779"/>
                <a:gd name="f25" fmla="val 5930"/>
                <a:gd name="f26" fmla="val 719"/>
                <a:gd name="f27" fmla="val 4613"/>
                <a:gd name="f28" fmla="val 4133"/>
                <a:gd name="f29" fmla="val 419"/>
                <a:gd name="f30" fmla="val 3714"/>
                <a:gd name="f31" fmla="val 479"/>
                <a:gd name="f32" fmla="val 3295"/>
                <a:gd name="f33" fmla="val 2936"/>
                <a:gd name="f34" fmla="val 1018"/>
                <a:gd name="f35" fmla="val 2636"/>
                <a:gd name="f36" fmla="val 1378"/>
                <a:gd name="f37" fmla="val 2396"/>
                <a:gd name="f38" fmla="val 1857"/>
                <a:gd name="f39" fmla="val 1678"/>
                <a:gd name="f40" fmla="val 2815"/>
                <a:gd name="f41" fmla="val 839"/>
                <a:gd name="f42" fmla="val 480"/>
                <a:gd name="f43" fmla="val 4672"/>
                <a:gd name="f44" fmla="val 240"/>
                <a:gd name="f45" fmla="val 5450"/>
                <a:gd name="f46" fmla="val 121"/>
                <a:gd name="f47" fmla="val 6229"/>
                <a:gd name="f48" fmla="val 1"/>
                <a:gd name="f49" fmla="val 7007"/>
                <a:gd name="f50" fmla="val 5691"/>
                <a:gd name="f51" fmla="val 8744"/>
                <a:gd name="f52" fmla="val 5810"/>
                <a:gd name="f53" fmla="val 16292"/>
                <a:gd name="f54" fmla="val 5151"/>
                <a:gd name="f55" fmla="val 15273"/>
                <a:gd name="f56" fmla="val 4372"/>
                <a:gd name="f57" fmla="*/ f0 1 17370"/>
                <a:gd name="f58" fmla="*/ f1 1 9224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7370"/>
                <a:gd name="f65" fmla="*/ f62 1 9224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7370" h="9224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"/>
                    <a:pt x="f20" y="f21"/>
                    <a:pt x="f22" y="f18"/>
                  </a:cubicBezTo>
                  <a:cubicBezTo>
                    <a:pt x="f23" y="f24"/>
                    <a:pt x="f25" y="f26"/>
                    <a:pt x="f27" y="f21"/>
                  </a:cubicBezTo>
                  <a:cubicBezTo>
                    <a:pt x="f28" y="f29"/>
                    <a:pt x="f30" y="f31"/>
                    <a:pt x="f32" y="f18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6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4"/>
                    <a:pt x="f17" y="f51"/>
                    <a:pt x="f3" y="f52"/>
                  </a:cubicBezTo>
                  <a:lnTo>
                    <a:pt x="f3" y="f52"/>
                  </a:lnTo>
                  <a:cubicBezTo>
                    <a:pt x="f53" y="f54"/>
                    <a:pt x="f55" y="f56"/>
                    <a:pt x="f5" y="f6"/>
                  </a:cubicBezTo>
                  <a:close/>
                </a:path>
              </a:pathLst>
            </a:custGeom>
            <a:solidFill>
              <a:srgbClr val="AC44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1" name="Google Shape;1114;p54">
              <a:extLst>
                <a:ext uri="{FF2B5EF4-FFF2-40B4-BE49-F238E27FC236}">
                  <a16:creationId xmlns:a16="http://schemas.microsoft.com/office/drawing/2014/main" id="{EA4A74D1-C1A8-47AA-4EAF-D54838C30F2B}"/>
                </a:ext>
              </a:extLst>
            </p:cNvPr>
            <p:cNvSpPr/>
            <p:nvPr/>
          </p:nvSpPr>
          <p:spPr>
            <a:xfrm>
              <a:off x="5974076" y="2502447"/>
              <a:ext cx="102367" cy="37645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2277"/>
                <a:gd name="f6" fmla="val 840"/>
                <a:gd name="f7" fmla="val 1079"/>
                <a:gd name="f8" fmla="val 1"/>
                <a:gd name="f9" fmla="val 839"/>
                <a:gd name="f10" fmla="val 660"/>
                <a:gd name="f11" fmla="val 61"/>
                <a:gd name="f12" fmla="val 420"/>
                <a:gd name="f13" fmla="val 300"/>
                <a:gd name="f14" fmla="val 240"/>
                <a:gd name="f15" fmla="val 121"/>
                <a:gd name="f16" fmla="val 480"/>
                <a:gd name="f17" fmla="val 659"/>
                <a:gd name="f18" fmla="val 719"/>
                <a:gd name="f19" fmla="val 779"/>
                <a:gd name="f20" fmla="val 600"/>
                <a:gd name="f21" fmla="val 787"/>
                <a:gd name="f22" fmla="val 557"/>
                <a:gd name="f23" fmla="val 884"/>
                <a:gd name="f24" fmla="val 515"/>
                <a:gd name="f25" fmla="val 993"/>
                <a:gd name="f26" fmla="val 1039"/>
                <a:gd name="f27" fmla="val 1086"/>
                <a:gd name="f28" fmla="val 522"/>
                <a:gd name="f29" fmla="val 1139"/>
                <a:gd name="f30" fmla="val 540"/>
                <a:gd name="f31" fmla="val 1318"/>
                <a:gd name="f32" fmla="val 1438"/>
                <a:gd name="f33" fmla="val 1618"/>
                <a:gd name="f34" fmla="val 1678"/>
                <a:gd name="f35" fmla="val 1738"/>
                <a:gd name="f36" fmla="val 1857"/>
                <a:gd name="f37" fmla="val 1917"/>
                <a:gd name="f38" fmla="val 1977"/>
                <a:gd name="f39" fmla="val 2097"/>
                <a:gd name="f40" fmla="val 2157"/>
                <a:gd name="f41" fmla="val 2217"/>
                <a:gd name="f42" fmla="val 2037"/>
                <a:gd name="f43" fmla="val 1798"/>
                <a:gd name="f44" fmla="val 120"/>
                <a:gd name="f45" fmla="val 1558"/>
                <a:gd name="f46" fmla="*/ f2 1 2277"/>
                <a:gd name="f47" fmla="*/ f3 1 840"/>
                <a:gd name="f48" fmla="val f4"/>
                <a:gd name="f49" fmla="val f5"/>
                <a:gd name="f50" fmla="val f6"/>
                <a:gd name="f51" fmla="+- f50 0 f48"/>
                <a:gd name="f52" fmla="+- f49 0 f48"/>
                <a:gd name="f53" fmla="*/ f52 1 2277"/>
                <a:gd name="f54" fmla="*/ f51 1 840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2277" h="840">
                  <a:moveTo>
                    <a:pt x="f7" y="f8"/>
                  </a:moveTo>
                  <a:cubicBezTo>
                    <a:pt x="f9" y="f8"/>
                    <a:pt x="f10" y="f11"/>
                    <a:pt x="f12" y="f1"/>
                  </a:cubicBezTo>
                  <a:cubicBezTo>
                    <a:pt x="f13" y="f14"/>
                    <a:pt x="f14" y="f13"/>
                    <a:pt x="f15" y="f12"/>
                  </a:cubicBezTo>
                  <a:cubicBezTo>
                    <a:pt x="f11" y="f16"/>
                    <a:pt x="f8" y="f17"/>
                    <a:pt x="f15" y="f18"/>
                  </a:cubicBezTo>
                  <a:lnTo>
                    <a:pt x="f1" y="f19"/>
                  </a:lnTo>
                  <a:cubicBezTo>
                    <a:pt x="f14" y="f19"/>
                    <a:pt x="f0" y="f19"/>
                    <a:pt x="f12" y="f18"/>
                  </a:cubicBezTo>
                  <a:cubicBezTo>
                    <a:pt x="f16" y="f17"/>
                    <a:pt x="f20" y="f20"/>
                    <a:pt x="f10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0"/>
                    <a:pt x="f32" y="f30"/>
                    <a:pt x="f33" y="f20"/>
                  </a:cubicBezTo>
                  <a:cubicBezTo>
                    <a:pt x="f33" y="f17"/>
                    <a:pt x="f34" y="f17"/>
                    <a:pt x="f35" y="f18"/>
                  </a:cubicBezTo>
                  <a:lnTo>
                    <a:pt x="f36" y="f18"/>
                  </a:lnTo>
                  <a:cubicBezTo>
                    <a:pt x="f37" y="f18"/>
                    <a:pt x="f38" y="f19"/>
                    <a:pt x="f39" y="f9"/>
                  </a:cubicBezTo>
                  <a:cubicBezTo>
                    <a:pt x="f40" y="f9"/>
                    <a:pt x="f5" y="f19"/>
                    <a:pt x="f41" y="f17"/>
                  </a:cubicBezTo>
                  <a:cubicBezTo>
                    <a:pt x="f41" y="f30"/>
                    <a:pt x="f40" y="f12"/>
                    <a:pt x="f42" y="f0"/>
                  </a:cubicBezTo>
                  <a:cubicBezTo>
                    <a:pt x="f42" y="f13"/>
                    <a:pt x="f38" y="f13"/>
                    <a:pt x="f38" y="f14"/>
                  </a:cubicBezTo>
                  <a:cubicBezTo>
                    <a:pt x="f37" y="f1"/>
                    <a:pt x="f36" y="f1"/>
                    <a:pt x="f43" y="f44"/>
                  </a:cubicBezTo>
                  <a:cubicBezTo>
                    <a:pt x="f45" y="f11"/>
                    <a:pt x="f31" y="f8"/>
                    <a:pt x="f7" y="f8"/>
                  </a:cubicBezTo>
                  <a:close/>
                </a:path>
              </a:pathLst>
            </a:custGeom>
            <a:solidFill>
              <a:srgbClr val="04041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2" name="Google Shape;1115;p54">
              <a:extLst>
                <a:ext uri="{FF2B5EF4-FFF2-40B4-BE49-F238E27FC236}">
                  <a16:creationId xmlns:a16="http://schemas.microsoft.com/office/drawing/2014/main" id="{CB3C2E49-274F-126D-9EAD-72ED4C30F338}"/>
                </a:ext>
              </a:extLst>
            </p:cNvPr>
            <p:cNvSpPr/>
            <p:nvPr/>
          </p:nvSpPr>
          <p:spPr>
            <a:xfrm>
              <a:off x="5726356" y="2549822"/>
              <a:ext cx="85331" cy="35222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898"/>
                <a:gd name="f5" fmla="val 786"/>
                <a:gd name="f6" fmla="val 1025"/>
                <a:gd name="f7" fmla="val 946"/>
                <a:gd name="f8" fmla="val 864"/>
                <a:gd name="f9" fmla="val 8"/>
                <a:gd name="f10" fmla="val 779"/>
                <a:gd name="f11" fmla="val 22"/>
                <a:gd name="f12" fmla="val 480"/>
                <a:gd name="f13" fmla="val 240"/>
                <a:gd name="f14" fmla="val 201"/>
                <a:gd name="f15" fmla="val 61"/>
                <a:gd name="f16" fmla="val 441"/>
                <a:gd name="f17" fmla="val 1"/>
                <a:gd name="f18" fmla="val 501"/>
                <a:gd name="f19" fmla="val 561"/>
                <a:gd name="f20" fmla="val 621"/>
                <a:gd name="f21" fmla="val 681"/>
                <a:gd name="f22" fmla="val 120"/>
                <a:gd name="f23" fmla="val 740"/>
                <a:gd name="f24" fmla="val 150"/>
                <a:gd name="f25" fmla="val 770"/>
                <a:gd name="f26" fmla="val 785"/>
                <a:gd name="f27" fmla="val 210"/>
                <a:gd name="f28" fmla="val 270"/>
                <a:gd name="f29" fmla="val 300"/>
                <a:gd name="f30" fmla="val 420"/>
                <a:gd name="f31" fmla="val 600"/>
                <a:gd name="f32" fmla="val 719"/>
                <a:gd name="f33" fmla="val 899"/>
                <a:gd name="f34" fmla="val 963"/>
                <a:gd name="f35" fmla="val 425"/>
                <a:gd name="f36" fmla="val 1027"/>
                <a:gd name="f37" fmla="val 418"/>
                <a:gd name="f38" fmla="val 1090"/>
                <a:gd name="f39" fmla="val 1263"/>
                <a:gd name="f40" fmla="val 1426"/>
                <a:gd name="f41" fmla="val 473"/>
                <a:gd name="f42" fmla="val 1558"/>
                <a:gd name="f43" fmla="val 1577"/>
                <a:gd name="f44" fmla="val 567"/>
                <a:gd name="f45" fmla="val 1597"/>
                <a:gd name="f46" fmla="val 570"/>
                <a:gd name="f47" fmla="val 1616"/>
                <a:gd name="f48" fmla="val 1772"/>
                <a:gd name="f49" fmla="val 368"/>
                <a:gd name="f50" fmla="val 1738"/>
                <a:gd name="f51" fmla="val 261"/>
                <a:gd name="f52" fmla="val 1509"/>
                <a:gd name="f53" fmla="val 78"/>
                <a:gd name="f54" fmla="val 1280"/>
                <a:gd name="f55" fmla="*/ f1 1 1898"/>
                <a:gd name="f56" fmla="*/ f2 1 786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1898"/>
                <a:gd name="f63" fmla="*/ f60 1 786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898" h="786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1"/>
                    <a:pt x="f13" y="f14"/>
                    <a:pt x="f15" y="f16"/>
                  </a:cubicBezTo>
                  <a:cubicBezTo>
                    <a:pt x="f17" y="f18"/>
                    <a:pt x="f17" y="f19"/>
                    <a:pt x="f15" y="f20"/>
                  </a:cubicBezTo>
                  <a:cubicBezTo>
                    <a:pt x="f15" y="f21"/>
                    <a:pt x="f22" y="f23"/>
                    <a:pt x="f0" y="f23"/>
                  </a:cubicBezTo>
                  <a:lnTo>
                    <a:pt x="f22" y="f23"/>
                  </a:lnTo>
                  <a:cubicBezTo>
                    <a:pt x="f24" y="f25"/>
                    <a:pt x="f0" y="f26"/>
                    <a:pt x="f27" y="f26"/>
                  </a:cubicBezTo>
                  <a:cubicBezTo>
                    <a:pt x="f13" y="f26"/>
                    <a:pt x="f28" y="f25"/>
                    <a:pt x="f29" y="f23"/>
                  </a:cubicBezTo>
                  <a:cubicBezTo>
                    <a:pt x="f30" y="f21"/>
                    <a:pt x="f12" y="f20"/>
                    <a:pt x="f31" y="f19"/>
                  </a:cubicBezTo>
                  <a:cubicBezTo>
                    <a:pt x="f32" y="f18"/>
                    <a:pt x="f10" y="f16"/>
                    <a:pt x="f33" y="f16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19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" y="f49"/>
                    <a:pt x="f50" y="f51"/>
                  </a:cubicBezTo>
                  <a:cubicBezTo>
                    <a:pt x="f52" y="f53"/>
                    <a:pt x="f54" y="f3"/>
                    <a:pt x="f6" y="f3"/>
                  </a:cubicBezTo>
                  <a:close/>
                </a:path>
              </a:pathLst>
            </a:custGeom>
            <a:solidFill>
              <a:srgbClr val="04041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3" name="Google Shape;1116;p54">
              <a:extLst>
                <a:ext uri="{FF2B5EF4-FFF2-40B4-BE49-F238E27FC236}">
                  <a16:creationId xmlns:a16="http://schemas.microsoft.com/office/drawing/2014/main" id="{919DF862-A4F0-3F21-63D9-F18A8393FE90}"/>
                </a:ext>
              </a:extLst>
            </p:cNvPr>
            <p:cNvSpPr/>
            <p:nvPr/>
          </p:nvSpPr>
          <p:spPr>
            <a:xfrm>
              <a:off x="5667103" y="2576001"/>
              <a:ext cx="83530" cy="137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58"/>
                <a:gd name="f4" fmla="val 3074"/>
                <a:gd name="f5" fmla="val 1157"/>
                <a:gd name="f6" fmla="val 1"/>
                <a:gd name="f7" fmla="val 1075"/>
                <a:gd name="f8" fmla="val 987"/>
                <a:gd name="f9" fmla="val 15"/>
                <a:gd name="f10" fmla="val 899"/>
                <a:gd name="f11" fmla="val 37"/>
                <a:gd name="f12" fmla="val 780"/>
                <a:gd name="f13" fmla="val 600"/>
                <a:gd name="f14" fmla="val 97"/>
                <a:gd name="f15" fmla="val 480"/>
                <a:gd name="f16" fmla="val 216"/>
                <a:gd name="f17" fmla="val 181"/>
                <a:gd name="f18" fmla="val 396"/>
                <a:gd name="f19" fmla="val 815"/>
                <a:gd name="f20" fmla="val 1175"/>
                <a:gd name="f21" fmla="val 1872"/>
                <a:gd name="f22" fmla="val 506"/>
                <a:gd name="f23" fmla="val 1208"/>
                <a:gd name="f24" fmla="val 1410"/>
                <a:gd name="f25" fmla="val 1630"/>
                <a:gd name="f26" fmla="val 2973"/>
                <a:gd name="f27" fmla="val 2732"/>
                <a:gd name="f28" fmla="val 1498"/>
                <a:gd name="f29" fmla="val 156"/>
                <a:gd name="f30" fmla="val 1422"/>
                <a:gd name="f31" fmla="val 43"/>
                <a:gd name="f32" fmla="val 1298"/>
                <a:gd name="f33" fmla="*/ f0 1 1858"/>
                <a:gd name="f34" fmla="*/ f1 1 3074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858"/>
                <a:gd name="f41" fmla="*/ f38 1 3074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858" h="30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1"/>
                    <a:pt x="f13" y="f14"/>
                    <a:pt x="f15" y="f16"/>
                  </a:cubicBezTo>
                  <a:cubicBezTo>
                    <a:pt x="f17" y="f18"/>
                    <a:pt x="f6" y="f19"/>
                    <a:pt x="f6" y="f20"/>
                  </a:cubicBezTo>
                  <a:cubicBezTo>
                    <a:pt x="f6" y="f21"/>
                    <a:pt x="f22" y="f4"/>
                    <a:pt x="f23" y="f4"/>
                  </a:cubicBezTo>
                  <a:cubicBezTo>
                    <a:pt x="f24" y="f4"/>
                    <a:pt x="f25" y="f26"/>
                    <a:pt x="f3" y="f27"/>
                  </a:cubicBezTo>
                  <a:lnTo>
                    <a:pt x="f28" y="f29"/>
                  </a:lnTo>
                  <a:cubicBezTo>
                    <a:pt x="f30" y="f31"/>
                    <a:pt x="f32" y="f6"/>
                    <a:pt x="f5" y="f6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4" name="Google Shape;1117;p54">
              <a:extLst>
                <a:ext uri="{FF2B5EF4-FFF2-40B4-BE49-F238E27FC236}">
                  <a16:creationId xmlns:a16="http://schemas.microsoft.com/office/drawing/2014/main" id="{1C0DB801-0B47-09A9-BB0B-EE02874DFCFD}"/>
                </a:ext>
              </a:extLst>
            </p:cNvPr>
            <p:cNvSpPr/>
            <p:nvPr/>
          </p:nvSpPr>
          <p:spPr>
            <a:xfrm>
              <a:off x="5699427" y="2225475"/>
              <a:ext cx="589751" cy="658678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13118"/>
                <a:gd name="f6" fmla="val 14697"/>
                <a:gd name="f7" fmla="val 6797"/>
                <a:gd name="f8" fmla="val 5898"/>
                <a:gd name="f9" fmla="val 4970"/>
                <a:gd name="f10" fmla="val 177"/>
                <a:gd name="f11" fmla="val 4133"/>
                <a:gd name="f12" fmla="val 491"/>
                <a:gd name="f13" fmla="val 3235"/>
                <a:gd name="f14" fmla="val 910"/>
                <a:gd name="f15" fmla="val 2456"/>
                <a:gd name="f16" fmla="val 1509"/>
                <a:gd name="f17" fmla="val 1857"/>
                <a:gd name="f18" fmla="val 2288"/>
                <a:gd name="f19" fmla="val 1258"/>
                <a:gd name="f20" fmla="val 3006"/>
                <a:gd name="f21" fmla="val 779"/>
                <a:gd name="f22" fmla="val 3845"/>
                <a:gd name="f23" fmla="val 420"/>
                <a:gd name="f24" fmla="val 4743"/>
                <a:gd name="f25" fmla="val 121"/>
                <a:gd name="f26" fmla="val 5342"/>
                <a:gd name="f27" fmla="val 1"/>
                <a:gd name="f28" fmla="val 6061"/>
                <a:gd name="f29" fmla="val 6780"/>
                <a:gd name="f30" fmla="val 7558"/>
                <a:gd name="f31" fmla="val 480"/>
                <a:gd name="f32" fmla="val 8397"/>
                <a:gd name="f33" fmla="val 540"/>
                <a:gd name="f34" fmla="val 9235"/>
                <a:gd name="f35" fmla="val 600"/>
                <a:gd name="f36" fmla="val 10253"/>
                <a:gd name="f37" fmla="val 839"/>
                <a:gd name="f38" fmla="val 11272"/>
                <a:gd name="f39" fmla="val 12230"/>
                <a:gd name="f40" fmla="val 2037"/>
                <a:gd name="f41" fmla="val 13428"/>
                <a:gd name="f42" fmla="val 3295"/>
                <a:gd name="f43" fmla="val 14266"/>
                <a:gd name="f44" fmla="val 4672"/>
                <a:gd name="f45" fmla="val 14566"/>
                <a:gd name="f46" fmla="val 5010"/>
                <a:gd name="f47" fmla="val 14655"/>
                <a:gd name="f48" fmla="val 5365"/>
                <a:gd name="f49" fmla="val 5729"/>
                <a:gd name="f50" fmla="val 7562"/>
                <a:gd name="f51" fmla="val 9612"/>
                <a:gd name="f52" fmla="val 13639"/>
                <a:gd name="f53" fmla="val 10662"/>
                <a:gd name="f54" fmla="val 12290"/>
                <a:gd name="f55" fmla="val 11321"/>
                <a:gd name="f56" fmla="val 11331"/>
                <a:gd name="f57" fmla="val 11860"/>
                <a:gd name="f58" fmla="val 12159"/>
                <a:gd name="f59" fmla="val 9115"/>
                <a:gd name="f60" fmla="val 12578"/>
                <a:gd name="f61" fmla="val 7738"/>
                <a:gd name="f62" fmla="val 13117"/>
                <a:gd name="f63" fmla="val 6360"/>
                <a:gd name="f64" fmla="val 12818"/>
                <a:gd name="f65" fmla="val 4983"/>
                <a:gd name="f66" fmla="val 12339"/>
                <a:gd name="f67" fmla="val 3665"/>
                <a:gd name="f68" fmla="val 11500"/>
                <a:gd name="f69" fmla="val 2467"/>
                <a:gd name="f70" fmla="val 10422"/>
                <a:gd name="f71" fmla="val 1689"/>
                <a:gd name="f72" fmla="val 9464"/>
                <a:gd name="f73" fmla="val 850"/>
                <a:gd name="f74" fmla="val 8506"/>
                <a:gd name="f75" fmla="val 12"/>
                <a:gd name="f76" fmla="val 7188"/>
                <a:gd name="f77" fmla="val 7059"/>
                <a:gd name="f78" fmla="val 4"/>
                <a:gd name="f79" fmla="val 6928"/>
                <a:gd name="f80" fmla="*/ f2 1 13118"/>
                <a:gd name="f81" fmla="*/ f3 1 14697"/>
                <a:gd name="f82" fmla="val f4"/>
                <a:gd name="f83" fmla="val f5"/>
                <a:gd name="f84" fmla="val f6"/>
                <a:gd name="f85" fmla="+- f84 0 f82"/>
                <a:gd name="f86" fmla="+- f83 0 f82"/>
                <a:gd name="f87" fmla="*/ f86 1 13118"/>
                <a:gd name="f88" fmla="*/ f85 1 14697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13118" h="14697">
                  <a:moveTo>
                    <a:pt x="f7" y="f4"/>
                  </a:moveTo>
                  <a:cubicBezTo>
                    <a:pt x="f8" y="f4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1" y="f29"/>
                  </a:cubicBezTo>
                  <a:cubicBezTo>
                    <a:pt x="f0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19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ubicBezTo>
                    <a:pt x="f50" y="f6"/>
                    <a:pt x="f51" y="f52"/>
                    <a:pt x="f53" y="f54"/>
                  </a:cubicBezTo>
                  <a:cubicBezTo>
                    <a:pt x="f55" y="f56"/>
                    <a:pt x="f57" y="f36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5"/>
                  </a:cubicBezTo>
                  <a:cubicBezTo>
                    <a:pt x="f77" y="f78"/>
                    <a:pt x="f79" y="f4"/>
                    <a:pt x="f7" y="f4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5" name="Google Shape;1118;p54">
              <a:extLst>
                <a:ext uri="{FF2B5EF4-FFF2-40B4-BE49-F238E27FC236}">
                  <a16:creationId xmlns:a16="http://schemas.microsoft.com/office/drawing/2014/main" id="{549F5491-92CF-47BC-C37F-F8D4D901ECA3}"/>
                </a:ext>
              </a:extLst>
            </p:cNvPr>
            <p:cNvSpPr/>
            <p:nvPr/>
          </p:nvSpPr>
          <p:spPr>
            <a:xfrm>
              <a:off x="5890637" y="2733306"/>
              <a:ext cx="115808" cy="939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76"/>
                <a:gd name="f4" fmla="val 2097"/>
                <a:gd name="f5" fmla="val 240"/>
                <a:gd name="f6" fmla="val 1438"/>
                <a:gd name="f7" fmla="val 599"/>
                <a:gd name="f8" fmla="val 659"/>
                <a:gd name="f9" fmla="val 1618"/>
                <a:gd name="f10" fmla="val 839"/>
                <a:gd name="f11" fmla="val 1258"/>
                <a:gd name="f12" fmla="val 1138"/>
                <a:gd name="f13" fmla="val 959"/>
                <a:gd name="f14" fmla="val 1428"/>
                <a:gd name="f15" fmla="val 711"/>
                <a:gd name="f16" fmla="val 1774"/>
                <a:gd name="f17" fmla="val 577"/>
                <a:gd name="f18" fmla="val 2119"/>
                <a:gd name="f19" fmla="val 2273"/>
                <a:gd name="f20" fmla="val 2427"/>
                <a:gd name="f21" fmla="val 604"/>
                <a:gd name="f22" fmla="val 420"/>
                <a:gd name="f23" fmla="*/ f0 1 2576"/>
                <a:gd name="f24" fmla="*/ f1 1 2097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2576"/>
                <a:gd name="f31" fmla="*/ f28 1 2097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2576" h="2097">
                  <a:moveTo>
                    <a:pt x="f5" y="f2"/>
                  </a:moveTo>
                  <a:cubicBezTo>
                    <a:pt x="f5" y="f2"/>
                    <a:pt x="f2" y="f6"/>
                    <a:pt x="f7" y="f4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3" y="f8"/>
                  </a:cubicBezTo>
                  <a:cubicBezTo>
                    <a:pt x="f3" y="f22"/>
                    <a:pt x="f3" y="f5"/>
                    <a:pt x="f3" y="f2"/>
                  </a:cubicBezTo>
                  <a:close/>
                </a:path>
              </a:pathLst>
            </a:custGeom>
            <a:solidFill>
              <a:srgbClr val="91362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6" name="Google Shape;1119;p54">
              <a:extLst>
                <a:ext uri="{FF2B5EF4-FFF2-40B4-BE49-F238E27FC236}">
                  <a16:creationId xmlns:a16="http://schemas.microsoft.com/office/drawing/2014/main" id="{28C5F005-879D-46E3-57D3-B1620F4F22A4}"/>
                </a:ext>
              </a:extLst>
            </p:cNvPr>
            <p:cNvSpPr/>
            <p:nvPr/>
          </p:nvSpPr>
          <p:spPr>
            <a:xfrm>
              <a:off x="5917567" y="2759119"/>
              <a:ext cx="88879" cy="822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77"/>
                <a:gd name="f4" fmla="val 1836"/>
                <a:gd name="f5" fmla="val 1520"/>
                <a:gd name="f6" fmla="val 1"/>
                <a:gd name="f7" fmla="val 1175"/>
                <a:gd name="f8" fmla="val 829"/>
                <a:gd name="f9" fmla="val 135"/>
                <a:gd name="f10" fmla="val 539"/>
                <a:gd name="f11" fmla="val 383"/>
                <a:gd name="f12" fmla="val 240"/>
                <a:gd name="f13" fmla="val 682"/>
                <a:gd name="f14" fmla="val 60"/>
                <a:gd name="f15" fmla="val 1042"/>
                <a:gd name="f16" fmla="val 1521"/>
                <a:gd name="f17" fmla="val 149"/>
                <a:gd name="f18" fmla="val 1719"/>
                <a:gd name="f19" fmla="val 380"/>
                <a:gd name="f20" fmla="val 1835"/>
                <a:gd name="f21" fmla="val 659"/>
                <a:gd name="f22" fmla="val 717"/>
                <a:gd name="f23" fmla="val 777"/>
                <a:gd name="f24" fmla="val 1830"/>
                <a:gd name="f25" fmla="val 839"/>
                <a:gd name="f26" fmla="val 1820"/>
                <a:gd name="f27" fmla="val 1737"/>
                <a:gd name="f28" fmla="val 1917"/>
                <a:gd name="f29" fmla="val 742"/>
                <a:gd name="f30" fmla="val 83"/>
                <a:gd name="f31" fmla="val 1828"/>
                <a:gd name="f32" fmla="val 28"/>
                <a:gd name="f33" fmla="val 1674"/>
                <a:gd name="f34" fmla="*/ f0 1 1977"/>
                <a:gd name="f35" fmla="*/ f1 1 1836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977"/>
                <a:gd name="f42" fmla="*/ f39 1 1836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977" h="18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6"/>
                    <a:pt x="f28" y="f29"/>
                    <a:pt x="f3" y="f30"/>
                  </a:cubicBezTo>
                  <a:cubicBezTo>
                    <a:pt x="f31" y="f32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ED724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7" name="Google Shape;1120;p54">
              <a:extLst>
                <a:ext uri="{FF2B5EF4-FFF2-40B4-BE49-F238E27FC236}">
                  <a16:creationId xmlns:a16="http://schemas.microsoft.com/office/drawing/2014/main" id="{51364CCB-A7E0-D217-4BC1-4C416FED4023}"/>
                </a:ext>
              </a:extLst>
            </p:cNvPr>
            <p:cNvSpPr/>
            <p:nvPr/>
          </p:nvSpPr>
          <p:spPr>
            <a:xfrm>
              <a:off x="6030632" y="2655371"/>
              <a:ext cx="148132" cy="1344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3295"/>
                <a:gd name="f5" fmla="val 3000"/>
                <a:gd name="f6" fmla="val 1726"/>
                <a:gd name="f7" fmla="val 1592"/>
                <a:gd name="f8" fmla="val 1455"/>
                <a:gd name="f9" fmla="val 20"/>
                <a:gd name="f10" fmla="val 1318"/>
                <a:gd name="f11" fmla="val 62"/>
                <a:gd name="f12" fmla="val 480"/>
                <a:gd name="f13" fmla="val 302"/>
                <a:gd name="f14" fmla="val 1"/>
                <a:gd name="f15" fmla="val 1081"/>
                <a:gd name="f16" fmla="val 1919"/>
                <a:gd name="f17" fmla="val 378"/>
                <a:gd name="f18" fmla="val 2561"/>
                <a:gd name="f19" fmla="val 982"/>
                <a:gd name="f20" fmla="val 2999"/>
                <a:gd name="f21" fmla="val 1625"/>
                <a:gd name="f22" fmla="val 1762"/>
                <a:gd name="f23" fmla="val 1900"/>
                <a:gd name="f24" fmla="val 2979"/>
                <a:gd name="f25" fmla="val 2037"/>
                <a:gd name="f26" fmla="val 2937"/>
                <a:gd name="f27" fmla="val 2816"/>
                <a:gd name="f28" fmla="val 2698"/>
                <a:gd name="f29" fmla="val 3115"/>
                <a:gd name="f30" fmla="val 2918"/>
                <a:gd name="f31" fmla="val 439"/>
                <a:gd name="f32" fmla="val 2354"/>
                <a:gd name="f33" fmla="*/ f1 1 3295"/>
                <a:gd name="f34" fmla="*/ f2 1 3000"/>
                <a:gd name="f35" fmla="val f3"/>
                <a:gd name="f36" fmla="val f4"/>
                <a:gd name="f37" fmla="val f5"/>
                <a:gd name="f38" fmla="+- f37 0 f35"/>
                <a:gd name="f39" fmla="+- f36 0 f35"/>
                <a:gd name="f40" fmla="*/ f39 1 3295"/>
                <a:gd name="f41" fmla="*/ f38 1 3000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3295" h="3000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0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4" y="f16"/>
                    <a:pt x="f29" y="f15"/>
                  </a:cubicBezTo>
                  <a:cubicBezTo>
                    <a:pt x="f30" y="f31"/>
                    <a:pt x="f32" y="f3"/>
                    <a:pt x="f6" y="f3"/>
                  </a:cubicBezTo>
                  <a:close/>
                </a:path>
              </a:pathLst>
            </a:custGeom>
            <a:solidFill>
              <a:srgbClr val="ED92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8" name="Google Shape;1121;p54">
              <a:extLst>
                <a:ext uri="{FF2B5EF4-FFF2-40B4-BE49-F238E27FC236}">
                  <a16:creationId xmlns:a16="http://schemas.microsoft.com/office/drawing/2014/main" id="{16694AB3-D604-C7B7-24BE-9BCCC38CD073}"/>
                </a:ext>
              </a:extLst>
            </p:cNvPr>
            <p:cNvSpPr/>
            <p:nvPr/>
          </p:nvSpPr>
          <p:spPr>
            <a:xfrm>
              <a:off x="5747890" y="2657785"/>
              <a:ext cx="129296" cy="117692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2876"/>
                <a:gd name="f5" fmla="val 2626"/>
                <a:gd name="f6" fmla="val 1489"/>
                <a:gd name="f7" fmla="val 1"/>
                <a:gd name="f8" fmla="val 1355"/>
                <a:gd name="f9" fmla="val 1217"/>
                <a:gd name="f10" fmla="val 22"/>
                <a:gd name="f11" fmla="val 1079"/>
                <a:gd name="f12" fmla="val 68"/>
                <a:gd name="f13" fmla="val 420"/>
                <a:gd name="f14" fmla="val 248"/>
                <a:gd name="f15" fmla="val 967"/>
                <a:gd name="f16" fmla="val 1685"/>
                <a:gd name="f17" fmla="val 332"/>
                <a:gd name="f18" fmla="val 2241"/>
                <a:gd name="f19" fmla="val 866"/>
                <a:gd name="f20" fmla="val 1424"/>
                <a:gd name="f21" fmla="val 1529"/>
                <a:gd name="f22" fmla="val 1634"/>
                <a:gd name="f23" fmla="val 2612"/>
                <a:gd name="f24" fmla="val 1738"/>
                <a:gd name="f25" fmla="val 2584"/>
                <a:gd name="f26" fmla="val 2456"/>
                <a:gd name="f27" fmla="val 2404"/>
                <a:gd name="f28" fmla="val 2696"/>
                <a:gd name="f29" fmla="val 2551"/>
                <a:gd name="f30" fmla="val 386"/>
                <a:gd name="f31" fmla="val 2054"/>
                <a:gd name="f32" fmla="*/ f1 1 2876"/>
                <a:gd name="f33" fmla="*/ f2 1 2626"/>
                <a:gd name="f34" fmla="val f3"/>
                <a:gd name="f35" fmla="val f4"/>
                <a:gd name="f36" fmla="val f5"/>
                <a:gd name="f37" fmla="+- f36 0 f34"/>
                <a:gd name="f38" fmla="+- f35 0 f34"/>
                <a:gd name="f39" fmla="*/ f38 1 2876"/>
                <a:gd name="f40" fmla="*/ f37 1 262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2876" h="2626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0" y="f16"/>
                  </a:cubicBezTo>
                  <a:cubicBezTo>
                    <a:pt x="f17" y="f18"/>
                    <a:pt x="f19" y="f5"/>
                    <a:pt x="f20" y="f5"/>
                  </a:cubicBezTo>
                  <a:cubicBezTo>
                    <a:pt x="f21" y="f5"/>
                    <a:pt x="f22" y="f23"/>
                    <a:pt x="f24" y="f25"/>
                  </a:cubicBezTo>
                  <a:cubicBezTo>
                    <a:pt x="f26" y="f27"/>
                    <a:pt x="f4" y="f16"/>
                    <a:pt x="f28" y="f15"/>
                  </a:cubicBezTo>
                  <a:cubicBezTo>
                    <a:pt x="f29" y="f30"/>
                    <a:pt x="f31" y="f7"/>
                    <a:pt x="f6" y="f7"/>
                  </a:cubicBezTo>
                  <a:close/>
                </a:path>
              </a:pathLst>
            </a:custGeom>
            <a:solidFill>
              <a:srgbClr val="ED92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9" name="Google Shape;1122;p54">
              <a:extLst>
                <a:ext uri="{FF2B5EF4-FFF2-40B4-BE49-F238E27FC236}">
                  <a16:creationId xmlns:a16="http://schemas.microsoft.com/office/drawing/2014/main" id="{62DC570C-1B90-4AD9-08F6-2D0CAE4A6019}"/>
                </a:ext>
              </a:extLst>
            </p:cNvPr>
            <p:cNvSpPr/>
            <p:nvPr/>
          </p:nvSpPr>
          <p:spPr>
            <a:xfrm>
              <a:off x="6073700" y="2597371"/>
              <a:ext cx="48508" cy="427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9"/>
                <a:gd name="f4" fmla="val 953"/>
                <a:gd name="f5" fmla="val 576"/>
                <a:gd name="f6" fmla="val 1"/>
                <a:gd name="f7" fmla="val 525"/>
                <a:gd name="f8" fmla="val 473"/>
                <a:gd name="f9" fmla="val 13"/>
                <a:gd name="f10" fmla="val 420"/>
                <a:gd name="f11" fmla="val 39"/>
                <a:gd name="f12" fmla="val 181"/>
                <a:gd name="f13" fmla="val 99"/>
                <a:gd name="f14" fmla="val 338"/>
                <a:gd name="f15" fmla="val 121"/>
                <a:gd name="f16" fmla="val 578"/>
                <a:gd name="f17" fmla="val 171"/>
                <a:gd name="f18" fmla="val 827"/>
                <a:gd name="f19" fmla="val 345"/>
                <a:gd name="f20" fmla="val 952"/>
                <a:gd name="f21" fmla="val 541"/>
                <a:gd name="f22" fmla="val 580"/>
                <a:gd name="f23" fmla="val 620"/>
                <a:gd name="f24" fmla="val 947"/>
                <a:gd name="f25" fmla="val 660"/>
                <a:gd name="f26" fmla="val 937"/>
                <a:gd name="f27" fmla="val 899"/>
                <a:gd name="f28" fmla="val 817"/>
                <a:gd name="f29" fmla="val 1019"/>
                <a:gd name="f30" fmla="val 926"/>
                <a:gd name="f31" fmla="val 151"/>
                <a:gd name="f32" fmla="val 759"/>
                <a:gd name="f33" fmla="*/ f0 1 1079"/>
                <a:gd name="f34" fmla="*/ f1 1 95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079"/>
                <a:gd name="f41" fmla="*/ f38 1 95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079" h="95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3" y="f16"/>
                    <a:pt x="f29" y="f14"/>
                  </a:cubicBezTo>
                  <a:cubicBezTo>
                    <a:pt x="f30" y="f31"/>
                    <a:pt x="f32" y="f6"/>
                    <a:pt x="f5" y="f6"/>
                  </a:cubicBezTo>
                  <a:close/>
                </a:path>
              </a:pathLst>
            </a:custGeom>
            <a:solidFill>
              <a:srgbClr val="04041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0" name="Google Shape;1123;p54">
              <a:extLst>
                <a:ext uri="{FF2B5EF4-FFF2-40B4-BE49-F238E27FC236}">
                  <a16:creationId xmlns:a16="http://schemas.microsoft.com/office/drawing/2014/main" id="{C67C8646-3830-224B-7376-4CB71FDA2FB5}"/>
                </a:ext>
              </a:extLst>
            </p:cNvPr>
            <p:cNvSpPr/>
            <p:nvPr/>
          </p:nvSpPr>
          <p:spPr>
            <a:xfrm>
              <a:off x="5780215" y="2594683"/>
              <a:ext cx="48508" cy="42528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079"/>
                <a:gd name="f5" fmla="val 949"/>
                <a:gd name="f6" fmla="val 576"/>
                <a:gd name="f7" fmla="val 1"/>
                <a:gd name="f8" fmla="val 525"/>
                <a:gd name="f9" fmla="val 472"/>
                <a:gd name="f10" fmla="val 13"/>
                <a:gd name="f11" fmla="val 420"/>
                <a:gd name="f12" fmla="val 39"/>
                <a:gd name="f13" fmla="val 99"/>
                <a:gd name="f14" fmla="val 338"/>
                <a:gd name="f15" fmla="val 60"/>
                <a:gd name="f16" fmla="val 578"/>
                <a:gd name="f17" fmla="val 164"/>
                <a:gd name="f18" fmla="val 786"/>
                <a:gd name="f19" fmla="val 359"/>
                <a:gd name="f20" fmla="val 565"/>
                <a:gd name="f21" fmla="val 596"/>
                <a:gd name="f22" fmla="val 628"/>
                <a:gd name="f23" fmla="val 945"/>
                <a:gd name="f24" fmla="val 659"/>
                <a:gd name="f25" fmla="val 937"/>
                <a:gd name="f26" fmla="val 899"/>
                <a:gd name="f27" fmla="val 818"/>
                <a:gd name="f28" fmla="val 1019"/>
                <a:gd name="f29" fmla="val 925"/>
                <a:gd name="f30" fmla="val 151"/>
                <a:gd name="f31" fmla="val 759"/>
                <a:gd name="f32" fmla="*/ f1 1 1079"/>
                <a:gd name="f33" fmla="*/ f2 1 949"/>
                <a:gd name="f34" fmla="val f3"/>
                <a:gd name="f35" fmla="val f4"/>
                <a:gd name="f36" fmla="val f5"/>
                <a:gd name="f37" fmla="+- f36 0 f34"/>
                <a:gd name="f38" fmla="+- f35 0 f34"/>
                <a:gd name="f39" fmla="*/ f38 1 1079"/>
                <a:gd name="f40" fmla="*/ f37 1 949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079" h="949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0" y="f13"/>
                    <a:pt x="f7" y="f14"/>
                    <a:pt x="f15" y="f16"/>
                  </a:cubicBezTo>
                  <a:cubicBezTo>
                    <a:pt x="f17" y="f18"/>
                    <a:pt x="f19" y="f5"/>
                    <a:pt x="f20" y="f5"/>
                  </a:cubicBezTo>
                  <a:cubicBezTo>
                    <a:pt x="f21" y="f5"/>
                    <a:pt x="f22" y="f23"/>
                    <a:pt x="f24" y="f25"/>
                  </a:cubicBezTo>
                  <a:cubicBezTo>
                    <a:pt x="f26" y="f27"/>
                    <a:pt x="f4" y="f16"/>
                    <a:pt x="f28" y="f14"/>
                  </a:cubicBezTo>
                  <a:cubicBezTo>
                    <a:pt x="f29" y="f30"/>
                    <a:pt x="f31" y="f7"/>
                    <a:pt x="f6" y="f7"/>
                  </a:cubicBezTo>
                  <a:close/>
                </a:path>
              </a:pathLst>
            </a:custGeom>
            <a:solidFill>
              <a:srgbClr val="04041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1" name="Google Shape;1124;p54">
              <a:extLst>
                <a:ext uri="{FF2B5EF4-FFF2-40B4-BE49-F238E27FC236}">
                  <a16:creationId xmlns:a16="http://schemas.microsoft.com/office/drawing/2014/main" id="{C573E692-87E9-127F-6ABC-03F0885AED69}"/>
                </a:ext>
              </a:extLst>
            </p:cNvPr>
            <p:cNvSpPr/>
            <p:nvPr/>
          </p:nvSpPr>
          <p:spPr>
            <a:xfrm>
              <a:off x="5650964" y="2148885"/>
              <a:ext cx="694770" cy="472827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15453"/>
                <a:gd name="f6" fmla="val 10550"/>
                <a:gd name="f7" fmla="val 7813"/>
                <a:gd name="f8" fmla="val 1"/>
                <a:gd name="f9" fmla="val 6631"/>
                <a:gd name="f10" fmla="val 5452"/>
                <a:gd name="f11" fmla="val 240"/>
                <a:gd name="f12" fmla="val 4373"/>
                <a:gd name="f13" fmla="val 703"/>
                <a:gd name="f14" fmla="val 3415"/>
                <a:gd name="f15" fmla="val 1122"/>
                <a:gd name="f16" fmla="val 2516"/>
                <a:gd name="f17" fmla="val 1781"/>
                <a:gd name="f18" fmla="val 1797"/>
                <a:gd name="f19" fmla="val 2559"/>
                <a:gd name="f20" fmla="val 1019"/>
                <a:gd name="f21" fmla="val 3458"/>
                <a:gd name="f22" fmla="val 480"/>
                <a:gd name="f23" fmla="val 4536"/>
                <a:gd name="f24" fmla="val 5734"/>
                <a:gd name="f25" fmla="val 61"/>
                <a:gd name="f26" fmla="val 5973"/>
                <a:gd name="f27" fmla="val 6332"/>
                <a:gd name="f28" fmla="val 6632"/>
                <a:gd name="f29" fmla="val 120"/>
                <a:gd name="f30" fmla="val 7171"/>
                <a:gd name="f31" fmla="val 7710"/>
                <a:gd name="f32" fmla="val 659"/>
                <a:gd name="f33" fmla="val 8249"/>
                <a:gd name="f34" fmla="val 839"/>
                <a:gd name="f35" fmla="val 8668"/>
                <a:gd name="f36" fmla="val 959"/>
                <a:gd name="f37" fmla="val 9267"/>
                <a:gd name="f38" fmla="val 1498"/>
                <a:gd name="f39" fmla="val 9387"/>
                <a:gd name="f40" fmla="val 1678"/>
                <a:gd name="f41" fmla="val 8548"/>
                <a:gd name="f42" fmla="val 8489"/>
                <a:gd name="f43" fmla="val 8189"/>
                <a:gd name="f44" fmla="val 1977"/>
                <a:gd name="f45" fmla="val 7890"/>
                <a:gd name="f46" fmla="val 2217"/>
                <a:gd name="f47" fmla="val 2636"/>
                <a:gd name="f48" fmla="val 7231"/>
                <a:gd name="f49" fmla="val 3295"/>
                <a:gd name="f50" fmla="val 6871"/>
                <a:gd name="f51" fmla="val 3474"/>
                <a:gd name="f52" fmla="val 6213"/>
                <a:gd name="f53" fmla="val 3534"/>
                <a:gd name="f54" fmla="val 3594"/>
                <a:gd name="f55" fmla="val 5793"/>
                <a:gd name="f56" fmla="val 3654"/>
                <a:gd name="f57" fmla="val 5614"/>
                <a:gd name="f58" fmla="val 3954"/>
                <a:gd name="f59" fmla="val 4895"/>
                <a:gd name="f60" fmla="val 4553"/>
                <a:gd name="f61" fmla="val 4356"/>
                <a:gd name="f62" fmla="val 5271"/>
                <a:gd name="f63" fmla="val 4116"/>
                <a:gd name="f64" fmla="val 5621"/>
                <a:gd name="f65" fmla="val 3867"/>
                <a:gd name="f66" fmla="val 6012"/>
                <a:gd name="f67" fmla="val 3742"/>
                <a:gd name="f68" fmla="val 6409"/>
                <a:gd name="f69" fmla="val 6489"/>
                <a:gd name="f70" fmla="val 6569"/>
                <a:gd name="f71" fmla="val 3747"/>
                <a:gd name="f72" fmla="val 6649"/>
                <a:gd name="f73" fmla="val 3757"/>
                <a:gd name="f74" fmla="val 7248"/>
                <a:gd name="f75" fmla="val 3877"/>
                <a:gd name="f76" fmla="val 7547"/>
                <a:gd name="f77" fmla="val 4476"/>
                <a:gd name="f78" fmla="val 8086"/>
                <a:gd name="f79" fmla="val 4835"/>
                <a:gd name="f80" fmla="val 8386"/>
                <a:gd name="f81" fmla="val 4955"/>
                <a:gd name="f82" fmla="val 8745"/>
                <a:gd name="f83" fmla="val 5135"/>
                <a:gd name="f84" fmla="val 9044"/>
                <a:gd name="f85" fmla="val 5374"/>
                <a:gd name="f86" fmla="val 9643"/>
                <a:gd name="f87" fmla="val 5913"/>
                <a:gd name="f88" fmla="val 9524"/>
                <a:gd name="f89" fmla="val 6931"/>
                <a:gd name="f90" fmla="val 10182"/>
                <a:gd name="f91" fmla="val 7411"/>
                <a:gd name="f92" fmla="val 10542"/>
                <a:gd name="f93" fmla="val 7650"/>
                <a:gd name="f94" fmla="val 10901"/>
                <a:gd name="f95" fmla="val 7830"/>
                <a:gd name="f96" fmla="val 11320"/>
                <a:gd name="f97" fmla="val 7950"/>
                <a:gd name="f98" fmla="val 12279"/>
                <a:gd name="f99" fmla="val 12399"/>
                <a:gd name="f100" fmla="val 9986"/>
                <a:gd name="f101" fmla="val 13357"/>
                <a:gd name="f102" fmla="val 10465"/>
                <a:gd name="f103" fmla="val 13484"/>
                <a:gd name="f104" fmla="val 10507"/>
                <a:gd name="f105" fmla="val 13611"/>
                <a:gd name="f106" fmla="val 13759"/>
                <a:gd name="f107" fmla="val 13821"/>
                <a:gd name="f108" fmla="val 13886"/>
                <a:gd name="f109" fmla="val 10543"/>
                <a:gd name="f110" fmla="val 13956"/>
                <a:gd name="f111" fmla="val 10525"/>
                <a:gd name="f112" fmla="val 14255"/>
                <a:gd name="f113" fmla="val 14555"/>
                <a:gd name="f114" fmla="val 10225"/>
                <a:gd name="f115" fmla="val 14674"/>
                <a:gd name="f116" fmla="val 9926"/>
                <a:gd name="f117" fmla="val 15034"/>
                <a:gd name="f118" fmla="val 6512"/>
                <a:gd name="f119" fmla="val 5015"/>
                <a:gd name="f120" fmla="val 14375"/>
                <a:gd name="f121" fmla="val 3997"/>
                <a:gd name="f122" fmla="val 13836"/>
                <a:gd name="f123" fmla="val 3098"/>
                <a:gd name="f124" fmla="val 13177"/>
                <a:gd name="f125" fmla="val 2320"/>
                <a:gd name="f126" fmla="val 12698"/>
                <a:gd name="f127" fmla="val 1841"/>
                <a:gd name="f128" fmla="val 12159"/>
                <a:gd name="f129" fmla="val 1421"/>
                <a:gd name="f130" fmla="val 11620"/>
                <a:gd name="f131" fmla="val 1062"/>
                <a:gd name="f132" fmla="val 11021"/>
                <a:gd name="f133" fmla="val 643"/>
                <a:gd name="f134" fmla="val 10422"/>
                <a:gd name="f135" fmla="val 343"/>
                <a:gd name="f136" fmla="val 9763"/>
                <a:gd name="f137" fmla="val 223"/>
                <a:gd name="f138" fmla="val 9123"/>
                <a:gd name="f139" fmla="val 74"/>
                <a:gd name="f140" fmla="val 8467"/>
                <a:gd name="f141" fmla="*/ f2 1 15453"/>
                <a:gd name="f142" fmla="*/ f3 1 10550"/>
                <a:gd name="f143" fmla="val f4"/>
                <a:gd name="f144" fmla="val f5"/>
                <a:gd name="f145" fmla="val f6"/>
                <a:gd name="f146" fmla="+- f145 0 f143"/>
                <a:gd name="f147" fmla="+- f144 0 f143"/>
                <a:gd name="f148" fmla="*/ f147 1 15453"/>
                <a:gd name="f149" fmla="*/ f146 1 10550"/>
                <a:gd name="f150" fmla="*/ f143 1 f148"/>
                <a:gd name="f151" fmla="*/ f144 1 f148"/>
                <a:gd name="f152" fmla="*/ f143 1 f149"/>
                <a:gd name="f153" fmla="*/ f145 1 f149"/>
                <a:gd name="f154" fmla="*/ f150 f141 1"/>
                <a:gd name="f155" fmla="*/ f151 f141 1"/>
                <a:gd name="f156" fmla="*/ f153 f142 1"/>
                <a:gd name="f157" fmla="*/ f152 f1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4" t="f157" r="f155" b="f156"/>
              <a:pathLst>
                <a:path w="15453" h="10550">
                  <a:moveTo>
                    <a:pt x="f7" y="f8"/>
                  </a:moveTo>
                  <a:cubicBezTo>
                    <a:pt x="f9" y="f8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1" y="f24"/>
                  </a:cubicBezTo>
                  <a:cubicBezTo>
                    <a:pt x="f25" y="f26"/>
                    <a:pt x="f8" y="f27"/>
                    <a:pt x="f8" y="f28"/>
                  </a:cubicBezTo>
                  <a:cubicBezTo>
                    <a:pt x="f29" y="f30"/>
                    <a:pt x="f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38" y="f39"/>
                    <a:pt x="f40" y="f41"/>
                    <a:pt x="f40" y="f42"/>
                  </a:cubicBezTo>
                  <a:cubicBezTo>
                    <a:pt x="f18" y="f43"/>
                    <a:pt x="f44" y="f45"/>
                    <a:pt x="f46" y="f31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26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42"/>
                    <a:pt x="f99" y="f100"/>
                    <a:pt x="f101" y="f102"/>
                  </a:cubicBezTo>
                  <a:cubicBezTo>
                    <a:pt x="f103" y="f104"/>
                    <a:pt x="f105" y="f6"/>
                    <a:pt x="f106" y="f6"/>
                  </a:cubicBezTo>
                  <a:cubicBezTo>
                    <a:pt x="f107" y="f6"/>
                    <a:pt x="f108" y="f109"/>
                    <a:pt x="f110" y="f111"/>
                  </a:cubicBezTo>
                  <a:cubicBezTo>
                    <a:pt x="f112" y="f102"/>
                    <a:pt x="f113" y="f114"/>
                    <a:pt x="f115" y="f116"/>
                  </a:cubicBezTo>
                  <a:cubicBezTo>
                    <a:pt x="f5" y="f42"/>
                    <a:pt x="f117" y="f118"/>
                    <a:pt x="f115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8"/>
                    <a:pt x="f7" y="f8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2" name="Google Shape;1125;p54">
              <a:extLst>
                <a:ext uri="{FF2B5EF4-FFF2-40B4-BE49-F238E27FC236}">
                  <a16:creationId xmlns:a16="http://schemas.microsoft.com/office/drawing/2014/main" id="{55B1B150-C131-EA4E-E44D-4834A651E54C}"/>
                </a:ext>
              </a:extLst>
            </p:cNvPr>
            <p:cNvSpPr/>
            <p:nvPr/>
          </p:nvSpPr>
          <p:spPr>
            <a:xfrm>
              <a:off x="6186812" y="2569271"/>
              <a:ext cx="121203" cy="164207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2696"/>
                <a:gd name="f5" fmla="val 3664"/>
                <a:gd name="f6" fmla="val 1427"/>
                <a:gd name="f7" fmla="val 881"/>
                <a:gd name="f8" fmla="val 398"/>
                <a:gd name="f9" fmla="val 342"/>
                <a:gd name="f10" fmla="val 120"/>
                <a:gd name="f11" fmla="val 786"/>
                <a:gd name="f12" fmla="val 60"/>
                <a:gd name="f13" fmla="val 3301"/>
                <a:gd name="f14" fmla="val 3541"/>
                <a:gd name="f15" fmla="val 3660"/>
                <a:gd name="f16" fmla="val 539"/>
                <a:gd name="f17" fmla="val 574"/>
                <a:gd name="f18" fmla="val 3662"/>
                <a:gd name="f19" fmla="val 607"/>
                <a:gd name="f20" fmla="val 3663"/>
                <a:gd name="f21" fmla="val 641"/>
                <a:gd name="f22" fmla="val 1655"/>
                <a:gd name="f23" fmla="val 2224"/>
                <a:gd name="f24" fmla="val 2793"/>
                <a:gd name="f25" fmla="val 2456"/>
                <a:gd name="f26" fmla="val 1924"/>
                <a:gd name="f27" fmla="val 1085"/>
                <a:gd name="f28" fmla="val 2636"/>
                <a:gd name="f29" fmla="val 127"/>
                <a:gd name="f30" fmla="val 1558"/>
                <a:gd name="f31" fmla="val 7"/>
                <a:gd name="f32" fmla="val 1514"/>
                <a:gd name="f33" fmla="val 3"/>
                <a:gd name="f34" fmla="val 1470"/>
                <a:gd name="f35" fmla="*/ f1 1 2696"/>
                <a:gd name="f36" fmla="*/ f2 1 3664"/>
                <a:gd name="f37" fmla="val f3"/>
                <a:gd name="f38" fmla="val f4"/>
                <a:gd name="f39" fmla="val f5"/>
                <a:gd name="f40" fmla="+- f39 0 f37"/>
                <a:gd name="f41" fmla="+- f38 0 f37"/>
                <a:gd name="f42" fmla="*/ f41 1 2696"/>
                <a:gd name="f43" fmla="*/ f40 1 3664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2696" h="3664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3" y="f14"/>
                    <a:pt x="f0" y="f15"/>
                    <a:pt x="f16" y="f15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4" y="f27"/>
                    <a:pt x="f28" y="f29"/>
                    <a:pt x="f30" y="f31"/>
                  </a:cubicBezTo>
                  <a:cubicBezTo>
                    <a:pt x="f32" y="f33"/>
                    <a:pt x="f34" y="f3"/>
                    <a:pt x="f6" y="f3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3" name="Google Shape;1126;p54">
              <a:extLst>
                <a:ext uri="{FF2B5EF4-FFF2-40B4-BE49-F238E27FC236}">
                  <a16:creationId xmlns:a16="http://schemas.microsoft.com/office/drawing/2014/main" id="{CB760E22-8988-A0A0-F65E-7784210C32C9}"/>
                </a:ext>
              </a:extLst>
            </p:cNvPr>
            <p:cNvSpPr/>
            <p:nvPr/>
          </p:nvSpPr>
          <p:spPr>
            <a:xfrm>
              <a:off x="6189509" y="2725241"/>
              <a:ext cx="59253" cy="268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18"/>
                <a:gd name="f4" fmla="val 600"/>
                <a:gd name="f5" fmla="val 1"/>
                <a:gd name="f6" fmla="val 300"/>
                <a:gd name="f7" fmla="*/ f0 1 1318"/>
                <a:gd name="f8" fmla="*/ f1 1 60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318"/>
                <a:gd name="f15" fmla="*/ f12 1 60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318" h="600" fill="none">
                  <a:moveTo>
                    <a:pt x="f2" y="f5"/>
                  </a:moveTo>
                  <a:cubicBezTo>
                    <a:pt x="f2" y="f5"/>
                    <a:pt x="f6" y="f4"/>
                    <a:pt x="f3" y="f5"/>
                  </a:cubicBezTo>
                </a:path>
              </a:pathLst>
            </a:custGeom>
            <a:noFill/>
            <a:ln w="8979" cap="flat">
              <a:solidFill>
                <a:srgbClr val="B76338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4" name="Google Shape;1127;p54">
              <a:extLst>
                <a:ext uri="{FF2B5EF4-FFF2-40B4-BE49-F238E27FC236}">
                  <a16:creationId xmlns:a16="http://schemas.microsoft.com/office/drawing/2014/main" id="{8981E989-1E21-330D-543D-2384DD4ED764}"/>
                </a:ext>
              </a:extLst>
            </p:cNvPr>
            <p:cNvSpPr/>
            <p:nvPr/>
          </p:nvSpPr>
          <p:spPr>
            <a:xfrm>
              <a:off x="5906777" y="2633993"/>
              <a:ext cx="58265" cy="75200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1296"/>
                <a:gd name="f6" fmla="val 1678"/>
                <a:gd name="f7" fmla="val 120"/>
                <a:gd name="f8" fmla="val 300"/>
                <a:gd name="f9" fmla="val 240"/>
                <a:gd name="f10" fmla="val 420"/>
                <a:gd name="f11" fmla="val 480"/>
                <a:gd name="f12" fmla="val 539"/>
                <a:gd name="f13" fmla="val 60"/>
                <a:gd name="f14" fmla="val 719"/>
                <a:gd name="f15" fmla="val 899"/>
                <a:gd name="f16" fmla="val 1078"/>
                <a:gd name="f17" fmla="val 1258"/>
                <a:gd name="f18" fmla="val 1378"/>
                <a:gd name="f19" fmla="val 1498"/>
                <a:gd name="f20" fmla="val 1618"/>
                <a:gd name="f21" fmla="val 1677"/>
                <a:gd name="f22" fmla="val 659"/>
                <a:gd name="f23" fmla="val 839"/>
                <a:gd name="f24" fmla="val 1079"/>
                <a:gd name="f25" fmla="val 1558"/>
                <a:gd name="f26" fmla="val 1198"/>
                <a:gd name="f27" fmla="val 1295"/>
                <a:gd name="f28" fmla="val 1281"/>
                <a:gd name="f29" fmla="val 1196"/>
                <a:gd name="f30" fmla="val 1106"/>
                <a:gd name="f31" fmla="val 1060"/>
                <a:gd name="f32" fmla="val 1027"/>
                <a:gd name="f33" fmla="val 993"/>
                <a:gd name="f34" fmla="val 1116"/>
                <a:gd name="f35" fmla="val 959"/>
                <a:gd name="f36" fmla="val 1138"/>
                <a:gd name="f37" fmla="val 779"/>
                <a:gd name="f38" fmla="val 540"/>
                <a:gd name="f39" fmla="val 1019"/>
                <a:gd name="f40" fmla="val 599"/>
                <a:gd name="f41" fmla="val 150"/>
                <a:gd name="f42" fmla="val 629"/>
                <a:gd name="f43" fmla="val 135"/>
                <a:gd name="f44" fmla="val 569"/>
                <a:gd name="f45" fmla="*/ f2 1 1296"/>
                <a:gd name="f46" fmla="*/ f3 1 1678"/>
                <a:gd name="f47" fmla="val f4"/>
                <a:gd name="f48" fmla="val f5"/>
                <a:gd name="f49" fmla="val f6"/>
                <a:gd name="f50" fmla="+- f49 0 f47"/>
                <a:gd name="f51" fmla="+- f48 0 f47"/>
                <a:gd name="f52" fmla="*/ f51 1 1296"/>
                <a:gd name="f53" fmla="*/ f50 1 167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296" h="1678">
                  <a:moveTo>
                    <a:pt x="f0" y="f4"/>
                  </a:moveTo>
                  <a:cubicBezTo>
                    <a:pt x="f0" y="f7"/>
                    <a:pt x="f8" y="f9"/>
                    <a:pt x="f8" y="f8"/>
                  </a:cubicBezTo>
                  <a:cubicBezTo>
                    <a:pt x="f9" y="f10"/>
                    <a:pt x="f1" y="f11"/>
                    <a:pt x="f7" y="f12"/>
                  </a:cubicBezTo>
                  <a:cubicBezTo>
                    <a:pt x="f13" y="f14"/>
                    <a:pt x="f4" y="f15"/>
                    <a:pt x="f13" y="f16"/>
                  </a:cubicBezTo>
                  <a:cubicBezTo>
                    <a:pt x="f13" y="f17"/>
                    <a:pt x="f7" y="f18"/>
                    <a:pt x="f9" y="f19"/>
                  </a:cubicBezTo>
                  <a:cubicBezTo>
                    <a:pt x="f8" y="f20"/>
                    <a:pt x="f11" y="f21"/>
                    <a:pt x="f22" y="f21"/>
                  </a:cubicBezTo>
                  <a:cubicBezTo>
                    <a:pt x="f23" y="f21"/>
                    <a:pt x="f24" y="f25"/>
                    <a:pt x="f26" y="f18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15" y="f26"/>
                    <a:pt x="f23" y="f17"/>
                    <a:pt x="f37" y="f17"/>
                  </a:cubicBezTo>
                  <a:lnTo>
                    <a:pt x="f38" y="f17"/>
                  </a:lnTo>
                  <a:lnTo>
                    <a:pt x="f11" y="f26"/>
                  </a:lnTo>
                  <a:lnTo>
                    <a:pt x="f11" y="f36"/>
                  </a:lnTo>
                  <a:lnTo>
                    <a:pt x="f11" y="f39"/>
                  </a:lnTo>
                  <a:cubicBezTo>
                    <a:pt x="f11" y="f15"/>
                    <a:pt x="f38" y="f23"/>
                    <a:pt x="f38" y="f37"/>
                  </a:cubicBezTo>
                  <a:cubicBezTo>
                    <a:pt x="f40" y="f14"/>
                    <a:pt x="f22" y="f40"/>
                    <a:pt x="f22" y="f11"/>
                  </a:cubicBezTo>
                  <a:cubicBezTo>
                    <a:pt x="f22" y="f0"/>
                    <a:pt x="f22" y="f9"/>
                    <a:pt x="f22" y="f1"/>
                  </a:cubicBezTo>
                  <a:cubicBezTo>
                    <a:pt x="f22" y="f41"/>
                    <a:pt x="f42" y="f43"/>
                    <a:pt x="f40" y="f43"/>
                  </a:cubicBezTo>
                  <a:cubicBezTo>
                    <a:pt x="f44" y="f43"/>
                    <a:pt x="f38" y="f41"/>
                    <a:pt x="f38" y="f1"/>
                  </a:cubicBezTo>
                  <a:lnTo>
                    <a:pt x="f0" y="f4"/>
                  </a:ln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5" name="Google Shape;1128;p54">
              <a:extLst>
                <a:ext uri="{FF2B5EF4-FFF2-40B4-BE49-F238E27FC236}">
                  <a16:creationId xmlns:a16="http://schemas.microsoft.com/office/drawing/2014/main" id="{A4F3BDEF-DEC8-D5AD-7884-DBE44D2587F3}"/>
                </a:ext>
              </a:extLst>
            </p:cNvPr>
            <p:cNvSpPr/>
            <p:nvPr/>
          </p:nvSpPr>
          <p:spPr>
            <a:xfrm>
              <a:off x="6066870" y="2517644"/>
              <a:ext cx="106500" cy="627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9"/>
                <a:gd name="f4" fmla="val 1399"/>
                <a:gd name="f5" fmla="val 971"/>
                <a:gd name="f6" fmla="val 630"/>
                <a:gd name="f7" fmla="val 303"/>
                <a:gd name="f8" fmla="val 147"/>
                <a:gd name="f9" fmla="val 93"/>
                <a:gd name="f10" fmla="val 440"/>
                <a:gd name="f11" fmla="val 579"/>
                <a:gd name="f12" fmla="val 123"/>
                <a:gd name="f13" fmla="val 719"/>
                <a:gd name="f14" fmla="val 239"/>
                <a:gd name="f15" fmla="val 272"/>
                <a:gd name="f16" fmla="val 306"/>
                <a:gd name="f17" fmla="val 707"/>
                <a:gd name="f18" fmla="val 333"/>
                <a:gd name="f19" fmla="val 680"/>
                <a:gd name="f20" fmla="val 452"/>
                <a:gd name="f21" fmla="val 560"/>
                <a:gd name="f22" fmla="val 572"/>
                <a:gd name="f23" fmla="val 752"/>
                <a:gd name="f24" fmla="val 1051"/>
                <a:gd name="f25" fmla="val 1111"/>
                <a:gd name="f26" fmla="val 1171"/>
                <a:gd name="f27" fmla="val 500"/>
                <a:gd name="f28" fmla="val 1291"/>
                <a:gd name="f29" fmla="val 1351"/>
                <a:gd name="f30" fmla="val 1411"/>
                <a:gd name="f31" fmla="val 620"/>
                <a:gd name="f32" fmla="val 1471"/>
                <a:gd name="f33" fmla="val 1590"/>
                <a:gd name="f34" fmla="val 740"/>
                <a:gd name="f35" fmla="val 1650"/>
                <a:gd name="f36" fmla="val 860"/>
                <a:gd name="f37" fmla="val 1890"/>
                <a:gd name="f38" fmla="val 1099"/>
                <a:gd name="f39" fmla="val 1950"/>
                <a:gd name="f40" fmla="val 1219"/>
                <a:gd name="f41" fmla="val 2010"/>
                <a:gd name="f42" fmla="val 1279"/>
                <a:gd name="f43" fmla="val 2069"/>
                <a:gd name="f44" fmla="val 2189"/>
                <a:gd name="f45" fmla="val 2309"/>
                <a:gd name="f46" fmla="val 979"/>
                <a:gd name="f47" fmla="val 800"/>
                <a:gd name="f48" fmla="val 2249"/>
                <a:gd name="f49" fmla="val 2129"/>
                <a:gd name="f50" fmla="val 261"/>
                <a:gd name="f51" fmla="val 141"/>
                <a:gd name="f52" fmla="val 81"/>
                <a:gd name="f53" fmla="val 1267"/>
                <a:gd name="f54" fmla="val 27"/>
                <a:gd name="f55" fmla="val 1118"/>
                <a:gd name="f56" fmla="*/ f0 1 2369"/>
                <a:gd name="f57" fmla="*/ f1 1 1399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2369"/>
                <a:gd name="f64" fmla="*/ f61 1 1399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2369" h="139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10"/>
                    <a:pt x="f23" y="f10"/>
                  </a:cubicBezTo>
                  <a:lnTo>
                    <a:pt x="f24" y="f10"/>
                  </a:lnTo>
                  <a:cubicBezTo>
                    <a:pt x="f25" y="f10"/>
                    <a:pt x="f26" y="f27"/>
                    <a:pt x="f28" y="f27"/>
                  </a:cubicBezTo>
                  <a:cubicBezTo>
                    <a:pt x="f29" y="f21"/>
                    <a:pt x="f30" y="f31"/>
                    <a:pt x="f32" y="f19"/>
                  </a:cubicBez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cubicBezTo>
                    <a:pt x="f39" y="f40"/>
                    <a:pt x="f41" y="f42"/>
                    <a:pt x="f43" y="f4"/>
                  </a:cubicBezTo>
                  <a:cubicBezTo>
                    <a:pt x="f44" y="f4"/>
                    <a:pt x="f45" y="f4"/>
                    <a:pt x="f3" y="f42"/>
                  </a:cubicBezTo>
                  <a:cubicBezTo>
                    <a:pt x="f3" y="f38"/>
                    <a:pt x="f3" y="f46"/>
                    <a:pt x="f45" y="f47"/>
                  </a:cubicBezTo>
                  <a:cubicBezTo>
                    <a:pt x="f48" y="f19"/>
                    <a:pt x="f49" y="f21"/>
                    <a:pt x="f43" y="f27"/>
                  </a:cubicBezTo>
                  <a:cubicBezTo>
                    <a:pt x="f37" y="f50"/>
                    <a:pt x="f35" y="f51"/>
                    <a:pt x="f30" y="f52"/>
                  </a:cubicBez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solidFill>
              <a:srgbClr val="4C1C0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6" name="Google Shape;1129;p54">
              <a:extLst>
                <a:ext uri="{FF2B5EF4-FFF2-40B4-BE49-F238E27FC236}">
                  <a16:creationId xmlns:a16="http://schemas.microsoft.com/office/drawing/2014/main" id="{989262DC-D5E1-B749-3DAA-A2E5DDD74296}"/>
                </a:ext>
              </a:extLst>
            </p:cNvPr>
            <p:cNvSpPr/>
            <p:nvPr/>
          </p:nvSpPr>
          <p:spPr>
            <a:xfrm>
              <a:off x="5745193" y="2507833"/>
              <a:ext cx="99669" cy="55037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2217"/>
                <a:gd name="f5" fmla="val 1228"/>
                <a:gd name="f6" fmla="val 1139"/>
                <a:gd name="f7" fmla="val 839"/>
                <a:gd name="f8" fmla="val 600"/>
                <a:gd name="f9" fmla="val 60"/>
                <a:gd name="f10" fmla="val 420"/>
                <a:gd name="f11" fmla="val 240"/>
                <a:gd name="f12" fmla="val 300"/>
                <a:gd name="f13" fmla="val 181"/>
                <a:gd name="f14" fmla="val 121"/>
                <a:gd name="f15" fmla="val 480"/>
                <a:gd name="f16" fmla="val 61"/>
                <a:gd name="f17" fmla="val 599"/>
                <a:gd name="f18" fmla="val 1"/>
                <a:gd name="f19" fmla="val 779"/>
                <a:gd name="f20" fmla="val 899"/>
                <a:gd name="f21" fmla="val 1019"/>
                <a:gd name="f22" fmla="val 959"/>
                <a:gd name="f23" fmla="val 540"/>
                <a:gd name="f24" fmla="val 660"/>
                <a:gd name="f25" fmla="val 719"/>
                <a:gd name="f26" fmla="val 720"/>
                <a:gd name="f27" fmla="val 780"/>
                <a:gd name="f28" fmla="val 659"/>
                <a:gd name="f29" fmla="val 1079"/>
                <a:gd name="f30" fmla="val 1259"/>
                <a:gd name="f31" fmla="val 1378"/>
                <a:gd name="f32" fmla="val 1558"/>
                <a:gd name="f33" fmla="val 1678"/>
                <a:gd name="f34" fmla="val 1798"/>
                <a:gd name="f35" fmla="val 1858"/>
                <a:gd name="f36" fmla="val 1138"/>
                <a:gd name="f37" fmla="val 1899"/>
                <a:gd name="f38" fmla="val 1201"/>
                <a:gd name="f39" fmla="val 1956"/>
                <a:gd name="f40" fmla="val 1227"/>
                <a:gd name="f41" fmla="val 2009"/>
                <a:gd name="f42" fmla="val 2108"/>
                <a:gd name="f43" fmla="val 2196"/>
                <a:gd name="f44" fmla="val 1136"/>
                <a:gd name="f45" fmla="val 2157"/>
                <a:gd name="f46" fmla="val 2037"/>
                <a:gd name="f47" fmla="val 1618"/>
                <a:gd name="f48" fmla="*/ f1 1 2217"/>
                <a:gd name="f49" fmla="*/ f2 1 1228"/>
                <a:gd name="f50" fmla="val f3"/>
                <a:gd name="f51" fmla="val f4"/>
                <a:gd name="f52" fmla="val f5"/>
                <a:gd name="f53" fmla="+- f52 0 f50"/>
                <a:gd name="f54" fmla="+- f51 0 f50"/>
                <a:gd name="f55" fmla="*/ f54 1 2217"/>
                <a:gd name="f56" fmla="*/ f53 1 122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2217" h="1228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0" y="f11"/>
                    <a:pt x="f0" y="f11"/>
                    <a:pt x="f12" y="f12"/>
                  </a:cubicBezTo>
                  <a:cubicBezTo>
                    <a:pt x="f11" y="f0"/>
                    <a:pt x="f11" y="f0"/>
                    <a:pt x="f11" y="f0"/>
                  </a:cubicBezTo>
                  <a:cubicBezTo>
                    <a:pt x="f13" y="f0"/>
                    <a:pt x="f13" y="f10"/>
                    <a:pt x="f14" y="f15"/>
                  </a:cubicBezTo>
                  <a:cubicBezTo>
                    <a:pt x="f16" y="f17"/>
                    <a:pt x="f18" y="f19"/>
                    <a:pt x="f16" y="f20"/>
                  </a:cubicBezTo>
                  <a:cubicBezTo>
                    <a:pt x="f16" y="f21"/>
                    <a:pt x="f13" y="f21"/>
                    <a:pt x="f11" y="f21"/>
                  </a:cubicBezTo>
                  <a:cubicBezTo>
                    <a:pt x="f0" y="f22"/>
                    <a:pt x="f10" y="f20"/>
                    <a:pt x="f15" y="f7"/>
                  </a:cubicBezTo>
                  <a:lnTo>
                    <a:pt x="f23" y="f7"/>
                  </a:lnTo>
                  <a:lnTo>
                    <a:pt x="f8" y="f19"/>
                  </a:lnTo>
                  <a:lnTo>
                    <a:pt x="f24" y="f25"/>
                  </a:lnTo>
                  <a:cubicBezTo>
                    <a:pt x="f26" y="f25"/>
                    <a:pt x="f27" y="f25"/>
                    <a:pt x="f27" y="f28"/>
                  </a:cubicBezTo>
                  <a:lnTo>
                    <a:pt x="f29" y="f28"/>
                  </a:lnTo>
                  <a:cubicBezTo>
                    <a:pt x="f30" y="f28"/>
                    <a:pt x="f31" y="f25"/>
                    <a:pt x="f32" y="f19"/>
                  </a:cubicBezTo>
                  <a:cubicBezTo>
                    <a:pt x="f33" y="f20"/>
                    <a:pt x="f34" y="f21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1"/>
                  </a:cubicBezTo>
                  <a:lnTo>
                    <a:pt x="f4" y="f20"/>
                  </a:lnTo>
                  <a:cubicBezTo>
                    <a:pt x="f46" y="f10"/>
                    <a:pt x="f47" y="f9"/>
                    <a:pt x="f6" y="f3"/>
                  </a:cubicBezTo>
                  <a:close/>
                </a:path>
              </a:pathLst>
            </a:custGeom>
            <a:solidFill>
              <a:srgbClr val="4C1C0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7" name="Google Shape;1130;p54">
              <a:extLst>
                <a:ext uri="{FF2B5EF4-FFF2-40B4-BE49-F238E27FC236}">
                  <a16:creationId xmlns:a16="http://schemas.microsoft.com/office/drawing/2014/main" id="{474AA2CD-D266-5CCC-582E-B1B4E57882DB}"/>
                </a:ext>
              </a:extLst>
            </p:cNvPr>
            <p:cNvSpPr/>
            <p:nvPr/>
          </p:nvSpPr>
          <p:spPr>
            <a:xfrm>
              <a:off x="5917567" y="2766023"/>
              <a:ext cx="269290" cy="12316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90"/>
                <a:gd name="f5" fmla="val 2748"/>
                <a:gd name="f6" fmla="val 5799"/>
                <a:gd name="f7" fmla="val 1"/>
                <a:gd name="f8" fmla="val 5761"/>
                <a:gd name="f9" fmla="val 5723"/>
                <a:gd name="f10" fmla="val 16"/>
                <a:gd name="f11" fmla="val 5690"/>
                <a:gd name="f12" fmla="val 49"/>
                <a:gd name="f13" fmla="val 5510"/>
                <a:gd name="f14" fmla="val 289"/>
                <a:gd name="f15" fmla="val 5331"/>
                <a:gd name="f16" fmla="val 468"/>
                <a:gd name="f17" fmla="val 5151"/>
                <a:gd name="f18" fmla="val 708"/>
                <a:gd name="f19" fmla="val 4971"/>
                <a:gd name="f20" fmla="val 888"/>
                <a:gd name="f21" fmla="val 4792"/>
                <a:gd name="f22" fmla="val 1067"/>
                <a:gd name="f23" fmla="val 4612"/>
                <a:gd name="f24" fmla="val 1247"/>
                <a:gd name="f25" fmla="val 4193"/>
                <a:gd name="f26" fmla="val 1546"/>
                <a:gd name="f27" fmla="val 3773"/>
                <a:gd name="f28" fmla="val 1786"/>
                <a:gd name="f29" fmla="val 3354"/>
                <a:gd name="f30" fmla="val 1966"/>
                <a:gd name="f31" fmla="val 2641"/>
                <a:gd name="f32" fmla="val 2259"/>
                <a:gd name="f33" fmla="val 1899"/>
                <a:gd name="f34" fmla="val 2406"/>
                <a:gd name="f35" fmla="val 1148"/>
                <a:gd name="f36" fmla="val 827"/>
                <a:gd name="f37" fmla="val 503"/>
                <a:gd name="f38" fmla="val 2379"/>
                <a:gd name="f39" fmla="val 2325"/>
                <a:gd name="f40" fmla="val 60"/>
                <a:gd name="f41" fmla="val 2445"/>
                <a:gd name="f42" fmla="val 120"/>
                <a:gd name="f43" fmla="val 2505"/>
                <a:gd name="f44" fmla="val 2565"/>
                <a:gd name="f45" fmla="val 579"/>
                <a:gd name="f46" fmla="val 2685"/>
                <a:gd name="f47" fmla="val 1047"/>
                <a:gd name="f48" fmla="val 1513"/>
                <a:gd name="f49" fmla="val 2204"/>
                <a:gd name="f50" fmla="val 2890"/>
                <a:gd name="f51" fmla="val 2611"/>
                <a:gd name="f52" fmla="val 3534"/>
                <a:gd name="f53" fmla="val 4013"/>
                <a:gd name="f54" fmla="val 2145"/>
                <a:gd name="f55" fmla="val 4432"/>
                <a:gd name="f56" fmla="val 1906"/>
                <a:gd name="f57" fmla="val 4851"/>
                <a:gd name="f58" fmla="val 1606"/>
                <a:gd name="f59" fmla="val 5271"/>
                <a:gd name="f60" fmla="val 1307"/>
                <a:gd name="f61" fmla="val 5870"/>
                <a:gd name="f62" fmla="val 768"/>
                <a:gd name="f63" fmla="val 5989"/>
                <a:gd name="f64" fmla="val 229"/>
                <a:gd name="f65" fmla="val 99"/>
                <a:gd name="f66" fmla="val 5896"/>
                <a:gd name="f67" fmla="*/ f1 1 5990"/>
                <a:gd name="f68" fmla="*/ f2 1 2748"/>
                <a:gd name="f69" fmla="val f3"/>
                <a:gd name="f70" fmla="val f4"/>
                <a:gd name="f71" fmla="val f5"/>
                <a:gd name="f72" fmla="+- f71 0 f69"/>
                <a:gd name="f73" fmla="+- f70 0 f69"/>
                <a:gd name="f74" fmla="*/ f73 1 5990"/>
                <a:gd name="f75" fmla="*/ f72 1 2748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5990" h="2748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0" y="f39"/>
                  </a:cubicBezTo>
                  <a:cubicBezTo>
                    <a:pt x="f40" y="f39"/>
                    <a:pt x="f3" y="f41"/>
                    <a:pt x="f42" y="f43"/>
                  </a:cubicBezTo>
                  <a:lnTo>
                    <a:pt x="f42" y="f44"/>
                  </a:lnTo>
                  <a:cubicBezTo>
                    <a:pt x="f45" y="f46"/>
                    <a:pt x="f47" y="f5"/>
                    <a:pt x="f48" y="f5"/>
                  </a:cubicBezTo>
                  <a:cubicBezTo>
                    <a:pt x="f49" y="f5"/>
                    <a:pt x="f50" y="f51"/>
                    <a:pt x="f52" y="f39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6" y="f7"/>
                    <a:pt x="f6" y="f7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8" name="Google Shape;1131;p54">
              <a:extLst>
                <a:ext uri="{FF2B5EF4-FFF2-40B4-BE49-F238E27FC236}">
                  <a16:creationId xmlns:a16="http://schemas.microsoft.com/office/drawing/2014/main" id="{867D60F4-7E13-5FFB-7C1B-C7C361D5E77D}"/>
                </a:ext>
              </a:extLst>
            </p:cNvPr>
            <p:cNvSpPr/>
            <p:nvPr/>
          </p:nvSpPr>
          <p:spPr>
            <a:xfrm>
              <a:off x="6248716" y="2176674"/>
              <a:ext cx="261244" cy="2337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11"/>
                <a:gd name="f4" fmla="val 5215"/>
                <a:gd name="f5" fmla="val 3255"/>
                <a:gd name="f6" fmla="val 3172"/>
                <a:gd name="f7" fmla="val 3085"/>
                <a:gd name="f8" fmla="val 8"/>
                <a:gd name="f9" fmla="val 2996"/>
                <a:gd name="f10" fmla="val 23"/>
                <a:gd name="f11" fmla="val 2636"/>
                <a:gd name="f12" fmla="val 2397"/>
                <a:gd name="f13" fmla="val 262"/>
                <a:gd name="f14" fmla="val 2217"/>
                <a:gd name="f15" fmla="val 562"/>
                <a:gd name="f16" fmla="val 2109"/>
                <a:gd name="f17" fmla="val 522"/>
                <a:gd name="f18" fmla="val 2001"/>
                <a:gd name="f19" fmla="val 504"/>
                <a:gd name="f20" fmla="val 1896"/>
                <a:gd name="f21" fmla="val 1363"/>
                <a:gd name="f22" fmla="val 919"/>
                <a:gd name="f23" fmla="val 979"/>
                <a:gd name="f24" fmla="val 1019"/>
                <a:gd name="f25" fmla="val 1580"/>
                <a:gd name="f26" fmla="val 956"/>
                <a:gd name="f27" fmla="val 1566"/>
                <a:gd name="f28" fmla="val 894"/>
                <a:gd name="f29" fmla="val 1559"/>
                <a:gd name="f30" fmla="val 833"/>
                <a:gd name="f31" fmla="val 374"/>
                <a:gd name="f32" fmla="val 1"/>
                <a:gd name="f33" fmla="val 1935"/>
                <a:gd name="f34" fmla="val 2358"/>
                <a:gd name="f35" fmla="val 480"/>
                <a:gd name="f36" fmla="val 4095"/>
                <a:gd name="f37" fmla="val 784"/>
                <a:gd name="f38" fmla="val 4805"/>
                <a:gd name="f39" fmla="val 1518"/>
                <a:gd name="f40" fmla="val 5214"/>
                <a:gd name="f41" fmla="val 2317"/>
                <a:gd name="f42" fmla="val 2462"/>
                <a:gd name="f43" fmla="val 2609"/>
                <a:gd name="f44" fmla="val 5201"/>
                <a:gd name="f45" fmla="val 2756"/>
                <a:gd name="f46" fmla="val 5173"/>
                <a:gd name="f47" fmla="val 3115"/>
                <a:gd name="f48" fmla="val 5114"/>
                <a:gd name="f49" fmla="val 3475"/>
                <a:gd name="f50" fmla="val 4754"/>
                <a:gd name="f51" fmla="val 3535"/>
                <a:gd name="f52" fmla="val 4395"/>
                <a:gd name="f53" fmla="val 3700"/>
                <a:gd name="f54" fmla="val 4643"/>
                <a:gd name="f55" fmla="val 4008"/>
                <a:gd name="f56" fmla="val 4777"/>
                <a:gd name="f57" fmla="val 4321"/>
                <a:gd name="f58" fmla="val 4461"/>
                <a:gd name="f59" fmla="val 4603"/>
                <a:gd name="f60" fmla="val 4750"/>
                <a:gd name="f61" fmla="val 4732"/>
                <a:gd name="f62" fmla="val 4694"/>
                <a:gd name="f63" fmla="val 5092"/>
                <a:gd name="f64" fmla="val 4455"/>
                <a:gd name="f65" fmla="val 5391"/>
                <a:gd name="f66" fmla="val 5451"/>
                <a:gd name="f67" fmla="val 3616"/>
                <a:gd name="f68" fmla="val 2299"/>
                <a:gd name="f69" fmla="val 5212"/>
                <a:gd name="f70" fmla="val 861"/>
                <a:gd name="f71" fmla="val 3954"/>
                <a:gd name="f72" fmla="val 202"/>
                <a:gd name="f73" fmla="val 3729"/>
                <a:gd name="f74" fmla="val 68"/>
                <a:gd name="f75" fmla="val 3505"/>
                <a:gd name="f76" fmla="*/ f0 1 5811"/>
                <a:gd name="f77" fmla="*/ f1 1 5215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5811"/>
                <a:gd name="f84" fmla="*/ f81 1 5215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5811" h="521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2" y="f34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65" y="f36"/>
                    <a:pt x="f66" y="f67"/>
                  </a:cubicBezTo>
                  <a:cubicBezTo>
                    <a:pt x="f3" y="f68"/>
                    <a:pt x="f69" y="f70"/>
                    <a:pt x="f71" y="f72"/>
                  </a:cubicBezTo>
                  <a:cubicBezTo>
                    <a:pt x="f73" y="f74"/>
                    <a:pt x="f75" y="f2"/>
                    <a:pt x="f5" y="f2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9" name="Google Shape;1132;p54">
              <a:extLst>
                <a:ext uri="{FF2B5EF4-FFF2-40B4-BE49-F238E27FC236}">
                  <a16:creationId xmlns:a16="http://schemas.microsoft.com/office/drawing/2014/main" id="{5A81032D-C876-D6C1-1839-5A3A36A3C9E7}"/>
                </a:ext>
              </a:extLst>
            </p:cNvPr>
            <p:cNvSpPr/>
            <p:nvPr/>
          </p:nvSpPr>
          <p:spPr>
            <a:xfrm>
              <a:off x="5621338" y="2057500"/>
              <a:ext cx="222985" cy="243001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4960"/>
                <a:gd name="f6" fmla="val 5422"/>
                <a:gd name="f7" fmla="val 2555"/>
                <a:gd name="f8" fmla="val 2425"/>
                <a:gd name="f9" fmla="val 2292"/>
                <a:gd name="f10" fmla="val 15"/>
                <a:gd name="f11" fmla="val 2157"/>
                <a:gd name="f12" fmla="val 46"/>
                <a:gd name="f13" fmla="val 1438"/>
                <a:gd name="f14" fmla="val 226"/>
                <a:gd name="f15" fmla="val 779"/>
                <a:gd name="f16" fmla="val 645"/>
                <a:gd name="f17" fmla="val 1304"/>
                <a:gd name="f18" fmla="val 300"/>
                <a:gd name="f19" fmla="val 1424"/>
                <a:gd name="f20" fmla="val 1604"/>
                <a:gd name="f21" fmla="val 121"/>
                <a:gd name="f22" fmla="val 1783"/>
                <a:gd name="f23" fmla="val 1"/>
                <a:gd name="f24" fmla="val 2143"/>
                <a:gd name="f25" fmla="val 2562"/>
                <a:gd name="f26" fmla="val 420"/>
                <a:gd name="f27" fmla="val 2861"/>
                <a:gd name="f28" fmla="val 540"/>
                <a:gd name="f29" fmla="val 2981"/>
                <a:gd name="f30" fmla="val 720"/>
                <a:gd name="f31" fmla="val 3101"/>
                <a:gd name="f32" fmla="val 899"/>
                <a:gd name="f33" fmla="val 3161"/>
                <a:gd name="f34" fmla="val 3400"/>
                <a:gd name="f35" fmla="val 3700"/>
                <a:gd name="f36" fmla="val 839"/>
                <a:gd name="f37" fmla="val 3939"/>
                <a:gd name="f38" fmla="val 974"/>
                <a:gd name="f39" fmla="val 4074"/>
                <a:gd name="f40" fmla="val 1176"/>
                <a:gd name="f41" fmla="val 4142"/>
                <a:gd name="f42" fmla="val 1370"/>
                <a:gd name="f43" fmla="val 1435"/>
                <a:gd name="f44" fmla="val 1498"/>
                <a:gd name="f45" fmla="val 4134"/>
                <a:gd name="f46" fmla="val 1558"/>
                <a:gd name="f47" fmla="val 4119"/>
                <a:gd name="f48" fmla="val 4478"/>
                <a:gd name="f49" fmla="val 4898"/>
                <a:gd name="f50" fmla="val 1858"/>
                <a:gd name="f51" fmla="val 5137"/>
                <a:gd name="f52" fmla="val 1977"/>
                <a:gd name="f53" fmla="val 5257"/>
                <a:gd name="f54" fmla="val 2097"/>
                <a:gd name="f55" fmla="val 5377"/>
                <a:gd name="f56" fmla="val 2277"/>
                <a:gd name="f57" fmla="val 2337"/>
                <a:gd name="f58" fmla="val 5407"/>
                <a:gd name="f59" fmla="val 2397"/>
                <a:gd name="f60" fmla="val 2464"/>
                <a:gd name="f61" fmla="val 2531"/>
                <a:gd name="f62" fmla="val 2606"/>
                <a:gd name="f63" fmla="val 2696"/>
                <a:gd name="f64" fmla="val 2995"/>
                <a:gd name="f65" fmla="val 5317"/>
                <a:gd name="f66" fmla="val 3295"/>
                <a:gd name="f67" fmla="val 5197"/>
                <a:gd name="f68" fmla="val 3535"/>
                <a:gd name="f69" fmla="val 5017"/>
                <a:gd name="f70" fmla="val 4732"/>
                <a:gd name="f71" fmla="val 3340"/>
                <a:gd name="f72" fmla="val 2886"/>
                <a:gd name="f73" fmla="val 4594"/>
                <a:gd name="f74" fmla="val 2378"/>
                <a:gd name="f75" fmla="val 4096"/>
                <a:gd name="f76" fmla="val 4069"/>
                <a:gd name="f77" fmla="val 4041"/>
                <a:gd name="f78" fmla="val 2379"/>
                <a:gd name="f79" fmla="val 4014"/>
                <a:gd name="f80" fmla="val 2382"/>
                <a:gd name="f81" fmla="val 4193"/>
                <a:gd name="f82" fmla="val 1903"/>
                <a:gd name="f83" fmla="val 1364"/>
                <a:gd name="f84" fmla="val 885"/>
                <a:gd name="f85" fmla="val 3717"/>
                <a:gd name="f86" fmla="val 340"/>
                <a:gd name="f87" fmla="val 3174"/>
                <a:gd name="f88" fmla="*/ f2 1 4960"/>
                <a:gd name="f89" fmla="*/ f3 1 5422"/>
                <a:gd name="f90" fmla="val f4"/>
                <a:gd name="f91" fmla="val f5"/>
                <a:gd name="f92" fmla="val f6"/>
                <a:gd name="f93" fmla="+- f92 0 f90"/>
                <a:gd name="f94" fmla="+- f91 0 f90"/>
                <a:gd name="f95" fmla="*/ f94 1 4960"/>
                <a:gd name="f96" fmla="*/ f93 1 5422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4960" h="5422">
                  <a:moveTo>
                    <a:pt x="f7" y="f4"/>
                  </a:moveTo>
                  <a:cubicBezTo>
                    <a:pt x="f8" y="f4"/>
                    <a:pt x="f9" y="f10"/>
                    <a:pt x="f11" y="f12"/>
                  </a:cubicBezTo>
                  <a:cubicBezTo>
                    <a:pt x="f13" y="f14"/>
                    <a:pt x="f15" y="f16"/>
                    <a:pt x="f0" y="f17"/>
                  </a:cubicBezTo>
                  <a:cubicBezTo>
                    <a:pt x="f18" y="f19"/>
                    <a:pt x="f1" y="f20"/>
                    <a:pt x="f21" y="f22"/>
                  </a:cubicBezTo>
                  <a:cubicBezTo>
                    <a:pt x="f23" y="f24"/>
                    <a:pt x="f21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0" y="f34"/>
                    <a:pt x="f30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lnTo>
                    <a:pt x="f46" y="f47"/>
                  </a:lnTo>
                  <a:cubicBezTo>
                    <a:pt x="f44" y="f48"/>
                    <a:pt x="f46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8"/>
                    <a:pt x="f59" y="f6"/>
                    <a:pt x="f60" y="f6"/>
                  </a:cubicBezTo>
                  <a:cubicBezTo>
                    <a:pt x="f61" y="f6"/>
                    <a:pt x="f62" y="f58"/>
                    <a:pt x="f63" y="f55"/>
                  </a:cubicBezTo>
                  <a:cubicBezTo>
                    <a:pt x="f64" y="f65"/>
                    <a:pt x="f66" y="f67"/>
                    <a:pt x="f68" y="f69"/>
                  </a:cubicBezTo>
                  <a:lnTo>
                    <a:pt x="f70" y="f71"/>
                  </a:lnTo>
                  <a:cubicBezTo>
                    <a:pt x="f5" y="f72"/>
                    <a:pt x="f73" y="f74"/>
                    <a:pt x="f75" y="f74"/>
                  </a:cubicBezTo>
                  <a:cubicBezTo>
                    <a:pt x="f76" y="f74"/>
                    <a:pt x="f77" y="f78"/>
                    <a:pt x="f79" y="f80"/>
                  </a:cubicBezTo>
                  <a:cubicBezTo>
                    <a:pt x="f81" y="f82"/>
                    <a:pt x="f81" y="f83"/>
                    <a:pt x="f79" y="f84"/>
                  </a:cubicBezTo>
                  <a:cubicBezTo>
                    <a:pt x="f85" y="f86"/>
                    <a:pt x="f87" y="f4"/>
                    <a:pt x="f7" y="f4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0" name="Google Shape;1133;p54">
              <a:extLst>
                <a:ext uri="{FF2B5EF4-FFF2-40B4-BE49-F238E27FC236}">
                  <a16:creationId xmlns:a16="http://schemas.microsoft.com/office/drawing/2014/main" id="{F7376435-4C4C-7157-9843-C27BB053C660}"/>
                </a:ext>
              </a:extLst>
            </p:cNvPr>
            <p:cNvSpPr/>
            <p:nvPr/>
          </p:nvSpPr>
          <p:spPr>
            <a:xfrm>
              <a:off x="6173324" y="2843381"/>
              <a:ext cx="48508" cy="2496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9"/>
                <a:gd name="f4" fmla="val 5571"/>
                <a:gd name="f5" fmla="val 540"/>
                <a:gd name="f6" fmla="val 1797"/>
                <a:gd name="f7" fmla="val 181"/>
                <a:gd name="f8" fmla="val 3654"/>
                <a:gd name="f9" fmla="val 1"/>
                <a:gd name="f10" fmla="val 5570"/>
                <a:gd name="f11" fmla="*/ f0 1 1079"/>
                <a:gd name="f12" fmla="*/ f1 1 5571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79"/>
                <a:gd name="f19" fmla="*/ f16 1 5571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79" h="5571" fill="none">
                  <a:moveTo>
                    <a:pt x="f3" y="f2"/>
                  </a:moveTo>
                  <a:cubicBezTo>
                    <a:pt x="f5" y="f6"/>
                    <a:pt x="f7" y="f8"/>
                    <a:pt x="f9" y="f10"/>
                  </a:cubicBezTo>
                </a:path>
              </a:pathLst>
            </a:custGeom>
            <a:noFill/>
            <a:ln w="19476" cap="flat">
              <a:solidFill>
                <a:srgbClr val="AC4432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1" name="Google Shape;1134;p54">
              <a:extLst>
                <a:ext uri="{FF2B5EF4-FFF2-40B4-BE49-F238E27FC236}">
                  <a16:creationId xmlns:a16="http://schemas.microsoft.com/office/drawing/2014/main" id="{7E1B9E72-ACF6-C77D-405A-295EC1F8F239}"/>
                </a:ext>
              </a:extLst>
            </p:cNvPr>
            <p:cNvSpPr/>
            <p:nvPr/>
          </p:nvSpPr>
          <p:spPr>
            <a:xfrm>
              <a:off x="5817934" y="2870182"/>
              <a:ext cx="29626" cy="222875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659"/>
                <a:gd name="f5" fmla="val 4973"/>
                <a:gd name="f6" fmla="val 1"/>
                <a:gd name="f7" fmla="val 1618"/>
                <a:gd name="f8" fmla="val 3295"/>
                <a:gd name="f9" fmla="val 120"/>
                <a:gd name="f10" fmla="val 4972"/>
                <a:gd name="f11" fmla="*/ f1 1 659"/>
                <a:gd name="f12" fmla="*/ f2 1 4973"/>
                <a:gd name="f13" fmla="val f3"/>
                <a:gd name="f14" fmla="val f4"/>
                <a:gd name="f15" fmla="val f5"/>
                <a:gd name="f16" fmla="+- f15 0 f13"/>
                <a:gd name="f17" fmla="+- f14 0 f13"/>
                <a:gd name="f18" fmla="*/ f17 1 659"/>
                <a:gd name="f19" fmla="*/ f16 1 49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659" h="4973" fill="none">
                  <a:moveTo>
                    <a:pt x="f4" y="f6"/>
                  </a:moveTo>
                  <a:cubicBezTo>
                    <a:pt x="f0" y="f7"/>
                    <a:pt x="f3" y="f8"/>
                    <a:pt x="f9" y="f10"/>
                  </a:cubicBezTo>
                </a:path>
              </a:pathLst>
            </a:custGeom>
            <a:noFill/>
            <a:ln w="19476" cap="flat">
              <a:solidFill>
                <a:srgbClr val="AC4432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452" name="Google Shape;263;p42">
            <a:extLst>
              <a:ext uri="{FF2B5EF4-FFF2-40B4-BE49-F238E27FC236}">
                <a16:creationId xmlns:a16="http://schemas.microsoft.com/office/drawing/2014/main" id="{578B7CB5-772C-9BAC-1226-70AC3A88B196}"/>
              </a:ext>
            </a:extLst>
          </p:cNvPr>
          <p:cNvSpPr txBox="1"/>
          <p:nvPr/>
        </p:nvSpPr>
        <p:spPr>
          <a:xfrm>
            <a:off x="177795" y="276441"/>
            <a:ext cx="2177131" cy="56656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80" tIns="121880" rIns="121880" bIns="121880" anchor="t" anchorCtr="1" compatLnSpc="1">
            <a:noAutofit/>
          </a:bodyPr>
          <a:lstStyle/>
          <a:p>
            <a:pPr marL="0" marR="0" lvl="0" indent="0" algn="ctr" defTabSz="1219169" rtl="0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400" b="1" i="0" u="none" strike="noStrike" kern="0" cap="none" spc="0" baseline="0" dirty="0">
                <a:solidFill>
                  <a:srgbClr val="FC4B22"/>
                </a:solidFill>
                <a:uFillTx/>
                <a:latin typeface="Roboto Slab" pitchFamily="2"/>
                <a:ea typeface="Roboto Slab" pitchFamily="2"/>
                <a:cs typeface="B Nazanin" panose="00000700000000000000" pitchFamily="2" charset="-78"/>
              </a:rPr>
              <a:t>منابع</a:t>
            </a:r>
            <a:endParaRPr lang="es-PE" sz="2400" b="1" i="0" u="none" strike="noStrike" kern="0" cap="none" spc="0" baseline="0" dirty="0">
              <a:solidFill>
                <a:srgbClr val="FC4B22"/>
              </a:solidFill>
              <a:uFillTx/>
              <a:latin typeface="Roboto Slab" pitchFamily="2"/>
              <a:ea typeface="Roboto Slab" pitchFamily="2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after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Effect">
                      <p:stCondLst>
                        <p:cond delay="indefinite"/>
                      </p:stCondLst>
                      <p:childTnLst>
                        <p:par>
                          <p:cTn id="10" fill="hold" nodeType="afterEffect">
                            <p:stCondLst>
                              <p:cond delay="0"/>
                            </p:stCondLst>
                            <p:childTnLst>
                              <p:par>
                                <p:cTn id="11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Effect">
                      <p:stCondLst>
                        <p:cond delay="indefinite"/>
                      </p:stCondLst>
                      <p:childTnLst>
                        <p:par>
                          <p:cTn id="16" fill="hold" nodeType="afterEffect">
                            <p:stCondLst>
                              <p:cond delay="0"/>
                            </p:stCondLst>
                            <p:childTnLst>
                              <p:par>
                                <p:cTn id="17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1">
            <a:extLst>
              <a:ext uri="{FF2B5EF4-FFF2-40B4-BE49-F238E27FC236}">
                <a16:creationId xmlns:a16="http://schemas.microsoft.com/office/drawing/2014/main" id="{005DC8AF-28CB-BE6B-A4AC-615F3B9F3AC7}"/>
              </a:ext>
            </a:extLst>
          </p:cNvPr>
          <p:cNvSpPr txBox="1">
            <a:spLocks/>
          </p:cNvSpPr>
          <p:nvPr/>
        </p:nvSpPr>
        <p:spPr>
          <a:xfrm>
            <a:off x="1470930" y="335592"/>
            <a:ext cx="6372200" cy="576064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1"/>
            <a:r>
              <a:rPr lang="fa-IR" altLang="ko-KR" dirty="0"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altLang="ko-KR" dirty="0">
                <a:cs typeface="B Nazanin" panose="00000700000000000000" pitchFamily="2" charset="-78"/>
              </a:rPr>
              <a:t>A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5" name="Diamond 5">
            <a:extLst>
              <a:ext uri="{FF2B5EF4-FFF2-40B4-BE49-F238E27FC236}">
                <a16:creationId xmlns:a16="http://schemas.microsoft.com/office/drawing/2014/main" id="{99DE8EA6-CBAC-737F-93E9-9C356632BBA7}"/>
              </a:ext>
            </a:extLst>
          </p:cNvPr>
          <p:cNvSpPr/>
          <p:nvPr/>
        </p:nvSpPr>
        <p:spPr>
          <a:xfrm>
            <a:off x="3269185" y="1444204"/>
            <a:ext cx="357266" cy="358322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6" name="Isosceles Triangle 51">
            <a:extLst>
              <a:ext uri="{FF2B5EF4-FFF2-40B4-BE49-F238E27FC236}">
                <a16:creationId xmlns:a16="http://schemas.microsoft.com/office/drawing/2014/main" id="{A8C1D8E4-5988-16F9-BCCA-62F83223B40C}"/>
              </a:ext>
            </a:extLst>
          </p:cNvPr>
          <p:cNvSpPr/>
          <p:nvPr/>
        </p:nvSpPr>
        <p:spPr>
          <a:xfrm>
            <a:off x="2696388" y="1492373"/>
            <a:ext cx="357265" cy="261984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7" name="Isosceles Triangle 57">
            <a:extLst>
              <a:ext uri="{FF2B5EF4-FFF2-40B4-BE49-F238E27FC236}">
                <a16:creationId xmlns:a16="http://schemas.microsoft.com/office/drawing/2014/main" id="{BE3B9536-BBCC-AF4E-88BC-D3271AA85632}"/>
              </a:ext>
            </a:extLst>
          </p:cNvPr>
          <p:cNvSpPr/>
          <p:nvPr/>
        </p:nvSpPr>
        <p:spPr>
          <a:xfrm>
            <a:off x="3270610" y="3512107"/>
            <a:ext cx="213843" cy="483435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29D21FA-168B-896C-E007-DB607CE7486E}"/>
              </a:ext>
            </a:extLst>
          </p:cNvPr>
          <p:cNvSpPr/>
          <p:nvPr/>
        </p:nvSpPr>
        <p:spPr>
          <a:xfrm rot="18900000">
            <a:off x="5641403" y="2920944"/>
            <a:ext cx="154109" cy="343323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9" name="Parallelogram 15">
            <a:extLst>
              <a:ext uri="{FF2B5EF4-FFF2-40B4-BE49-F238E27FC236}">
                <a16:creationId xmlns:a16="http://schemas.microsoft.com/office/drawing/2014/main" id="{0173A006-B7E0-8F80-1F2C-B9A0C3A50485}"/>
              </a:ext>
            </a:extLst>
          </p:cNvPr>
          <p:cNvSpPr/>
          <p:nvPr/>
        </p:nvSpPr>
        <p:spPr>
          <a:xfrm flipH="1">
            <a:off x="2692092" y="3595220"/>
            <a:ext cx="317209" cy="317209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0" name="Freeform 19">
            <a:extLst>
              <a:ext uri="{FF2B5EF4-FFF2-40B4-BE49-F238E27FC236}">
                <a16:creationId xmlns:a16="http://schemas.microsoft.com/office/drawing/2014/main" id="{8930DAD3-1CA2-C51A-2B3D-F604715C5661}"/>
              </a:ext>
            </a:extLst>
          </p:cNvPr>
          <p:cNvSpPr/>
          <p:nvPr/>
        </p:nvSpPr>
        <p:spPr>
          <a:xfrm>
            <a:off x="4384618" y="2912713"/>
            <a:ext cx="314672" cy="309626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1" name="Rectangle 30">
            <a:extLst>
              <a:ext uri="{FF2B5EF4-FFF2-40B4-BE49-F238E27FC236}">
                <a16:creationId xmlns:a16="http://schemas.microsoft.com/office/drawing/2014/main" id="{C950FCCD-5398-8AE9-D44E-443A3B7888B4}"/>
              </a:ext>
            </a:extLst>
          </p:cNvPr>
          <p:cNvSpPr/>
          <p:nvPr/>
        </p:nvSpPr>
        <p:spPr>
          <a:xfrm>
            <a:off x="6650727" y="2884071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2" name="Rectangle 7">
            <a:extLst>
              <a:ext uri="{FF2B5EF4-FFF2-40B4-BE49-F238E27FC236}">
                <a16:creationId xmlns:a16="http://schemas.microsoft.com/office/drawing/2014/main" id="{3F7ACB77-10BB-EA3F-006F-EA4E4A87CFCB}"/>
              </a:ext>
            </a:extLst>
          </p:cNvPr>
          <p:cNvSpPr/>
          <p:nvPr/>
        </p:nvSpPr>
        <p:spPr>
          <a:xfrm>
            <a:off x="3841983" y="1462345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3" name="Rectangle 15">
            <a:extLst>
              <a:ext uri="{FF2B5EF4-FFF2-40B4-BE49-F238E27FC236}">
                <a16:creationId xmlns:a16="http://schemas.microsoft.com/office/drawing/2014/main" id="{BDC9FE6C-E9DF-2186-79A0-D5795ADD66F4}"/>
              </a:ext>
            </a:extLst>
          </p:cNvPr>
          <p:cNvSpPr/>
          <p:nvPr/>
        </p:nvSpPr>
        <p:spPr>
          <a:xfrm rot="5400000">
            <a:off x="4379341" y="1462345"/>
            <a:ext cx="322469" cy="322041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4" name="Pie 24">
            <a:extLst>
              <a:ext uri="{FF2B5EF4-FFF2-40B4-BE49-F238E27FC236}">
                <a16:creationId xmlns:a16="http://schemas.microsoft.com/office/drawing/2014/main" id="{1D49A022-BCF6-3045-4B88-4A4D826D9E62}"/>
              </a:ext>
            </a:extLst>
          </p:cNvPr>
          <p:cNvSpPr/>
          <p:nvPr/>
        </p:nvSpPr>
        <p:spPr>
          <a:xfrm>
            <a:off x="3745762" y="3579564"/>
            <a:ext cx="350460" cy="348520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Parallelogram 30">
            <a:extLst>
              <a:ext uri="{FF2B5EF4-FFF2-40B4-BE49-F238E27FC236}">
                <a16:creationId xmlns:a16="http://schemas.microsoft.com/office/drawing/2014/main" id="{03005616-5196-E6A4-19D8-DDE38C01E283}"/>
              </a:ext>
            </a:extLst>
          </p:cNvPr>
          <p:cNvSpPr/>
          <p:nvPr/>
        </p:nvSpPr>
        <p:spPr>
          <a:xfrm flipH="1">
            <a:off x="6633489" y="2151440"/>
            <a:ext cx="351685" cy="352555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6" name="Block Arc 14">
            <a:extLst>
              <a:ext uri="{FF2B5EF4-FFF2-40B4-BE49-F238E27FC236}">
                <a16:creationId xmlns:a16="http://schemas.microsoft.com/office/drawing/2014/main" id="{79B49877-89AF-E831-42AE-6A53F48E023E}"/>
              </a:ext>
            </a:extLst>
          </p:cNvPr>
          <p:cNvSpPr/>
          <p:nvPr/>
        </p:nvSpPr>
        <p:spPr>
          <a:xfrm rot="16200000">
            <a:off x="4917256" y="1429495"/>
            <a:ext cx="387486" cy="387741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Block Arc 41">
            <a:extLst>
              <a:ext uri="{FF2B5EF4-FFF2-40B4-BE49-F238E27FC236}">
                <a16:creationId xmlns:a16="http://schemas.microsoft.com/office/drawing/2014/main" id="{520C8328-5FCA-4828-583D-0C629FBD05E8}"/>
              </a:ext>
            </a:extLst>
          </p:cNvPr>
          <p:cNvSpPr/>
          <p:nvPr/>
        </p:nvSpPr>
        <p:spPr>
          <a:xfrm>
            <a:off x="5520401" y="1397869"/>
            <a:ext cx="323224" cy="450993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Right Triangle 17">
            <a:extLst>
              <a:ext uri="{FF2B5EF4-FFF2-40B4-BE49-F238E27FC236}">
                <a16:creationId xmlns:a16="http://schemas.microsoft.com/office/drawing/2014/main" id="{EF7DEF62-C7F1-D19D-02C8-2900366BEEA9}"/>
              </a:ext>
            </a:extLst>
          </p:cNvPr>
          <p:cNvSpPr/>
          <p:nvPr/>
        </p:nvSpPr>
        <p:spPr>
          <a:xfrm>
            <a:off x="4357531" y="3567255"/>
            <a:ext cx="263462" cy="373139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9" name="Oval 27">
            <a:extLst>
              <a:ext uri="{FF2B5EF4-FFF2-40B4-BE49-F238E27FC236}">
                <a16:creationId xmlns:a16="http://schemas.microsoft.com/office/drawing/2014/main" id="{EBE12AF9-D533-EA43-4878-89C58DD691EE}"/>
              </a:ext>
            </a:extLst>
          </p:cNvPr>
          <p:cNvSpPr/>
          <p:nvPr/>
        </p:nvSpPr>
        <p:spPr>
          <a:xfrm>
            <a:off x="2112619" y="4160179"/>
            <a:ext cx="279812" cy="532138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0" name="Parallelogram 15">
            <a:extLst>
              <a:ext uri="{FF2B5EF4-FFF2-40B4-BE49-F238E27FC236}">
                <a16:creationId xmlns:a16="http://schemas.microsoft.com/office/drawing/2014/main" id="{01D95438-CC4B-BED8-C0AB-55D0DFAE0A3E}"/>
              </a:ext>
            </a:extLst>
          </p:cNvPr>
          <p:cNvSpPr/>
          <p:nvPr/>
        </p:nvSpPr>
        <p:spPr>
          <a:xfrm rot="16200000">
            <a:off x="4925113" y="2846214"/>
            <a:ext cx="408905" cy="442625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1" name="Round Same Side Corner Rectangle 21">
            <a:extLst>
              <a:ext uri="{FF2B5EF4-FFF2-40B4-BE49-F238E27FC236}">
                <a16:creationId xmlns:a16="http://schemas.microsoft.com/office/drawing/2014/main" id="{2EF7AD8F-F6BC-DF6F-72B5-526D24D275A3}"/>
              </a:ext>
            </a:extLst>
          </p:cNvPr>
          <p:cNvSpPr/>
          <p:nvPr/>
        </p:nvSpPr>
        <p:spPr>
          <a:xfrm rot="10800000">
            <a:off x="5453825" y="2162480"/>
            <a:ext cx="264059" cy="298187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2" name="Oval 26">
            <a:extLst>
              <a:ext uri="{FF2B5EF4-FFF2-40B4-BE49-F238E27FC236}">
                <a16:creationId xmlns:a16="http://schemas.microsoft.com/office/drawing/2014/main" id="{34EFFFD7-3795-DA89-A1D2-9F1F431C68B5}"/>
              </a:ext>
            </a:extLst>
          </p:cNvPr>
          <p:cNvSpPr/>
          <p:nvPr/>
        </p:nvSpPr>
        <p:spPr>
          <a:xfrm>
            <a:off x="3852990" y="2874995"/>
            <a:ext cx="322665" cy="385063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3" name="Freeform 32">
            <a:extLst>
              <a:ext uri="{FF2B5EF4-FFF2-40B4-BE49-F238E27FC236}">
                <a16:creationId xmlns:a16="http://schemas.microsoft.com/office/drawing/2014/main" id="{B85D729B-3B62-BA73-6D68-79FE62CECE79}"/>
              </a:ext>
            </a:extLst>
          </p:cNvPr>
          <p:cNvSpPr/>
          <p:nvPr/>
        </p:nvSpPr>
        <p:spPr>
          <a:xfrm>
            <a:off x="2072823" y="1436493"/>
            <a:ext cx="408033" cy="373744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4" name="Rounded Rectangle 10">
            <a:extLst>
              <a:ext uri="{FF2B5EF4-FFF2-40B4-BE49-F238E27FC236}">
                <a16:creationId xmlns:a16="http://schemas.microsoft.com/office/drawing/2014/main" id="{320A55B1-D357-C089-73CB-8EF0F6633FB5}"/>
              </a:ext>
            </a:extLst>
          </p:cNvPr>
          <p:cNvSpPr/>
          <p:nvPr/>
        </p:nvSpPr>
        <p:spPr>
          <a:xfrm>
            <a:off x="4923295" y="2143397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5" name="Rounded Rectangle 32">
            <a:extLst>
              <a:ext uri="{FF2B5EF4-FFF2-40B4-BE49-F238E27FC236}">
                <a16:creationId xmlns:a16="http://schemas.microsoft.com/office/drawing/2014/main" id="{B49486D9-4300-9588-ADE4-8DDA06D1C955}"/>
              </a:ext>
            </a:extLst>
          </p:cNvPr>
          <p:cNvSpPr/>
          <p:nvPr/>
        </p:nvSpPr>
        <p:spPr>
          <a:xfrm>
            <a:off x="6046958" y="2899703"/>
            <a:ext cx="335647" cy="3356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6" name="Trapezoid 13">
            <a:extLst>
              <a:ext uri="{FF2B5EF4-FFF2-40B4-BE49-F238E27FC236}">
                <a16:creationId xmlns:a16="http://schemas.microsoft.com/office/drawing/2014/main" id="{EE2D361C-6D72-ECF5-380B-09DD0A257991}"/>
              </a:ext>
            </a:extLst>
          </p:cNvPr>
          <p:cNvSpPr/>
          <p:nvPr/>
        </p:nvSpPr>
        <p:spPr>
          <a:xfrm>
            <a:off x="2731149" y="2158595"/>
            <a:ext cx="361838" cy="305956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7" name="Rounded Rectangle 7">
            <a:extLst>
              <a:ext uri="{FF2B5EF4-FFF2-40B4-BE49-F238E27FC236}">
                <a16:creationId xmlns:a16="http://schemas.microsoft.com/office/drawing/2014/main" id="{986D09EC-C86B-E1B6-4A54-2AA640D15763}"/>
              </a:ext>
            </a:extLst>
          </p:cNvPr>
          <p:cNvSpPr/>
          <p:nvPr/>
        </p:nvSpPr>
        <p:spPr>
          <a:xfrm>
            <a:off x="4461654" y="2151261"/>
            <a:ext cx="185271" cy="32062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8" name="Rectangle 18">
            <a:extLst>
              <a:ext uri="{FF2B5EF4-FFF2-40B4-BE49-F238E27FC236}">
                <a16:creationId xmlns:a16="http://schemas.microsoft.com/office/drawing/2014/main" id="{5BAAEB03-84C8-F82B-5989-F67F0BE73BA9}"/>
              </a:ext>
            </a:extLst>
          </p:cNvPr>
          <p:cNvSpPr/>
          <p:nvPr/>
        </p:nvSpPr>
        <p:spPr>
          <a:xfrm>
            <a:off x="3369357" y="2178353"/>
            <a:ext cx="335348" cy="266441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9" name="Rounded Rectangle 25">
            <a:extLst>
              <a:ext uri="{FF2B5EF4-FFF2-40B4-BE49-F238E27FC236}">
                <a16:creationId xmlns:a16="http://schemas.microsoft.com/office/drawing/2014/main" id="{5CC3C009-CCBA-02E7-EAAF-E6755F7495E8}"/>
              </a:ext>
            </a:extLst>
          </p:cNvPr>
          <p:cNvSpPr/>
          <p:nvPr/>
        </p:nvSpPr>
        <p:spPr>
          <a:xfrm>
            <a:off x="3981075" y="2168005"/>
            <a:ext cx="204209" cy="287136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0" name="Chord 14">
            <a:extLst>
              <a:ext uri="{FF2B5EF4-FFF2-40B4-BE49-F238E27FC236}">
                <a16:creationId xmlns:a16="http://schemas.microsoft.com/office/drawing/2014/main" id="{0C732FFD-2459-66A8-77FC-F21663C89960}"/>
              </a:ext>
            </a:extLst>
          </p:cNvPr>
          <p:cNvSpPr/>
          <p:nvPr/>
        </p:nvSpPr>
        <p:spPr>
          <a:xfrm>
            <a:off x="3137980" y="4205356"/>
            <a:ext cx="350089" cy="441784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1" name="Rounded Rectangle 6">
            <a:extLst>
              <a:ext uri="{FF2B5EF4-FFF2-40B4-BE49-F238E27FC236}">
                <a16:creationId xmlns:a16="http://schemas.microsoft.com/office/drawing/2014/main" id="{112345EF-2EAE-1C08-3584-C2C8A159EB38}"/>
              </a:ext>
            </a:extLst>
          </p:cNvPr>
          <p:cNvSpPr/>
          <p:nvPr/>
        </p:nvSpPr>
        <p:spPr>
          <a:xfrm>
            <a:off x="2107754" y="2113108"/>
            <a:ext cx="347025" cy="352816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2" name="Oval 66">
            <a:extLst>
              <a:ext uri="{FF2B5EF4-FFF2-40B4-BE49-F238E27FC236}">
                <a16:creationId xmlns:a16="http://schemas.microsoft.com/office/drawing/2014/main" id="{CE3F7894-0374-3FFD-7E22-F4F377677173}"/>
              </a:ext>
            </a:extLst>
          </p:cNvPr>
          <p:cNvSpPr/>
          <p:nvPr/>
        </p:nvSpPr>
        <p:spPr>
          <a:xfrm rot="20700000">
            <a:off x="3286577" y="2907045"/>
            <a:ext cx="374702" cy="320962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3" name="Isosceles Triangle 13">
            <a:extLst>
              <a:ext uri="{FF2B5EF4-FFF2-40B4-BE49-F238E27FC236}">
                <a16:creationId xmlns:a16="http://schemas.microsoft.com/office/drawing/2014/main" id="{41A13C32-A326-DAC7-B94B-A7DDB13AA4F9}"/>
              </a:ext>
            </a:extLst>
          </p:cNvPr>
          <p:cNvSpPr/>
          <p:nvPr/>
        </p:nvSpPr>
        <p:spPr>
          <a:xfrm rot="10800000">
            <a:off x="2638275" y="4171623"/>
            <a:ext cx="257150" cy="509250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4" name="Smiley Face 14">
            <a:extLst>
              <a:ext uri="{FF2B5EF4-FFF2-40B4-BE49-F238E27FC236}">
                <a16:creationId xmlns:a16="http://schemas.microsoft.com/office/drawing/2014/main" id="{691A160D-8F72-E62B-4489-24A5CE1D6EA7}"/>
              </a:ext>
            </a:extLst>
          </p:cNvPr>
          <p:cNvSpPr/>
          <p:nvPr/>
        </p:nvSpPr>
        <p:spPr>
          <a:xfrm>
            <a:off x="4296953" y="4235055"/>
            <a:ext cx="382387" cy="38238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5" name="Smiley Face 12">
            <a:extLst>
              <a:ext uri="{FF2B5EF4-FFF2-40B4-BE49-F238E27FC236}">
                <a16:creationId xmlns:a16="http://schemas.microsoft.com/office/drawing/2014/main" id="{257D12D0-AEB2-C10D-3CF6-1D7C29D38013}"/>
              </a:ext>
            </a:extLst>
          </p:cNvPr>
          <p:cNvSpPr/>
          <p:nvPr/>
        </p:nvSpPr>
        <p:spPr>
          <a:xfrm>
            <a:off x="6034001" y="4235055"/>
            <a:ext cx="382387" cy="38238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6" name="Smiley Face 15">
            <a:extLst>
              <a:ext uri="{FF2B5EF4-FFF2-40B4-BE49-F238E27FC236}">
                <a16:creationId xmlns:a16="http://schemas.microsoft.com/office/drawing/2014/main" id="{D083CF63-A582-00B5-5A2E-4C8D028F5BAE}"/>
              </a:ext>
            </a:extLst>
          </p:cNvPr>
          <p:cNvSpPr/>
          <p:nvPr/>
        </p:nvSpPr>
        <p:spPr>
          <a:xfrm>
            <a:off x="4878765" y="4237152"/>
            <a:ext cx="378193" cy="37819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7" name="Oval 37">
            <a:extLst>
              <a:ext uri="{FF2B5EF4-FFF2-40B4-BE49-F238E27FC236}">
                <a16:creationId xmlns:a16="http://schemas.microsoft.com/office/drawing/2014/main" id="{797423C3-2227-6036-2268-180D44FC0D78}"/>
              </a:ext>
            </a:extLst>
          </p:cNvPr>
          <p:cNvSpPr/>
          <p:nvPr/>
        </p:nvSpPr>
        <p:spPr>
          <a:xfrm>
            <a:off x="6615814" y="4232731"/>
            <a:ext cx="387034" cy="3870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8" name="Smiley Face 14">
            <a:extLst>
              <a:ext uri="{FF2B5EF4-FFF2-40B4-BE49-F238E27FC236}">
                <a16:creationId xmlns:a16="http://schemas.microsoft.com/office/drawing/2014/main" id="{5039F24F-B5BD-D481-F6D8-25D21A31F00B}"/>
              </a:ext>
            </a:extLst>
          </p:cNvPr>
          <p:cNvSpPr/>
          <p:nvPr/>
        </p:nvSpPr>
        <p:spPr>
          <a:xfrm>
            <a:off x="5456383" y="4237152"/>
            <a:ext cx="378193" cy="37819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9" name="Rectangle 16">
            <a:extLst>
              <a:ext uri="{FF2B5EF4-FFF2-40B4-BE49-F238E27FC236}">
                <a16:creationId xmlns:a16="http://schemas.microsoft.com/office/drawing/2014/main" id="{4843904C-EACF-3D86-AA20-6CC68B023F21}"/>
              </a:ext>
            </a:extLst>
          </p:cNvPr>
          <p:cNvSpPr/>
          <p:nvPr/>
        </p:nvSpPr>
        <p:spPr>
          <a:xfrm rot="2700000">
            <a:off x="2732160" y="2829154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0" name="Rectangle 9">
            <a:extLst>
              <a:ext uri="{FF2B5EF4-FFF2-40B4-BE49-F238E27FC236}">
                <a16:creationId xmlns:a16="http://schemas.microsoft.com/office/drawing/2014/main" id="{FD481133-3B8F-6A3D-E649-7A1874AC6695}"/>
              </a:ext>
            </a:extLst>
          </p:cNvPr>
          <p:cNvSpPr/>
          <p:nvPr/>
        </p:nvSpPr>
        <p:spPr>
          <a:xfrm>
            <a:off x="2100789" y="2846293"/>
            <a:ext cx="360125" cy="337109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1" name="Round Same Side Corner Rectangle 6">
            <a:extLst>
              <a:ext uri="{FF2B5EF4-FFF2-40B4-BE49-F238E27FC236}">
                <a16:creationId xmlns:a16="http://schemas.microsoft.com/office/drawing/2014/main" id="{2FB98C77-90E3-082B-EA0A-6D1800826973}"/>
              </a:ext>
            </a:extLst>
          </p:cNvPr>
          <p:cNvSpPr/>
          <p:nvPr/>
        </p:nvSpPr>
        <p:spPr>
          <a:xfrm rot="2700000">
            <a:off x="3861244" y="4165162"/>
            <a:ext cx="130246" cy="52217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2" name="Frame 17">
            <a:extLst>
              <a:ext uri="{FF2B5EF4-FFF2-40B4-BE49-F238E27FC236}">
                <a16:creationId xmlns:a16="http://schemas.microsoft.com/office/drawing/2014/main" id="{8222C927-FF4C-DDE5-4A2C-D4D2ED2D6D05}"/>
              </a:ext>
            </a:extLst>
          </p:cNvPr>
          <p:cNvSpPr/>
          <p:nvPr/>
        </p:nvSpPr>
        <p:spPr>
          <a:xfrm>
            <a:off x="2083758" y="3575762"/>
            <a:ext cx="347025" cy="34702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3" name="Rounded Rectangle 5">
            <a:extLst>
              <a:ext uri="{FF2B5EF4-FFF2-40B4-BE49-F238E27FC236}">
                <a16:creationId xmlns:a16="http://schemas.microsoft.com/office/drawing/2014/main" id="{B13C9ACD-2DDC-7D8F-17CE-869EDC16CF13}"/>
              </a:ext>
            </a:extLst>
          </p:cNvPr>
          <p:cNvSpPr/>
          <p:nvPr/>
        </p:nvSpPr>
        <p:spPr>
          <a:xfrm flipH="1">
            <a:off x="5994254" y="2169428"/>
            <a:ext cx="344621" cy="284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4" name="Teardrop 1">
            <a:extLst>
              <a:ext uri="{FF2B5EF4-FFF2-40B4-BE49-F238E27FC236}">
                <a16:creationId xmlns:a16="http://schemas.microsoft.com/office/drawing/2014/main" id="{A7524316-32E8-D000-0840-9CCDE06FFC51}"/>
              </a:ext>
            </a:extLst>
          </p:cNvPr>
          <p:cNvSpPr/>
          <p:nvPr/>
        </p:nvSpPr>
        <p:spPr>
          <a:xfrm rot="18805991">
            <a:off x="6010830" y="1476435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5" name="Rectangle 130">
            <a:extLst>
              <a:ext uri="{FF2B5EF4-FFF2-40B4-BE49-F238E27FC236}">
                <a16:creationId xmlns:a16="http://schemas.microsoft.com/office/drawing/2014/main" id="{3C7B4995-6826-5238-8174-E594F385EC9B}"/>
              </a:ext>
            </a:extLst>
          </p:cNvPr>
          <p:cNvSpPr/>
          <p:nvPr/>
        </p:nvSpPr>
        <p:spPr>
          <a:xfrm>
            <a:off x="6561347" y="1476480"/>
            <a:ext cx="371900" cy="373588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6" name="Right Triangle 17">
            <a:extLst>
              <a:ext uri="{FF2B5EF4-FFF2-40B4-BE49-F238E27FC236}">
                <a16:creationId xmlns:a16="http://schemas.microsoft.com/office/drawing/2014/main" id="{010CADB9-6A9A-128D-430C-634857868214}"/>
              </a:ext>
            </a:extLst>
          </p:cNvPr>
          <p:cNvSpPr>
            <a:spLocks noChangeAspect="1"/>
          </p:cNvSpPr>
          <p:nvPr/>
        </p:nvSpPr>
        <p:spPr>
          <a:xfrm>
            <a:off x="5489617" y="3551594"/>
            <a:ext cx="326534" cy="388800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7" name="Right Triangle 17">
            <a:extLst>
              <a:ext uri="{FF2B5EF4-FFF2-40B4-BE49-F238E27FC236}">
                <a16:creationId xmlns:a16="http://schemas.microsoft.com/office/drawing/2014/main" id="{70888169-CFF7-CFDD-A54B-B65BEFCC6334}"/>
              </a:ext>
            </a:extLst>
          </p:cNvPr>
          <p:cNvSpPr>
            <a:spLocks noChangeAspect="1"/>
          </p:cNvSpPr>
          <p:nvPr/>
        </p:nvSpPr>
        <p:spPr>
          <a:xfrm>
            <a:off x="4892038" y="3551594"/>
            <a:ext cx="326534" cy="388800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8" name="Right Triangle 17">
            <a:extLst>
              <a:ext uri="{FF2B5EF4-FFF2-40B4-BE49-F238E27FC236}">
                <a16:creationId xmlns:a16="http://schemas.microsoft.com/office/drawing/2014/main" id="{83AFEB34-930A-527A-35E1-7A07361A7D03}"/>
              </a:ext>
            </a:extLst>
          </p:cNvPr>
          <p:cNvSpPr>
            <a:spLocks noChangeAspect="1"/>
          </p:cNvSpPr>
          <p:nvPr/>
        </p:nvSpPr>
        <p:spPr>
          <a:xfrm>
            <a:off x="6087196" y="3551594"/>
            <a:ext cx="326534" cy="388800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9" name="Oval 44">
            <a:extLst>
              <a:ext uri="{FF2B5EF4-FFF2-40B4-BE49-F238E27FC236}">
                <a16:creationId xmlns:a16="http://schemas.microsoft.com/office/drawing/2014/main" id="{DA542006-7229-E241-6C67-6E1D05FF6F75}"/>
              </a:ext>
            </a:extLst>
          </p:cNvPr>
          <p:cNvSpPr>
            <a:spLocks noChangeAspect="1"/>
          </p:cNvSpPr>
          <p:nvPr/>
        </p:nvSpPr>
        <p:spPr>
          <a:xfrm>
            <a:off x="6684775" y="3551594"/>
            <a:ext cx="326534" cy="388800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579914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ED7BA69E-94D3-419F-F96C-84C5BAE7BB3E}"/>
              </a:ext>
            </a:extLst>
          </p:cNvPr>
          <p:cNvSpPr txBox="1">
            <a:spLocks/>
          </p:cNvSpPr>
          <p:nvPr/>
        </p:nvSpPr>
        <p:spPr>
          <a:xfrm>
            <a:off x="1374920" y="266846"/>
            <a:ext cx="6235304" cy="576064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dirty="0"/>
              <a:t>مجموعه آیکون های کاملاً قابل ویرایش: </a:t>
            </a:r>
            <a:r>
              <a:rPr lang="en-US" altLang="ko-KR" dirty="0"/>
              <a:t>B</a:t>
            </a:r>
            <a:endParaRPr lang="ko-KR" altLang="en-US" dirty="0"/>
          </a:p>
        </p:txBody>
      </p:sp>
      <p:sp>
        <p:nvSpPr>
          <p:cNvPr id="4" name="Isosceles Triangle 68">
            <a:extLst>
              <a:ext uri="{FF2B5EF4-FFF2-40B4-BE49-F238E27FC236}">
                <a16:creationId xmlns:a16="http://schemas.microsoft.com/office/drawing/2014/main" id="{7CFDEA9F-C129-EEEC-2D3B-874424D50F48}"/>
              </a:ext>
            </a:extLst>
          </p:cNvPr>
          <p:cNvSpPr/>
          <p:nvPr/>
        </p:nvSpPr>
        <p:spPr>
          <a:xfrm rot="10800000">
            <a:off x="4515465" y="3458853"/>
            <a:ext cx="154974" cy="482618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5" name="Rectangle 9">
            <a:extLst>
              <a:ext uri="{FF2B5EF4-FFF2-40B4-BE49-F238E27FC236}">
                <a16:creationId xmlns:a16="http://schemas.microsoft.com/office/drawing/2014/main" id="{369DD0AD-CAB1-D1E4-4FBE-EBC5ADA1A05D}"/>
              </a:ext>
            </a:extLst>
          </p:cNvPr>
          <p:cNvSpPr/>
          <p:nvPr/>
        </p:nvSpPr>
        <p:spPr>
          <a:xfrm>
            <a:off x="4911220" y="3514573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6" name="Isosceles Triangle 8">
            <a:extLst>
              <a:ext uri="{FF2B5EF4-FFF2-40B4-BE49-F238E27FC236}">
                <a16:creationId xmlns:a16="http://schemas.microsoft.com/office/drawing/2014/main" id="{C9EC28A6-4D8F-EB4E-5DDE-12DB9C93354D}"/>
              </a:ext>
            </a:extLst>
          </p:cNvPr>
          <p:cNvSpPr/>
          <p:nvPr/>
        </p:nvSpPr>
        <p:spPr>
          <a:xfrm rot="16200000">
            <a:off x="2048957" y="2773613"/>
            <a:ext cx="311874" cy="371836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7" name="Donut 8">
            <a:extLst>
              <a:ext uri="{FF2B5EF4-FFF2-40B4-BE49-F238E27FC236}">
                <a16:creationId xmlns:a16="http://schemas.microsoft.com/office/drawing/2014/main" id="{BC7E0775-A625-C084-E7A1-2B24D9E38D6A}"/>
              </a:ext>
            </a:extLst>
          </p:cNvPr>
          <p:cNvSpPr/>
          <p:nvPr/>
        </p:nvSpPr>
        <p:spPr>
          <a:xfrm>
            <a:off x="5641206" y="2755481"/>
            <a:ext cx="341413" cy="408098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8" name="Freeform 18">
            <a:extLst>
              <a:ext uri="{FF2B5EF4-FFF2-40B4-BE49-F238E27FC236}">
                <a16:creationId xmlns:a16="http://schemas.microsoft.com/office/drawing/2014/main" id="{B7D2CF43-603D-3F2A-080A-B6CF092C15CA}"/>
              </a:ext>
            </a:extLst>
          </p:cNvPr>
          <p:cNvSpPr/>
          <p:nvPr/>
        </p:nvSpPr>
        <p:spPr>
          <a:xfrm>
            <a:off x="6083445" y="3555275"/>
            <a:ext cx="359044" cy="289775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9" name="Oval 7">
            <a:extLst>
              <a:ext uri="{FF2B5EF4-FFF2-40B4-BE49-F238E27FC236}">
                <a16:creationId xmlns:a16="http://schemas.microsoft.com/office/drawing/2014/main" id="{38012EC5-ABED-A891-AEA1-0C00C043FD66}"/>
              </a:ext>
            </a:extLst>
          </p:cNvPr>
          <p:cNvSpPr/>
          <p:nvPr/>
        </p:nvSpPr>
        <p:spPr>
          <a:xfrm>
            <a:off x="6186898" y="2778892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10" name="Freeform 20">
            <a:extLst>
              <a:ext uri="{FF2B5EF4-FFF2-40B4-BE49-F238E27FC236}">
                <a16:creationId xmlns:a16="http://schemas.microsoft.com/office/drawing/2014/main" id="{0A654D71-2A6B-ABBA-AB4C-A735F3A6D7C2}"/>
              </a:ext>
            </a:extLst>
          </p:cNvPr>
          <p:cNvSpPr/>
          <p:nvPr/>
        </p:nvSpPr>
        <p:spPr>
          <a:xfrm>
            <a:off x="6710689" y="4190901"/>
            <a:ext cx="376670" cy="402560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11" name="Rounded Rectangle 25">
            <a:extLst>
              <a:ext uri="{FF2B5EF4-FFF2-40B4-BE49-F238E27FC236}">
                <a16:creationId xmlns:a16="http://schemas.microsoft.com/office/drawing/2014/main" id="{2D509996-B7B3-7B92-B49B-703694253668}"/>
              </a:ext>
            </a:extLst>
          </p:cNvPr>
          <p:cNvSpPr/>
          <p:nvPr/>
        </p:nvSpPr>
        <p:spPr>
          <a:xfrm>
            <a:off x="6692940" y="2075958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12" name="Block Arc 41">
            <a:extLst>
              <a:ext uri="{FF2B5EF4-FFF2-40B4-BE49-F238E27FC236}">
                <a16:creationId xmlns:a16="http://schemas.microsoft.com/office/drawing/2014/main" id="{2E81D894-B422-C3AA-F81B-4A2CA0245DBA}"/>
              </a:ext>
            </a:extLst>
          </p:cNvPr>
          <p:cNvSpPr/>
          <p:nvPr/>
        </p:nvSpPr>
        <p:spPr>
          <a:xfrm>
            <a:off x="5626426" y="4191897"/>
            <a:ext cx="395557" cy="400568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3" name="Round Same Side Corner Rectangle 11">
            <a:extLst>
              <a:ext uri="{FF2B5EF4-FFF2-40B4-BE49-F238E27FC236}">
                <a16:creationId xmlns:a16="http://schemas.microsoft.com/office/drawing/2014/main" id="{15A6608C-F3C6-43DA-77A7-A60DEC943DAF}"/>
              </a:ext>
            </a:extLst>
          </p:cNvPr>
          <p:cNvSpPr/>
          <p:nvPr/>
        </p:nvSpPr>
        <p:spPr>
          <a:xfrm rot="9900000">
            <a:off x="6156451" y="1299460"/>
            <a:ext cx="407173" cy="34581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14" name="Donut 39">
            <a:extLst>
              <a:ext uri="{FF2B5EF4-FFF2-40B4-BE49-F238E27FC236}">
                <a16:creationId xmlns:a16="http://schemas.microsoft.com/office/drawing/2014/main" id="{9AB7BE07-9E21-F523-73D8-D4B382B653D4}"/>
              </a:ext>
            </a:extLst>
          </p:cNvPr>
          <p:cNvSpPr/>
          <p:nvPr/>
        </p:nvSpPr>
        <p:spPr>
          <a:xfrm>
            <a:off x="1969606" y="3498096"/>
            <a:ext cx="404132" cy="4041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5" name="Freeform 25">
            <a:extLst>
              <a:ext uri="{FF2B5EF4-FFF2-40B4-BE49-F238E27FC236}">
                <a16:creationId xmlns:a16="http://schemas.microsoft.com/office/drawing/2014/main" id="{D387E914-F8B9-33FF-7B7C-C6EC61C4599A}"/>
              </a:ext>
            </a:extLst>
          </p:cNvPr>
          <p:cNvSpPr/>
          <p:nvPr/>
        </p:nvSpPr>
        <p:spPr>
          <a:xfrm>
            <a:off x="5143515" y="2777991"/>
            <a:ext cx="293412" cy="363079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16" name="Rectangle 36">
            <a:extLst>
              <a:ext uri="{FF2B5EF4-FFF2-40B4-BE49-F238E27FC236}">
                <a16:creationId xmlns:a16="http://schemas.microsoft.com/office/drawing/2014/main" id="{2183A2D4-E4EC-E8F4-21A4-923619CA1353}"/>
              </a:ext>
            </a:extLst>
          </p:cNvPr>
          <p:cNvSpPr/>
          <p:nvPr/>
        </p:nvSpPr>
        <p:spPr>
          <a:xfrm>
            <a:off x="2614519" y="3528140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17" name="Rounded Rectangle 27">
            <a:extLst>
              <a:ext uri="{FF2B5EF4-FFF2-40B4-BE49-F238E27FC236}">
                <a16:creationId xmlns:a16="http://schemas.microsoft.com/office/drawing/2014/main" id="{4D939FF1-9AF8-C082-27FC-2E4A98AA5A54}"/>
              </a:ext>
            </a:extLst>
          </p:cNvPr>
          <p:cNvSpPr/>
          <p:nvPr/>
        </p:nvSpPr>
        <p:spPr>
          <a:xfrm>
            <a:off x="4827600" y="1309122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18" name="Rounded Rectangle 7">
            <a:extLst>
              <a:ext uri="{FF2B5EF4-FFF2-40B4-BE49-F238E27FC236}">
                <a16:creationId xmlns:a16="http://schemas.microsoft.com/office/drawing/2014/main" id="{A041DF4D-692E-4F63-8EA2-ED9D3B3FD297}"/>
              </a:ext>
            </a:extLst>
          </p:cNvPr>
          <p:cNvSpPr/>
          <p:nvPr/>
        </p:nvSpPr>
        <p:spPr>
          <a:xfrm>
            <a:off x="5488479" y="1285903"/>
            <a:ext cx="432135" cy="37292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19" name="Chord 15">
            <a:extLst>
              <a:ext uri="{FF2B5EF4-FFF2-40B4-BE49-F238E27FC236}">
                <a16:creationId xmlns:a16="http://schemas.microsoft.com/office/drawing/2014/main" id="{369AF073-1C96-166C-D768-667ABF128FF4}"/>
              </a:ext>
            </a:extLst>
          </p:cNvPr>
          <p:cNvSpPr/>
          <p:nvPr/>
        </p:nvSpPr>
        <p:spPr>
          <a:xfrm>
            <a:off x="6799462" y="1255294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20" name="Rectangle 16">
            <a:extLst>
              <a:ext uri="{FF2B5EF4-FFF2-40B4-BE49-F238E27FC236}">
                <a16:creationId xmlns:a16="http://schemas.microsoft.com/office/drawing/2014/main" id="{B4837AA6-4090-6FB6-1935-8F2E721ECA9B}"/>
              </a:ext>
            </a:extLst>
          </p:cNvPr>
          <p:cNvSpPr/>
          <p:nvPr/>
        </p:nvSpPr>
        <p:spPr>
          <a:xfrm>
            <a:off x="3266875" y="3558160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21" name="Rounded Rectangle 6">
            <a:extLst>
              <a:ext uri="{FF2B5EF4-FFF2-40B4-BE49-F238E27FC236}">
                <a16:creationId xmlns:a16="http://schemas.microsoft.com/office/drawing/2014/main" id="{54F1A9B4-04E5-6210-4359-ABE9B33C3405}"/>
              </a:ext>
            </a:extLst>
          </p:cNvPr>
          <p:cNvSpPr/>
          <p:nvPr/>
        </p:nvSpPr>
        <p:spPr>
          <a:xfrm>
            <a:off x="2595091" y="2855291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22" name="Rounded Rectangle 6">
            <a:extLst>
              <a:ext uri="{FF2B5EF4-FFF2-40B4-BE49-F238E27FC236}">
                <a16:creationId xmlns:a16="http://schemas.microsoft.com/office/drawing/2014/main" id="{E2548480-BF4B-58EE-5C32-6B46FBCEDED4}"/>
              </a:ext>
            </a:extLst>
          </p:cNvPr>
          <p:cNvSpPr/>
          <p:nvPr/>
        </p:nvSpPr>
        <p:spPr>
          <a:xfrm>
            <a:off x="3232197" y="2855291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23" name="Rounded Rectangle 6">
            <a:extLst>
              <a:ext uri="{FF2B5EF4-FFF2-40B4-BE49-F238E27FC236}">
                <a16:creationId xmlns:a16="http://schemas.microsoft.com/office/drawing/2014/main" id="{59AE6D2C-7364-6822-7F0D-B419F2817732}"/>
              </a:ext>
            </a:extLst>
          </p:cNvPr>
          <p:cNvSpPr/>
          <p:nvPr/>
        </p:nvSpPr>
        <p:spPr>
          <a:xfrm>
            <a:off x="3869303" y="2855291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24" name="Rounded Rectangle 6">
            <a:extLst>
              <a:ext uri="{FF2B5EF4-FFF2-40B4-BE49-F238E27FC236}">
                <a16:creationId xmlns:a16="http://schemas.microsoft.com/office/drawing/2014/main" id="{B0266FEE-88B3-5456-AD03-AF793D641C67}"/>
              </a:ext>
            </a:extLst>
          </p:cNvPr>
          <p:cNvSpPr/>
          <p:nvPr/>
        </p:nvSpPr>
        <p:spPr>
          <a:xfrm>
            <a:off x="4506409" y="2855291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25" name="Teardrop 6">
            <a:extLst>
              <a:ext uri="{FF2B5EF4-FFF2-40B4-BE49-F238E27FC236}">
                <a16:creationId xmlns:a16="http://schemas.microsoft.com/office/drawing/2014/main" id="{887446C5-D2FC-713B-70E0-8A55C0E56CA5}"/>
              </a:ext>
            </a:extLst>
          </p:cNvPr>
          <p:cNvSpPr/>
          <p:nvPr/>
        </p:nvSpPr>
        <p:spPr>
          <a:xfrm rot="8100000">
            <a:off x="6752452" y="2812958"/>
            <a:ext cx="293144" cy="293145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26" name="Donut 24">
            <a:extLst>
              <a:ext uri="{FF2B5EF4-FFF2-40B4-BE49-F238E27FC236}">
                <a16:creationId xmlns:a16="http://schemas.microsoft.com/office/drawing/2014/main" id="{9DC9EB9F-2CE2-A2D3-64B6-8E093F6BE955}"/>
              </a:ext>
            </a:extLst>
          </p:cNvPr>
          <p:cNvSpPr/>
          <p:nvPr/>
        </p:nvSpPr>
        <p:spPr>
          <a:xfrm>
            <a:off x="3042053" y="2008418"/>
            <a:ext cx="433604" cy="4371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27" name="Chord 38">
            <a:extLst>
              <a:ext uri="{FF2B5EF4-FFF2-40B4-BE49-F238E27FC236}">
                <a16:creationId xmlns:a16="http://schemas.microsoft.com/office/drawing/2014/main" id="{D298331F-640E-47AD-2A7C-12A63BE5625E}"/>
              </a:ext>
            </a:extLst>
          </p:cNvPr>
          <p:cNvSpPr/>
          <p:nvPr/>
        </p:nvSpPr>
        <p:spPr>
          <a:xfrm>
            <a:off x="3716039" y="2008049"/>
            <a:ext cx="340508" cy="437873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28" name="Heart 38">
            <a:extLst>
              <a:ext uri="{FF2B5EF4-FFF2-40B4-BE49-F238E27FC236}">
                <a16:creationId xmlns:a16="http://schemas.microsoft.com/office/drawing/2014/main" id="{E32628D1-3017-D7FF-2D6F-FD578E2D0ADD}"/>
              </a:ext>
            </a:extLst>
          </p:cNvPr>
          <p:cNvSpPr/>
          <p:nvPr/>
        </p:nvSpPr>
        <p:spPr>
          <a:xfrm>
            <a:off x="4209582" y="1281277"/>
            <a:ext cx="382181" cy="382181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29" name="Round Same Side Corner Rectangle 19">
            <a:extLst>
              <a:ext uri="{FF2B5EF4-FFF2-40B4-BE49-F238E27FC236}">
                <a16:creationId xmlns:a16="http://schemas.microsoft.com/office/drawing/2014/main" id="{BFF0F1CE-08E3-09B8-0F8D-1A2FEF5DD40B}"/>
              </a:ext>
            </a:extLst>
          </p:cNvPr>
          <p:cNvSpPr/>
          <p:nvPr/>
        </p:nvSpPr>
        <p:spPr>
          <a:xfrm>
            <a:off x="6221790" y="4213590"/>
            <a:ext cx="289093" cy="357183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0" name="Rectangle 23">
            <a:extLst>
              <a:ext uri="{FF2B5EF4-FFF2-40B4-BE49-F238E27FC236}">
                <a16:creationId xmlns:a16="http://schemas.microsoft.com/office/drawing/2014/main" id="{45E2942B-4EF5-099F-4D90-15F747340CFF}"/>
              </a:ext>
            </a:extLst>
          </p:cNvPr>
          <p:cNvSpPr/>
          <p:nvPr/>
        </p:nvSpPr>
        <p:spPr>
          <a:xfrm>
            <a:off x="1966817" y="4252139"/>
            <a:ext cx="476152" cy="280084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1" name="Oval 31">
            <a:extLst>
              <a:ext uri="{FF2B5EF4-FFF2-40B4-BE49-F238E27FC236}">
                <a16:creationId xmlns:a16="http://schemas.microsoft.com/office/drawing/2014/main" id="{B9C63989-D317-38DD-4E27-F4133EDD5CE6}"/>
              </a:ext>
            </a:extLst>
          </p:cNvPr>
          <p:cNvSpPr/>
          <p:nvPr/>
        </p:nvSpPr>
        <p:spPr>
          <a:xfrm>
            <a:off x="5072364" y="4213386"/>
            <a:ext cx="354255" cy="357590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2" name="Rectangle 23">
            <a:extLst>
              <a:ext uri="{FF2B5EF4-FFF2-40B4-BE49-F238E27FC236}">
                <a16:creationId xmlns:a16="http://schemas.microsoft.com/office/drawing/2014/main" id="{3409115D-A3E3-F049-7B61-D7AEF3244B37}"/>
              </a:ext>
            </a:extLst>
          </p:cNvPr>
          <p:cNvSpPr/>
          <p:nvPr/>
        </p:nvSpPr>
        <p:spPr>
          <a:xfrm>
            <a:off x="3175165" y="4235632"/>
            <a:ext cx="485828" cy="313098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3" name="Oval 31">
            <a:extLst>
              <a:ext uri="{FF2B5EF4-FFF2-40B4-BE49-F238E27FC236}">
                <a16:creationId xmlns:a16="http://schemas.microsoft.com/office/drawing/2014/main" id="{CB5E2716-1C0E-377F-3C0E-23A82269161D}"/>
              </a:ext>
            </a:extLst>
          </p:cNvPr>
          <p:cNvSpPr/>
          <p:nvPr/>
        </p:nvSpPr>
        <p:spPr>
          <a:xfrm>
            <a:off x="3860800" y="4191328"/>
            <a:ext cx="407177" cy="401707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4" name="Teardrop 17">
            <a:extLst>
              <a:ext uri="{FF2B5EF4-FFF2-40B4-BE49-F238E27FC236}">
                <a16:creationId xmlns:a16="http://schemas.microsoft.com/office/drawing/2014/main" id="{B47958B2-87A7-C935-94C7-7569B28F69C7}"/>
              </a:ext>
            </a:extLst>
          </p:cNvPr>
          <p:cNvSpPr/>
          <p:nvPr/>
        </p:nvSpPr>
        <p:spPr>
          <a:xfrm rot="18900000">
            <a:off x="2642776" y="4223277"/>
            <a:ext cx="332582" cy="337808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5" name="Rectangle 23">
            <a:extLst>
              <a:ext uri="{FF2B5EF4-FFF2-40B4-BE49-F238E27FC236}">
                <a16:creationId xmlns:a16="http://schemas.microsoft.com/office/drawing/2014/main" id="{75657C8B-97C0-375A-19A7-A34B4C61D163}"/>
              </a:ext>
            </a:extLst>
          </p:cNvPr>
          <p:cNvSpPr/>
          <p:nvPr/>
        </p:nvSpPr>
        <p:spPr>
          <a:xfrm>
            <a:off x="4467784" y="4188598"/>
            <a:ext cx="404773" cy="407167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6" name="Round Same Side Corner Rectangle 8">
            <a:extLst>
              <a:ext uri="{FF2B5EF4-FFF2-40B4-BE49-F238E27FC236}">
                <a16:creationId xmlns:a16="http://schemas.microsoft.com/office/drawing/2014/main" id="{BD6B491C-5C9A-40F0-9FB2-1123672F4D51}"/>
              </a:ext>
            </a:extLst>
          </p:cNvPr>
          <p:cNvSpPr/>
          <p:nvPr/>
        </p:nvSpPr>
        <p:spPr>
          <a:xfrm>
            <a:off x="2116663" y="1239991"/>
            <a:ext cx="176460" cy="464752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7" name="Round Same Side Corner Rectangle 20">
            <a:extLst>
              <a:ext uri="{FF2B5EF4-FFF2-40B4-BE49-F238E27FC236}">
                <a16:creationId xmlns:a16="http://schemas.microsoft.com/office/drawing/2014/main" id="{14A0C59D-49E3-6082-38D9-D84B530AEC20}"/>
              </a:ext>
            </a:extLst>
          </p:cNvPr>
          <p:cNvSpPr/>
          <p:nvPr/>
        </p:nvSpPr>
        <p:spPr>
          <a:xfrm rot="10800000">
            <a:off x="2528960" y="1237845"/>
            <a:ext cx="219879" cy="469045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8" name="Donut 87">
            <a:extLst>
              <a:ext uri="{FF2B5EF4-FFF2-40B4-BE49-F238E27FC236}">
                <a16:creationId xmlns:a16="http://schemas.microsoft.com/office/drawing/2014/main" id="{E0FB3744-075B-BA83-912F-8EAA7B402C1C}"/>
              </a:ext>
            </a:extLst>
          </p:cNvPr>
          <p:cNvSpPr/>
          <p:nvPr/>
        </p:nvSpPr>
        <p:spPr>
          <a:xfrm>
            <a:off x="2984676" y="1302940"/>
            <a:ext cx="356471" cy="366339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9" name="Donut 90">
            <a:extLst>
              <a:ext uri="{FF2B5EF4-FFF2-40B4-BE49-F238E27FC236}">
                <a16:creationId xmlns:a16="http://schemas.microsoft.com/office/drawing/2014/main" id="{7BA082A1-4596-C17B-7639-7865C22606E0}"/>
              </a:ext>
            </a:extLst>
          </p:cNvPr>
          <p:cNvSpPr/>
          <p:nvPr/>
        </p:nvSpPr>
        <p:spPr>
          <a:xfrm>
            <a:off x="3600147" y="1276211"/>
            <a:ext cx="373598" cy="38181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0" name="Oval 6">
            <a:extLst>
              <a:ext uri="{FF2B5EF4-FFF2-40B4-BE49-F238E27FC236}">
                <a16:creationId xmlns:a16="http://schemas.microsoft.com/office/drawing/2014/main" id="{F55CF806-EFEB-1C48-F1B4-C265A2BAEBDA}"/>
              </a:ext>
            </a:extLst>
          </p:cNvPr>
          <p:cNvSpPr/>
          <p:nvPr/>
        </p:nvSpPr>
        <p:spPr>
          <a:xfrm>
            <a:off x="4296929" y="2050513"/>
            <a:ext cx="356681" cy="352945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1" name="Block Arc 25">
            <a:extLst>
              <a:ext uri="{FF2B5EF4-FFF2-40B4-BE49-F238E27FC236}">
                <a16:creationId xmlns:a16="http://schemas.microsoft.com/office/drawing/2014/main" id="{AF96C78A-E3C5-F1F7-0FE6-B49FEB63742C}"/>
              </a:ext>
            </a:extLst>
          </p:cNvPr>
          <p:cNvSpPr/>
          <p:nvPr/>
        </p:nvSpPr>
        <p:spPr>
          <a:xfrm>
            <a:off x="2556277" y="2049725"/>
            <a:ext cx="245394" cy="354521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2" name="Block Arc 31">
            <a:extLst>
              <a:ext uri="{FF2B5EF4-FFF2-40B4-BE49-F238E27FC236}">
                <a16:creationId xmlns:a16="http://schemas.microsoft.com/office/drawing/2014/main" id="{1B1D64B6-5D10-EE80-E4FE-466757D3CD9B}"/>
              </a:ext>
            </a:extLst>
          </p:cNvPr>
          <p:cNvSpPr/>
          <p:nvPr/>
        </p:nvSpPr>
        <p:spPr>
          <a:xfrm>
            <a:off x="4893992" y="2049725"/>
            <a:ext cx="320167" cy="354521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3" name="Freeform 53">
            <a:extLst>
              <a:ext uri="{FF2B5EF4-FFF2-40B4-BE49-F238E27FC236}">
                <a16:creationId xmlns:a16="http://schemas.microsoft.com/office/drawing/2014/main" id="{C39B73A7-C6CB-B524-28CA-02AD403E9AE9}"/>
              </a:ext>
            </a:extLst>
          </p:cNvPr>
          <p:cNvSpPr/>
          <p:nvPr/>
        </p:nvSpPr>
        <p:spPr>
          <a:xfrm>
            <a:off x="6101702" y="2047118"/>
            <a:ext cx="350856" cy="359735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4" name="Block Arc 10">
            <a:extLst>
              <a:ext uri="{FF2B5EF4-FFF2-40B4-BE49-F238E27FC236}">
                <a16:creationId xmlns:a16="http://schemas.microsoft.com/office/drawing/2014/main" id="{65AB6012-B760-D478-63B4-A9E93FD86C63}"/>
              </a:ext>
            </a:extLst>
          </p:cNvPr>
          <p:cNvSpPr/>
          <p:nvPr/>
        </p:nvSpPr>
        <p:spPr>
          <a:xfrm>
            <a:off x="6683270" y="3554022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5" name="Freeform 55">
            <a:extLst>
              <a:ext uri="{FF2B5EF4-FFF2-40B4-BE49-F238E27FC236}">
                <a16:creationId xmlns:a16="http://schemas.microsoft.com/office/drawing/2014/main" id="{2D27A784-9E53-AB45-D2F2-CF9725B9016E}"/>
              </a:ext>
            </a:extLst>
          </p:cNvPr>
          <p:cNvSpPr/>
          <p:nvPr/>
        </p:nvSpPr>
        <p:spPr>
          <a:xfrm>
            <a:off x="2093891" y="1954993"/>
            <a:ext cx="222004" cy="54398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6" name="Round Same Side Corner Rectangle 36">
            <a:extLst>
              <a:ext uri="{FF2B5EF4-FFF2-40B4-BE49-F238E27FC236}">
                <a16:creationId xmlns:a16="http://schemas.microsoft.com/office/drawing/2014/main" id="{9DD5EE97-D532-3801-69FF-62324E4F4606}"/>
              </a:ext>
            </a:extLst>
          </p:cNvPr>
          <p:cNvSpPr/>
          <p:nvPr/>
        </p:nvSpPr>
        <p:spPr>
          <a:xfrm>
            <a:off x="5454541" y="2066182"/>
            <a:ext cx="406779" cy="321606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7" name="Oval 21">
            <a:extLst>
              <a:ext uri="{FF2B5EF4-FFF2-40B4-BE49-F238E27FC236}">
                <a16:creationId xmlns:a16="http://schemas.microsoft.com/office/drawing/2014/main" id="{F78BF53A-CC1F-3031-0EDC-E1ADD0B40FDC}"/>
              </a:ext>
            </a:extLst>
          </p:cNvPr>
          <p:cNvSpPr>
            <a:spLocks noChangeAspect="1"/>
          </p:cNvSpPr>
          <p:nvPr/>
        </p:nvSpPr>
        <p:spPr>
          <a:xfrm>
            <a:off x="3939791" y="3531317"/>
            <a:ext cx="334893" cy="33769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48" name="Oval 32">
            <a:extLst>
              <a:ext uri="{FF2B5EF4-FFF2-40B4-BE49-F238E27FC236}">
                <a16:creationId xmlns:a16="http://schemas.microsoft.com/office/drawing/2014/main" id="{0D5C0DC2-7EA3-D34A-8D67-A9DB1C136DAC}"/>
              </a:ext>
            </a:extLst>
          </p:cNvPr>
          <p:cNvSpPr/>
          <p:nvPr/>
        </p:nvSpPr>
        <p:spPr>
          <a:xfrm>
            <a:off x="5523783" y="3508352"/>
            <a:ext cx="318881" cy="383620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002573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2DE4D264-9797-8C16-0468-A0B34B6E0E8E}"/>
              </a:ext>
            </a:extLst>
          </p:cNvPr>
          <p:cNvSpPr txBox="1">
            <a:spLocks/>
          </p:cNvSpPr>
          <p:nvPr/>
        </p:nvSpPr>
        <p:spPr>
          <a:xfrm>
            <a:off x="1189264" y="302310"/>
            <a:ext cx="6444208" cy="576064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dirty="0"/>
              <a:t>مجموعه آیکون های کاملاً قابل ویرایش: </a:t>
            </a:r>
            <a:r>
              <a:rPr lang="en-US" altLang="ko-KR" dirty="0"/>
              <a:t>C</a:t>
            </a:r>
            <a:endParaRPr lang="ko-KR" altLang="en-US" dirty="0"/>
          </a:p>
        </p:txBody>
      </p:sp>
      <p:sp>
        <p:nvSpPr>
          <p:cNvPr id="4" name="Freeform 47">
            <a:extLst>
              <a:ext uri="{FF2B5EF4-FFF2-40B4-BE49-F238E27FC236}">
                <a16:creationId xmlns:a16="http://schemas.microsoft.com/office/drawing/2014/main" id="{6A1F5ACB-31AA-E359-9130-219B92D2EE5B}"/>
              </a:ext>
            </a:extLst>
          </p:cNvPr>
          <p:cNvSpPr>
            <a:spLocks noChangeAspect="1"/>
          </p:cNvSpPr>
          <p:nvPr/>
        </p:nvSpPr>
        <p:spPr>
          <a:xfrm>
            <a:off x="2251088" y="1229351"/>
            <a:ext cx="360219" cy="360000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5" name="Freeform 48">
            <a:extLst>
              <a:ext uri="{FF2B5EF4-FFF2-40B4-BE49-F238E27FC236}">
                <a16:creationId xmlns:a16="http://schemas.microsoft.com/office/drawing/2014/main" id="{D9ED2037-8C3D-EEC9-D3B0-951ACBB21629}"/>
              </a:ext>
            </a:extLst>
          </p:cNvPr>
          <p:cNvSpPr>
            <a:spLocks noChangeAspect="1"/>
          </p:cNvSpPr>
          <p:nvPr/>
        </p:nvSpPr>
        <p:spPr>
          <a:xfrm>
            <a:off x="2826710" y="1259444"/>
            <a:ext cx="360000" cy="299814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6" name="Freeform 49">
            <a:extLst>
              <a:ext uri="{FF2B5EF4-FFF2-40B4-BE49-F238E27FC236}">
                <a16:creationId xmlns:a16="http://schemas.microsoft.com/office/drawing/2014/main" id="{A9617AE8-5BA9-D8D5-92E2-73D298501A24}"/>
              </a:ext>
            </a:extLst>
          </p:cNvPr>
          <p:cNvSpPr>
            <a:spLocks noChangeAspect="1"/>
          </p:cNvSpPr>
          <p:nvPr/>
        </p:nvSpPr>
        <p:spPr>
          <a:xfrm>
            <a:off x="3993680" y="1249364"/>
            <a:ext cx="319975" cy="319975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7" name="Freeform 50">
            <a:extLst>
              <a:ext uri="{FF2B5EF4-FFF2-40B4-BE49-F238E27FC236}">
                <a16:creationId xmlns:a16="http://schemas.microsoft.com/office/drawing/2014/main" id="{7DC8962C-FD4C-5DF5-9064-4C81E58DB4F7}"/>
              </a:ext>
            </a:extLst>
          </p:cNvPr>
          <p:cNvSpPr>
            <a:spLocks noChangeAspect="1"/>
          </p:cNvSpPr>
          <p:nvPr/>
        </p:nvSpPr>
        <p:spPr>
          <a:xfrm>
            <a:off x="3396110" y="1257351"/>
            <a:ext cx="360000" cy="304000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8" name="Teardrop 9">
            <a:extLst>
              <a:ext uri="{FF2B5EF4-FFF2-40B4-BE49-F238E27FC236}">
                <a16:creationId xmlns:a16="http://schemas.microsoft.com/office/drawing/2014/main" id="{C4275601-EC5A-CE92-56BE-93AC50660235}"/>
              </a:ext>
            </a:extLst>
          </p:cNvPr>
          <p:cNvSpPr>
            <a:spLocks noChangeAspect="1"/>
          </p:cNvSpPr>
          <p:nvPr/>
        </p:nvSpPr>
        <p:spPr>
          <a:xfrm rot="18900000">
            <a:off x="4568067" y="1952719"/>
            <a:ext cx="348493" cy="297430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9" name="Freeform 97">
            <a:extLst>
              <a:ext uri="{FF2B5EF4-FFF2-40B4-BE49-F238E27FC236}">
                <a16:creationId xmlns:a16="http://schemas.microsoft.com/office/drawing/2014/main" id="{6F374DF5-B64D-C3D1-1B86-93E84D658ED8}"/>
              </a:ext>
            </a:extLst>
          </p:cNvPr>
          <p:cNvSpPr>
            <a:spLocks noChangeAspect="1"/>
          </p:cNvSpPr>
          <p:nvPr/>
        </p:nvSpPr>
        <p:spPr>
          <a:xfrm>
            <a:off x="5057333" y="1252174"/>
            <a:ext cx="420675" cy="314355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10" name="Donut 22">
            <a:extLst>
              <a:ext uri="{FF2B5EF4-FFF2-40B4-BE49-F238E27FC236}">
                <a16:creationId xmlns:a16="http://schemas.microsoft.com/office/drawing/2014/main" id="{C2AA47EF-35B7-6A07-7BC3-7F9F75030F0B}"/>
              </a:ext>
            </a:extLst>
          </p:cNvPr>
          <p:cNvSpPr>
            <a:spLocks noChangeAspect="1"/>
          </p:cNvSpPr>
          <p:nvPr/>
        </p:nvSpPr>
        <p:spPr>
          <a:xfrm>
            <a:off x="6223755" y="1317155"/>
            <a:ext cx="360000" cy="184392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1" name="Freeform 99">
            <a:extLst>
              <a:ext uri="{FF2B5EF4-FFF2-40B4-BE49-F238E27FC236}">
                <a16:creationId xmlns:a16="http://schemas.microsoft.com/office/drawing/2014/main" id="{02B20E27-1F83-2E79-AB11-17C0224D9F1A}"/>
              </a:ext>
            </a:extLst>
          </p:cNvPr>
          <p:cNvSpPr>
            <a:spLocks noChangeAspect="1"/>
          </p:cNvSpPr>
          <p:nvPr/>
        </p:nvSpPr>
        <p:spPr>
          <a:xfrm>
            <a:off x="4610232" y="1244086"/>
            <a:ext cx="264162" cy="330530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12" name="Oval 10">
            <a:extLst>
              <a:ext uri="{FF2B5EF4-FFF2-40B4-BE49-F238E27FC236}">
                <a16:creationId xmlns:a16="http://schemas.microsoft.com/office/drawing/2014/main" id="{09E6158B-AE57-F793-4FC4-3AF475102C13}"/>
              </a:ext>
            </a:extLst>
          </p:cNvPr>
          <p:cNvSpPr/>
          <p:nvPr/>
        </p:nvSpPr>
        <p:spPr>
          <a:xfrm>
            <a:off x="5668527" y="1244777"/>
            <a:ext cx="330674" cy="329148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13" name="Freeform 101">
            <a:extLst>
              <a:ext uri="{FF2B5EF4-FFF2-40B4-BE49-F238E27FC236}">
                <a16:creationId xmlns:a16="http://schemas.microsoft.com/office/drawing/2014/main" id="{62A093A0-C301-921F-4F40-1952461E7D0D}"/>
              </a:ext>
            </a:extLst>
          </p:cNvPr>
          <p:cNvSpPr/>
          <p:nvPr/>
        </p:nvSpPr>
        <p:spPr>
          <a:xfrm>
            <a:off x="6837403" y="1280579"/>
            <a:ext cx="193444" cy="257545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grpSp>
        <p:nvGrpSpPr>
          <p:cNvPr id="14" name="Group 102">
            <a:extLst>
              <a:ext uri="{FF2B5EF4-FFF2-40B4-BE49-F238E27FC236}">
                <a16:creationId xmlns:a16="http://schemas.microsoft.com/office/drawing/2014/main" id="{4CC60A74-6C54-D29A-82F6-6D3539C527B4}"/>
              </a:ext>
            </a:extLst>
          </p:cNvPr>
          <p:cNvGrpSpPr>
            <a:grpSpLocks noChangeAspect="1"/>
          </p:cNvGrpSpPr>
          <p:nvPr/>
        </p:nvGrpSpPr>
        <p:grpSpPr>
          <a:xfrm>
            <a:off x="5157004" y="1921435"/>
            <a:ext cx="221332" cy="360000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15" name="Freeform 103">
              <a:extLst>
                <a:ext uri="{FF2B5EF4-FFF2-40B4-BE49-F238E27FC236}">
                  <a16:creationId xmlns:a16="http://schemas.microsoft.com/office/drawing/2014/main" id="{735E6035-1EAD-E577-5096-58A93CC5A13B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/>
            </a:p>
          </p:txBody>
        </p:sp>
        <p:sp>
          <p:nvSpPr>
            <p:cNvPr id="16" name="Freeform 104">
              <a:extLst>
                <a:ext uri="{FF2B5EF4-FFF2-40B4-BE49-F238E27FC236}">
                  <a16:creationId xmlns:a16="http://schemas.microsoft.com/office/drawing/2014/main" id="{23F211AD-702F-5C33-7E80-378468E72D97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/>
            </a:p>
          </p:txBody>
        </p:sp>
        <p:sp>
          <p:nvSpPr>
            <p:cNvPr id="17" name="Freeform 105">
              <a:extLst>
                <a:ext uri="{FF2B5EF4-FFF2-40B4-BE49-F238E27FC236}">
                  <a16:creationId xmlns:a16="http://schemas.microsoft.com/office/drawing/2014/main" id="{77688B04-F92F-5D1E-3544-6F9456C566FC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/>
            </a:p>
          </p:txBody>
        </p:sp>
        <p:sp>
          <p:nvSpPr>
            <p:cNvPr id="18" name="Freeform 106">
              <a:extLst>
                <a:ext uri="{FF2B5EF4-FFF2-40B4-BE49-F238E27FC236}">
                  <a16:creationId xmlns:a16="http://schemas.microsoft.com/office/drawing/2014/main" id="{38B2A19C-AE25-E0C6-B033-0A8CEAE78E8E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/>
            </a:p>
          </p:txBody>
        </p:sp>
      </p:grpSp>
      <p:sp>
        <p:nvSpPr>
          <p:cNvPr id="19" name="Freeform 107">
            <a:extLst>
              <a:ext uri="{FF2B5EF4-FFF2-40B4-BE49-F238E27FC236}">
                <a16:creationId xmlns:a16="http://schemas.microsoft.com/office/drawing/2014/main" id="{735AD9D3-100D-E823-5852-7D2DD6A29EA0}"/>
              </a:ext>
            </a:extLst>
          </p:cNvPr>
          <p:cNvSpPr>
            <a:spLocks noChangeAspect="1"/>
          </p:cNvSpPr>
          <p:nvPr/>
        </p:nvSpPr>
        <p:spPr>
          <a:xfrm>
            <a:off x="5776144" y="1921435"/>
            <a:ext cx="115441" cy="360000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20" name="Freeform 108">
            <a:extLst>
              <a:ext uri="{FF2B5EF4-FFF2-40B4-BE49-F238E27FC236}">
                <a16:creationId xmlns:a16="http://schemas.microsoft.com/office/drawing/2014/main" id="{F3E93646-E0B7-7574-3CCB-CD4CC2249783}"/>
              </a:ext>
            </a:extLst>
          </p:cNvPr>
          <p:cNvSpPr/>
          <p:nvPr/>
        </p:nvSpPr>
        <p:spPr>
          <a:xfrm>
            <a:off x="3405608" y="1913029"/>
            <a:ext cx="341005" cy="376812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21" name="Oval 8">
            <a:extLst>
              <a:ext uri="{FF2B5EF4-FFF2-40B4-BE49-F238E27FC236}">
                <a16:creationId xmlns:a16="http://schemas.microsoft.com/office/drawing/2014/main" id="{62395703-2704-7311-17B5-0854CA54324B}"/>
              </a:ext>
            </a:extLst>
          </p:cNvPr>
          <p:cNvSpPr/>
          <p:nvPr/>
        </p:nvSpPr>
        <p:spPr>
          <a:xfrm>
            <a:off x="3974571" y="1921415"/>
            <a:ext cx="358193" cy="36004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grpSp>
        <p:nvGrpSpPr>
          <p:cNvPr id="22" name="Group 110">
            <a:extLst>
              <a:ext uri="{FF2B5EF4-FFF2-40B4-BE49-F238E27FC236}">
                <a16:creationId xmlns:a16="http://schemas.microsoft.com/office/drawing/2014/main" id="{61CAAF66-C941-D827-05E8-308B1E26C9D7}"/>
              </a:ext>
            </a:extLst>
          </p:cNvPr>
          <p:cNvGrpSpPr/>
          <p:nvPr/>
        </p:nvGrpSpPr>
        <p:grpSpPr>
          <a:xfrm>
            <a:off x="2836208" y="1913029"/>
            <a:ext cx="341005" cy="376812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23" name="Freeform 111">
              <a:extLst>
                <a:ext uri="{FF2B5EF4-FFF2-40B4-BE49-F238E27FC236}">
                  <a16:creationId xmlns:a16="http://schemas.microsoft.com/office/drawing/2014/main" id="{CD925A03-C923-F73B-2A38-D0F1EA06ADA9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/>
            </a:p>
          </p:txBody>
        </p:sp>
        <p:sp>
          <p:nvSpPr>
            <p:cNvPr id="24" name="Oval 37">
              <a:extLst>
                <a:ext uri="{FF2B5EF4-FFF2-40B4-BE49-F238E27FC236}">
                  <a16:creationId xmlns:a16="http://schemas.microsoft.com/office/drawing/2014/main" id="{5DB04F43-889B-ED90-C49B-30FB7326539D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/>
            </a:p>
          </p:txBody>
        </p:sp>
      </p:grpSp>
      <p:sp>
        <p:nvSpPr>
          <p:cNvPr id="25" name="Rectangle 19">
            <a:extLst>
              <a:ext uri="{FF2B5EF4-FFF2-40B4-BE49-F238E27FC236}">
                <a16:creationId xmlns:a16="http://schemas.microsoft.com/office/drawing/2014/main" id="{04A22298-0EC1-CBFF-8880-C6A1FAE598F2}"/>
              </a:ext>
            </a:extLst>
          </p:cNvPr>
          <p:cNvSpPr/>
          <p:nvPr/>
        </p:nvSpPr>
        <p:spPr>
          <a:xfrm>
            <a:off x="2278397" y="1933476"/>
            <a:ext cx="305600" cy="335918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26" name="Freeform 114">
            <a:extLst>
              <a:ext uri="{FF2B5EF4-FFF2-40B4-BE49-F238E27FC236}">
                <a16:creationId xmlns:a16="http://schemas.microsoft.com/office/drawing/2014/main" id="{6CF110E5-92B2-C9B8-547A-E6576AE98C53}"/>
              </a:ext>
            </a:extLst>
          </p:cNvPr>
          <p:cNvSpPr>
            <a:spLocks noChangeAspect="1"/>
          </p:cNvSpPr>
          <p:nvPr/>
        </p:nvSpPr>
        <p:spPr>
          <a:xfrm>
            <a:off x="6217107" y="1921435"/>
            <a:ext cx="373296" cy="360000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27" name="Rounded Rectangle 31">
            <a:extLst>
              <a:ext uri="{FF2B5EF4-FFF2-40B4-BE49-F238E27FC236}">
                <a16:creationId xmlns:a16="http://schemas.microsoft.com/office/drawing/2014/main" id="{BCEC3DBC-C962-17DE-0EC1-20CA990C5491}"/>
              </a:ext>
            </a:extLst>
          </p:cNvPr>
          <p:cNvSpPr>
            <a:spLocks noChangeAspect="1"/>
          </p:cNvSpPr>
          <p:nvPr/>
        </p:nvSpPr>
        <p:spPr>
          <a:xfrm>
            <a:off x="2304597" y="2697344"/>
            <a:ext cx="253200" cy="360000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28" name="Oval 47">
            <a:extLst>
              <a:ext uri="{FF2B5EF4-FFF2-40B4-BE49-F238E27FC236}">
                <a16:creationId xmlns:a16="http://schemas.microsoft.com/office/drawing/2014/main" id="{3A121F49-5541-A74B-F9DD-ADCE9C59E531}"/>
              </a:ext>
            </a:extLst>
          </p:cNvPr>
          <p:cNvSpPr>
            <a:spLocks noChangeAspect="1"/>
          </p:cNvSpPr>
          <p:nvPr/>
        </p:nvSpPr>
        <p:spPr>
          <a:xfrm>
            <a:off x="6754125" y="1921435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29" name="Oval 50">
            <a:extLst>
              <a:ext uri="{FF2B5EF4-FFF2-40B4-BE49-F238E27FC236}">
                <a16:creationId xmlns:a16="http://schemas.microsoft.com/office/drawing/2014/main" id="{82F557C4-96B4-82DC-6CE9-9E63D922BD84}"/>
              </a:ext>
            </a:extLst>
          </p:cNvPr>
          <p:cNvSpPr>
            <a:spLocks noChangeAspect="1"/>
          </p:cNvSpPr>
          <p:nvPr/>
        </p:nvSpPr>
        <p:spPr>
          <a:xfrm>
            <a:off x="2847339" y="2697344"/>
            <a:ext cx="318743" cy="360000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0" name="Heart 17">
            <a:extLst>
              <a:ext uri="{FF2B5EF4-FFF2-40B4-BE49-F238E27FC236}">
                <a16:creationId xmlns:a16="http://schemas.microsoft.com/office/drawing/2014/main" id="{5B2BE53C-3077-5FB6-6A90-B71ECAA20C82}"/>
              </a:ext>
            </a:extLst>
          </p:cNvPr>
          <p:cNvSpPr/>
          <p:nvPr/>
        </p:nvSpPr>
        <p:spPr>
          <a:xfrm>
            <a:off x="4572000" y="2709228"/>
            <a:ext cx="340626" cy="333972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1" name="Rounded Rectangle 25">
            <a:extLst>
              <a:ext uri="{FF2B5EF4-FFF2-40B4-BE49-F238E27FC236}">
                <a16:creationId xmlns:a16="http://schemas.microsoft.com/office/drawing/2014/main" id="{BE9AB94A-4131-0809-A48A-9C277C924B70}"/>
              </a:ext>
            </a:extLst>
          </p:cNvPr>
          <p:cNvSpPr/>
          <p:nvPr/>
        </p:nvSpPr>
        <p:spPr>
          <a:xfrm>
            <a:off x="3984587" y="2734845"/>
            <a:ext cx="338160" cy="284999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2" name="Chord 32">
            <a:extLst>
              <a:ext uri="{FF2B5EF4-FFF2-40B4-BE49-F238E27FC236}">
                <a16:creationId xmlns:a16="http://schemas.microsoft.com/office/drawing/2014/main" id="{2B655C3C-ABEE-CA78-D225-5B5A554EA306}"/>
              </a:ext>
            </a:extLst>
          </p:cNvPr>
          <p:cNvSpPr/>
          <p:nvPr/>
        </p:nvSpPr>
        <p:spPr>
          <a:xfrm>
            <a:off x="3407030" y="2709747"/>
            <a:ext cx="338160" cy="335194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3" name="Rounded Rectangle 40">
            <a:extLst>
              <a:ext uri="{FF2B5EF4-FFF2-40B4-BE49-F238E27FC236}">
                <a16:creationId xmlns:a16="http://schemas.microsoft.com/office/drawing/2014/main" id="{A839885A-6A00-3A1C-4396-9E9D00BB8FB1}"/>
              </a:ext>
            </a:extLst>
          </p:cNvPr>
          <p:cNvSpPr/>
          <p:nvPr/>
        </p:nvSpPr>
        <p:spPr>
          <a:xfrm rot="2942052">
            <a:off x="5110504" y="2710143"/>
            <a:ext cx="314333" cy="334403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4" name="Rounded Rectangle 7">
            <a:extLst>
              <a:ext uri="{FF2B5EF4-FFF2-40B4-BE49-F238E27FC236}">
                <a16:creationId xmlns:a16="http://schemas.microsoft.com/office/drawing/2014/main" id="{F27E950E-94EA-CB64-DC45-A7C056D9B656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3520883" y="3411472"/>
            <a:ext cx="110455" cy="432000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35" name="Rounded Rectangle 17">
            <a:extLst>
              <a:ext uri="{FF2B5EF4-FFF2-40B4-BE49-F238E27FC236}">
                <a16:creationId xmlns:a16="http://schemas.microsoft.com/office/drawing/2014/main" id="{8D2C2C51-0B34-9FF2-379D-BD2C5E2B228D}"/>
              </a:ext>
            </a:extLst>
          </p:cNvPr>
          <p:cNvSpPr>
            <a:spLocks noChangeAspect="1"/>
          </p:cNvSpPr>
          <p:nvPr/>
        </p:nvSpPr>
        <p:spPr>
          <a:xfrm>
            <a:off x="6820994" y="2697344"/>
            <a:ext cx="226262" cy="360000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6" name="Oval 21">
            <a:extLst>
              <a:ext uri="{FF2B5EF4-FFF2-40B4-BE49-F238E27FC236}">
                <a16:creationId xmlns:a16="http://schemas.microsoft.com/office/drawing/2014/main" id="{D9B4D43E-740C-E8CE-45C8-03EE6D133375}"/>
              </a:ext>
            </a:extLst>
          </p:cNvPr>
          <p:cNvSpPr>
            <a:spLocks noChangeAspect="1"/>
          </p:cNvSpPr>
          <p:nvPr/>
        </p:nvSpPr>
        <p:spPr>
          <a:xfrm>
            <a:off x="5653864" y="2697344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7" name="Oval 25">
            <a:extLst>
              <a:ext uri="{FF2B5EF4-FFF2-40B4-BE49-F238E27FC236}">
                <a16:creationId xmlns:a16="http://schemas.microsoft.com/office/drawing/2014/main" id="{20731B18-C298-31C6-19B1-C48EEEDED763}"/>
              </a:ext>
            </a:extLst>
          </p:cNvPr>
          <p:cNvSpPr>
            <a:spLocks noChangeAspect="1"/>
          </p:cNvSpPr>
          <p:nvPr/>
        </p:nvSpPr>
        <p:spPr>
          <a:xfrm>
            <a:off x="6224000" y="2697344"/>
            <a:ext cx="359510" cy="360000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8" name="Block Arc 20">
            <a:extLst>
              <a:ext uri="{FF2B5EF4-FFF2-40B4-BE49-F238E27FC236}">
                <a16:creationId xmlns:a16="http://schemas.microsoft.com/office/drawing/2014/main" id="{B015DCB2-4815-BFCF-EF03-0FBBDF34515D}"/>
              </a:ext>
            </a:extLst>
          </p:cNvPr>
          <p:cNvSpPr>
            <a:spLocks noChangeAspect="1"/>
          </p:cNvSpPr>
          <p:nvPr/>
        </p:nvSpPr>
        <p:spPr>
          <a:xfrm rot="10800000">
            <a:off x="2840706" y="3447472"/>
            <a:ext cx="332010" cy="360000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9" name="Block Arc 11">
            <a:extLst>
              <a:ext uri="{FF2B5EF4-FFF2-40B4-BE49-F238E27FC236}">
                <a16:creationId xmlns:a16="http://schemas.microsoft.com/office/drawing/2014/main" id="{9BF6CF41-EB63-9DDE-87C6-087B57BB5412}"/>
              </a:ext>
            </a:extLst>
          </p:cNvPr>
          <p:cNvSpPr/>
          <p:nvPr/>
        </p:nvSpPr>
        <p:spPr>
          <a:xfrm rot="10800000">
            <a:off x="5158917" y="3436834"/>
            <a:ext cx="217507" cy="353911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0" name="Rectangle 21">
            <a:extLst>
              <a:ext uri="{FF2B5EF4-FFF2-40B4-BE49-F238E27FC236}">
                <a16:creationId xmlns:a16="http://schemas.microsoft.com/office/drawing/2014/main" id="{03292213-3E8B-1E2A-C8D7-B8F0729DEE23}"/>
              </a:ext>
            </a:extLst>
          </p:cNvPr>
          <p:cNvSpPr/>
          <p:nvPr/>
        </p:nvSpPr>
        <p:spPr>
          <a:xfrm>
            <a:off x="3981792" y="3531189"/>
            <a:ext cx="343751" cy="192566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1" name="Round Same Side Corner Rectangle 8">
            <a:extLst>
              <a:ext uri="{FF2B5EF4-FFF2-40B4-BE49-F238E27FC236}">
                <a16:creationId xmlns:a16="http://schemas.microsoft.com/office/drawing/2014/main" id="{EE69C997-FE5A-0A7C-E142-C1B838B14FF0}"/>
              </a:ext>
            </a:extLst>
          </p:cNvPr>
          <p:cNvSpPr/>
          <p:nvPr/>
        </p:nvSpPr>
        <p:spPr>
          <a:xfrm>
            <a:off x="6756629" y="3464541"/>
            <a:ext cx="354992" cy="355536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2" name="Rounded Rectangle 51">
            <a:extLst>
              <a:ext uri="{FF2B5EF4-FFF2-40B4-BE49-F238E27FC236}">
                <a16:creationId xmlns:a16="http://schemas.microsoft.com/office/drawing/2014/main" id="{0822C8A9-7882-C87E-A8F4-B80129F0A48F}"/>
              </a:ext>
            </a:extLst>
          </p:cNvPr>
          <p:cNvSpPr/>
          <p:nvPr/>
        </p:nvSpPr>
        <p:spPr>
          <a:xfrm rot="16200000" flipH="1">
            <a:off x="5656592" y="4095197"/>
            <a:ext cx="367987" cy="34655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3" name="Isosceles Triangle 5">
            <a:extLst>
              <a:ext uri="{FF2B5EF4-FFF2-40B4-BE49-F238E27FC236}">
                <a16:creationId xmlns:a16="http://schemas.microsoft.com/office/drawing/2014/main" id="{DD2B7AFD-5F16-CE8A-13CC-694F037733CA}"/>
              </a:ext>
            </a:extLst>
          </p:cNvPr>
          <p:cNvSpPr>
            <a:spLocks noChangeAspect="1"/>
          </p:cNvSpPr>
          <p:nvPr/>
        </p:nvSpPr>
        <p:spPr>
          <a:xfrm>
            <a:off x="4604982" y="3490290"/>
            <a:ext cx="274662" cy="274365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4" name="Trapezoid 22">
            <a:extLst>
              <a:ext uri="{FF2B5EF4-FFF2-40B4-BE49-F238E27FC236}">
                <a16:creationId xmlns:a16="http://schemas.microsoft.com/office/drawing/2014/main" id="{A5544656-EF1D-0FB3-BA0A-BA197405B60F}"/>
              </a:ext>
            </a:extLst>
          </p:cNvPr>
          <p:cNvSpPr>
            <a:spLocks noChangeAspect="1"/>
          </p:cNvSpPr>
          <p:nvPr/>
        </p:nvSpPr>
        <p:spPr>
          <a:xfrm>
            <a:off x="5653864" y="3535903"/>
            <a:ext cx="360000" cy="183139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5" name="Rounded Rectangle 20">
            <a:extLst>
              <a:ext uri="{FF2B5EF4-FFF2-40B4-BE49-F238E27FC236}">
                <a16:creationId xmlns:a16="http://schemas.microsoft.com/office/drawing/2014/main" id="{56071F28-DAF1-9C68-2CF4-8A71BCD745C1}"/>
              </a:ext>
            </a:extLst>
          </p:cNvPr>
          <p:cNvSpPr>
            <a:spLocks noChangeAspect="1"/>
          </p:cNvSpPr>
          <p:nvPr/>
        </p:nvSpPr>
        <p:spPr>
          <a:xfrm rot="2160000">
            <a:off x="6236932" y="3447472"/>
            <a:ext cx="333647" cy="360000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6" name="Trapezoid 28">
            <a:extLst>
              <a:ext uri="{FF2B5EF4-FFF2-40B4-BE49-F238E27FC236}">
                <a16:creationId xmlns:a16="http://schemas.microsoft.com/office/drawing/2014/main" id="{8A5AE264-3F7F-217B-A6AA-DE3D4084FD1E}"/>
              </a:ext>
            </a:extLst>
          </p:cNvPr>
          <p:cNvSpPr>
            <a:spLocks noChangeAspect="1"/>
          </p:cNvSpPr>
          <p:nvPr/>
        </p:nvSpPr>
        <p:spPr>
          <a:xfrm>
            <a:off x="2282670" y="3447472"/>
            <a:ext cx="297055" cy="360000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47" name="Rounded Rectangle 2">
            <a:extLst>
              <a:ext uri="{FF2B5EF4-FFF2-40B4-BE49-F238E27FC236}">
                <a16:creationId xmlns:a16="http://schemas.microsoft.com/office/drawing/2014/main" id="{F17028F7-C27A-706B-9673-5237B93D81F8}"/>
              </a:ext>
            </a:extLst>
          </p:cNvPr>
          <p:cNvSpPr/>
          <p:nvPr/>
        </p:nvSpPr>
        <p:spPr>
          <a:xfrm>
            <a:off x="2830293" y="4099634"/>
            <a:ext cx="352834" cy="352834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8" name="Rounded Rectangle 8">
            <a:extLst>
              <a:ext uri="{FF2B5EF4-FFF2-40B4-BE49-F238E27FC236}">
                <a16:creationId xmlns:a16="http://schemas.microsoft.com/office/drawing/2014/main" id="{619FDAA5-571A-6B4A-3A6E-7ADE26367B75}"/>
              </a:ext>
            </a:extLst>
          </p:cNvPr>
          <p:cNvSpPr/>
          <p:nvPr/>
        </p:nvSpPr>
        <p:spPr>
          <a:xfrm>
            <a:off x="2254761" y="4099634"/>
            <a:ext cx="352873" cy="352834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9" name="Rounded Rectangle 2">
            <a:extLst>
              <a:ext uri="{FF2B5EF4-FFF2-40B4-BE49-F238E27FC236}">
                <a16:creationId xmlns:a16="http://schemas.microsoft.com/office/drawing/2014/main" id="{5974B023-718C-8281-81BA-3B2C6E4F077A}"/>
              </a:ext>
            </a:extLst>
          </p:cNvPr>
          <p:cNvSpPr/>
          <p:nvPr/>
        </p:nvSpPr>
        <p:spPr>
          <a:xfrm>
            <a:off x="3977250" y="4099634"/>
            <a:ext cx="352834" cy="352834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ounded Rectangle 3">
            <a:extLst>
              <a:ext uri="{FF2B5EF4-FFF2-40B4-BE49-F238E27FC236}">
                <a16:creationId xmlns:a16="http://schemas.microsoft.com/office/drawing/2014/main" id="{21080A20-7379-2534-59B1-7AFF96D73494}"/>
              </a:ext>
            </a:extLst>
          </p:cNvPr>
          <p:cNvSpPr>
            <a:spLocks noChangeAspect="1"/>
          </p:cNvSpPr>
          <p:nvPr/>
        </p:nvSpPr>
        <p:spPr>
          <a:xfrm>
            <a:off x="3399693" y="4099634"/>
            <a:ext cx="352834" cy="352834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Rounded Rectangle 10">
            <a:extLst>
              <a:ext uri="{FF2B5EF4-FFF2-40B4-BE49-F238E27FC236}">
                <a16:creationId xmlns:a16="http://schemas.microsoft.com/office/drawing/2014/main" id="{C85BE841-31CD-A910-C1E1-3784EE8046FE}"/>
              </a:ext>
            </a:extLst>
          </p:cNvPr>
          <p:cNvSpPr>
            <a:spLocks noChangeAspect="1"/>
          </p:cNvSpPr>
          <p:nvPr/>
        </p:nvSpPr>
        <p:spPr>
          <a:xfrm>
            <a:off x="4565268" y="4092468"/>
            <a:ext cx="354091" cy="360000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52" name="Block Arc 6">
            <a:extLst>
              <a:ext uri="{FF2B5EF4-FFF2-40B4-BE49-F238E27FC236}">
                <a16:creationId xmlns:a16="http://schemas.microsoft.com/office/drawing/2014/main" id="{AC0E513D-6DBD-B38E-70AB-03C310C4D4CC}"/>
              </a:ext>
            </a:extLst>
          </p:cNvPr>
          <p:cNvSpPr/>
          <p:nvPr/>
        </p:nvSpPr>
        <p:spPr>
          <a:xfrm>
            <a:off x="5101700" y="4117262"/>
            <a:ext cx="331940" cy="335206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3" name="Left Arrow 1">
            <a:extLst>
              <a:ext uri="{FF2B5EF4-FFF2-40B4-BE49-F238E27FC236}">
                <a16:creationId xmlns:a16="http://schemas.microsoft.com/office/drawing/2014/main" id="{9EA1622D-F000-BEF0-A90B-C47AF6239FF1}"/>
              </a:ext>
            </a:extLst>
          </p:cNvPr>
          <p:cNvSpPr>
            <a:spLocks noChangeAspect="1"/>
          </p:cNvSpPr>
          <p:nvPr/>
        </p:nvSpPr>
        <p:spPr>
          <a:xfrm>
            <a:off x="6775193" y="4092468"/>
            <a:ext cx="369872" cy="360000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54" name="Oval 35">
            <a:extLst>
              <a:ext uri="{FF2B5EF4-FFF2-40B4-BE49-F238E27FC236}">
                <a16:creationId xmlns:a16="http://schemas.microsoft.com/office/drawing/2014/main" id="{3850F1D2-ED47-457E-C5EF-827CED9BA9BC}"/>
              </a:ext>
            </a:extLst>
          </p:cNvPr>
          <p:cNvSpPr/>
          <p:nvPr/>
        </p:nvSpPr>
        <p:spPr>
          <a:xfrm>
            <a:off x="6279313" y="4093193"/>
            <a:ext cx="289606" cy="365156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100893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cs typeface="B Nazanin" panose="00000700000000000000" pitchFamily="2" charset="-78"/>
              </a:rPr>
              <a:t>نقشه های قاره:</a:t>
            </a:r>
            <a:endParaRPr lang="en-US" sz="18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5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2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4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8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5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49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4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7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7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4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6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0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Add the title here</a:t>
            </a:r>
            <a:endParaRPr kumimoji="0" sz="10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8" y="1620631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1" y="1613606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4" y="1620657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29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7" y="3615924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7" y="3617777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Text 1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Text 2</a:t>
            </a:r>
            <a:endParaRPr kumimoji="0" sz="9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Text 3</a:t>
            </a:r>
            <a:endParaRPr kumimoji="0" sz="9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Text 4</a:t>
            </a:r>
            <a:endParaRPr kumimoji="0" sz="9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Text 5</a:t>
            </a:r>
            <a:endParaRPr kumimoji="0" sz="9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Text 6</a:t>
            </a:r>
            <a:endParaRPr kumimoji="0" sz="9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2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3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6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0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8" y="3658334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0" y="1662350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5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7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2016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2017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2018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2019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2020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7" y="3729422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2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3" y="1764541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8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“Neptune is the farthest-known planet from the Sun”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“Saturn is a gas giant and has several rings”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">
    <p:bg>
      <p:bgPr>
        <a:solidFill>
          <a:srgbClr val="FFE2B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50;p27">
            <a:extLst>
              <a:ext uri="{FF2B5EF4-FFF2-40B4-BE49-F238E27FC236}">
                <a16:creationId xmlns:a16="http://schemas.microsoft.com/office/drawing/2014/main" id="{925946F5-4C66-2949-2CAD-AE51DAAF4E61}"/>
              </a:ext>
            </a:extLst>
          </p:cNvPr>
          <p:cNvSpPr/>
          <p:nvPr/>
        </p:nvSpPr>
        <p:spPr>
          <a:xfrm>
            <a:off x="2273847" y="965295"/>
            <a:ext cx="830101" cy="83010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4F0E9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Google Shape;351;p27">
            <a:extLst>
              <a:ext uri="{FF2B5EF4-FFF2-40B4-BE49-F238E27FC236}">
                <a16:creationId xmlns:a16="http://schemas.microsoft.com/office/drawing/2014/main" id="{0C086BFE-E82D-99E6-5BBC-50F31C83B558}"/>
              </a:ext>
            </a:extLst>
          </p:cNvPr>
          <p:cNvSpPr/>
          <p:nvPr/>
        </p:nvSpPr>
        <p:spPr>
          <a:xfrm>
            <a:off x="6040023" y="965295"/>
            <a:ext cx="830101" cy="83010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4F0E9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Google Shape;352;p27">
            <a:extLst>
              <a:ext uri="{FF2B5EF4-FFF2-40B4-BE49-F238E27FC236}">
                <a16:creationId xmlns:a16="http://schemas.microsoft.com/office/drawing/2014/main" id="{46F25737-1253-1614-55BC-919A03668E0C}"/>
              </a:ext>
            </a:extLst>
          </p:cNvPr>
          <p:cNvSpPr/>
          <p:nvPr/>
        </p:nvSpPr>
        <p:spPr>
          <a:xfrm>
            <a:off x="1491624" y="3144338"/>
            <a:ext cx="830101" cy="83010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4F0E9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" name="Google Shape;353;p27">
            <a:extLst>
              <a:ext uri="{FF2B5EF4-FFF2-40B4-BE49-F238E27FC236}">
                <a16:creationId xmlns:a16="http://schemas.microsoft.com/office/drawing/2014/main" id="{A41C3D31-37BF-D282-9D89-5719234056B9}"/>
              </a:ext>
            </a:extLst>
          </p:cNvPr>
          <p:cNvSpPr/>
          <p:nvPr/>
        </p:nvSpPr>
        <p:spPr>
          <a:xfrm>
            <a:off x="4167551" y="3144338"/>
            <a:ext cx="830101" cy="83010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4F0E9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Google Shape;354;p27">
            <a:extLst>
              <a:ext uri="{FF2B5EF4-FFF2-40B4-BE49-F238E27FC236}">
                <a16:creationId xmlns:a16="http://schemas.microsoft.com/office/drawing/2014/main" id="{B061C079-6CB6-14E1-9AA1-2B1B8F4B5419}"/>
              </a:ext>
            </a:extLst>
          </p:cNvPr>
          <p:cNvSpPr/>
          <p:nvPr/>
        </p:nvSpPr>
        <p:spPr>
          <a:xfrm>
            <a:off x="6843479" y="3144338"/>
            <a:ext cx="830101" cy="83010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4F0E9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" name="Google Shape;355;p27">
            <a:extLst>
              <a:ext uri="{FF2B5EF4-FFF2-40B4-BE49-F238E27FC236}">
                <a16:creationId xmlns:a16="http://schemas.microsoft.com/office/drawing/2014/main" id="{722DFC63-2A8D-79C0-06A9-5A10B3B0C0F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105802" y="1782366"/>
            <a:ext cx="3166201" cy="446400"/>
          </a:xfrm>
        </p:spPr>
        <p:txBody>
          <a:bodyPr/>
          <a:lstStyle/>
          <a:p>
            <a:pPr lvl="0" rtl="1"/>
            <a:r>
              <a:rPr lang="fa-IR" dirty="0">
                <a:solidFill>
                  <a:srgbClr val="FC4B22"/>
                </a:solidFill>
                <a:cs typeface="B Nazanin" panose="00000700000000000000" pitchFamily="2" charset="-78"/>
              </a:rPr>
              <a:t>اطلاعیه ها</a:t>
            </a:r>
            <a:endParaRPr lang="en-US" dirty="0">
              <a:solidFill>
                <a:srgbClr val="FC4B22"/>
              </a:solidFill>
              <a:cs typeface="B Nazanin" panose="00000700000000000000" pitchFamily="2" charset="-78"/>
            </a:endParaRPr>
          </a:p>
        </p:txBody>
      </p:sp>
      <p:sp>
        <p:nvSpPr>
          <p:cNvPr id="8" name="Google Shape;356;p27">
            <a:extLst>
              <a:ext uri="{FF2B5EF4-FFF2-40B4-BE49-F238E27FC236}">
                <a16:creationId xmlns:a16="http://schemas.microsoft.com/office/drawing/2014/main" id="{E5D615A3-25E8-CAA9-6AF0-210BC04C69D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96141" y="2228767"/>
            <a:ext cx="2385596" cy="403195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dirty="0">
                <a:solidFill>
                  <a:srgbClr val="201A10"/>
                </a:solidFill>
                <a:cs typeface="B Nazanin" panose="00000700000000000000" pitchFamily="2" charset="-78"/>
              </a:rPr>
              <a:t>قالب پاورپوینت خانواده ویرایش می باشد</a:t>
            </a:r>
            <a:endParaRPr lang="en-US" dirty="0">
              <a:solidFill>
                <a:srgbClr val="201A10"/>
              </a:solidFill>
              <a:cs typeface="B Nazanin" panose="00000700000000000000" pitchFamily="2" charset="-78"/>
            </a:endParaRPr>
          </a:p>
        </p:txBody>
      </p:sp>
      <p:sp>
        <p:nvSpPr>
          <p:cNvPr id="9" name="Google Shape;357;p27">
            <a:extLst>
              <a:ext uri="{FF2B5EF4-FFF2-40B4-BE49-F238E27FC236}">
                <a16:creationId xmlns:a16="http://schemas.microsoft.com/office/drawing/2014/main" id="{9C14B9DD-D90B-E1B6-6B4D-DB4AD59336F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391101" y="1189360"/>
            <a:ext cx="595795" cy="527096"/>
          </a:xfrm>
        </p:spPr>
        <p:txBody>
          <a:bodyPr anchor="b" anchorCtr="1"/>
          <a:lstStyle/>
          <a:p>
            <a:pPr lvl="0" algn="ctr" rtl="1"/>
            <a:r>
              <a:rPr lang="en-US" sz="2400">
                <a:solidFill>
                  <a:srgbClr val="FC4B22"/>
                </a:solidFill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10" name="Google Shape;358;p27">
            <a:extLst>
              <a:ext uri="{FF2B5EF4-FFF2-40B4-BE49-F238E27FC236}">
                <a16:creationId xmlns:a16="http://schemas.microsoft.com/office/drawing/2014/main" id="{D4A6490C-A4D2-19F4-E1C2-F280419C8D6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871959" y="1782366"/>
            <a:ext cx="3166201" cy="446400"/>
          </a:xfrm>
        </p:spPr>
        <p:txBody>
          <a:bodyPr anchor="b" anchorCtr="1"/>
          <a:lstStyle/>
          <a:p>
            <a:pPr lvl="0" algn="ctr" rtl="1"/>
            <a:r>
              <a:rPr lang="fa-IR" sz="2400" dirty="0">
                <a:solidFill>
                  <a:srgbClr val="FC4B22"/>
                </a:solidFill>
                <a:cs typeface="B Nazanin" panose="00000700000000000000" pitchFamily="2" charset="-78"/>
              </a:rPr>
              <a:t>عمیق</a:t>
            </a:r>
            <a:endParaRPr lang="en-US" sz="2400" dirty="0">
              <a:solidFill>
                <a:srgbClr val="FC4B22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Google Shape;359;p27">
            <a:extLst>
              <a:ext uri="{FF2B5EF4-FFF2-40B4-BE49-F238E27FC236}">
                <a16:creationId xmlns:a16="http://schemas.microsoft.com/office/drawing/2014/main" id="{B7A83168-F814-F544-DD90-41D15135C5E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262262" y="2228767"/>
            <a:ext cx="2385596" cy="403195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dirty="0">
                <a:solidFill>
                  <a:srgbClr val="201A10"/>
                </a:solidFill>
                <a:cs typeface="B Nazanin" panose="00000700000000000000" pitchFamily="2" charset="-78"/>
              </a:rPr>
              <a:t>قالب پاورپوینت خانواده ویرایش می باشد</a:t>
            </a:r>
            <a:endParaRPr lang="en-US" dirty="0">
              <a:solidFill>
                <a:srgbClr val="201A10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Google Shape;360;p27">
            <a:extLst>
              <a:ext uri="{FF2B5EF4-FFF2-40B4-BE49-F238E27FC236}">
                <a16:creationId xmlns:a16="http://schemas.microsoft.com/office/drawing/2014/main" id="{0214099B-B7B2-23F3-C9E9-1D58B2A90F6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157231" y="1189360"/>
            <a:ext cx="595795" cy="527096"/>
          </a:xfrm>
        </p:spPr>
        <p:txBody>
          <a:bodyPr anchor="b" anchorCtr="1"/>
          <a:lstStyle/>
          <a:p>
            <a:pPr lvl="0" algn="ctr" rtl="1"/>
            <a:r>
              <a:rPr lang="en-US" sz="2400">
                <a:solidFill>
                  <a:srgbClr val="FC4B22"/>
                </a:solidFill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13" name="Google Shape;361;p27">
            <a:extLst>
              <a:ext uri="{FF2B5EF4-FFF2-40B4-BE49-F238E27FC236}">
                <a16:creationId xmlns:a16="http://schemas.microsoft.com/office/drawing/2014/main" id="{1EF30438-E5D7-D6A5-91D3-3CA0C08877A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23551" y="3816266"/>
            <a:ext cx="3166201" cy="446400"/>
          </a:xfrm>
        </p:spPr>
        <p:txBody>
          <a:bodyPr anchor="b" anchorCtr="1"/>
          <a:lstStyle/>
          <a:p>
            <a:pPr lvl="0" algn="ctr" rtl="1"/>
            <a:r>
              <a:rPr lang="fa-IR" sz="2400" dirty="0">
                <a:solidFill>
                  <a:srgbClr val="FC4B22"/>
                </a:solidFill>
                <a:cs typeface="B Nazanin" panose="00000700000000000000" pitchFamily="2" charset="-78"/>
              </a:rPr>
              <a:t>به طور خلاصه</a:t>
            </a:r>
            <a:endParaRPr lang="en-US" sz="2400" dirty="0">
              <a:solidFill>
                <a:srgbClr val="FC4B22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Google Shape;362;p27">
            <a:extLst>
              <a:ext uri="{FF2B5EF4-FFF2-40B4-BE49-F238E27FC236}">
                <a16:creationId xmlns:a16="http://schemas.microsoft.com/office/drawing/2014/main" id="{70A656D0-9471-461C-1A81-18FB6B8204C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18352" y="4335243"/>
            <a:ext cx="2385596" cy="403195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dirty="0">
                <a:solidFill>
                  <a:srgbClr val="201A10"/>
                </a:solidFill>
                <a:cs typeface="B Nazanin" panose="00000700000000000000" pitchFamily="2" charset="-78"/>
              </a:rPr>
              <a:t>قالب پاورپوینت خانواده ویرایش می باشد</a:t>
            </a:r>
            <a:endParaRPr lang="en-US" dirty="0">
              <a:solidFill>
                <a:srgbClr val="201A10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Google Shape;363;p27">
            <a:extLst>
              <a:ext uri="{FF2B5EF4-FFF2-40B4-BE49-F238E27FC236}">
                <a16:creationId xmlns:a16="http://schemas.microsoft.com/office/drawing/2014/main" id="{3B12BEDF-E369-2347-D3A0-6EC40BADF25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608777" y="3295835"/>
            <a:ext cx="595795" cy="527096"/>
          </a:xfrm>
        </p:spPr>
        <p:txBody>
          <a:bodyPr anchor="b" anchorCtr="1"/>
          <a:lstStyle/>
          <a:p>
            <a:pPr lvl="0" algn="ctr" rtl="1"/>
            <a:r>
              <a:rPr lang="en-US" sz="2400">
                <a:solidFill>
                  <a:srgbClr val="FC4B22"/>
                </a:solidFill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16" name="Google Shape;364;p27">
            <a:extLst>
              <a:ext uri="{FF2B5EF4-FFF2-40B4-BE49-F238E27FC236}">
                <a16:creationId xmlns:a16="http://schemas.microsoft.com/office/drawing/2014/main" id="{CB32CD06-C30E-9929-1A89-2B4D84B2383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999497" y="3888842"/>
            <a:ext cx="3166201" cy="446400"/>
          </a:xfrm>
        </p:spPr>
        <p:txBody>
          <a:bodyPr anchor="b" anchorCtr="1"/>
          <a:lstStyle/>
          <a:p>
            <a:pPr lvl="0" algn="ctr" rtl="1"/>
            <a:r>
              <a:rPr lang="fa-IR" sz="2400" dirty="0">
                <a:solidFill>
                  <a:srgbClr val="FC4B22"/>
                </a:solidFill>
                <a:cs typeface="B Nazanin" panose="00000700000000000000" pitchFamily="2" charset="-78"/>
              </a:rPr>
              <a:t>خوش آمدی</a:t>
            </a:r>
            <a:endParaRPr lang="en-US" sz="2400" dirty="0">
              <a:solidFill>
                <a:srgbClr val="FC4B22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Google Shape;365;p27">
            <a:extLst>
              <a:ext uri="{FF2B5EF4-FFF2-40B4-BE49-F238E27FC236}">
                <a16:creationId xmlns:a16="http://schemas.microsoft.com/office/drawing/2014/main" id="{CCF71294-AFDC-9548-DF63-B58CBAE9B0E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389799" y="4335243"/>
            <a:ext cx="2385596" cy="403195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dirty="0">
                <a:solidFill>
                  <a:srgbClr val="201A10"/>
                </a:solidFill>
                <a:cs typeface="B Nazanin" panose="00000700000000000000" pitchFamily="2" charset="-78"/>
              </a:rPr>
              <a:t>قالب پاورپوینت خانواده ویرایش می باشد</a:t>
            </a:r>
            <a:endParaRPr lang="en-US" dirty="0">
              <a:solidFill>
                <a:srgbClr val="201A10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Google Shape;366;p27">
            <a:extLst>
              <a:ext uri="{FF2B5EF4-FFF2-40B4-BE49-F238E27FC236}">
                <a16:creationId xmlns:a16="http://schemas.microsoft.com/office/drawing/2014/main" id="{392CCEAA-199F-F7A7-50AE-F1EDCB17D6F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284722" y="3295835"/>
            <a:ext cx="595795" cy="527096"/>
          </a:xfrm>
        </p:spPr>
        <p:txBody>
          <a:bodyPr anchor="b" anchorCtr="1"/>
          <a:lstStyle/>
          <a:p>
            <a:pPr lvl="0" algn="ctr" rtl="1"/>
            <a:r>
              <a:rPr lang="en-US" sz="2400">
                <a:solidFill>
                  <a:srgbClr val="FC4B22"/>
                </a:solidFill>
                <a:cs typeface="B Nazanin" panose="00000700000000000000" pitchFamily="2" charset="-78"/>
              </a:rPr>
              <a:t>04</a:t>
            </a:r>
          </a:p>
        </p:txBody>
      </p:sp>
      <p:sp>
        <p:nvSpPr>
          <p:cNvPr id="19" name="Google Shape;367;p27">
            <a:extLst>
              <a:ext uri="{FF2B5EF4-FFF2-40B4-BE49-F238E27FC236}">
                <a16:creationId xmlns:a16="http://schemas.microsoft.com/office/drawing/2014/main" id="{34672338-03B5-A34B-D856-81564AF2044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675461" y="3888842"/>
            <a:ext cx="3166201" cy="446400"/>
          </a:xfrm>
        </p:spPr>
        <p:txBody>
          <a:bodyPr anchor="b" anchorCtr="1"/>
          <a:lstStyle/>
          <a:p>
            <a:pPr lvl="0" algn="ctr" rtl="1"/>
            <a:r>
              <a:rPr lang="fa-IR" sz="2400" dirty="0">
                <a:solidFill>
                  <a:srgbClr val="FC4B22"/>
                </a:solidFill>
                <a:cs typeface="B Nazanin" panose="00000700000000000000" pitchFamily="2" charset="-78"/>
              </a:rPr>
              <a:t>مناسبت ها</a:t>
            </a:r>
            <a:endParaRPr lang="en-US" sz="2400" dirty="0">
              <a:solidFill>
                <a:srgbClr val="FC4B22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Google Shape;368;p27">
            <a:extLst>
              <a:ext uri="{FF2B5EF4-FFF2-40B4-BE49-F238E27FC236}">
                <a16:creationId xmlns:a16="http://schemas.microsoft.com/office/drawing/2014/main" id="{4B78626A-D138-9F28-3BDB-5E9418442B8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65754" y="4335243"/>
            <a:ext cx="2385596" cy="403195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dirty="0">
                <a:solidFill>
                  <a:srgbClr val="201A10"/>
                </a:solidFill>
                <a:cs typeface="B Nazanin" panose="00000700000000000000" pitchFamily="2" charset="-78"/>
              </a:rPr>
              <a:t>قالب پاورپوینت خانواده ویرایش می باشد</a:t>
            </a:r>
            <a:endParaRPr lang="en-US" dirty="0">
              <a:solidFill>
                <a:srgbClr val="201A10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Google Shape;369;p27">
            <a:extLst>
              <a:ext uri="{FF2B5EF4-FFF2-40B4-BE49-F238E27FC236}">
                <a16:creationId xmlns:a16="http://schemas.microsoft.com/office/drawing/2014/main" id="{443168CE-B9E7-D69B-07A6-074814AD2CE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960677" y="3295835"/>
            <a:ext cx="595795" cy="527096"/>
          </a:xfrm>
        </p:spPr>
        <p:txBody>
          <a:bodyPr anchor="b" anchorCtr="1"/>
          <a:lstStyle/>
          <a:p>
            <a:pPr lvl="0" algn="ctr" rtl="1"/>
            <a:r>
              <a:rPr lang="en-US" sz="2400">
                <a:solidFill>
                  <a:srgbClr val="FC4B22"/>
                </a:solidFill>
                <a:cs typeface="B Nazanin" panose="00000700000000000000" pitchFamily="2" charset="-78"/>
              </a:rPr>
              <a:t>05</a:t>
            </a:r>
          </a:p>
        </p:txBody>
      </p:sp>
      <p:sp>
        <p:nvSpPr>
          <p:cNvPr id="22" name="Flecha: pentágono 53">
            <a:extLst>
              <a:ext uri="{FF2B5EF4-FFF2-40B4-BE49-F238E27FC236}">
                <a16:creationId xmlns:a16="http://schemas.microsoft.com/office/drawing/2014/main" id="{72F6BBD4-D72E-6BD0-0A46-1ECC8F5C2C16}"/>
              </a:ext>
            </a:extLst>
          </p:cNvPr>
          <p:cNvSpPr/>
          <p:nvPr/>
        </p:nvSpPr>
        <p:spPr>
          <a:xfrm>
            <a:off x="0" y="202667"/>
            <a:ext cx="2641601" cy="643582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-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3" name="Rectangle 1">
            <a:extLst>
              <a:ext uri="{FF2B5EF4-FFF2-40B4-BE49-F238E27FC236}">
                <a16:creationId xmlns:a16="http://schemas.microsoft.com/office/drawing/2014/main" id="{8A0BA711-C247-C4D4-16BA-2545CE482E7A}"/>
              </a:ext>
            </a:extLst>
          </p:cNvPr>
          <p:cNvSpPr/>
          <p:nvPr/>
        </p:nvSpPr>
        <p:spPr>
          <a:xfrm>
            <a:off x="256306" y="128930"/>
            <a:ext cx="2227377" cy="683651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ts val="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800" b="0" i="0" u="none" strike="noStrike" kern="0" cap="none" spc="0" baseline="0" dirty="0">
                <a:solidFill>
                  <a:srgbClr val="F4F0E9"/>
                </a:solidFill>
                <a:uFillTx/>
                <a:latin typeface="Raleway SemiBold" pitchFamily="34"/>
                <a:ea typeface="Arial"/>
                <a:cs typeface="B Nazanin" panose="00000700000000000000" pitchFamily="2" charset="-78"/>
              </a:rPr>
              <a:t>فهرست</a:t>
            </a:r>
            <a:endParaRPr lang="en-US" sz="2800" b="0" i="0" u="none" strike="noStrike" kern="0" cap="none" spc="0" baseline="0" dirty="0">
              <a:solidFill>
                <a:srgbClr val="F4F0E9"/>
              </a:solidFill>
              <a:uFillTx/>
              <a:latin typeface="Raleway SemiBold" pitchFamily="34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2" y="1585529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TITLE 1</a:t>
            </a:r>
            <a:endParaRPr kumimoji="0" sz="8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3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13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6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7" y="1783888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7" y="2575988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7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30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30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MAY</a:t>
              </a:r>
              <a:endParaRPr sz="400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JUNE</a:t>
              </a:r>
              <a:endParaRPr sz="400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2</a:t>
              </a:r>
              <a:endParaRPr sz="400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400050" y="683075"/>
            <a:ext cx="2314575" cy="2738475"/>
            <a:chOff x="884237" y="1516734"/>
            <a:chExt cx="6172200" cy="7302600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59"/>
                <a:ext cx="3886200" cy="160043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33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33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41"/>
              <a:chOff x="960437" y="4996193"/>
              <a:chExt cx="5943600" cy="2756341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715"/>
                <a:ext cx="5943600" cy="6718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5" tIns="45722" rIns="91445" bIns="45722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9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2" y="4996193"/>
                <a:ext cx="5022024" cy="8002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1350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sz="1350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3686176" y="789385"/>
            <a:ext cx="493514" cy="488156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4472583" y="789385"/>
            <a:ext cx="494109" cy="488156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5259586" y="2977158"/>
            <a:ext cx="493514" cy="494109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5259586" y="789385"/>
            <a:ext cx="493514" cy="488156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6045995" y="789385"/>
            <a:ext cx="494109" cy="488156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6045995" y="2977158"/>
            <a:ext cx="494109" cy="494109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6045995" y="1518643"/>
            <a:ext cx="494109" cy="494109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6832997" y="789385"/>
            <a:ext cx="493514" cy="488156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6832997" y="2977158"/>
            <a:ext cx="493514" cy="494109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4472583" y="2247900"/>
            <a:ext cx="494109" cy="494109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4472583" y="1518643"/>
            <a:ext cx="494109" cy="494109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5259586" y="2247900"/>
            <a:ext cx="493514" cy="494109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3686176" y="2977158"/>
            <a:ext cx="493514" cy="494109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5259586" y="1518643"/>
            <a:ext cx="493514" cy="494109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6832997" y="2247900"/>
            <a:ext cx="493514" cy="494109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6045995" y="2247900"/>
            <a:ext cx="494109" cy="494109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4472583" y="2977158"/>
            <a:ext cx="494109" cy="494109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3686176" y="1518643"/>
            <a:ext cx="493514" cy="494109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6832997" y="1518643"/>
            <a:ext cx="493514" cy="494109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3686176" y="2247900"/>
            <a:ext cx="493514" cy="494109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5259586" y="3706416"/>
            <a:ext cx="493514" cy="494109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4472583" y="3706416"/>
            <a:ext cx="494109" cy="494109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3686176" y="3706416"/>
            <a:ext cx="493514" cy="494109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6045995" y="3706416"/>
            <a:ext cx="494109" cy="494109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6832997" y="3706416"/>
            <a:ext cx="493514" cy="494109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cs typeface="B Nazanin" panose="00000700000000000000" pitchFamily="2" charset="-78"/>
              </a:rPr>
              <a:t>Google، </a:t>
            </a:r>
            <a:r>
              <a:rPr lang="fa-IR" sz="1100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cs typeface="B Nazanin" panose="00000700000000000000" pitchFamily="2" charset="-78"/>
              </a:rPr>
              <a:t>Flaticon</a:t>
            </a:r>
            <a:r>
              <a:rPr lang="en-US" sz="1100" dirty="0">
                <a:cs typeface="B Nazanin" panose="00000700000000000000" pitchFamily="2" charset="-78"/>
              </a:rPr>
              <a:t> </a:t>
            </a:r>
            <a:r>
              <a:rPr lang="fa-IR" sz="1100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3988156" y="1394211"/>
            <a:ext cx="349052" cy="230049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3122257" y="1334344"/>
            <a:ext cx="294850" cy="349434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910723" y="1333962"/>
            <a:ext cx="251660" cy="350166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308631" y="1333580"/>
            <a:ext cx="350166" cy="350198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1756921" y="1335489"/>
            <a:ext cx="345997" cy="345997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216956" y="1336253"/>
            <a:ext cx="318721" cy="345615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2633037" y="1325623"/>
            <a:ext cx="379002" cy="366112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6675256" y="1341919"/>
            <a:ext cx="327823" cy="357009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8020159" y="1342301"/>
            <a:ext cx="300897" cy="356627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5377363" y="1341919"/>
            <a:ext cx="257357" cy="356627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4880567" y="1361620"/>
            <a:ext cx="356245" cy="317607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5771483" y="1341537"/>
            <a:ext cx="357359" cy="357391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7121669" y="1359360"/>
            <a:ext cx="321362" cy="321362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7562766" y="1340614"/>
            <a:ext cx="327059" cy="360192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6221229" y="1324423"/>
            <a:ext cx="361636" cy="362183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6671087" y="1835054"/>
            <a:ext cx="332757" cy="281833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1745940" y="179288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201806" y="1802335"/>
            <a:ext cx="349784" cy="349434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3094217" y="1802335"/>
            <a:ext cx="350198" cy="350548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276039" y="178756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3979435" y="1802335"/>
            <a:ext cx="345265" cy="349848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3541011" y="1334344"/>
            <a:ext cx="350166" cy="349434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3576626" y="1801571"/>
            <a:ext cx="284251" cy="351694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2722090" y="2715912"/>
            <a:ext cx="238770" cy="371841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5775652" y="179514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6216367" y="1795906"/>
            <a:ext cx="361147" cy="361147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289311" y="2751972"/>
            <a:ext cx="408156" cy="299783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7978465" y="1795142"/>
            <a:ext cx="361147" cy="360797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206357" y="271635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854261" y="2734563"/>
            <a:ext cx="377474" cy="335748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1749728" y="2720527"/>
            <a:ext cx="386927" cy="363438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7098912" y="1795142"/>
            <a:ext cx="359651" cy="36156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3094217" y="272090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5352728" y="1815989"/>
            <a:ext cx="327091" cy="322508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7538896" y="1795906"/>
            <a:ext cx="361147" cy="361529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4896099" y="1796670"/>
            <a:ext cx="358155" cy="358123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4048787" y="2802769"/>
            <a:ext cx="283488" cy="198604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4054103" y="2255941"/>
            <a:ext cx="218687" cy="349052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185128" y="2253299"/>
            <a:ext cx="382758" cy="356595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2656907" y="2265043"/>
            <a:ext cx="332757" cy="332343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1731523" y="2248366"/>
            <a:ext cx="399435" cy="365698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3097241" y="2259314"/>
            <a:ext cx="344883" cy="343387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278299" y="2265043"/>
            <a:ext cx="410829" cy="332343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2661459" y="1840751"/>
            <a:ext cx="322508" cy="273494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870939" y="2265043"/>
            <a:ext cx="331993" cy="331993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6644957" y="2282103"/>
            <a:ext cx="371395" cy="278904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5388757" y="2240409"/>
            <a:ext cx="260349" cy="362292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3567142" y="2731507"/>
            <a:ext cx="348288" cy="340331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870939" y="1801571"/>
            <a:ext cx="332375" cy="350071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7967103" y="2240791"/>
            <a:ext cx="355863" cy="361911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7529411" y="2240409"/>
            <a:ext cx="355863" cy="362292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5733194" y="2257468"/>
            <a:ext cx="446826" cy="327059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4876780" y="2243814"/>
            <a:ext cx="407774" cy="356627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7070872" y="2236621"/>
            <a:ext cx="398321" cy="371013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6238328" y="225934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5318259" y="2807861"/>
            <a:ext cx="371013" cy="220787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7073928" y="2731507"/>
            <a:ext cx="371395" cy="371809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6188327" y="2781158"/>
            <a:ext cx="371395" cy="272857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7521454" y="2731889"/>
            <a:ext cx="359651" cy="371013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5782845" y="2732271"/>
            <a:ext cx="301661" cy="371013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3539102" y="2253299"/>
            <a:ext cx="355099" cy="355481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6630539" y="2743252"/>
            <a:ext cx="371777" cy="349434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171474" y="3194979"/>
            <a:ext cx="408156" cy="343737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4891198" y="2750858"/>
            <a:ext cx="334634" cy="334634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7976174" y="2750858"/>
            <a:ext cx="334666" cy="334634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3091957" y="3199881"/>
            <a:ext cx="354717" cy="332757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3988156" y="3205960"/>
            <a:ext cx="353954" cy="318880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3541011" y="3193070"/>
            <a:ext cx="348257" cy="346188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314678" y="3183967"/>
            <a:ext cx="334666" cy="365348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1748582" y="3198385"/>
            <a:ext cx="359269" cy="335780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2640993" y="3183585"/>
            <a:ext cx="365348" cy="364966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4886264" y="3191924"/>
            <a:ext cx="350548" cy="350198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5331913" y="3239697"/>
            <a:ext cx="347143" cy="254684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5776798" y="3235528"/>
            <a:ext cx="346379" cy="264518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7108015" y="3222255"/>
            <a:ext cx="344883" cy="290299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7551754" y="3216558"/>
            <a:ext cx="344883" cy="301311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6707084" y="3213153"/>
            <a:ext cx="261145" cy="308504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848978" y="4123387"/>
            <a:ext cx="377824" cy="324418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1754279" y="4112343"/>
            <a:ext cx="351439" cy="345965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3996113" y="4116926"/>
            <a:ext cx="336512" cy="335048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331737" y="413312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179081" y="4111261"/>
            <a:ext cx="397525" cy="348670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3584201" y="4120746"/>
            <a:ext cx="267574" cy="329415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3082855" y="4121478"/>
            <a:ext cx="375946" cy="327823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2749016" y="4116926"/>
            <a:ext cx="150831" cy="336926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7127716" y="4105182"/>
            <a:ext cx="248254" cy="361942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7565408" y="4105182"/>
            <a:ext cx="248255" cy="361942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6264109" y="4105182"/>
            <a:ext cx="225498" cy="36156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7929578" y="4110115"/>
            <a:ext cx="395266" cy="351312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6595502" y="4149527"/>
            <a:ext cx="426315" cy="332826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5357662" y="4123387"/>
            <a:ext cx="287275" cy="326296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5774124" y="4120300"/>
            <a:ext cx="331611" cy="331674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4890434" y="4113139"/>
            <a:ext cx="345997" cy="346029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165809" y="3636809"/>
            <a:ext cx="422542" cy="342973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6217513" y="322340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903530" y="3631875"/>
            <a:ext cx="264550" cy="353222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850092" y="3178684"/>
            <a:ext cx="369517" cy="37566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2611458" y="3642124"/>
            <a:ext cx="426329" cy="332375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1752752" y="362961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4019984" y="3631143"/>
            <a:ext cx="293704" cy="353954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8006505" y="3215794"/>
            <a:ext cx="323654" cy="303189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299146" y="3632257"/>
            <a:ext cx="367990" cy="351312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3524716" y="362993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7550258" y="3658420"/>
            <a:ext cx="371395" cy="301279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7114476" y="363454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6659725" y="3633785"/>
            <a:ext cx="367608" cy="350548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6219391" y="3642506"/>
            <a:ext cx="356627" cy="334252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5778676" y="3652722"/>
            <a:ext cx="349052" cy="313055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5355784" y="3660297"/>
            <a:ext cx="299019" cy="297905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8036455" y="3633021"/>
            <a:ext cx="292176" cy="353985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کسب و کار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کار تیمی</a:t>
            </a:r>
            <a:endParaRPr sz="2400" dirty="0"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4874902" y="3634549"/>
            <a:ext cx="345615" cy="350835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3095745" y="3631143"/>
            <a:ext cx="352840" cy="354717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2" y="4083096"/>
            <a:ext cx="347435" cy="363370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1"/>
            <a:ext cx="343665" cy="36321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2" y="3635109"/>
            <a:ext cx="368153" cy="311193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3" y="3606819"/>
            <a:ext cx="367805" cy="367773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5" y="3623039"/>
            <a:ext cx="325544" cy="327413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2"/>
            <a:ext cx="274254" cy="350824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0" y="3587938"/>
            <a:ext cx="352345" cy="363655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6" y="4085852"/>
            <a:ext cx="279513" cy="356083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3" y="4085852"/>
            <a:ext cx="278752" cy="356463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5" y="36611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6" y="3590676"/>
            <a:ext cx="360233" cy="362451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7"/>
            <a:ext cx="351585" cy="339705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2"/>
            <a:ext cx="278784" cy="355323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1"/>
            <a:ext cx="260283" cy="345914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6"/>
            <a:ext cx="286324" cy="348163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1"/>
            <a:ext cx="260283" cy="345914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1" y="4083951"/>
            <a:ext cx="270104" cy="360233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2" y="3185348"/>
            <a:ext cx="308183" cy="347561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09"/>
            <a:ext cx="277992" cy="354974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7" y="3612458"/>
            <a:ext cx="273874" cy="351204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8"/>
            <a:ext cx="274254" cy="350444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199"/>
            <a:ext cx="270104" cy="361754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5" y="3185127"/>
            <a:ext cx="306314" cy="347403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6"/>
            <a:ext cx="269343" cy="348543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3" y="3181547"/>
            <a:ext cx="368185" cy="354753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4" y="3184746"/>
            <a:ext cx="285183" cy="347023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5" y="3184746"/>
            <a:ext cx="281794" cy="349684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4" y="3172296"/>
            <a:ext cx="264465" cy="353074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2" y="3171536"/>
            <a:ext cx="264813" cy="352693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8" y="3171536"/>
            <a:ext cx="265193" cy="352693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6"/>
            <a:ext cx="264813" cy="351933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6"/>
            <a:ext cx="265922" cy="352693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59" y="3171536"/>
            <a:ext cx="264845" cy="354214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1" y="3159086"/>
            <a:ext cx="276503" cy="369674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7" y="3154555"/>
            <a:ext cx="295384" cy="376834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3"/>
            <a:ext cx="264084" cy="347783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3" y="2709261"/>
            <a:ext cx="348955" cy="346516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5" y="2709863"/>
            <a:ext cx="347435" cy="345534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1" y="2709103"/>
            <a:ext cx="218053" cy="348543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6" y="2709483"/>
            <a:ext cx="258382" cy="348543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3"/>
            <a:ext cx="258414" cy="348543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899999" y="2706695"/>
            <a:ext cx="271244" cy="3468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5" y="2705713"/>
            <a:ext cx="259523" cy="346294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2"/>
            <a:ext cx="261075" cy="347815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6" y="2705713"/>
            <a:ext cx="261043" cy="348163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3" y="2706093"/>
            <a:ext cx="262184" cy="346643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1" y="2706442"/>
            <a:ext cx="260283" cy="345914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8" y="2718512"/>
            <a:ext cx="264813" cy="353105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2"/>
            <a:ext cx="270864" cy="360645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8" y="2270398"/>
            <a:ext cx="363243" cy="300675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59"/>
            <a:ext cx="363243" cy="328585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1" y="22398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3" y="2310917"/>
            <a:ext cx="364415" cy="220936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39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6" y="2243977"/>
            <a:ext cx="363275" cy="354626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3" y="2239510"/>
            <a:ext cx="362134" cy="363623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8" y="2239859"/>
            <a:ext cx="279513" cy="355735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39"/>
            <a:ext cx="278784" cy="355735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0" y="2240239"/>
            <a:ext cx="279513" cy="357255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6" y="2240619"/>
            <a:ext cx="264813" cy="353454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0" y="2240999"/>
            <a:ext cx="264433" cy="353454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49"/>
            <a:ext cx="271244" cy="360994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2" y="1782399"/>
            <a:ext cx="366664" cy="366981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8" y="1812971"/>
            <a:ext cx="370814" cy="307359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1" y="1800457"/>
            <a:ext cx="367013" cy="331278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4" y="1801566"/>
            <a:ext cx="368185" cy="330454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3" y="1800077"/>
            <a:ext cx="368185" cy="331816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6"/>
            <a:ext cx="279132" cy="356875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7" y="1792759"/>
            <a:ext cx="279544" cy="358142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5" y="1793646"/>
            <a:ext cx="279513" cy="357636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1" y="1792917"/>
            <a:ext cx="280305" cy="359093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39" y="1792537"/>
            <a:ext cx="280273" cy="358744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6"/>
            <a:ext cx="279164" cy="357794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3" y="1793646"/>
            <a:ext cx="278404" cy="358364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7"/>
            <a:ext cx="279132" cy="358364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49" y="1337644"/>
            <a:ext cx="324403" cy="347783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3" y="1337327"/>
            <a:ext cx="320633" cy="348100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5" y="1333347"/>
            <a:ext cx="368175" cy="344594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8" y="1337834"/>
            <a:ext cx="289714" cy="347593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4"/>
            <a:ext cx="322914" cy="348543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6" y="1337961"/>
            <a:ext cx="301784" cy="348607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4"/>
            <a:ext cx="282174" cy="355735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2" y="1324814"/>
            <a:ext cx="289682" cy="354594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4"/>
            <a:ext cx="322154" cy="355355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1" y="1324814"/>
            <a:ext cx="332355" cy="354974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1" y="1325637"/>
            <a:ext cx="278404" cy="35526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89" y="1324814"/>
            <a:ext cx="267854" cy="355735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8" y="1325954"/>
            <a:ext cx="264433" cy="353074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آواتار</a:t>
            </a:r>
            <a:endParaRPr sz="2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">
    <p:bg>
      <p:bgPr>
        <a:solidFill>
          <a:srgbClr val="F6B26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Marcador de posición de imagen 3">
            <a:extLst>
              <a:ext uri="{FF2B5EF4-FFF2-40B4-BE49-F238E27FC236}">
                <a16:creationId xmlns:a16="http://schemas.microsoft.com/office/drawing/2014/main" id="{DFCB7AF4-A1D9-33BE-CD37-AF09FFD6409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9144000" cy="5143499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Google Shape;28;p3">
            <a:extLst>
              <a:ext uri="{FF2B5EF4-FFF2-40B4-BE49-F238E27FC236}">
                <a16:creationId xmlns:a16="http://schemas.microsoft.com/office/drawing/2014/main" id="{3B5E7B75-DEA4-7712-22EC-2E5039A5DB6B}"/>
              </a:ext>
            </a:extLst>
          </p:cNvPr>
          <p:cNvSpPr/>
          <p:nvPr/>
        </p:nvSpPr>
        <p:spPr>
          <a:xfrm>
            <a:off x="2974296" y="974046"/>
            <a:ext cx="3195297" cy="3195297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E2B6">
              <a:alpha val="70000"/>
            </a:srgbClr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Google Shape;374;p28">
            <a:extLst>
              <a:ext uri="{FF2B5EF4-FFF2-40B4-BE49-F238E27FC236}">
                <a16:creationId xmlns:a16="http://schemas.microsoft.com/office/drawing/2014/main" id="{024EFCBD-732E-A412-E1EA-2123F45F2ACE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 rtl="1"/>
            <a:r>
              <a:rPr lang="fa-IR" dirty="0">
                <a:solidFill>
                  <a:srgbClr val="FC4B22"/>
                </a:solidFill>
                <a:cs typeface="B Nazanin" panose="00000700000000000000" pitchFamily="2" charset="-78"/>
              </a:rPr>
              <a:t>اطلاعیه ها</a:t>
            </a:r>
            <a:endParaRPr lang="en-US" dirty="0">
              <a:solidFill>
                <a:srgbClr val="FC4B22"/>
              </a:solidFill>
              <a:cs typeface="B Nazanin" panose="00000700000000000000" pitchFamily="2" charset="-78"/>
            </a:endParaRPr>
          </a:p>
        </p:txBody>
      </p:sp>
      <p:sp>
        <p:nvSpPr>
          <p:cNvPr id="5" name="Google Shape;375;p28">
            <a:extLst>
              <a:ext uri="{FF2B5EF4-FFF2-40B4-BE49-F238E27FC236}">
                <a16:creationId xmlns:a16="http://schemas.microsoft.com/office/drawing/2014/main" id="{96302657-BC05-0FE7-38AF-6446BF8B372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618070" y="1491422"/>
            <a:ext cx="1907703" cy="918597"/>
          </a:xfrm>
        </p:spPr>
        <p:txBody>
          <a:bodyPr anchor="ctr" anchorCtr="1"/>
          <a:lstStyle/>
          <a:p>
            <a:pPr lvl="0" algn="ctr" rtl="1"/>
            <a:r>
              <a:rPr lang="en-US" sz="9600">
                <a:solidFill>
                  <a:srgbClr val="FC4B22"/>
                </a:solidFill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6" name="Google Shape;376;p28">
            <a:extLst>
              <a:ext uri="{FF2B5EF4-FFF2-40B4-BE49-F238E27FC236}">
                <a16:creationId xmlns:a16="http://schemas.microsoft.com/office/drawing/2014/main" id="{4D3972D3-12A5-D2FC-0E51-7959308ABB9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361825" y="3160870"/>
            <a:ext cx="6420304" cy="557701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sz="1800" dirty="0">
                <a:solidFill>
                  <a:srgbClr val="201A10"/>
                </a:solidFill>
                <a:cs typeface="B Nazanin" panose="00000700000000000000" pitchFamily="2" charset="-78"/>
              </a:rPr>
              <a:t>در صورت نیاز می توانید زیرنویسی را در اینجا وارد کنید</a:t>
            </a:r>
            <a:endParaRPr lang="en-US" sz="1800" dirty="0">
              <a:solidFill>
                <a:srgbClr val="201A10"/>
              </a:solidFill>
              <a:cs typeface="B Nazanin" panose="00000700000000000000" pitchFamily="2" charset="-78"/>
            </a:endParaRPr>
          </a:p>
        </p:txBody>
      </p:sp>
      <p:sp>
        <p:nvSpPr>
          <p:cNvPr id="7" name="CuadroTexto 4">
            <a:extLst>
              <a:ext uri="{FF2B5EF4-FFF2-40B4-BE49-F238E27FC236}">
                <a16:creationId xmlns:a16="http://schemas.microsoft.com/office/drawing/2014/main" id="{852FB87E-1C92-BFB0-C1AA-0316B94EAEAD}"/>
              </a:ext>
            </a:extLst>
          </p:cNvPr>
          <p:cNvSpPr txBox="1"/>
          <p:nvPr/>
        </p:nvSpPr>
        <p:spPr>
          <a:xfrm>
            <a:off x="1154143" y="62532"/>
            <a:ext cx="5401827" cy="646334"/>
          </a:xfrm>
          <a:prstGeom prst="rect">
            <a:avLst/>
          </a:prstGeom>
          <a:noFill/>
          <a:ln cap="flat">
            <a:noFill/>
          </a:ln>
          <a:effectLst>
            <a:outerShdw dist="38096" dir="2700000" algn="tl">
              <a:srgbClr val="000000">
                <a:alpha val="40000"/>
              </a:srgbClr>
            </a:outerShdw>
          </a:effectLst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600" b="0" i="0" u="none" strike="noStrike" kern="0" cap="none" spc="0" baseline="0" dirty="0">
                <a:solidFill>
                  <a:srgbClr val="F4F0E9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روز بین المللی </a:t>
            </a:r>
            <a:r>
              <a:rPr lang="fa-IR" sz="3600" b="0" i="0" u="none" strike="noStrike" kern="0" cap="none" spc="0" baseline="0" dirty="0">
                <a:solidFill>
                  <a:srgbClr val="FF0000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خانواده</a:t>
            </a:r>
            <a:endParaRPr lang="es-PE" sz="3600" b="0" i="0" u="none" strike="noStrike" kern="0" cap="none" spc="0" baseline="0" dirty="0">
              <a:solidFill>
                <a:srgbClr val="FF0000"/>
              </a:solidFill>
              <a:uFillTx/>
              <a:latin typeface="Bahnschrift SemiBold Condensed" pitchFamily="34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3">
            <a:extLst>
              <a:ext uri="{FF2B5EF4-FFF2-40B4-BE49-F238E27FC236}">
                <a16:creationId xmlns:a16="http://schemas.microsoft.com/office/drawing/2014/main" id="{73EB7AEE-B848-FA1B-7B8A-AE8EDE80A1C1}"/>
              </a:ext>
            </a:extLst>
          </p:cNvPr>
          <p:cNvSpPr txBox="1"/>
          <p:nvPr/>
        </p:nvSpPr>
        <p:spPr>
          <a:xfrm>
            <a:off x="687839" y="1109066"/>
            <a:ext cx="3433306" cy="40011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1" i="0" u="none" strike="noStrike" kern="0" cap="none" spc="0" baseline="0" dirty="0">
                <a:solidFill>
                  <a:srgbClr val="FC4B22"/>
                </a:solidFill>
                <a:uFillTx/>
                <a:latin typeface="Script MT Bold" pitchFamily="66"/>
                <a:ea typeface="微软雅黑" pitchFamily="34"/>
                <a:cs typeface="B Nazanin" panose="00000700000000000000" pitchFamily="2" charset="-78"/>
              </a:rPr>
              <a:t>روز جهانی خانواده</a:t>
            </a:r>
            <a:endParaRPr lang="en-US" sz="2000" b="1" i="0" u="none" strike="noStrike" kern="1200" cap="none" spc="0" baseline="0" dirty="0">
              <a:solidFill>
                <a:srgbClr val="FC4B22"/>
              </a:solidFill>
              <a:uFillTx/>
              <a:latin typeface="Script MT Bold" pitchFamily="66"/>
              <a:ea typeface="微软雅黑" pitchFamily="34"/>
              <a:cs typeface="B Nazanin" panose="00000700000000000000" pitchFamily="2" charset="-78"/>
            </a:endParaRPr>
          </a:p>
        </p:txBody>
      </p:sp>
      <p:sp>
        <p:nvSpPr>
          <p:cNvPr id="3" name="矩形 17">
            <a:extLst>
              <a:ext uri="{FF2B5EF4-FFF2-40B4-BE49-F238E27FC236}">
                <a16:creationId xmlns:a16="http://schemas.microsoft.com/office/drawing/2014/main" id="{B0399331-1BEF-FA5E-A9EF-4ECCE7319301}"/>
              </a:ext>
            </a:extLst>
          </p:cNvPr>
          <p:cNvSpPr/>
          <p:nvPr/>
        </p:nvSpPr>
        <p:spPr>
          <a:xfrm>
            <a:off x="675138" y="1496909"/>
            <a:ext cx="3122163" cy="827342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just" rtl="1">
              <a:lnSpc>
                <a:spcPct val="15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100" dirty="0">
                <a:solidFill>
                  <a:srgbClr val="181717"/>
                </a:solidFill>
                <a:latin typeface="微软雅黑" pitchFamily="34"/>
                <a:ea typeface="微软雅黑" pitchFamily="34"/>
                <a:cs typeface="B Nazanin" panose="00000700000000000000" pitchFamily="2" charset="-78"/>
              </a:rPr>
              <a:t>کاربر می تواند در یک پروژکتور یا کامپیوتر نمایش دهد، یا ارائه را چاپ کند و آن را به یک فیلم تبدیل کند تا در زمینه وسیع تری استفاده شود.</a:t>
            </a:r>
            <a:endParaRPr lang="en-US" sz="1100" b="0" i="0" u="none" strike="noStrike" kern="1200" cap="none" spc="0" baseline="0" dirty="0">
              <a:solidFill>
                <a:srgbClr val="181717"/>
              </a:solidFill>
              <a:uFillTx/>
              <a:latin typeface="微软雅黑" pitchFamily="34"/>
              <a:ea typeface="微软雅黑" pitchFamily="34"/>
              <a:cs typeface="B Nazanin" panose="00000700000000000000" pitchFamily="2" charset="-78"/>
            </a:endParaRPr>
          </a:p>
        </p:txBody>
      </p:sp>
      <p:sp>
        <p:nvSpPr>
          <p:cNvPr id="4" name="矩形 20">
            <a:extLst>
              <a:ext uri="{FF2B5EF4-FFF2-40B4-BE49-F238E27FC236}">
                <a16:creationId xmlns:a16="http://schemas.microsoft.com/office/drawing/2014/main" id="{67896416-F4DD-40B0-F638-95816AADCC9F}"/>
              </a:ext>
            </a:extLst>
          </p:cNvPr>
          <p:cNvSpPr/>
          <p:nvPr/>
        </p:nvSpPr>
        <p:spPr>
          <a:xfrm>
            <a:off x="687839" y="2575215"/>
            <a:ext cx="3211061" cy="1221360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just" rtl="1">
              <a:lnSpc>
                <a:spcPct val="15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00" dirty="0">
                <a:solidFill>
                  <a:srgbClr val="181717"/>
                </a:solidFill>
                <a:latin typeface="微软雅黑" pitchFamily="34"/>
                <a:ea typeface="微软雅黑" pitchFamily="34"/>
                <a:cs typeface="B Nazanin" panose="00000700000000000000" pitchFamily="2" charset="-78"/>
              </a:rPr>
              <a:t>محتوای شما اینجاست یا با کپی کردن متن، جای‌گذاری اینجا را انتخاب کنید و فقط متن را نگه دارید.. محتوای شما اینجاست یا با کپی کردن متن، جای‌گذاری اینجا را انتخاب کنید و فقط متن را نگه دارید. اینجا است، یا با کپی کردن متن، جای‌گذاری در اینجا را انتخاب کنید و فقط متن را نگه دارید.</a:t>
            </a:r>
            <a:endParaRPr lang="en-US" sz="1000" b="0" i="0" u="none" strike="noStrike" kern="1200" cap="none" spc="0" baseline="0" dirty="0">
              <a:solidFill>
                <a:srgbClr val="181717"/>
              </a:solidFill>
              <a:uFillTx/>
              <a:latin typeface="微软雅黑" pitchFamily="34"/>
              <a:ea typeface="微软雅黑" pitchFamily="34"/>
              <a:cs typeface="B Nazanin" panose="00000700000000000000" pitchFamily="2" charset="-78"/>
            </a:endParaRPr>
          </a:p>
        </p:txBody>
      </p:sp>
      <p:sp>
        <p:nvSpPr>
          <p:cNvPr id="5" name="Flecha: pentágono 5">
            <a:extLst>
              <a:ext uri="{FF2B5EF4-FFF2-40B4-BE49-F238E27FC236}">
                <a16:creationId xmlns:a16="http://schemas.microsoft.com/office/drawing/2014/main" id="{70EE7E11-F641-DB5D-1C43-3C2270F18A71}"/>
              </a:ext>
            </a:extLst>
          </p:cNvPr>
          <p:cNvSpPr/>
          <p:nvPr/>
        </p:nvSpPr>
        <p:spPr>
          <a:xfrm>
            <a:off x="0" y="202667"/>
            <a:ext cx="2641601" cy="643582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-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Rectangle 1">
            <a:extLst>
              <a:ext uri="{FF2B5EF4-FFF2-40B4-BE49-F238E27FC236}">
                <a16:creationId xmlns:a16="http://schemas.microsoft.com/office/drawing/2014/main" id="{A1B09CE2-4553-B31C-CA8D-C53B4C248EA0}"/>
              </a:ext>
            </a:extLst>
          </p:cNvPr>
          <p:cNvSpPr/>
          <p:nvPr/>
        </p:nvSpPr>
        <p:spPr>
          <a:xfrm>
            <a:off x="256306" y="128930"/>
            <a:ext cx="2227377" cy="683651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ts val="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800" b="0" i="0" u="none" strike="noStrike" kern="0" cap="none" spc="0" baseline="0" dirty="0">
                <a:solidFill>
                  <a:srgbClr val="F4F0E9"/>
                </a:solidFill>
                <a:uFillTx/>
                <a:latin typeface="Raleway SemiBold" pitchFamily="34"/>
                <a:ea typeface="Arial"/>
                <a:cs typeface="B Nazanin" panose="00000700000000000000" pitchFamily="2" charset="-78"/>
              </a:rPr>
              <a:t>اینفوگرافیک</a:t>
            </a:r>
            <a:endParaRPr lang="en-US" sz="2800" b="0" i="0" u="none" strike="noStrike" kern="0" cap="none" spc="0" baseline="0" dirty="0">
              <a:solidFill>
                <a:srgbClr val="F4F0E9"/>
              </a:solidFill>
              <a:uFillTx/>
              <a:latin typeface="Raleway SemiBold" pitchFamily="34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" name="Google Shape;11;p2">
            <a:extLst>
              <a:ext uri="{FF2B5EF4-FFF2-40B4-BE49-F238E27FC236}">
                <a16:creationId xmlns:a16="http://schemas.microsoft.com/office/drawing/2014/main" id="{4507BC74-59BA-EF3F-04A3-F205EE1E2015}"/>
              </a:ext>
            </a:extLst>
          </p:cNvPr>
          <p:cNvSpPr/>
          <p:nvPr/>
        </p:nvSpPr>
        <p:spPr>
          <a:xfrm rot="10799991">
            <a:off x="4953451" y="952950"/>
            <a:ext cx="8381097" cy="8381097"/>
          </a:xfrm>
          <a:custGeom>
            <a:avLst>
              <a:gd name="f11" fmla="val 270"/>
              <a:gd name="f12" fmla="val 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*/ 5419351 1 1725033"/>
              <a:gd name="f10" fmla="+- 0 0 1"/>
              <a:gd name="f11" fmla="val 270"/>
              <a:gd name="f12" fmla="val 0"/>
              <a:gd name="f13" fmla="abs f5"/>
              <a:gd name="f14" fmla="abs f6"/>
              <a:gd name="f15" fmla="abs f7"/>
              <a:gd name="f16" fmla="val f8"/>
              <a:gd name="f17" fmla="+- 2700000 f3 0"/>
              <a:gd name="f18" fmla="+- 0 0 f11"/>
              <a:gd name="f19" fmla="+- 0 0 f12"/>
              <a:gd name="f20" fmla="?: f13 f5 1"/>
              <a:gd name="f21" fmla="?: f14 f6 1"/>
              <a:gd name="f22" fmla="?: f15 f7 1"/>
              <a:gd name="f23" fmla="*/ f17 f9 1"/>
              <a:gd name="f24" fmla="*/ f18 f2 1"/>
              <a:gd name="f25" fmla="*/ f19 f2 1"/>
              <a:gd name="f26" fmla="*/ f20 1 21600"/>
              <a:gd name="f27" fmla="*/ f21 1 21600"/>
              <a:gd name="f28" fmla="*/ 21600 f20 1"/>
              <a:gd name="f29" fmla="*/ 21600 f21 1"/>
              <a:gd name="f30" fmla="*/ f23 1 f2"/>
              <a:gd name="f31" fmla="*/ f24 1 f4"/>
              <a:gd name="f32" fmla="*/ f25 1 f4"/>
              <a:gd name="f33" fmla="min f27 f26"/>
              <a:gd name="f34" fmla="*/ f28 1 f22"/>
              <a:gd name="f35" fmla="*/ f29 1 f22"/>
              <a:gd name="f36" fmla="+- 0 0 f30"/>
              <a:gd name="f37" fmla="+- f31 0 f3"/>
              <a:gd name="f38" fmla="+- f32 0 f3"/>
              <a:gd name="f39" fmla="val f34"/>
              <a:gd name="f40" fmla="val f35"/>
              <a:gd name="f41" fmla="+- 0 0 f36"/>
              <a:gd name="f42" fmla="+- 0 0 f37"/>
              <a:gd name="f43" fmla="+- 0 0 f38"/>
              <a:gd name="f44" fmla="+- f40 0 f16"/>
              <a:gd name="f45" fmla="+- f39 0 f16"/>
              <a:gd name="f46" fmla="val f42"/>
              <a:gd name="f47" fmla="val f43"/>
              <a:gd name="f48" fmla="*/ f41 f2 1"/>
              <a:gd name="f49" fmla="*/ f44 1 2"/>
              <a:gd name="f50" fmla="*/ f45 1 2"/>
              <a:gd name="f51" fmla="+- f47 0 f46"/>
              <a:gd name="f52" fmla="+- f46 f3 0"/>
              <a:gd name="f53" fmla="*/ f48 1 f9"/>
              <a:gd name="f54" fmla="+- f16 f49 0"/>
              <a:gd name="f55" fmla="+- f16 f50 0"/>
              <a:gd name="f56" fmla="+- f51 21600000 0"/>
              <a:gd name="f57" fmla="*/ f52 f9 1"/>
              <a:gd name="f58" fmla="+- f53 0 f3"/>
              <a:gd name="f59" fmla="*/ f50 f33 1"/>
              <a:gd name="f60" fmla="*/ f49 f33 1"/>
              <a:gd name="f61" fmla="?: f51 f51 f56"/>
              <a:gd name="f62" fmla="*/ f57 1 f2"/>
              <a:gd name="f63" fmla="cos 1 f58"/>
              <a:gd name="f64" fmla="sin 1 f58"/>
              <a:gd name="f65" fmla="*/ f55 f33 1"/>
              <a:gd name="f66" fmla="*/ f54 f33 1"/>
              <a:gd name="f67" fmla="+- 0 0 f62"/>
              <a:gd name="f68" fmla="+- 0 0 f63"/>
              <a:gd name="f69" fmla="+- 0 0 f64"/>
              <a:gd name="f70" fmla="+- 0 0 f67"/>
              <a:gd name="f71" fmla="+- 0 0 f68"/>
              <a:gd name="f72" fmla="+- 0 0 f69"/>
              <a:gd name="f73" fmla="*/ f70 f2 1"/>
              <a:gd name="f74" fmla="*/ f71 f50 1"/>
              <a:gd name="f75" fmla="*/ f72 f49 1"/>
              <a:gd name="f76" fmla="*/ f73 1 f9"/>
              <a:gd name="f77" fmla="+- f55 0 f74"/>
              <a:gd name="f78" fmla="+- f55 f74 0"/>
              <a:gd name="f79" fmla="+- f54 0 f75"/>
              <a:gd name="f80" fmla="+- f54 f75 0"/>
              <a:gd name="f81" fmla="+- f76 0 f3"/>
              <a:gd name="f82" fmla="*/ f77 f33 1"/>
              <a:gd name="f83" fmla="*/ f79 f33 1"/>
              <a:gd name="f84" fmla="*/ f78 f33 1"/>
              <a:gd name="f85" fmla="*/ f80 f33 1"/>
              <a:gd name="f86" fmla="sin 1 f81"/>
              <a:gd name="f87" fmla="cos 1 f81"/>
              <a:gd name="f88" fmla="+- 0 0 f86"/>
              <a:gd name="f89" fmla="+- 0 0 f87"/>
              <a:gd name="f90" fmla="+- 0 0 f88"/>
              <a:gd name="f91" fmla="+- 0 0 f89"/>
              <a:gd name="f92" fmla="*/ f90 f50 1"/>
              <a:gd name="f93" fmla="*/ f91 f49 1"/>
              <a:gd name="f94" fmla="+- 0 0 f93"/>
              <a:gd name="f95" fmla="+- 0 0 f92"/>
              <a:gd name="f96" fmla="+- 0 0 f94"/>
              <a:gd name="f97" fmla="+- 0 0 f95"/>
              <a:gd name="f98" fmla="at2 f96 f97"/>
              <a:gd name="f99" fmla="+- f98 f3 0"/>
              <a:gd name="f100" fmla="*/ f99 f9 1"/>
              <a:gd name="f101" fmla="*/ f100 1 f2"/>
              <a:gd name="f102" fmla="+- 0 0 f101"/>
              <a:gd name="f103" fmla="val f102"/>
              <a:gd name="f104" fmla="+- 0 0 f103"/>
              <a:gd name="f105" fmla="*/ f104 f2 1"/>
              <a:gd name="f106" fmla="*/ f105 1 f9"/>
              <a:gd name="f107" fmla="+- f106 0 f3"/>
              <a:gd name="f108" fmla="cos 1 f107"/>
              <a:gd name="f109" fmla="sin 1 f107"/>
              <a:gd name="f110" fmla="+- 0 0 f108"/>
              <a:gd name="f111" fmla="+- 0 0 f109"/>
              <a:gd name="f112" fmla="*/ f10 f110 1"/>
              <a:gd name="f113" fmla="*/ f10 f111 1"/>
              <a:gd name="f114" fmla="*/ f112 f50 1"/>
              <a:gd name="f115" fmla="*/ f113 f49 1"/>
              <a:gd name="f116" fmla="+- f55 f114 0"/>
              <a:gd name="f117" fmla="+- f54 f115 0"/>
              <a:gd name="f118" fmla="*/ f116 f33 1"/>
              <a:gd name="f119" fmla="*/ f11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2" t="f83" r="f84" b="f85"/>
            <a:pathLst>
              <a:path>
                <a:moveTo>
                  <a:pt x="f118" y="f119"/>
                </a:moveTo>
                <a:arcTo wR="f59" hR="f60" stAng="f46" swAng="f61"/>
                <a:lnTo>
                  <a:pt x="f65" y="f66"/>
                </a:lnTo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pic>
        <p:nvPicPr>
          <p:cNvPr id="8" name="Imagen 10">
            <a:extLst>
              <a:ext uri="{FF2B5EF4-FFF2-40B4-BE49-F238E27FC236}">
                <a16:creationId xmlns:a16="http://schemas.microsoft.com/office/drawing/2014/main" id="{D5361DD1-BD00-58FB-BE15-7FF90B55AA2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53451" y="0"/>
            <a:ext cx="3401568" cy="5143499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Effect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3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12;p32">
            <a:extLst>
              <a:ext uri="{FF2B5EF4-FFF2-40B4-BE49-F238E27FC236}">
                <a16:creationId xmlns:a16="http://schemas.microsoft.com/office/drawing/2014/main" id="{489D1143-7FE2-276D-50C3-8D4D3B257800}"/>
              </a:ext>
            </a:extLst>
          </p:cNvPr>
          <p:cNvSpPr/>
          <p:nvPr/>
        </p:nvSpPr>
        <p:spPr>
          <a:xfrm>
            <a:off x="3050246" y="1489228"/>
            <a:ext cx="3043498" cy="3043498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pic>
        <p:nvPicPr>
          <p:cNvPr id="3" name="Marcador de posición de imagen 13">
            <a:extLst>
              <a:ext uri="{FF2B5EF4-FFF2-40B4-BE49-F238E27FC236}">
                <a16:creationId xmlns:a16="http://schemas.microsoft.com/office/drawing/2014/main" id="{A5659791-0BA6-97D9-278F-4E83973043B3}"/>
              </a:ext>
            </a:extLst>
          </p:cNvPr>
          <p:cNvPicPr>
            <a:picLocks noGrp="1" noChangeAspect="1"/>
          </p:cNvPicPr>
          <p:nvPr>
            <p:ph type="pic" idx="4294967295"/>
          </p:nvPr>
        </p:nvPicPr>
        <p:blipFill>
          <a:blip r:embed="rId3"/>
          <a:stretch>
            <a:fillRect/>
          </a:stretch>
        </p:blipFill>
        <p:spPr>
          <a:xfrm>
            <a:off x="1429536" y="1937732"/>
            <a:ext cx="2441402" cy="2471284"/>
          </a:xfrm>
          <a:solidFill>
            <a:srgbClr val="FFE2B6"/>
          </a:solidFill>
        </p:spPr>
      </p:pic>
      <p:pic>
        <p:nvPicPr>
          <p:cNvPr id="4" name="Marcador de posición de imagen 15">
            <a:extLst>
              <a:ext uri="{FF2B5EF4-FFF2-40B4-BE49-F238E27FC236}">
                <a16:creationId xmlns:a16="http://schemas.microsoft.com/office/drawing/2014/main" id="{B1E83EE9-0D6C-878E-6001-44D0C479B8B5}"/>
              </a:ext>
            </a:extLst>
          </p:cNvPr>
          <p:cNvPicPr>
            <a:picLocks noGrp="1" noChangeAspect="1"/>
          </p:cNvPicPr>
          <p:nvPr>
            <p:ph type="pic" idx="4294967295"/>
          </p:nvPr>
        </p:nvPicPr>
        <p:blipFill>
          <a:blip r:embed="rId4"/>
          <a:stretch>
            <a:fillRect/>
          </a:stretch>
        </p:blipFill>
        <p:spPr>
          <a:xfrm>
            <a:off x="2650232" y="262286"/>
            <a:ext cx="2441402" cy="2471284"/>
          </a:xfrm>
          <a:solidFill>
            <a:srgbClr val="FFE2B6"/>
          </a:solidFill>
        </p:spPr>
      </p:pic>
      <p:sp>
        <p:nvSpPr>
          <p:cNvPr id="5" name="Google Shape;12;p2">
            <a:extLst>
              <a:ext uri="{FF2B5EF4-FFF2-40B4-BE49-F238E27FC236}">
                <a16:creationId xmlns:a16="http://schemas.microsoft.com/office/drawing/2014/main" id="{00A61C83-7CA8-8C7C-8B0F-4E133D4654A1}"/>
              </a:ext>
            </a:extLst>
          </p:cNvPr>
          <p:cNvSpPr/>
          <p:nvPr/>
        </p:nvSpPr>
        <p:spPr>
          <a:xfrm flipH="1">
            <a:off x="6980648" y="-2170200"/>
            <a:ext cx="4340400" cy="4340400"/>
          </a:xfrm>
          <a:custGeom>
            <a:avLst>
              <a:gd name="f11" fmla="val 270"/>
              <a:gd name="f12" fmla="val 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*/ 5419351 1 1725033"/>
              <a:gd name="f10" fmla="+- 0 0 1"/>
              <a:gd name="f11" fmla="val 270"/>
              <a:gd name="f12" fmla="val 0"/>
              <a:gd name="f13" fmla="abs f5"/>
              <a:gd name="f14" fmla="abs f6"/>
              <a:gd name="f15" fmla="abs f7"/>
              <a:gd name="f16" fmla="val f8"/>
              <a:gd name="f17" fmla="+- 2700000 f3 0"/>
              <a:gd name="f18" fmla="+- 0 0 f11"/>
              <a:gd name="f19" fmla="+- 0 0 f12"/>
              <a:gd name="f20" fmla="?: f13 f5 1"/>
              <a:gd name="f21" fmla="?: f14 f6 1"/>
              <a:gd name="f22" fmla="?: f15 f7 1"/>
              <a:gd name="f23" fmla="*/ f17 f9 1"/>
              <a:gd name="f24" fmla="*/ f18 f2 1"/>
              <a:gd name="f25" fmla="*/ f19 f2 1"/>
              <a:gd name="f26" fmla="*/ f20 1 21600"/>
              <a:gd name="f27" fmla="*/ f21 1 21600"/>
              <a:gd name="f28" fmla="*/ 21600 f20 1"/>
              <a:gd name="f29" fmla="*/ 21600 f21 1"/>
              <a:gd name="f30" fmla="*/ f23 1 f2"/>
              <a:gd name="f31" fmla="*/ f24 1 f4"/>
              <a:gd name="f32" fmla="*/ f25 1 f4"/>
              <a:gd name="f33" fmla="min f27 f26"/>
              <a:gd name="f34" fmla="*/ f28 1 f22"/>
              <a:gd name="f35" fmla="*/ f29 1 f22"/>
              <a:gd name="f36" fmla="+- 0 0 f30"/>
              <a:gd name="f37" fmla="+- f31 0 f3"/>
              <a:gd name="f38" fmla="+- f32 0 f3"/>
              <a:gd name="f39" fmla="val f34"/>
              <a:gd name="f40" fmla="val f35"/>
              <a:gd name="f41" fmla="+- 0 0 f36"/>
              <a:gd name="f42" fmla="+- 0 0 f37"/>
              <a:gd name="f43" fmla="+- 0 0 f38"/>
              <a:gd name="f44" fmla="+- f40 0 f16"/>
              <a:gd name="f45" fmla="+- f39 0 f16"/>
              <a:gd name="f46" fmla="val f42"/>
              <a:gd name="f47" fmla="val f43"/>
              <a:gd name="f48" fmla="*/ f41 f2 1"/>
              <a:gd name="f49" fmla="*/ f44 1 2"/>
              <a:gd name="f50" fmla="*/ f45 1 2"/>
              <a:gd name="f51" fmla="+- f47 0 f46"/>
              <a:gd name="f52" fmla="+- f46 f3 0"/>
              <a:gd name="f53" fmla="*/ f48 1 f9"/>
              <a:gd name="f54" fmla="+- f16 f49 0"/>
              <a:gd name="f55" fmla="+- f16 f50 0"/>
              <a:gd name="f56" fmla="+- f51 21600000 0"/>
              <a:gd name="f57" fmla="*/ f52 f9 1"/>
              <a:gd name="f58" fmla="+- f53 0 f3"/>
              <a:gd name="f59" fmla="*/ f50 f33 1"/>
              <a:gd name="f60" fmla="*/ f49 f33 1"/>
              <a:gd name="f61" fmla="?: f51 f51 f56"/>
              <a:gd name="f62" fmla="*/ f57 1 f2"/>
              <a:gd name="f63" fmla="cos 1 f58"/>
              <a:gd name="f64" fmla="sin 1 f58"/>
              <a:gd name="f65" fmla="*/ f55 f33 1"/>
              <a:gd name="f66" fmla="*/ f54 f33 1"/>
              <a:gd name="f67" fmla="+- 0 0 f62"/>
              <a:gd name="f68" fmla="+- 0 0 f63"/>
              <a:gd name="f69" fmla="+- 0 0 f64"/>
              <a:gd name="f70" fmla="+- 0 0 f67"/>
              <a:gd name="f71" fmla="+- 0 0 f68"/>
              <a:gd name="f72" fmla="+- 0 0 f69"/>
              <a:gd name="f73" fmla="*/ f70 f2 1"/>
              <a:gd name="f74" fmla="*/ f71 f50 1"/>
              <a:gd name="f75" fmla="*/ f72 f49 1"/>
              <a:gd name="f76" fmla="*/ f73 1 f9"/>
              <a:gd name="f77" fmla="+- f55 0 f74"/>
              <a:gd name="f78" fmla="+- f55 f74 0"/>
              <a:gd name="f79" fmla="+- f54 0 f75"/>
              <a:gd name="f80" fmla="+- f54 f75 0"/>
              <a:gd name="f81" fmla="+- f76 0 f3"/>
              <a:gd name="f82" fmla="*/ f77 f33 1"/>
              <a:gd name="f83" fmla="*/ f79 f33 1"/>
              <a:gd name="f84" fmla="*/ f78 f33 1"/>
              <a:gd name="f85" fmla="*/ f80 f33 1"/>
              <a:gd name="f86" fmla="sin 1 f81"/>
              <a:gd name="f87" fmla="cos 1 f81"/>
              <a:gd name="f88" fmla="+- 0 0 f86"/>
              <a:gd name="f89" fmla="+- 0 0 f87"/>
              <a:gd name="f90" fmla="+- 0 0 f88"/>
              <a:gd name="f91" fmla="+- 0 0 f89"/>
              <a:gd name="f92" fmla="*/ f90 f50 1"/>
              <a:gd name="f93" fmla="*/ f91 f49 1"/>
              <a:gd name="f94" fmla="+- 0 0 f93"/>
              <a:gd name="f95" fmla="+- 0 0 f92"/>
              <a:gd name="f96" fmla="+- 0 0 f94"/>
              <a:gd name="f97" fmla="+- 0 0 f95"/>
              <a:gd name="f98" fmla="at2 f96 f97"/>
              <a:gd name="f99" fmla="+- f98 f3 0"/>
              <a:gd name="f100" fmla="*/ f99 f9 1"/>
              <a:gd name="f101" fmla="*/ f100 1 f2"/>
              <a:gd name="f102" fmla="+- 0 0 f101"/>
              <a:gd name="f103" fmla="val f102"/>
              <a:gd name="f104" fmla="+- 0 0 f103"/>
              <a:gd name="f105" fmla="*/ f104 f2 1"/>
              <a:gd name="f106" fmla="*/ f105 1 f9"/>
              <a:gd name="f107" fmla="+- f106 0 f3"/>
              <a:gd name="f108" fmla="cos 1 f107"/>
              <a:gd name="f109" fmla="sin 1 f107"/>
              <a:gd name="f110" fmla="+- 0 0 f108"/>
              <a:gd name="f111" fmla="+- 0 0 f109"/>
              <a:gd name="f112" fmla="*/ f10 f110 1"/>
              <a:gd name="f113" fmla="*/ f10 f111 1"/>
              <a:gd name="f114" fmla="*/ f112 f50 1"/>
              <a:gd name="f115" fmla="*/ f113 f49 1"/>
              <a:gd name="f116" fmla="+- f55 f114 0"/>
              <a:gd name="f117" fmla="+- f54 f115 0"/>
              <a:gd name="f118" fmla="*/ f116 f33 1"/>
              <a:gd name="f119" fmla="*/ f11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2" t="f83" r="f84" b="f85"/>
            <a:pathLst>
              <a:path>
                <a:moveTo>
                  <a:pt x="f118" y="f119"/>
                </a:moveTo>
                <a:arcTo wR="f59" hR="f60" stAng="f46" swAng="f61"/>
                <a:lnTo>
                  <a:pt x="f65" y="f66"/>
                </a:lnTo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Flecha: pentágono 18">
            <a:extLst>
              <a:ext uri="{FF2B5EF4-FFF2-40B4-BE49-F238E27FC236}">
                <a16:creationId xmlns:a16="http://schemas.microsoft.com/office/drawing/2014/main" id="{75B562DF-A12E-BC1C-1BC6-D184EA8925EA}"/>
              </a:ext>
            </a:extLst>
          </p:cNvPr>
          <p:cNvSpPr/>
          <p:nvPr/>
        </p:nvSpPr>
        <p:spPr>
          <a:xfrm>
            <a:off x="0" y="202667"/>
            <a:ext cx="2641601" cy="643582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-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" name="CuadroTexto 11">
            <a:extLst>
              <a:ext uri="{FF2B5EF4-FFF2-40B4-BE49-F238E27FC236}">
                <a16:creationId xmlns:a16="http://schemas.microsoft.com/office/drawing/2014/main" id="{33ADC628-7B4D-CD81-2D8D-0FC9703E49EA}"/>
              </a:ext>
            </a:extLst>
          </p:cNvPr>
          <p:cNvSpPr txBox="1"/>
          <p:nvPr/>
        </p:nvSpPr>
        <p:spPr>
          <a:xfrm>
            <a:off x="90260" y="239362"/>
            <a:ext cx="2235250" cy="33855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FFFFFF"/>
                </a:solidFill>
                <a:uFillTx/>
                <a:latin typeface="Roboto Slab" pitchFamily="2"/>
                <a:ea typeface="Roboto Slab" pitchFamily="2"/>
                <a:cs typeface="B Nazanin" panose="00000700000000000000" pitchFamily="2" charset="-78"/>
              </a:rPr>
              <a:t>روز بین المللی خانواده</a:t>
            </a:r>
            <a:endParaRPr lang="es-PE" sz="1600" b="1" i="0" u="none" strike="noStrike" kern="0" cap="none" spc="0" baseline="0" dirty="0">
              <a:solidFill>
                <a:srgbClr val="FFFFFF"/>
              </a:solidFill>
              <a:uFillTx/>
              <a:latin typeface="Roboto Slab" pitchFamily="2"/>
              <a:ea typeface="Roboto Slab" pitchFamily="2"/>
              <a:cs typeface="B Nazanin" panose="00000700000000000000" pitchFamily="2" charset="-78"/>
            </a:endParaRPr>
          </a:p>
        </p:txBody>
      </p:sp>
      <p:sp>
        <p:nvSpPr>
          <p:cNvPr id="8" name="文本框 13">
            <a:extLst>
              <a:ext uri="{FF2B5EF4-FFF2-40B4-BE49-F238E27FC236}">
                <a16:creationId xmlns:a16="http://schemas.microsoft.com/office/drawing/2014/main" id="{19F9AB04-64CA-BBC6-C9AE-F98BCFA49BBA}"/>
              </a:ext>
            </a:extLst>
          </p:cNvPr>
          <p:cNvSpPr txBox="1"/>
          <p:nvPr/>
        </p:nvSpPr>
        <p:spPr>
          <a:xfrm>
            <a:off x="4572000" y="2592644"/>
            <a:ext cx="3433306" cy="40011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1" i="0" u="none" strike="noStrike" kern="0" cap="none" spc="0" baseline="0" dirty="0">
                <a:solidFill>
                  <a:srgbClr val="FC4B22"/>
                </a:solidFill>
                <a:uFillTx/>
                <a:latin typeface="Script MT Bold" pitchFamily="66"/>
                <a:ea typeface="微软雅黑" pitchFamily="34"/>
                <a:cs typeface="B Nazanin" panose="00000700000000000000" pitchFamily="2" charset="-78"/>
              </a:rPr>
              <a:t>روز جهانی خانواده</a:t>
            </a:r>
            <a:endParaRPr lang="en-US" sz="2000" b="1" i="0" u="none" strike="noStrike" kern="1200" cap="none" spc="0" baseline="0" dirty="0">
              <a:solidFill>
                <a:srgbClr val="FC4B22"/>
              </a:solidFill>
              <a:uFillTx/>
              <a:latin typeface="Script MT Bold" pitchFamily="66"/>
              <a:ea typeface="微软雅黑" pitchFamily="34"/>
              <a:cs typeface="B Nazanin" panose="00000700000000000000" pitchFamily="2" charset="-78"/>
            </a:endParaRPr>
          </a:p>
        </p:txBody>
      </p:sp>
      <p:sp>
        <p:nvSpPr>
          <p:cNvPr id="9" name="CuadroTexto 21">
            <a:extLst>
              <a:ext uri="{FF2B5EF4-FFF2-40B4-BE49-F238E27FC236}">
                <a16:creationId xmlns:a16="http://schemas.microsoft.com/office/drawing/2014/main" id="{9A410F91-9AC8-3905-6BD3-6F66019BFA19}"/>
              </a:ext>
            </a:extLst>
          </p:cNvPr>
          <p:cNvSpPr txBox="1"/>
          <p:nvPr/>
        </p:nvSpPr>
        <p:spPr>
          <a:xfrm>
            <a:off x="4616448" y="3027880"/>
            <a:ext cx="3433306" cy="116955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000000"/>
                </a:solidFill>
                <a:uFillTx/>
                <a:latin typeface="Barlow Semi Condensed" pitchFamily="2"/>
                <a:ea typeface="Arial"/>
                <a:cs typeface="B Nazanin" panose="00000700000000000000" pitchFamily="2" charset="-78"/>
              </a:rPr>
              <a:t>روز جهانی خانواده در 15 می هر سال جشن گرفته می شود تا آگاهی در مورد نقش اساسی خانواده ها در آموزش کودکان از دوران کودکی و فرصت های یادگیری مادام العمری که برای پسران و دختران وجود دارد افزایش یابد. و جوان</a:t>
            </a: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Barlow Semi Condensed" pitchFamily="2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>
            <a:extLst>
              <a:ext uri="{FF2B5EF4-FFF2-40B4-BE49-F238E27FC236}">
                <a16:creationId xmlns:a16="http://schemas.microsoft.com/office/drawing/2014/main" id="{EAB063C6-6487-CD3A-9906-5B43EE8BE21C}"/>
              </a:ext>
            </a:extLst>
          </p:cNvPr>
          <p:cNvSpPr/>
          <p:nvPr/>
        </p:nvSpPr>
        <p:spPr>
          <a:xfrm flipH="1">
            <a:off x="6980648" y="-2170200"/>
            <a:ext cx="4340400" cy="4340400"/>
          </a:xfrm>
          <a:custGeom>
            <a:avLst>
              <a:gd name="f11" fmla="val 270"/>
              <a:gd name="f12" fmla="val 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*/ 5419351 1 1725033"/>
              <a:gd name="f10" fmla="+- 0 0 1"/>
              <a:gd name="f11" fmla="val 270"/>
              <a:gd name="f12" fmla="val 0"/>
              <a:gd name="f13" fmla="abs f5"/>
              <a:gd name="f14" fmla="abs f6"/>
              <a:gd name="f15" fmla="abs f7"/>
              <a:gd name="f16" fmla="val f8"/>
              <a:gd name="f17" fmla="+- 2700000 f3 0"/>
              <a:gd name="f18" fmla="+- 0 0 f11"/>
              <a:gd name="f19" fmla="+- 0 0 f12"/>
              <a:gd name="f20" fmla="?: f13 f5 1"/>
              <a:gd name="f21" fmla="?: f14 f6 1"/>
              <a:gd name="f22" fmla="?: f15 f7 1"/>
              <a:gd name="f23" fmla="*/ f17 f9 1"/>
              <a:gd name="f24" fmla="*/ f18 f2 1"/>
              <a:gd name="f25" fmla="*/ f19 f2 1"/>
              <a:gd name="f26" fmla="*/ f20 1 21600"/>
              <a:gd name="f27" fmla="*/ f21 1 21600"/>
              <a:gd name="f28" fmla="*/ 21600 f20 1"/>
              <a:gd name="f29" fmla="*/ 21600 f21 1"/>
              <a:gd name="f30" fmla="*/ f23 1 f2"/>
              <a:gd name="f31" fmla="*/ f24 1 f4"/>
              <a:gd name="f32" fmla="*/ f25 1 f4"/>
              <a:gd name="f33" fmla="min f27 f26"/>
              <a:gd name="f34" fmla="*/ f28 1 f22"/>
              <a:gd name="f35" fmla="*/ f29 1 f22"/>
              <a:gd name="f36" fmla="+- 0 0 f30"/>
              <a:gd name="f37" fmla="+- f31 0 f3"/>
              <a:gd name="f38" fmla="+- f32 0 f3"/>
              <a:gd name="f39" fmla="val f34"/>
              <a:gd name="f40" fmla="val f35"/>
              <a:gd name="f41" fmla="+- 0 0 f36"/>
              <a:gd name="f42" fmla="+- 0 0 f37"/>
              <a:gd name="f43" fmla="+- 0 0 f38"/>
              <a:gd name="f44" fmla="+- f40 0 f16"/>
              <a:gd name="f45" fmla="+- f39 0 f16"/>
              <a:gd name="f46" fmla="val f42"/>
              <a:gd name="f47" fmla="val f43"/>
              <a:gd name="f48" fmla="*/ f41 f2 1"/>
              <a:gd name="f49" fmla="*/ f44 1 2"/>
              <a:gd name="f50" fmla="*/ f45 1 2"/>
              <a:gd name="f51" fmla="+- f47 0 f46"/>
              <a:gd name="f52" fmla="+- f46 f3 0"/>
              <a:gd name="f53" fmla="*/ f48 1 f9"/>
              <a:gd name="f54" fmla="+- f16 f49 0"/>
              <a:gd name="f55" fmla="+- f16 f50 0"/>
              <a:gd name="f56" fmla="+- f51 21600000 0"/>
              <a:gd name="f57" fmla="*/ f52 f9 1"/>
              <a:gd name="f58" fmla="+- f53 0 f3"/>
              <a:gd name="f59" fmla="*/ f50 f33 1"/>
              <a:gd name="f60" fmla="*/ f49 f33 1"/>
              <a:gd name="f61" fmla="?: f51 f51 f56"/>
              <a:gd name="f62" fmla="*/ f57 1 f2"/>
              <a:gd name="f63" fmla="cos 1 f58"/>
              <a:gd name="f64" fmla="sin 1 f58"/>
              <a:gd name="f65" fmla="*/ f55 f33 1"/>
              <a:gd name="f66" fmla="*/ f54 f33 1"/>
              <a:gd name="f67" fmla="+- 0 0 f62"/>
              <a:gd name="f68" fmla="+- 0 0 f63"/>
              <a:gd name="f69" fmla="+- 0 0 f64"/>
              <a:gd name="f70" fmla="+- 0 0 f67"/>
              <a:gd name="f71" fmla="+- 0 0 f68"/>
              <a:gd name="f72" fmla="+- 0 0 f69"/>
              <a:gd name="f73" fmla="*/ f70 f2 1"/>
              <a:gd name="f74" fmla="*/ f71 f50 1"/>
              <a:gd name="f75" fmla="*/ f72 f49 1"/>
              <a:gd name="f76" fmla="*/ f73 1 f9"/>
              <a:gd name="f77" fmla="+- f55 0 f74"/>
              <a:gd name="f78" fmla="+- f55 f74 0"/>
              <a:gd name="f79" fmla="+- f54 0 f75"/>
              <a:gd name="f80" fmla="+- f54 f75 0"/>
              <a:gd name="f81" fmla="+- f76 0 f3"/>
              <a:gd name="f82" fmla="*/ f77 f33 1"/>
              <a:gd name="f83" fmla="*/ f79 f33 1"/>
              <a:gd name="f84" fmla="*/ f78 f33 1"/>
              <a:gd name="f85" fmla="*/ f80 f33 1"/>
              <a:gd name="f86" fmla="sin 1 f81"/>
              <a:gd name="f87" fmla="cos 1 f81"/>
              <a:gd name="f88" fmla="+- 0 0 f86"/>
              <a:gd name="f89" fmla="+- 0 0 f87"/>
              <a:gd name="f90" fmla="+- 0 0 f88"/>
              <a:gd name="f91" fmla="+- 0 0 f89"/>
              <a:gd name="f92" fmla="*/ f90 f50 1"/>
              <a:gd name="f93" fmla="*/ f91 f49 1"/>
              <a:gd name="f94" fmla="+- 0 0 f93"/>
              <a:gd name="f95" fmla="+- 0 0 f92"/>
              <a:gd name="f96" fmla="+- 0 0 f94"/>
              <a:gd name="f97" fmla="+- 0 0 f95"/>
              <a:gd name="f98" fmla="at2 f96 f97"/>
              <a:gd name="f99" fmla="+- f98 f3 0"/>
              <a:gd name="f100" fmla="*/ f99 f9 1"/>
              <a:gd name="f101" fmla="*/ f100 1 f2"/>
              <a:gd name="f102" fmla="+- 0 0 f101"/>
              <a:gd name="f103" fmla="val f102"/>
              <a:gd name="f104" fmla="+- 0 0 f103"/>
              <a:gd name="f105" fmla="*/ f104 f2 1"/>
              <a:gd name="f106" fmla="*/ f105 1 f9"/>
              <a:gd name="f107" fmla="+- f106 0 f3"/>
              <a:gd name="f108" fmla="cos 1 f107"/>
              <a:gd name="f109" fmla="sin 1 f107"/>
              <a:gd name="f110" fmla="+- 0 0 f108"/>
              <a:gd name="f111" fmla="+- 0 0 f109"/>
              <a:gd name="f112" fmla="*/ f10 f110 1"/>
              <a:gd name="f113" fmla="*/ f10 f111 1"/>
              <a:gd name="f114" fmla="*/ f112 f50 1"/>
              <a:gd name="f115" fmla="*/ f113 f49 1"/>
              <a:gd name="f116" fmla="+- f55 f114 0"/>
              <a:gd name="f117" fmla="+- f54 f115 0"/>
              <a:gd name="f118" fmla="*/ f116 f33 1"/>
              <a:gd name="f119" fmla="*/ f11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2" t="f83" r="f84" b="f85"/>
            <a:pathLst>
              <a:path>
                <a:moveTo>
                  <a:pt x="f118" y="f119"/>
                </a:moveTo>
                <a:arcTo wR="f59" hR="f60" stAng="f46" swAng="f61"/>
                <a:lnTo>
                  <a:pt x="f65" y="f66"/>
                </a:lnTo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Google Shape;381;p29">
            <a:extLst>
              <a:ext uri="{FF2B5EF4-FFF2-40B4-BE49-F238E27FC236}">
                <a16:creationId xmlns:a16="http://schemas.microsoft.com/office/drawing/2014/main" id="{CF317DCE-E3E2-1D66-1968-F4C128522BAB}"/>
              </a:ext>
            </a:extLst>
          </p:cNvPr>
          <p:cNvSpPr/>
          <p:nvPr/>
        </p:nvSpPr>
        <p:spPr>
          <a:xfrm>
            <a:off x="814684" y="1060073"/>
            <a:ext cx="3806400" cy="3806400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Google Shape;384;p29">
            <a:extLst>
              <a:ext uri="{FF2B5EF4-FFF2-40B4-BE49-F238E27FC236}">
                <a16:creationId xmlns:a16="http://schemas.microsoft.com/office/drawing/2014/main" id="{757710EF-F0D8-02DF-306F-95D7AB4D958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154722" y="1927582"/>
            <a:ext cx="3068397" cy="1931697"/>
          </a:xfrm>
        </p:spPr>
        <p:txBody>
          <a:bodyPr anchor="ctr" anchorCtr="1"/>
          <a:lstStyle/>
          <a:p>
            <a:pPr marL="0" lvl="0" indent="0" algn="ctr" rtl="1">
              <a:buNone/>
            </a:pPr>
            <a:r>
              <a:rPr lang="fa-IR" sz="1600" dirty="0">
                <a:solidFill>
                  <a:srgbClr val="383838"/>
                </a:solidFill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lang="en-US" sz="1600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22F14396-4018-3D4A-EDE7-4C181D2FC89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14286" y="1442356"/>
            <a:ext cx="5629713" cy="370114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6" name="椭圆 15">
            <a:extLst>
              <a:ext uri="{FF2B5EF4-FFF2-40B4-BE49-F238E27FC236}">
                <a16:creationId xmlns:a16="http://schemas.microsoft.com/office/drawing/2014/main" id="{AAD0C587-2198-43C5-DD07-B23558FD9D14}"/>
              </a:ext>
            </a:extLst>
          </p:cNvPr>
          <p:cNvSpPr/>
          <p:nvPr/>
        </p:nvSpPr>
        <p:spPr>
          <a:xfrm>
            <a:off x="384176" y="323624"/>
            <a:ext cx="373056" cy="373056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+- 2700000 f2 0"/>
              <a:gd name="f15" fmla="*/ f9 f1 1"/>
              <a:gd name="f16" fmla="*/ f10 f1 1"/>
              <a:gd name="f17" fmla="?: f11 f4 1"/>
              <a:gd name="f18" fmla="?: f12 f5 1"/>
              <a:gd name="f19" fmla="?: f13 f6 1"/>
              <a:gd name="f20" fmla="+- f14 0 f2"/>
              <a:gd name="f21" fmla="*/ f15 1 f3"/>
              <a:gd name="f22" fmla="*/ f16 1 f3"/>
              <a:gd name="f23" fmla="*/ f17 1 21600"/>
              <a:gd name="f24" fmla="*/ f18 1 21600"/>
              <a:gd name="f25" fmla="*/ 21600 f17 1"/>
              <a:gd name="f26" fmla="*/ 21600 f18 1"/>
              <a:gd name="f27" fmla="+- f20 f2 0"/>
              <a:gd name="f28" fmla="+- f21 0 f2"/>
              <a:gd name="f29" fmla="+- f22 0 f2"/>
              <a:gd name="f30" fmla="min f24 f23"/>
              <a:gd name="f31" fmla="*/ f25 1 f19"/>
              <a:gd name="f32" fmla="*/ f26 1 f19"/>
              <a:gd name="f33" fmla="*/ f27 f8 1"/>
              <a:gd name="f34" fmla="val f31"/>
              <a:gd name="f35" fmla="val f32"/>
              <a:gd name="f36" fmla="*/ f33 1 f1"/>
              <a:gd name="f37" fmla="*/ f7 f30 1"/>
              <a:gd name="f38" fmla="+- f35 0 f7"/>
              <a:gd name="f39" fmla="+- f34 0 f7"/>
              <a:gd name="f40" fmla="+- 0 0 f36"/>
              <a:gd name="f41" fmla="*/ f38 1 2"/>
              <a:gd name="f42" fmla="*/ f39 1 2"/>
              <a:gd name="f43" fmla="+- 0 0 f40"/>
              <a:gd name="f44" fmla="+- f7 f41 0"/>
              <a:gd name="f45" fmla="+- f7 f42 0"/>
              <a:gd name="f46" fmla="*/ f43 f1 1"/>
              <a:gd name="f47" fmla="*/ f42 f30 1"/>
              <a:gd name="f48" fmla="*/ f41 f30 1"/>
              <a:gd name="f49" fmla="*/ f46 1 f8"/>
              <a:gd name="f50" fmla="*/ f44 f30 1"/>
              <a:gd name="f51" fmla="+- f49 0 f2"/>
              <a:gd name="f52" fmla="cos 1 f51"/>
              <a:gd name="f53" fmla="sin 1 f51"/>
              <a:gd name="f54" fmla="+- 0 0 f52"/>
              <a:gd name="f55" fmla="+- 0 0 f53"/>
              <a:gd name="f56" fmla="+- 0 0 f54"/>
              <a:gd name="f57" fmla="+- 0 0 f55"/>
              <a:gd name="f58" fmla="val f56"/>
              <a:gd name="f59" fmla="val f57"/>
              <a:gd name="f60" fmla="*/ f58 f42 1"/>
              <a:gd name="f61" fmla="*/ f59 f41 1"/>
              <a:gd name="f62" fmla="+- f45 0 f60"/>
              <a:gd name="f63" fmla="+- f45 f60 0"/>
              <a:gd name="f64" fmla="+- f44 0 f61"/>
              <a:gd name="f65" fmla="+- f44 f61 0"/>
              <a:gd name="f66" fmla="*/ f62 f30 1"/>
              <a:gd name="f67" fmla="*/ f64 f30 1"/>
              <a:gd name="f68" fmla="*/ f63 f30 1"/>
              <a:gd name="f69" fmla="*/ f65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66" y="f67"/>
              </a:cxn>
              <a:cxn ang="f29">
                <a:pos x="f66" y="f69"/>
              </a:cxn>
              <a:cxn ang="f29">
                <a:pos x="f68" y="f69"/>
              </a:cxn>
              <a:cxn ang="f28">
                <a:pos x="f68" y="f67"/>
              </a:cxn>
            </a:cxnLst>
            <a:rect l="f66" t="f67" r="f68" b="f69"/>
            <a:pathLst>
              <a:path>
                <a:moveTo>
                  <a:pt x="f37" y="f50"/>
                </a:moveTo>
                <a:arcTo wR="f47" hR="f48" stAng="f1" swAng="f0"/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等线"/>
              <a:ea typeface="等线"/>
              <a:cs typeface="B Nazanin" panose="00000700000000000000" pitchFamily="2" charset="-78"/>
            </a:endParaRPr>
          </a:p>
        </p:txBody>
      </p:sp>
      <p:sp>
        <p:nvSpPr>
          <p:cNvPr id="7" name="Flecha: pentágono 12">
            <a:extLst>
              <a:ext uri="{FF2B5EF4-FFF2-40B4-BE49-F238E27FC236}">
                <a16:creationId xmlns:a16="http://schemas.microsoft.com/office/drawing/2014/main" id="{32331035-34BB-C03B-6913-BA7C2F04E32A}"/>
              </a:ext>
            </a:extLst>
          </p:cNvPr>
          <p:cNvSpPr/>
          <p:nvPr/>
        </p:nvSpPr>
        <p:spPr>
          <a:xfrm>
            <a:off x="0" y="202667"/>
            <a:ext cx="2641601" cy="643582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-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" name="Google Shape;382;p29">
            <a:extLst>
              <a:ext uri="{FF2B5EF4-FFF2-40B4-BE49-F238E27FC236}">
                <a16:creationId xmlns:a16="http://schemas.microsoft.com/office/drawing/2014/main" id="{B6E3E44A-5710-8C40-B471-56FF2BB02B6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3870" y="296128"/>
            <a:ext cx="2389842" cy="572697"/>
          </a:xfrm>
        </p:spPr>
        <p:txBody>
          <a:bodyPr/>
          <a:lstStyle/>
          <a:p>
            <a:pPr lvl="0" algn="r" rtl="1"/>
            <a:r>
              <a:rPr lang="fa-IR" sz="1800" dirty="0">
                <a:solidFill>
                  <a:srgbClr val="FFFFFF"/>
                </a:solidFill>
                <a:cs typeface="B Nazanin" panose="00000700000000000000" pitchFamily="2" charset="-78"/>
              </a:rPr>
              <a:t>اولین اطلاعیه</a:t>
            </a:r>
            <a:endParaRPr lang="en-US" sz="18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">
            <a:extLst>
              <a:ext uri="{FF2B5EF4-FFF2-40B4-BE49-F238E27FC236}">
                <a16:creationId xmlns:a16="http://schemas.microsoft.com/office/drawing/2014/main" id="{0A66C18F-0E07-1224-8F21-230D4574EFF0}"/>
              </a:ext>
            </a:extLst>
          </p:cNvPr>
          <p:cNvGrpSpPr/>
          <p:nvPr/>
        </p:nvGrpSpPr>
        <p:grpSpPr>
          <a:xfrm>
            <a:off x="2598203" y="942975"/>
            <a:ext cx="4271957" cy="4200524"/>
            <a:chOff x="2598203" y="942975"/>
            <a:chExt cx="4271957" cy="4200524"/>
          </a:xfrm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6FB1C9B4-AB92-DDD1-AE9C-89D6AA7634FA}"/>
                </a:ext>
              </a:extLst>
            </p:cNvPr>
            <p:cNvSpPr/>
            <p:nvPr/>
          </p:nvSpPr>
          <p:spPr>
            <a:xfrm>
              <a:off x="2598203" y="1125534"/>
              <a:ext cx="4271957" cy="39941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9"/>
                <a:gd name="f7" fmla="val 502"/>
                <a:gd name="f8" fmla="val 304"/>
                <a:gd name="f9" fmla="val 3"/>
                <a:gd name="f10" fmla="val 322"/>
                <a:gd name="f11" fmla="val 6"/>
                <a:gd name="f12" fmla="val 339"/>
                <a:gd name="f13" fmla="val 11"/>
                <a:gd name="f14" fmla="val 354"/>
                <a:gd name="f15" fmla="val 21"/>
                <a:gd name="f16" fmla="val 366"/>
                <a:gd name="f17" fmla="val 29"/>
                <a:gd name="f18" fmla="val 371"/>
                <a:gd name="f19" fmla="val 43"/>
                <a:gd name="f20" fmla="val 375"/>
                <a:gd name="f21" fmla="val 56"/>
                <a:gd name="f22" fmla="val 381"/>
                <a:gd name="f23" fmla="val 78"/>
                <a:gd name="f24" fmla="val 380"/>
                <a:gd name="f25" fmla="val 100"/>
                <a:gd name="f26" fmla="val 383"/>
                <a:gd name="f27" fmla="val 122"/>
                <a:gd name="f28" fmla="val 385"/>
                <a:gd name="f29" fmla="val 137"/>
                <a:gd name="f30" fmla="val 389"/>
                <a:gd name="f31" fmla="val 152"/>
                <a:gd name="f32" fmla="val 395"/>
                <a:gd name="f33" fmla="val 166"/>
                <a:gd name="f34" fmla="val 397"/>
                <a:gd name="f35" fmla="val 172"/>
                <a:gd name="f36" fmla="val 406"/>
                <a:gd name="f37" fmla="val 413"/>
                <a:gd name="f38" fmla="val 171"/>
                <a:gd name="f39" fmla="val 433"/>
                <a:gd name="f40" fmla="val 168"/>
                <a:gd name="f41" fmla="val 452"/>
                <a:gd name="f42" fmla="val 160"/>
                <a:gd name="f43" fmla="val 472"/>
                <a:gd name="f44" fmla="val 155"/>
                <a:gd name="f45" fmla="val 490"/>
                <a:gd name="f46" fmla="val 151"/>
                <a:gd name="f47" fmla="val 507"/>
                <a:gd name="f48" fmla="val 519"/>
                <a:gd name="f49" fmla="val 534"/>
                <a:gd name="f50" fmla="val 184"/>
                <a:gd name="f51" fmla="val 203"/>
                <a:gd name="f52" fmla="val 530"/>
                <a:gd name="f53" fmla="val 223"/>
                <a:gd name="f54" fmla="val 521"/>
                <a:gd name="f55" fmla="val 243"/>
                <a:gd name="f56" fmla="val 506"/>
                <a:gd name="f57" fmla="val 258"/>
                <a:gd name="f58" fmla="val 489"/>
                <a:gd name="f59" fmla="val 272"/>
                <a:gd name="f60" fmla="val 473"/>
                <a:gd name="f61" fmla="val 284"/>
                <a:gd name="f62" fmla="val 459"/>
                <a:gd name="f63" fmla="val 299"/>
                <a:gd name="f64" fmla="val 441"/>
                <a:gd name="f65" fmla="val 308"/>
                <a:gd name="f66" fmla="val 420"/>
                <a:gd name="f67" fmla="val 318"/>
                <a:gd name="f68" fmla="val 335"/>
                <a:gd name="f69" fmla="val 388"/>
                <a:gd name="f70" fmla="val 348"/>
                <a:gd name="f71" fmla="val 376"/>
                <a:gd name="f72" fmla="val 358"/>
                <a:gd name="f73" fmla="val 362"/>
                <a:gd name="f74" fmla="val 382"/>
                <a:gd name="f75" fmla="val 344"/>
                <a:gd name="f76" fmla="val 325"/>
                <a:gd name="f77" fmla="val 427"/>
                <a:gd name="f78" fmla="val 442"/>
                <a:gd name="f79" fmla="val 289"/>
                <a:gd name="f80" fmla="val 449"/>
                <a:gd name="f81" fmla="val 278"/>
                <a:gd name="f82" fmla="val 455"/>
                <a:gd name="f83" fmla="val 267"/>
                <a:gd name="f84" fmla="val 462"/>
                <a:gd name="f85" fmla="val 254"/>
                <a:gd name="f86" fmla="val 237"/>
                <a:gd name="f87" fmla="val 475"/>
                <a:gd name="f88" fmla="val 222"/>
                <a:gd name="f89" fmla="val 481"/>
                <a:gd name="f90" fmla="val 206"/>
                <a:gd name="f91" fmla="val 487"/>
                <a:gd name="f92" fmla="val 191"/>
                <a:gd name="f93" fmla="val 495"/>
                <a:gd name="f94" fmla="val 175"/>
                <a:gd name="f95" fmla="val 497"/>
                <a:gd name="f96" fmla="val 154"/>
                <a:gd name="f97" fmla="val 501"/>
                <a:gd name="f98" fmla="val 132"/>
                <a:gd name="f99" fmla="val 504"/>
                <a:gd name="f100" fmla="val 109"/>
                <a:gd name="f101" fmla="val 499"/>
                <a:gd name="f102" fmla="val 70"/>
                <a:gd name="f103" fmla="val 492"/>
                <a:gd name="f104" fmla="val 470"/>
                <a:gd name="f105" fmla="val 20"/>
                <a:gd name="f106" fmla="val 440"/>
                <a:gd name="f107" fmla="val 414"/>
                <a:gd name="f108" fmla="val 384"/>
                <a:gd name="f109" fmla="val 26"/>
                <a:gd name="f110" fmla="val 361"/>
                <a:gd name="f111" fmla="val 41"/>
                <a:gd name="f112" fmla="val 345"/>
                <a:gd name="f113" fmla="val 57"/>
                <a:gd name="f114" fmla="val 332"/>
                <a:gd name="f115" fmla="val 73"/>
                <a:gd name="f116" fmla="val 317"/>
                <a:gd name="f117" fmla="val 91"/>
                <a:gd name="f118" fmla="val 301"/>
                <a:gd name="f119" fmla="val 110"/>
                <a:gd name="f120" fmla="val 286"/>
                <a:gd name="f121" fmla="val 124"/>
                <a:gd name="f122" fmla="val 130"/>
                <a:gd name="f123" fmla="val 259"/>
                <a:gd name="f124" fmla="val 139"/>
                <a:gd name="f125" fmla="val 255"/>
                <a:gd name="f126" fmla="val 142"/>
                <a:gd name="f127" fmla="val 245"/>
                <a:gd name="f128" fmla="val 144"/>
                <a:gd name="f129" fmla="val 147"/>
                <a:gd name="f130" fmla="val 229"/>
                <a:gd name="f131" fmla="val 138"/>
                <a:gd name="f132" fmla="val 221"/>
                <a:gd name="f133" fmla="val 220"/>
                <a:gd name="f134" fmla="val 193"/>
                <a:gd name="f135" fmla="val 113"/>
                <a:gd name="f136" fmla="val 170"/>
                <a:gd name="f137" fmla="val 106"/>
                <a:gd name="f138" fmla="val 99"/>
                <a:gd name="f139" fmla="val 118"/>
                <a:gd name="f140" fmla="val 102"/>
                <a:gd name="f141" fmla="val 94"/>
                <a:gd name="f142" fmla="val 119"/>
                <a:gd name="f143" fmla="val 75"/>
                <a:gd name="f144" fmla="val 59"/>
                <a:gd name="f145" fmla="val 150"/>
                <a:gd name="f146" fmla="val 49"/>
                <a:gd name="f147" fmla="val 38"/>
                <a:gd name="f148" fmla="val 190"/>
                <a:gd name="f149" fmla="val 22"/>
                <a:gd name="f150" fmla="val 218"/>
                <a:gd name="f151" fmla="val 15"/>
                <a:gd name="f152" fmla="val 251"/>
                <a:gd name="f153" fmla="val 4"/>
                <a:gd name="f154" fmla="val 265"/>
                <a:gd name="f155" fmla="val 273"/>
                <a:gd name="f156" fmla="val 2"/>
                <a:gd name="f157" fmla="val 271"/>
                <a:gd name="f158" fmla="val 7"/>
                <a:gd name="f159" fmla="val 270"/>
                <a:gd name="f160" fmla="val 269"/>
                <a:gd name="f161" fmla="val 17"/>
                <a:gd name="f162" fmla="val 264"/>
                <a:gd name="f163" fmla="val 257"/>
                <a:gd name="f164" fmla="val 248"/>
                <a:gd name="f165" fmla="val 88"/>
                <a:gd name="f166" fmla="val 120"/>
                <a:gd name="f167" fmla="val 256"/>
                <a:gd name="f168" fmla="val 129"/>
                <a:gd name="f169" fmla="val 148"/>
                <a:gd name="f170" fmla="val 185"/>
                <a:gd name="f171" fmla="val 253"/>
                <a:gd name="f172" fmla="val 232"/>
                <a:gd name="f173" fmla="val 247"/>
                <a:gd name="f174" fmla="val 235"/>
                <a:gd name="f175" fmla="val 281"/>
                <a:gd name="f176" fmla="val 293"/>
                <a:gd name="f177" fmla="val 210"/>
                <a:gd name="f178" fmla="val 197"/>
                <a:gd name="f179" fmla="val 313"/>
                <a:gd name="f180" fmla="val 186"/>
                <a:gd name="f181" fmla="val 323"/>
                <a:gd name="f182" fmla="val 146"/>
                <a:gd name="f183" fmla="val 143"/>
                <a:gd name="f184" fmla="val 404"/>
                <a:gd name="f185" fmla="val 163"/>
                <a:gd name="f186" fmla="val 446"/>
                <a:gd name="f187" fmla="val 448"/>
                <a:gd name="f188" fmla="val 164"/>
                <a:gd name="f189" fmla="val 165"/>
                <a:gd name="f190" fmla="val 451"/>
                <a:gd name="f191" fmla="val 167"/>
                <a:gd name="f192" fmla="val 453"/>
                <a:gd name="f193" fmla="val 169"/>
                <a:gd name="f194" fmla="val 457"/>
                <a:gd name="f195" fmla="val 173"/>
                <a:gd name="f196" fmla="val 177"/>
                <a:gd name="f197" fmla="val 454"/>
                <a:gd name="f198" fmla="val 450"/>
                <a:gd name="f199" fmla="val 174"/>
                <a:gd name="f200" fmla="val 447"/>
                <a:gd name="f201" fmla="val 429"/>
                <a:gd name="f202" fmla="val 412"/>
                <a:gd name="f203" fmla="val 394"/>
                <a:gd name="f204" fmla="val 374"/>
                <a:gd name="f205" fmla="val 176"/>
                <a:gd name="f206" fmla="val 355"/>
                <a:gd name="f207" fmla="val 340"/>
                <a:gd name="f208" fmla="val 207"/>
                <a:gd name="f209" fmla="val 224"/>
                <a:gd name="f210" fmla="val 240"/>
                <a:gd name="f211" fmla="val 262"/>
                <a:gd name="f212" fmla="val 279"/>
                <a:gd name="f213" fmla="val 274"/>
                <a:gd name="f214" fmla="val 226"/>
                <a:gd name="f215" fmla="val 134"/>
                <a:gd name="f216" fmla="val 87"/>
                <a:gd name="f217" fmla="val 280"/>
                <a:gd name="f218" fmla="val 33"/>
                <a:gd name="f219" fmla="val 8"/>
                <a:gd name="f220" fmla="val 295"/>
                <a:gd name="f221" fmla="val 298"/>
                <a:gd name="f222" fmla="+- 0 0 -90"/>
                <a:gd name="f223" fmla="*/ f3 1 539"/>
                <a:gd name="f224" fmla="*/ f4 1 502"/>
                <a:gd name="f225" fmla="val f5"/>
                <a:gd name="f226" fmla="val f6"/>
                <a:gd name="f227" fmla="val f7"/>
                <a:gd name="f228" fmla="*/ f222 f0 1"/>
                <a:gd name="f229" fmla="+- f227 0 f225"/>
                <a:gd name="f230" fmla="+- f226 0 f225"/>
                <a:gd name="f231" fmla="*/ f228 1 f2"/>
                <a:gd name="f232" fmla="*/ f230 1 539"/>
                <a:gd name="f233" fmla="*/ f229 1 502"/>
                <a:gd name="f234" fmla="*/ 304 f230 1"/>
                <a:gd name="f235" fmla="*/ 3 f229 1"/>
                <a:gd name="f236" fmla="*/ 354 f230 1"/>
                <a:gd name="f237" fmla="*/ 21 f229 1"/>
                <a:gd name="f238" fmla="*/ 375 f230 1"/>
                <a:gd name="f239" fmla="*/ 56 f229 1"/>
                <a:gd name="f240" fmla="*/ 383 f230 1"/>
                <a:gd name="f241" fmla="*/ 122 f229 1"/>
                <a:gd name="f242" fmla="*/ 395 f230 1"/>
                <a:gd name="f243" fmla="*/ 166 f229 1"/>
                <a:gd name="f244" fmla="*/ 413 f230 1"/>
                <a:gd name="f245" fmla="*/ 171 f229 1"/>
                <a:gd name="f246" fmla="*/ 472 f230 1"/>
                <a:gd name="f247" fmla="*/ 155 f229 1"/>
                <a:gd name="f248" fmla="*/ 519 f230 1"/>
                <a:gd name="f249" fmla="*/ 168 f229 1"/>
                <a:gd name="f250" fmla="*/ 530 f230 1"/>
                <a:gd name="f251" fmla="*/ 223 f229 1"/>
                <a:gd name="f252" fmla="*/ 489 f230 1"/>
                <a:gd name="f253" fmla="*/ 272 f229 1"/>
                <a:gd name="f254" fmla="*/ 441 f230 1"/>
                <a:gd name="f255" fmla="*/ 308 f229 1"/>
                <a:gd name="f256" fmla="*/ 388 f230 1"/>
                <a:gd name="f257" fmla="*/ 348 f229 1"/>
                <a:gd name="f258" fmla="*/ 362 f230 1"/>
                <a:gd name="f259" fmla="*/ 382 f229 1"/>
                <a:gd name="f260" fmla="*/ 299 f230 1"/>
                <a:gd name="f261" fmla="*/ 442 f229 1"/>
                <a:gd name="f262" fmla="*/ 267 f230 1"/>
                <a:gd name="f263" fmla="*/ 462 f229 1"/>
                <a:gd name="f264" fmla="*/ 222 f230 1"/>
                <a:gd name="f265" fmla="*/ 481 f229 1"/>
                <a:gd name="f266" fmla="*/ 175 f230 1"/>
                <a:gd name="f267" fmla="*/ 497 f229 1"/>
                <a:gd name="f268" fmla="*/ 109 f230 1"/>
                <a:gd name="f269" fmla="*/ 499 f229 1"/>
                <a:gd name="f270" fmla="*/ 20 f230 1"/>
                <a:gd name="f271" fmla="*/ 440 f229 1"/>
                <a:gd name="f272" fmla="*/ 26 f230 1"/>
                <a:gd name="f273" fmla="*/ 361 f229 1"/>
                <a:gd name="f274" fmla="*/ 73 f230 1"/>
                <a:gd name="f275" fmla="*/ 317 f229 1"/>
                <a:gd name="f276" fmla="*/ 124 f230 1"/>
                <a:gd name="f277" fmla="*/ 267 f229 1"/>
                <a:gd name="f278" fmla="*/ 142 f230 1"/>
                <a:gd name="f279" fmla="*/ 245 f229 1"/>
                <a:gd name="f280" fmla="*/ 139 f230 1"/>
                <a:gd name="f281" fmla="*/ 222 f229 1"/>
                <a:gd name="f282" fmla="*/ 138 f230 1"/>
                <a:gd name="f283" fmla="*/ 220 f229 1"/>
                <a:gd name="f284" fmla="*/ 106 f230 1"/>
                <a:gd name="f285" fmla="*/ 144 f229 1"/>
                <a:gd name="f286" fmla="*/ 119 f230 1"/>
                <a:gd name="f287" fmla="*/ 75 f229 1"/>
                <a:gd name="f288" fmla="*/ 166 f230 1"/>
                <a:gd name="f289" fmla="*/ 38 f229 1"/>
                <a:gd name="f290" fmla="*/ 245 f230 1"/>
                <a:gd name="f291" fmla="*/ 6 f229 1"/>
                <a:gd name="f292" fmla="*/ 265 f230 1"/>
                <a:gd name="f293" fmla="*/ 270 f230 1"/>
                <a:gd name="f294" fmla="*/ 11 f229 1"/>
                <a:gd name="f295" fmla="*/ 264 f230 1"/>
                <a:gd name="f296" fmla="*/ 26 f229 1"/>
                <a:gd name="f297" fmla="*/ 255 f230 1"/>
                <a:gd name="f298" fmla="*/ 120 f229 1"/>
                <a:gd name="f299" fmla="*/ 148 f229 1"/>
                <a:gd name="f300" fmla="*/ 256 f230 1"/>
                <a:gd name="f301" fmla="*/ 203 f229 1"/>
                <a:gd name="f302" fmla="*/ 251 f230 1"/>
                <a:gd name="f303" fmla="*/ 247 f229 1"/>
                <a:gd name="f304" fmla="*/ 221 f230 1"/>
                <a:gd name="f305" fmla="*/ 293 f229 1"/>
                <a:gd name="f306" fmla="*/ 186 f230 1"/>
                <a:gd name="f307" fmla="*/ 323 f229 1"/>
                <a:gd name="f308" fmla="*/ 163 f230 1"/>
                <a:gd name="f309" fmla="*/ 446 f229 1"/>
                <a:gd name="f310" fmla="*/ 165 f230 1"/>
                <a:gd name="f311" fmla="*/ 451 f229 1"/>
                <a:gd name="f312" fmla="*/ 173 f230 1"/>
                <a:gd name="f313" fmla="*/ 455 f229 1"/>
                <a:gd name="f314" fmla="*/ 174 f230 1"/>
                <a:gd name="f315" fmla="*/ 447 f229 1"/>
                <a:gd name="f316" fmla="*/ 168 f230 1"/>
                <a:gd name="f317" fmla="*/ 394 f229 1"/>
                <a:gd name="f318" fmla="*/ 191 f230 1"/>
                <a:gd name="f319" fmla="*/ 340 f229 1"/>
                <a:gd name="f320" fmla="*/ 240 f230 1"/>
                <a:gd name="f321" fmla="*/ 299 f229 1"/>
                <a:gd name="f322" fmla="*/ 274 f230 1"/>
                <a:gd name="f323" fmla="*/ 226 f229 1"/>
                <a:gd name="f324" fmla="*/ 272 f230 1"/>
                <a:gd name="f325" fmla="*/ 87 f229 1"/>
                <a:gd name="f326" fmla="*/ 293 f230 1"/>
                <a:gd name="f327" fmla="*/ 8 f229 1"/>
                <a:gd name="f328" fmla="+- f231 0 f1"/>
                <a:gd name="f329" fmla="*/ f234 1 539"/>
                <a:gd name="f330" fmla="*/ f235 1 504"/>
                <a:gd name="f331" fmla="*/ f236 1 539"/>
                <a:gd name="f332" fmla="*/ f237 1 504"/>
                <a:gd name="f333" fmla="*/ f238 1 539"/>
                <a:gd name="f334" fmla="*/ f239 1 504"/>
                <a:gd name="f335" fmla="*/ f240 1 539"/>
                <a:gd name="f336" fmla="*/ f241 1 504"/>
                <a:gd name="f337" fmla="*/ f242 1 539"/>
                <a:gd name="f338" fmla="*/ f243 1 504"/>
                <a:gd name="f339" fmla="*/ f244 1 539"/>
                <a:gd name="f340" fmla="*/ f245 1 504"/>
                <a:gd name="f341" fmla="*/ f246 1 539"/>
                <a:gd name="f342" fmla="*/ f247 1 504"/>
                <a:gd name="f343" fmla="*/ f248 1 539"/>
                <a:gd name="f344" fmla="*/ f249 1 504"/>
                <a:gd name="f345" fmla="*/ f250 1 539"/>
                <a:gd name="f346" fmla="*/ f251 1 504"/>
                <a:gd name="f347" fmla="*/ f252 1 539"/>
                <a:gd name="f348" fmla="*/ f253 1 504"/>
                <a:gd name="f349" fmla="*/ f254 1 539"/>
                <a:gd name="f350" fmla="*/ f255 1 504"/>
                <a:gd name="f351" fmla="*/ f256 1 539"/>
                <a:gd name="f352" fmla="*/ f257 1 504"/>
                <a:gd name="f353" fmla="*/ f258 1 539"/>
                <a:gd name="f354" fmla="*/ f259 1 504"/>
                <a:gd name="f355" fmla="*/ f260 1 539"/>
                <a:gd name="f356" fmla="*/ f261 1 504"/>
                <a:gd name="f357" fmla="*/ f262 1 539"/>
                <a:gd name="f358" fmla="*/ f263 1 504"/>
                <a:gd name="f359" fmla="*/ f264 1 539"/>
                <a:gd name="f360" fmla="*/ f265 1 504"/>
                <a:gd name="f361" fmla="*/ f266 1 539"/>
                <a:gd name="f362" fmla="*/ f267 1 504"/>
                <a:gd name="f363" fmla="*/ f268 1 539"/>
                <a:gd name="f364" fmla="*/ f269 1 504"/>
                <a:gd name="f365" fmla="*/ f270 1 539"/>
                <a:gd name="f366" fmla="*/ f271 1 504"/>
                <a:gd name="f367" fmla="*/ f272 1 539"/>
                <a:gd name="f368" fmla="*/ f273 1 504"/>
                <a:gd name="f369" fmla="*/ f274 1 539"/>
                <a:gd name="f370" fmla="*/ f275 1 504"/>
                <a:gd name="f371" fmla="*/ f276 1 539"/>
                <a:gd name="f372" fmla="*/ f277 1 504"/>
                <a:gd name="f373" fmla="*/ f278 1 539"/>
                <a:gd name="f374" fmla="*/ f279 1 504"/>
                <a:gd name="f375" fmla="*/ f280 1 539"/>
                <a:gd name="f376" fmla="*/ f281 1 504"/>
                <a:gd name="f377" fmla="*/ f282 1 539"/>
                <a:gd name="f378" fmla="*/ f283 1 504"/>
                <a:gd name="f379" fmla="*/ f284 1 539"/>
                <a:gd name="f380" fmla="*/ f285 1 504"/>
                <a:gd name="f381" fmla="*/ f286 1 539"/>
                <a:gd name="f382" fmla="*/ f287 1 504"/>
                <a:gd name="f383" fmla="*/ f288 1 539"/>
                <a:gd name="f384" fmla="*/ f289 1 504"/>
                <a:gd name="f385" fmla="*/ f290 1 539"/>
                <a:gd name="f386" fmla="*/ f291 1 504"/>
                <a:gd name="f387" fmla="*/ f292 1 539"/>
                <a:gd name="f388" fmla="*/ f293 1 539"/>
                <a:gd name="f389" fmla="*/ f294 1 504"/>
                <a:gd name="f390" fmla="*/ f295 1 539"/>
                <a:gd name="f391" fmla="*/ f296 1 504"/>
                <a:gd name="f392" fmla="*/ f297 1 539"/>
                <a:gd name="f393" fmla="*/ f298 1 504"/>
                <a:gd name="f394" fmla="*/ f299 1 504"/>
                <a:gd name="f395" fmla="*/ f300 1 539"/>
                <a:gd name="f396" fmla="*/ f301 1 504"/>
                <a:gd name="f397" fmla="*/ f302 1 539"/>
                <a:gd name="f398" fmla="*/ f303 1 504"/>
                <a:gd name="f399" fmla="*/ f304 1 539"/>
                <a:gd name="f400" fmla="*/ f305 1 504"/>
                <a:gd name="f401" fmla="*/ f306 1 539"/>
                <a:gd name="f402" fmla="*/ f307 1 504"/>
                <a:gd name="f403" fmla="*/ f308 1 539"/>
                <a:gd name="f404" fmla="*/ f309 1 504"/>
                <a:gd name="f405" fmla="*/ f310 1 539"/>
                <a:gd name="f406" fmla="*/ f311 1 504"/>
                <a:gd name="f407" fmla="*/ f312 1 539"/>
                <a:gd name="f408" fmla="*/ f313 1 504"/>
                <a:gd name="f409" fmla="*/ f314 1 539"/>
                <a:gd name="f410" fmla="*/ f315 1 504"/>
                <a:gd name="f411" fmla="*/ f316 1 539"/>
                <a:gd name="f412" fmla="*/ f317 1 504"/>
                <a:gd name="f413" fmla="*/ f318 1 539"/>
                <a:gd name="f414" fmla="*/ f319 1 504"/>
                <a:gd name="f415" fmla="*/ f320 1 539"/>
                <a:gd name="f416" fmla="*/ f321 1 504"/>
                <a:gd name="f417" fmla="*/ f322 1 539"/>
                <a:gd name="f418" fmla="*/ f323 1 504"/>
                <a:gd name="f419" fmla="*/ f324 1 539"/>
                <a:gd name="f420" fmla="*/ f325 1 504"/>
                <a:gd name="f421" fmla="*/ f326 1 539"/>
                <a:gd name="f422" fmla="*/ f327 1 504"/>
                <a:gd name="f423" fmla="*/ 0 1 f232"/>
                <a:gd name="f424" fmla="*/ f226 1 f232"/>
                <a:gd name="f425" fmla="*/ 0 1 f233"/>
                <a:gd name="f426" fmla="*/ f227 1 f233"/>
                <a:gd name="f427" fmla="*/ f329 1 f232"/>
                <a:gd name="f428" fmla="*/ f330 1 f233"/>
                <a:gd name="f429" fmla="*/ f331 1 f232"/>
                <a:gd name="f430" fmla="*/ f332 1 f233"/>
                <a:gd name="f431" fmla="*/ f333 1 f232"/>
                <a:gd name="f432" fmla="*/ f334 1 f233"/>
                <a:gd name="f433" fmla="*/ f335 1 f232"/>
                <a:gd name="f434" fmla="*/ f336 1 f233"/>
                <a:gd name="f435" fmla="*/ f337 1 f232"/>
                <a:gd name="f436" fmla="*/ f338 1 f233"/>
                <a:gd name="f437" fmla="*/ f339 1 f232"/>
                <a:gd name="f438" fmla="*/ f340 1 f233"/>
                <a:gd name="f439" fmla="*/ f341 1 f232"/>
                <a:gd name="f440" fmla="*/ f342 1 f233"/>
                <a:gd name="f441" fmla="*/ f343 1 f232"/>
                <a:gd name="f442" fmla="*/ f344 1 f233"/>
                <a:gd name="f443" fmla="*/ f345 1 f232"/>
                <a:gd name="f444" fmla="*/ f346 1 f233"/>
                <a:gd name="f445" fmla="*/ f347 1 f232"/>
                <a:gd name="f446" fmla="*/ f348 1 f233"/>
                <a:gd name="f447" fmla="*/ f349 1 f232"/>
                <a:gd name="f448" fmla="*/ f350 1 f233"/>
                <a:gd name="f449" fmla="*/ f351 1 f232"/>
                <a:gd name="f450" fmla="*/ f352 1 f233"/>
                <a:gd name="f451" fmla="*/ f353 1 f232"/>
                <a:gd name="f452" fmla="*/ f354 1 f233"/>
                <a:gd name="f453" fmla="*/ f355 1 f232"/>
                <a:gd name="f454" fmla="*/ f356 1 f233"/>
                <a:gd name="f455" fmla="*/ f357 1 f232"/>
                <a:gd name="f456" fmla="*/ f358 1 f233"/>
                <a:gd name="f457" fmla="*/ f359 1 f232"/>
                <a:gd name="f458" fmla="*/ f360 1 f233"/>
                <a:gd name="f459" fmla="*/ f361 1 f232"/>
                <a:gd name="f460" fmla="*/ f362 1 f233"/>
                <a:gd name="f461" fmla="*/ f363 1 f232"/>
                <a:gd name="f462" fmla="*/ f364 1 f233"/>
                <a:gd name="f463" fmla="*/ f365 1 f232"/>
                <a:gd name="f464" fmla="*/ f366 1 f233"/>
                <a:gd name="f465" fmla="*/ f367 1 f232"/>
                <a:gd name="f466" fmla="*/ f368 1 f233"/>
                <a:gd name="f467" fmla="*/ f369 1 f232"/>
                <a:gd name="f468" fmla="*/ f370 1 f233"/>
                <a:gd name="f469" fmla="*/ f371 1 f232"/>
                <a:gd name="f470" fmla="*/ f372 1 f233"/>
                <a:gd name="f471" fmla="*/ f373 1 f232"/>
                <a:gd name="f472" fmla="*/ f374 1 f233"/>
                <a:gd name="f473" fmla="*/ f375 1 f232"/>
                <a:gd name="f474" fmla="*/ f376 1 f233"/>
                <a:gd name="f475" fmla="*/ f377 1 f232"/>
                <a:gd name="f476" fmla="*/ f378 1 f233"/>
                <a:gd name="f477" fmla="*/ f379 1 f232"/>
                <a:gd name="f478" fmla="*/ f380 1 f233"/>
                <a:gd name="f479" fmla="*/ f381 1 f232"/>
                <a:gd name="f480" fmla="*/ f382 1 f233"/>
                <a:gd name="f481" fmla="*/ f383 1 f232"/>
                <a:gd name="f482" fmla="*/ f384 1 f233"/>
                <a:gd name="f483" fmla="*/ f385 1 f232"/>
                <a:gd name="f484" fmla="*/ f386 1 f233"/>
                <a:gd name="f485" fmla="*/ f387 1 f232"/>
                <a:gd name="f486" fmla="*/ f388 1 f232"/>
                <a:gd name="f487" fmla="*/ f389 1 f233"/>
                <a:gd name="f488" fmla="*/ f390 1 f232"/>
                <a:gd name="f489" fmla="*/ f391 1 f233"/>
                <a:gd name="f490" fmla="*/ f392 1 f232"/>
                <a:gd name="f491" fmla="*/ f393 1 f233"/>
                <a:gd name="f492" fmla="*/ f394 1 f233"/>
                <a:gd name="f493" fmla="*/ f395 1 f232"/>
                <a:gd name="f494" fmla="*/ f396 1 f233"/>
                <a:gd name="f495" fmla="*/ f397 1 f232"/>
                <a:gd name="f496" fmla="*/ f398 1 f233"/>
                <a:gd name="f497" fmla="*/ f399 1 f232"/>
                <a:gd name="f498" fmla="*/ f400 1 f233"/>
                <a:gd name="f499" fmla="*/ f401 1 f232"/>
                <a:gd name="f500" fmla="*/ f402 1 f233"/>
                <a:gd name="f501" fmla="*/ f403 1 f232"/>
                <a:gd name="f502" fmla="*/ f404 1 f233"/>
                <a:gd name="f503" fmla="*/ f405 1 f232"/>
                <a:gd name="f504" fmla="*/ f406 1 f233"/>
                <a:gd name="f505" fmla="*/ f407 1 f232"/>
                <a:gd name="f506" fmla="*/ f408 1 f233"/>
                <a:gd name="f507" fmla="*/ f409 1 f232"/>
                <a:gd name="f508" fmla="*/ f410 1 f233"/>
                <a:gd name="f509" fmla="*/ f411 1 f232"/>
                <a:gd name="f510" fmla="*/ f412 1 f233"/>
                <a:gd name="f511" fmla="*/ f413 1 f232"/>
                <a:gd name="f512" fmla="*/ f414 1 f233"/>
                <a:gd name="f513" fmla="*/ f415 1 f232"/>
                <a:gd name="f514" fmla="*/ f416 1 f233"/>
                <a:gd name="f515" fmla="*/ f417 1 f232"/>
                <a:gd name="f516" fmla="*/ f418 1 f233"/>
                <a:gd name="f517" fmla="*/ f419 1 f232"/>
                <a:gd name="f518" fmla="*/ f420 1 f233"/>
                <a:gd name="f519" fmla="*/ f421 1 f232"/>
                <a:gd name="f520" fmla="*/ f422 1 f233"/>
                <a:gd name="f521" fmla="*/ f423 f223 1"/>
                <a:gd name="f522" fmla="*/ f424 f223 1"/>
                <a:gd name="f523" fmla="*/ f426 f224 1"/>
                <a:gd name="f524" fmla="*/ f425 f224 1"/>
                <a:gd name="f525" fmla="*/ f427 f223 1"/>
                <a:gd name="f526" fmla="*/ f428 f224 1"/>
                <a:gd name="f527" fmla="*/ f429 f223 1"/>
                <a:gd name="f528" fmla="*/ f430 f224 1"/>
                <a:gd name="f529" fmla="*/ f431 f223 1"/>
                <a:gd name="f530" fmla="*/ f432 f224 1"/>
                <a:gd name="f531" fmla="*/ f433 f223 1"/>
                <a:gd name="f532" fmla="*/ f434 f224 1"/>
                <a:gd name="f533" fmla="*/ f435 f223 1"/>
                <a:gd name="f534" fmla="*/ f436 f224 1"/>
                <a:gd name="f535" fmla="*/ f437 f223 1"/>
                <a:gd name="f536" fmla="*/ f438 f224 1"/>
                <a:gd name="f537" fmla="*/ f439 f223 1"/>
                <a:gd name="f538" fmla="*/ f440 f224 1"/>
                <a:gd name="f539" fmla="*/ f441 f223 1"/>
                <a:gd name="f540" fmla="*/ f442 f224 1"/>
                <a:gd name="f541" fmla="*/ f443 f223 1"/>
                <a:gd name="f542" fmla="*/ f444 f224 1"/>
                <a:gd name="f543" fmla="*/ f445 f223 1"/>
                <a:gd name="f544" fmla="*/ f446 f224 1"/>
                <a:gd name="f545" fmla="*/ f447 f223 1"/>
                <a:gd name="f546" fmla="*/ f448 f224 1"/>
                <a:gd name="f547" fmla="*/ f449 f223 1"/>
                <a:gd name="f548" fmla="*/ f450 f224 1"/>
                <a:gd name="f549" fmla="*/ f451 f223 1"/>
                <a:gd name="f550" fmla="*/ f452 f224 1"/>
                <a:gd name="f551" fmla="*/ f453 f223 1"/>
                <a:gd name="f552" fmla="*/ f454 f224 1"/>
                <a:gd name="f553" fmla="*/ f455 f223 1"/>
                <a:gd name="f554" fmla="*/ f456 f224 1"/>
                <a:gd name="f555" fmla="*/ f457 f223 1"/>
                <a:gd name="f556" fmla="*/ f458 f224 1"/>
                <a:gd name="f557" fmla="*/ f459 f223 1"/>
                <a:gd name="f558" fmla="*/ f460 f224 1"/>
                <a:gd name="f559" fmla="*/ f461 f223 1"/>
                <a:gd name="f560" fmla="*/ f462 f224 1"/>
                <a:gd name="f561" fmla="*/ f463 f223 1"/>
                <a:gd name="f562" fmla="*/ f464 f224 1"/>
                <a:gd name="f563" fmla="*/ f465 f223 1"/>
                <a:gd name="f564" fmla="*/ f466 f224 1"/>
                <a:gd name="f565" fmla="*/ f467 f223 1"/>
                <a:gd name="f566" fmla="*/ f468 f224 1"/>
                <a:gd name="f567" fmla="*/ f469 f223 1"/>
                <a:gd name="f568" fmla="*/ f470 f224 1"/>
                <a:gd name="f569" fmla="*/ f471 f223 1"/>
                <a:gd name="f570" fmla="*/ f472 f224 1"/>
                <a:gd name="f571" fmla="*/ f473 f223 1"/>
                <a:gd name="f572" fmla="*/ f474 f224 1"/>
                <a:gd name="f573" fmla="*/ f475 f223 1"/>
                <a:gd name="f574" fmla="*/ f476 f224 1"/>
                <a:gd name="f575" fmla="*/ f477 f223 1"/>
                <a:gd name="f576" fmla="*/ f478 f224 1"/>
                <a:gd name="f577" fmla="*/ f479 f223 1"/>
                <a:gd name="f578" fmla="*/ f480 f224 1"/>
                <a:gd name="f579" fmla="*/ f481 f223 1"/>
                <a:gd name="f580" fmla="*/ f482 f224 1"/>
                <a:gd name="f581" fmla="*/ f483 f223 1"/>
                <a:gd name="f582" fmla="*/ f484 f224 1"/>
                <a:gd name="f583" fmla="*/ f485 f223 1"/>
                <a:gd name="f584" fmla="*/ f486 f223 1"/>
                <a:gd name="f585" fmla="*/ f487 f224 1"/>
                <a:gd name="f586" fmla="*/ f488 f223 1"/>
                <a:gd name="f587" fmla="*/ f489 f224 1"/>
                <a:gd name="f588" fmla="*/ f490 f223 1"/>
                <a:gd name="f589" fmla="*/ f491 f224 1"/>
                <a:gd name="f590" fmla="*/ f492 f224 1"/>
                <a:gd name="f591" fmla="*/ f493 f223 1"/>
                <a:gd name="f592" fmla="*/ f494 f224 1"/>
                <a:gd name="f593" fmla="*/ f495 f223 1"/>
                <a:gd name="f594" fmla="*/ f496 f224 1"/>
                <a:gd name="f595" fmla="*/ f497 f223 1"/>
                <a:gd name="f596" fmla="*/ f498 f224 1"/>
                <a:gd name="f597" fmla="*/ f499 f223 1"/>
                <a:gd name="f598" fmla="*/ f500 f224 1"/>
                <a:gd name="f599" fmla="*/ f501 f223 1"/>
                <a:gd name="f600" fmla="*/ f502 f224 1"/>
                <a:gd name="f601" fmla="*/ f503 f223 1"/>
                <a:gd name="f602" fmla="*/ f504 f224 1"/>
                <a:gd name="f603" fmla="*/ f505 f223 1"/>
                <a:gd name="f604" fmla="*/ f506 f224 1"/>
                <a:gd name="f605" fmla="*/ f507 f223 1"/>
                <a:gd name="f606" fmla="*/ f508 f224 1"/>
                <a:gd name="f607" fmla="*/ f509 f223 1"/>
                <a:gd name="f608" fmla="*/ f510 f224 1"/>
                <a:gd name="f609" fmla="*/ f511 f223 1"/>
                <a:gd name="f610" fmla="*/ f512 f224 1"/>
                <a:gd name="f611" fmla="*/ f513 f223 1"/>
                <a:gd name="f612" fmla="*/ f514 f224 1"/>
                <a:gd name="f613" fmla="*/ f515 f223 1"/>
                <a:gd name="f614" fmla="*/ f516 f224 1"/>
                <a:gd name="f615" fmla="*/ f517 f223 1"/>
                <a:gd name="f616" fmla="*/ f518 f224 1"/>
                <a:gd name="f617" fmla="*/ f519 f223 1"/>
                <a:gd name="f618" fmla="*/ f520 f2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8">
                  <a:pos x="f525" y="f526"/>
                </a:cxn>
                <a:cxn ang="f328">
                  <a:pos x="f527" y="f528"/>
                </a:cxn>
                <a:cxn ang="f328">
                  <a:pos x="f529" y="f530"/>
                </a:cxn>
                <a:cxn ang="f328">
                  <a:pos x="f531" y="f532"/>
                </a:cxn>
                <a:cxn ang="f328">
                  <a:pos x="f533" y="f534"/>
                </a:cxn>
                <a:cxn ang="f328">
                  <a:pos x="f535" y="f536"/>
                </a:cxn>
                <a:cxn ang="f328">
                  <a:pos x="f537" y="f538"/>
                </a:cxn>
                <a:cxn ang="f328">
                  <a:pos x="f539" y="f540"/>
                </a:cxn>
                <a:cxn ang="f328">
                  <a:pos x="f541" y="f542"/>
                </a:cxn>
                <a:cxn ang="f328">
                  <a:pos x="f543" y="f544"/>
                </a:cxn>
                <a:cxn ang="f328">
                  <a:pos x="f545" y="f546"/>
                </a:cxn>
                <a:cxn ang="f328">
                  <a:pos x="f547" y="f548"/>
                </a:cxn>
                <a:cxn ang="f328">
                  <a:pos x="f549" y="f550"/>
                </a:cxn>
                <a:cxn ang="f328">
                  <a:pos x="f551" y="f552"/>
                </a:cxn>
                <a:cxn ang="f328">
                  <a:pos x="f553" y="f554"/>
                </a:cxn>
                <a:cxn ang="f328">
                  <a:pos x="f555" y="f556"/>
                </a:cxn>
                <a:cxn ang="f328">
                  <a:pos x="f557" y="f558"/>
                </a:cxn>
                <a:cxn ang="f328">
                  <a:pos x="f559" y="f560"/>
                </a:cxn>
                <a:cxn ang="f328">
                  <a:pos x="f561" y="f562"/>
                </a:cxn>
                <a:cxn ang="f328">
                  <a:pos x="f563" y="f564"/>
                </a:cxn>
                <a:cxn ang="f328">
                  <a:pos x="f565" y="f566"/>
                </a:cxn>
                <a:cxn ang="f328">
                  <a:pos x="f567" y="f568"/>
                </a:cxn>
                <a:cxn ang="f328">
                  <a:pos x="f569" y="f570"/>
                </a:cxn>
                <a:cxn ang="f328">
                  <a:pos x="f571" y="f572"/>
                </a:cxn>
                <a:cxn ang="f328">
                  <a:pos x="f573" y="f574"/>
                </a:cxn>
                <a:cxn ang="f328">
                  <a:pos x="f575" y="f576"/>
                </a:cxn>
                <a:cxn ang="f328">
                  <a:pos x="f577" y="f578"/>
                </a:cxn>
                <a:cxn ang="f328">
                  <a:pos x="f579" y="f580"/>
                </a:cxn>
                <a:cxn ang="f328">
                  <a:pos x="f581" y="f582"/>
                </a:cxn>
                <a:cxn ang="f328">
                  <a:pos x="f583" y="f526"/>
                </a:cxn>
                <a:cxn ang="f328">
                  <a:pos x="f584" y="f585"/>
                </a:cxn>
                <a:cxn ang="f328">
                  <a:pos x="f586" y="f587"/>
                </a:cxn>
                <a:cxn ang="f328">
                  <a:pos x="f588" y="f589"/>
                </a:cxn>
                <a:cxn ang="f328">
                  <a:pos x="f588" y="f590"/>
                </a:cxn>
                <a:cxn ang="f328">
                  <a:pos x="f591" y="f592"/>
                </a:cxn>
                <a:cxn ang="f328">
                  <a:pos x="f593" y="f594"/>
                </a:cxn>
                <a:cxn ang="f328">
                  <a:pos x="f595" y="f596"/>
                </a:cxn>
                <a:cxn ang="f328">
                  <a:pos x="f597" y="f598"/>
                </a:cxn>
                <a:cxn ang="f328">
                  <a:pos x="f599" y="f600"/>
                </a:cxn>
                <a:cxn ang="f328">
                  <a:pos x="f601" y="f602"/>
                </a:cxn>
                <a:cxn ang="f328">
                  <a:pos x="f603" y="f604"/>
                </a:cxn>
                <a:cxn ang="f328">
                  <a:pos x="f605" y="f606"/>
                </a:cxn>
                <a:cxn ang="f328">
                  <a:pos x="f607" y="f608"/>
                </a:cxn>
                <a:cxn ang="f328">
                  <a:pos x="f609" y="f610"/>
                </a:cxn>
                <a:cxn ang="f328">
                  <a:pos x="f611" y="f612"/>
                </a:cxn>
                <a:cxn ang="f328">
                  <a:pos x="f613" y="f614"/>
                </a:cxn>
                <a:cxn ang="f328">
                  <a:pos x="f615" y="f616"/>
                </a:cxn>
                <a:cxn ang="f328">
                  <a:pos x="f617" y="f618"/>
                </a:cxn>
                <a:cxn ang="f328">
                  <a:pos x="f525" y="f526"/>
                </a:cxn>
              </a:cxnLst>
              <a:rect l="f521" t="f524" r="f522" b="f523"/>
              <a:pathLst>
                <a:path w="539" h="502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5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4"/>
                    <a:pt x="f48" y="f40"/>
                  </a:cubicBezTo>
                  <a:cubicBezTo>
                    <a:pt x="f49" y="f50"/>
                    <a:pt x="f6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36" y="f68"/>
                    <a:pt x="f69" y="f70"/>
                  </a:cubicBezTo>
                  <a:cubicBezTo>
                    <a:pt x="f71" y="f72"/>
                    <a:pt x="f18" y="f18"/>
                    <a:pt x="f73" y="f74"/>
                  </a:cubicBezTo>
                  <a:cubicBezTo>
                    <a:pt x="f75" y="f36"/>
                    <a:pt x="f76" y="f77"/>
                    <a:pt x="f63" y="f78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43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9" y="f104"/>
                    <a:pt x="f105" y="f106"/>
                  </a:cubicBezTo>
                  <a:cubicBezTo>
                    <a:pt x="f5" y="f107"/>
                    <a:pt x="f11" y="f108"/>
                    <a:pt x="f109" y="f110"/>
                  </a:cubicBezTo>
                  <a:cubicBezTo>
                    <a:pt x="f111" y="f112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83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86"/>
                    <a:pt x="f129" y="f130"/>
                    <a:pt x="f124" y="f88"/>
                  </a:cubicBezTo>
                  <a:cubicBezTo>
                    <a:pt x="f131" y="f132"/>
                    <a:pt x="f131" y="f132"/>
                    <a:pt x="f131" y="f133"/>
                  </a:cubicBezTo>
                  <a:cubicBezTo>
                    <a:pt x="f98" y="f134"/>
                    <a:pt x="f135" y="f136"/>
                    <a:pt x="f137" y="f128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98" y="f144"/>
                    <a:pt x="f145" y="f146"/>
                    <a:pt x="f33" y="f147"/>
                  </a:cubicBezTo>
                  <a:cubicBezTo>
                    <a:pt x="f148" y="f149"/>
                    <a:pt x="f150" y="f151"/>
                    <a:pt x="f127" y="f11"/>
                  </a:cubicBezTo>
                  <a:cubicBezTo>
                    <a:pt x="f152" y="f153"/>
                    <a:pt x="f57" y="f153"/>
                    <a:pt x="f154" y="f9"/>
                  </a:cubicBezTo>
                  <a:cubicBezTo>
                    <a:pt x="f155" y="f156"/>
                    <a:pt x="f157" y="f158"/>
                    <a:pt x="f159" y="f13"/>
                  </a:cubicBezTo>
                  <a:cubicBezTo>
                    <a:pt x="f160" y="f161"/>
                    <a:pt x="f154" y="f15"/>
                    <a:pt x="f162" y="f109"/>
                  </a:cubicBezTo>
                  <a:cubicBezTo>
                    <a:pt x="f163" y="f113"/>
                    <a:pt x="f164" y="f165"/>
                    <a:pt x="f125" y="f166"/>
                  </a:cubicBezTo>
                  <a:cubicBezTo>
                    <a:pt x="f167" y="f168"/>
                    <a:pt x="f125" y="f124"/>
                    <a:pt x="f125" y="f169"/>
                  </a:cubicBezTo>
                  <a:cubicBezTo>
                    <a:pt x="f85" y="f33"/>
                    <a:pt x="f163" y="f170"/>
                    <a:pt x="f167" y="f51"/>
                  </a:cubicBezTo>
                  <a:cubicBezTo>
                    <a:pt x="f167" y="f150"/>
                    <a:pt x="f171" y="f172"/>
                    <a:pt x="f152" y="f173"/>
                  </a:cubicBezTo>
                  <a:cubicBezTo>
                    <a:pt x="f173" y="f83"/>
                    <a:pt x="f174" y="f175"/>
                    <a:pt x="f132" y="f176"/>
                  </a:cubicBezTo>
                  <a:cubicBezTo>
                    <a:pt x="f177" y="f8"/>
                    <a:pt x="f178" y="f179"/>
                    <a:pt x="f180" y="f181"/>
                  </a:cubicBezTo>
                  <a:cubicBezTo>
                    <a:pt x="f182" y="f72"/>
                    <a:pt x="f183" y="f184"/>
                    <a:pt x="f185" y="f186"/>
                  </a:cubicBezTo>
                  <a:cubicBezTo>
                    <a:pt x="f185" y="f187"/>
                    <a:pt x="f188" y="f80"/>
                    <a:pt x="f189" y="f190"/>
                  </a:cubicBezTo>
                  <a:cubicBezTo>
                    <a:pt x="f191" y="f192"/>
                    <a:pt x="f193" y="f194"/>
                    <a:pt x="f195" y="f82"/>
                  </a:cubicBezTo>
                  <a:cubicBezTo>
                    <a:pt x="f196" y="f197"/>
                    <a:pt x="f94" y="f198"/>
                    <a:pt x="f199" y="f200"/>
                  </a:cubicBezTo>
                  <a:cubicBezTo>
                    <a:pt x="f193" y="f201"/>
                    <a:pt x="f189" y="f202"/>
                    <a:pt x="f40" y="f203"/>
                  </a:cubicBezTo>
                  <a:cubicBezTo>
                    <a:pt x="f38" y="f204"/>
                    <a:pt x="f205" y="f206"/>
                    <a:pt x="f92" y="f207"/>
                  </a:cubicBezTo>
                  <a:cubicBezTo>
                    <a:pt x="f208" y="f76"/>
                    <a:pt x="f209" y="f179"/>
                    <a:pt x="f210" y="f63"/>
                  </a:cubicBezTo>
                  <a:cubicBezTo>
                    <a:pt x="f211" y="f212"/>
                    <a:pt x="f155" y="f85"/>
                    <a:pt x="f213" y="f214"/>
                  </a:cubicBezTo>
                  <a:cubicBezTo>
                    <a:pt x="f213" y="f2"/>
                    <a:pt x="f157" y="f215"/>
                    <a:pt x="f59" y="f216"/>
                  </a:cubicBezTo>
                  <a:cubicBezTo>
                    <a:pt x="f155" y="f144"/>
                    <a:pt x="f217" y="f218"/>
                    <a:pt x="f176" y="f219"/>
                  </a:cubicBezTo>
                  <a:cubicBezTo>
                    <a:pt x="f220" y="f153"/>
                    <a:pt x="f221" y="f5"/>
                    <a:pt x="f8" y="f9"/>
                  </a:cubicBezTo>
                  <a:close/>
                </a:path>
              </a:pathLst>
            </a:custGeom>
            <a:solidFill>
              <a:srgbClr val="FFE2B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E5922304-39DF-E934-A990-6C7383C5F7C6}"/>
                </a:ext>
              </a:extLst>
            </p:cNvPr>
            <p:cNvSpPr/>
            <p:nvPr/>
          </p:nvSpPr>
          <p:spPr>
            <a:xfrm>
              <a:off x="3969794" y="2908304"/>
              <a:ext cx="1965329" cy="22351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8"/>
                <a:gd name="f7" fmla="val 282"/>
                <a:gd name="f8" fmla="val 167"/>
                <a:gd name="f9" fmla="val 170"/>
                <a:gd name="f10" fmla="val 174"/>
                <a:gd name="f11" fmla="val 1"/>
                <a:gd name="f12" fmla="val 177"/>
                <a:gd name="f13" fmla="val 2"/>
                <a:gd name="f14" fmla="val 186"/>
                <a:gd name="f15" fmla="val 6"/>
                <a:gd name="f16" fmla="val 196"/>
                <a:gd name="f17" fmla="val 205"/>
                <a:gd name="f18" fmla="val 8"/>
                <a:gd name="f19" fmla="val 219"/>
                <a:gd name="f20" fmla="val 12"/>
                <a:gd name="f21" fmla="val 228"/>
                <a:gd name="f22" fmla="val 21"/>
                <a:gd name="f23" fmla="val 233"/>
                <a:gd name="f24" fmla="val 34"/>
                <a:gd name="f25" fmla="val 238"/>
                <a:gd name="f26" fmla="val 46"/>
                <a:gd name="f27" fmla="val 235"/>
                <a:gd name="f28" fmla="val 58"/>
                <a:gd name="f29" fmla="val 234"/>
                <a:gd name="f30" fmla="val 70"/>
                <a:gd name="f31" fmla="val 80"/>
                <a:gd name="f32" fmla="val 231"/>
                <a:gd name="f33" fmla="val 90"/>
                <a:gd name="f34" fmla="val 101"/>
                <a:gd name="f35" fmla="val 230"/>
                <a:gd name="f36" fmla="val 102"/>
                <a:gd name="f37" fmla="val 229"/>
                <a:gd name="f38" fmla="val 103"/>
                <a:gd name="f39" fmla="val 222"/>
                <a:gd name="f40" fmla="val 104"/>
                <a:gd name="f41" fmla="val 216"/>
                <a:gd name="f42" fmla="val 109"/>
                <a:gd name="f43" fmla="val 210"/>
                <a:gd name="f44" fmla="val 112"/>
                <a:gd name="f45" fmla="val 207"/>
                <a:gd name="f46" fmla="val 114"/>
                <a:gd name="f47" fmla="val 116"/>
                <a:gd name="f48" fmla="val 204"/>
                <a:gd name="f49" fmla="val 119"/>
                <a:gd name="f50" fmla="val 133"/>
                <a:gd name="f51" fmla="val 187"/>
                <a:gd name="f52" fmla="val 146"/>
                <a:gd name="f53" fmla="val 178"/>
                <a:gd name="f54" fmla="val 159"/>
                <a:gd name="f55" fmla="val 160"/>
                <a:gd name="f56" fmla="val 161"/>
                <a:gd name="f57" fmla="val 181"/>
                <a:gd name="f58" fmla="val 184"/>
                <a:gd name="f59" fmla="val 158"/>
                <a:gd name="f60" fmla="val 157"/>
                <a:gd name="f61" fmla="val 191"/>
                <a:gd name="f62" fmla="val 153"/>
                <a:gd name="f63" fmla="val 151"/>
                <a:gd name="f64" fmla="val 203"/>
                <a:gd name="f65" fmla="val 208"/>
                <a:gd name="f66" fmla="val 212"/>
                <a:gd name="f67" fmla="val 149"/>
                <a:gd name="f68" fmla="val 217"/>
                <a:gd name="f69" fmla="val 147"/>
                <a:gd name="f70" fmla="val 220"/>
                <a:gd name="f71" fmla="val 145"/>
                <a:gd name="f72" fmla="val 224"/>
                <a:gd name="f73" fmla="val 225"/>
                <a:gd name="f74" fmla="val 154"/>
                <a:gd name="f75" fmla="val 223"/>
                <a:gd name="f76" fmla="val 162"/>
                <a:gd name="f77" fmla="val 227"/>
                <a:gd name="f78" fmla="val 200"/>
                <a:gd name="f79" fmla="val 239"/>
                <a:gd name="f80" fmla="val 242"/>
                <a:gd name="f81" fmla="val 236"/>
                <a:gd name="f82" fmla="val 246"/>
                <a:gd name="f83" fmla="val 251"/>
                <a:gd name="f84" fmla="val 266"/>
                <a:gd name="f85" fmla="val 247"/>
                <a:gd name="f86" fmla="val 199"/>
                <a:gd name="f87" fmla="val 173"/>
                <a:gd name="f88" fmla="val 281"/>
                <a:gd name="f89" fmla="val 280"/>
                <a:gd name="f90" fmla="val 279"/>
                <a:gd name="f91" fmla="val 169"/>
                <a:gd name="f92" fmla="val 164"/>
                <a:gd name="f93" fmla="val 163"/>
                <a:gd name="f94" fmla="val 182"/>
                <a:gd name="f95" fmla="val 148"/>
                <a:gd name="f96" fmla="val 194"/>
                <a:gd name="f97" fmla="val 134"/>
                <a:gd name="f98" fmla="val 120"/>
                <a:gd name="f99" fmla="val 213"/>
                <a:gd name="f100" fmla="val 118"/>
                <a:gd name="f101" fmla="val 214"/>
                <a:gd name="f102" fmla="val 215"/>
                <a:gd name="f103" fmla="val 115"/>
                <a:gd name="f104" fmla="val 221"/>
                <a:gd name="f105" fmla="val 77"/>
                <a:gd name="f106" fmla="val 75"/>
                <a:gd name="f107" fmla="val 72"/>
                <a:gd name="f108" fmla="val 237"/>
                <a:gd name="f109" fmla="val 69"/>
                <a:gd name="f110" fmla="val 60"/>
                <a:gd name="f111" fmla="val 51"/>
                <a:gd name="f112" fmla="val 43"/>
                <a:gd name="f113" fmla="val 37"/>
                <a:gd name="f114" fmla="val 254"/>
                <a:gd name="f115" fmla="val 35"/>
                <a:gd name="f116" fmla="val 33"/>
                <a:gd name="f117" fmla="val 30"/>
                <a:gd name="f118" fmla="val 241"/>
                <a:gd name="f119" fmla="val 28"/>
                <a:gd name="f120" fmla="val 22"/>
                <a:gd name="f121" fmla="val 19"/>
                <a:gd name="f122" fmla="val 16"/>
                <a:gd name="f123" fmla="val 13"/>
                <a:gd name="f124" fmla="val 9"/>
                <a:gd name="f125" fmla="val 206"/>
                <a:gd name="f126" fmla="val 4"/>
                <a:gd name="f127" fmla="val 202"/>
                <a:gd name="f128" fmla="val 197"/>
                <a:gd name="f129" fmla="val 195"/>
                <a:gd name="f130" fmla="val 193"/>
                <a:gd name="f131" fmla="val 183"/>
                <a:gd name="f132" fmla="val 50"/>
                <a:gd name="f133" fmla="val 71"/>
                <a:gd name="f134" fmla="val 76"/>
                <a:gd name="f135" fmla="val 81"/>
                <a:gd name="f136" fmla="val 85"/>
                <a:gd name="f137" fmla="val 87"/>
                <a:gd name="f138" fmla="val 156"/>
                <a:gd name="f139" fmla="val 92"/>
                <a:gd name="f140" fmla="val 155"/>
                <a:gd name="f141" fmla="val 98"/>
                <a:gd name="f142" fmla="val 152"/>
                <a:gd name="f143" fmla="val 107"/>
                <a:gd name="f144" fmla="val 141"/>
                <a:gd name="f145" fmla="val 131"/>
                <a:gd name="f146" fmla="val 124"/>
                <a:gd name="f147" fmla="val 121"/>
                <a:gd name="f148" fmla="val 130"/>
                <a:gd name="f149" fmla="val 110"/>
                <a:gd name="f150" fmla="val 105"/>
                <a:gd name="f151" fmla="val 135"/>
                <a:gd name="f152" fmla="val 138"/>
                <a:gd name="f153" fmla="val 97"/>
                <a:gd name="f154" fmla="val 142"/>
                <a:gd name="f155" fmla="val 88"/>
                <a:gd name="f156" fmla="val 83"/>
                <a:gd name="f157" fmla="val 56"/>
                <a:gd name="f158" fmla="val 41"/>
                <a:gd name="f159" fmla="val 38"/>
                <a:gd name="f160" fmla="val 36"/>
                <a:gd name="f161" fmla="val 136"/>
                <a:gd name="f162" fmla="val 137"/>
                <a:gd name="f163" fmla="val 32"/>
                <a:gd name="f164" fmla="val 31"/>
                <a:gd name="f165" fmla="val 143"/>
                <a:gd name="f166" fmla="val 29"/>
                <a:gd name="f167" fmla="val 26"/>
                <a:gd name="f168" fmla="val 3"/>
                <a:gd name="f169" fmla="val 165"/>
                <a:gd name="f170" fmla="+- 0 0 -90"/>
                <a:gd name="f171" fmla="*/ f3 1 248"/>
                <a:gd name="f172" fmla="*/ f4 1 282"/>
                <a:gd name="f173" fmla="val f5"/>
                <a:gd name="f174" fmla="val f6"/>
                <a:gd name="f175" fmla="val f7"/>
                <a:gd name="f176" fmla="*/ f170 f0 1"/>
                <a:gd name="f177" fmla="+- f175 0 f173"/>
                <a:gd name="f178" fmla="+- f174 0 f173"/>
                <a:gd name="f179" fmla="*/ f176 1 f2"/>
                <a:gd name="f180" fmla="*/ f178 1 248"/>
                <a:gd name="f181" fmla="*/ f177 1 282"/>
                <a:gd name="f182" fmla="*/ 167 f178 1"/>
                <a:gd name="f183" fmla="*/ 0 f177 1"/>
                <a:gd name="f184" fmla="*/ 177 f178 1"/>
                <a:gd name="f185" fmla="*/ 2 f177 1"/>
                <a:gd name="f186" fmla="*/ 205 f178 1"/>
                <a:gd name="f187" fmla="*/ 8 f177 1"/>
                <a:gd name="f188" fmla="*/ 233 f178 1"/>
                <a:gd name="f189" fmla="*/ 34 f177 1"/>
                <a:gd name="f190" fmla="*/ 234 f178 1"/>
                <a:gd name="f191" fmla="*/ 70 f177 1"/>
                <a:gd name="f192" fmla="*/ 231 f178 1"/>
                <a:gd name="f193" fmla="*/ 101 f177 1"/>
                <a:gd name="f194" fmla="*/ 229 f178 1"/>
                <a:gd name="f195" fmla="*/ 103 f177 1"/>
                <a:gd name="f196" fmla="*/ 210 f178 1"/>
                <a:gd name="f197" fmla="*/ 112 f177 1"/>
                <a:gd name="f198" fmla="*/ 204 f178 1"/>
                <a:gd name="f199" fmla="*/ 119 f177 1"/>
                <a:gd name="f200" fmla="*/ 178 f178 1"/>
                <a:gd name="f201" fmla="*/ 159 f177 1"/>
                <a:gd name="f202" fmla="*/ 161 f177 1"/>
                <a:gd name="f203" fmla="*/ 186 f178 1"/>
                <a:gd name="f204" fmla="*/ 157 f177 1"/>
                <a:gd name="f205" fmla="*/ 203 f178 1"/>
                <a:gd name="f206" fmla="*/ 151 f177 1"/>
                <a:gd name="f207" fmla="*/ 217 f178 1"/>
                <a:gd name="f208" fmla="*/ 147 f177 1"/>
                <a:gd name="f209" fmla="*/ 222 f178 1"/>
                <a:gd name="f210" fmla="*/ 145 f177 1"/>
                <a:gd name="f211" fmla="*/ 225 f178 1"/>
                <a:gd name="f212" fmla="*/ 149 f177 1"/>
                <a:gd name="f213" fmla="*/ 223 f178 1"/>
                <a:gd name="f214" fmla="*/ 162 f177 1"/>
                <a:gd name="f215" fmla="*/ 227 f178 1"/>
                <a:gd name="f216" fmla="*/ 186 f177 1"/>
                <a:gd name="f217" fmla="*/ 200 f177 1"/>
                <a:gd name="f218" fmla="*/ 242 f178 1"/>
                <a:gd name="f219" fmla="*/ 236 f177 1"/>
                <a:gd name="f220" fmla="*/ 247 f178 1"/>
                <a:gd name="f221" fmla="*/ 282 f177 1"/>
                <a:gd name="f222" fmla="*/ 174 f178 1"/>
                <a:gd name="f223" fmla="*/ 173 f178 1"/>
                <a:gd name="f224" fmla="*/ 279 f177 1"/>
                <a:gd name="f225" fmla="*/ 164 f178 1"/>
                <a:gd name="f226" fmla="*/ 163 f178 1"/>
                <a:gd name="f227" fmla="*/ 180 f177 1"/>
                <a:gd name="f228" fmla="*/ 160 f178 1"/>
                <a:gd name="f229" fmla="*/ 182 f177 1"/>
                <a:gd name="f230" fmla="*/ 120 f178 1"/>
                <a:gd name="f231" fmla="*/ 213 f177 1"/>
                <a:gd name="f232" fmla="*/ 115 f178 1"/>
                <a:gd name="f233" fmla="*/ 217 f177 1"/>
                <a:gd name="f234" fmla="*/ 77 f178 1"/>
                <a:gd name="f235" fmla="*/ 234 f177 1"/>
                <a:gd name="f236" fmla="*/ 69 f178 1"/>
                <a:gd name="f237" fmla="*/ 238 f177 1"/>
                <a:gd name="f238" fmla="*/ 43 f178 1"/>
                <a:gd name="f239" fmla="*/ 251 f177 1"/>
                <a:gd name="f240" fmla="*/ 33 f178 1"/>
                <a:gd name="f241" fmla="*/ 247 f177 1"/>
                <a:gd name="f242" fmla="*/ 22 f178 1"/>
                <a:gd name="f243" fmla="*/ 229 f177 1"/>
                <a:gd name="f244" fmla="*/ 16 f178 1"/>
                <a:gd name="f245" fmla="*/ 4 f178 1"/>
                <a:gd name="f246" fmla="*/ 202 f177 1"/>
                <a:gd name="f247" fmla="*/ 6 f178 1"/>
                <a:gd name="f248" fmla="*/ 193 f177 1"/>
                <a:gd name="f249" fmla="*/ 71 f178 1"/>
                <a:gd name="f250" fmla="*/ 164 f177 1"/>
                <a:gd name="f251" fmla="*/ 85 f178 1"/>
                <a:gd name="f252" fmla="*/ 158 f177 1"/>
                <a:gd name="f253" fmla="*/ 92 f178 1"/>
                <a:gd name="f254" fmla="*/ 155 f177 1"/>
                <a:gd name="f255" fmla="*/ 107 f178 1"/>
                <a:gd name="f256" fmla="*/ 141 f177 1"/>
                <a:gd name="f257" fmla="*/ 130 f178 1"/>
                <a:gd name="f258" fmla="*/ 110 f177 1"/>
                <a:gd name="f259" fmla="*/ 138 f178 1"/>
                <a:gd name="f260" fmla="*/ 97 f177 1"/>
                <a:gd name="f261" fmla="*/ 141 f178 1"/>
                <a:gd name="f262" fmla="*/ 83 f177 1"/>
                <a:gd name="f263" fmla="*/ 134 f178 1"/>
                <a:gd name="f264" fmla="*/ 43 f177 1"/>
                <a:gd name="f265" fmla="*/ 36 f177 1"/>
                <a:gd name="f266" fmla="*/ 137 f178 1"/>
                <a:gd name="f267" fmla="*/ 32 f177 1"/>
                <a:gd name="f268" fmla="*/ 145 f178 1"/>
                <a:gd name="f269" fmla="*/ 26 f177 1"/>
                <a:gd name="f270" fmla="*/ 3 f177 1"/>
                <a:gd name="f271" fmla="+- f179 0 f1"/>
                <a:gd name="f272" fmla="*/ f182 1 248"/>
                <a:gd name="f273" fmla="*/ f183 1 282"/>
                <a:gd name="f274" fmla="*/ f184 1 248"/>
                <a:gd name="f275" fmla="*/ f185 1 282"/>
                <a:gd name="f276" fmla="*/ f186 1 248"/>
                <a:gd name="f277" fmla="*/ f187 1 282"/>
                <a:gd name="f278" fmla="*/ f188 1 248"/>
                <a:gd name="f279" fmla="*/ f189 1 282"/>
                <a:gd name="f280" fmla="*/ f190 1 248"/>
                <a:gd name="f281" fmla="*/ f191 1 282"/>
                <a:gd name="f282" fmla="*/ f192 1 248"/>
                <a:gd name="f283" fmla="*/ f193 1 282"/>
                <a:gd name="f284" fmla="*/ f194 1 248"/>
                <a:gd name="f285" fmla="*/ f195 1 282"/>
                <a:gd name="f286" fmla="*/ f196 1 248"/>
                <a:gd name="f287" fmla="*/ f197 1 282"/>
                <a:gd name="f288" fmla="*/ f198 1 248"/>
                <a:gd name="f289" fmla="*/ f199 1 282"/>
                <a:gd name="f290" fmla="*/ f200 1 248"/>
                <a:gd name="f291" fmla="*/ f201 1 282"/>
                <a:gd name="f292" fmla="*/ f202 1 282"/>
                <a:gd name="f293" fmla="*/ f203 1 248"/>
                <a:gd name="f294" fmla="*/ f204 1 282"/>
                <a:gd name="f295" fmla="*/ f205 1 248"/>
                <a:gd name="f296" fmla="*/ f206 1 282"/>
                <a:gd name="f297" fmla="*/ f207 1 248"/>
                <a:gd name="f298" fmla="*/ f208 1 282"/>
                <a:gd name="f299" fmla="*/ f209 1 248"/>
                <a:gd name="f300" fmla="*/ f210 1 282"/>
                <a:gd name="f301" fmla="*/ f211 1 248"/>
                <a:gd name="f302" fmla="*/ f212 1 282"/>
                <a:gd name="f303" fmla="*/ f213 1 248"/>
                <a:gd name="f304" fmla="*/ f214 1 282"/>
                <a:gd name="f305" fmla="*/ f215 1 248"/>
                <a:gd name="f306" fmla="*/ f216 1 282"/>
                <a:gd name="f307" fmla="*/ f217 1 282"/>
                <a:gd name="f308" fmla="*/ f218 1 248"/>
                <a:gd name="f309" fmla="*/ f219 1 282"/>
                <a:gd name="f310" fmla="*/ f220 1 248"/>
                <a:gd name="f311" fmla="*/ f221 1 282"/>
                <a:gd name="f312" fmla="*/ f222 1 248"/>
                <a:gd name="f313" fmla="*/ f223 1 248"/>
                <a:gd name="f314" fmla="*/ f224 1 282"/>
                <a:gd name="f315" fmla="*/ f225 1 248"/>
                <a:gd name="f316" fmla="*/ f226 1 248"/>
                <a:gd name="f317" fmla="*/ f227 1 282"/>
                <a:gd name="f318" fmla="*/ f228 1 248"/>
                <a:gd name="f319" fmla="*/ f229 1 282"/>
                <a:gd name="f320" fmla="*/ f230 1 248"/>
                <a:gd name="f321" fmla="*/ f231 1 282"/>
                <a:gd name="f322" fmla="*/ f232 1 248"/>
                <a:gd name="f323" fmla="*/ f233 1 282"/>
                <a:gd name="f324" fmla="*/ f234 1 248"/>
                <a:gd name="f325" fmla="*/ f235 1 282"/>
                <a:gd name="f326" fmla="*/ f236 1 248"/>
                <a:gd name="f327" fmla="*/ f237 1 282"/>
                <a:gd name="f328" fmla="*/ f238 1 248"/>
                <a:gd name="f329" fmla="*/ f239 1 282"/>
                <a:gd name="f330" fmla="*/ f240 1 248"/>
                <a:gd name="f331" fmla="*/ f241 1 282"/>
                <a:gd name="f332" fmla="*/ f242 1 248"/>
                <a:gd name="f333" fmla="*/ f243 1 282"/>
                <a:gd name="f334" fmla="*/ f244 1 248"/>
                <a:gd name="f335" fmla="*/ f245 1 248"/>
                <a:gd name="f336" fmla="*/ f246 1 282"/>
                <a:gd name="f337" fmla="*/ f247 1 248"/>
                <a:gd name="f338" fmla="*/ f248 1 282"/>
                <a:gd name="f339" fmla="*/ f249 1 248"/>
                <a:gd name="f340" fmla="*/ f250 1 282"/>
                <a:gd name="f341" fmla="*/ f251 1 248"/>
                <a:gd name="f342" fmla="*/ f252 1 282"/>
                <a:gd name="f343" fmla="*/ f253 1 248"/>
                <a:gd name="f344" fmla="*/ f254 1 282"/>
                <a:gd name="f345" fmla="*/ f255 1 248"/>
                <a:gd name="f346" fmla="*/ f256 1 282"/>
                <a:gd name="f347" fmla="*/ f257 1 248"/>
                <a:gd name="f348" fmla="*/ f258 1 282"/>
                <a:gd name="f349" fmla="*/ f259 1 248"/>
                <a:gd name="f350" fmla="*/ f260 1 282"/>
                <a:gd name="f351" fmla="*/ f261 1 248"/>
                <a:gd name="f352" fmla="*/ f262 1 282"/>
                <a:gd name="f353" fmla="*/ f263 1 248"/>
                <a:gd name="f354" fmla="*/ f264 1 282"/>
                <a:gd name="f355" fmla="*/ f265 1 282"/>
                <a:gd name="f356" fmla="*/ f266 1 248"/>
                <a:gd name="f357" fmla="*/ f267 1 282"/>
                <a:gd name="f358" fmla="*/ f268 1 248"/>
                <a:gd name="f359" fmla="*/ f269 1 282"/>
                <a:gd name="f360" fmla="*/ f270 1 282"/>
                <a:gd name="f361" fmla="*/ 0 1 f180"/>
                <a:gd name="f362" fmla="*/ f174 1 f180"/>
                <a:gd name="f363" fmla="*/ 0 1 f181"/>
                <a:gd name="f364" fmla="*/ f175 1 f181"/>
                <a:gd name="f365" fmla="*/ f272 1 f180"/>
                <a:gd name="f366" fmla="*/ f273 1 f181"/>
                <a:gd name="f367" fmla="*/ f274 1 f180"/>
                <a:gd name="f368" fmla="*/ f275 1 f181"/>
                <a:gd name="f369" fmla="*/ f276 1 f180"/>
                <a:gd name="f370" fmla="*/ f277 1 f181"/>
                <a:gd name="f371" fmla="*/ f278 1 f180"/>
                <a:gd name="f372" fmla="*/ f279 1 f181"/>
                <a:gd name="f373" fmla="*/ f280 1 f180"/>
                <a:gd name="f374" fmla="*/ f281 1 f181"/>
                <a:gd name="f375" fmla="*/ f282 1 f180"/>
                <a:gd name="f376" fmla="*/ f283 1 f181"/>
                <a:gd name="f377" fmla="*/ f284 1 f180"/>
                <a:gd name="f378" fmla="*/ f285 1 f181"/>
                <a:gd name="f379" fmla="*/ f286 1 f180"/>
                <a:gd name="f380" fmla="*/ f287 1 f181"/>
                <a:gd name="f381" fmla="*/ f288 1 f180"/>
                <a:gd name="f382" fmla="*/ f289 1 f181"/>
                <a:gd name="f383" fmla="*/ f290 1 f180"/>
                <a:gd name="f384" fmla="*/ f291 1 f181"/>
                <a:gd name="f385" fmla="*/ f292 1 f181"/>
                <a:gd name="f386" fmla="*/ f293 1 f180"/>
                <a:gd name="f387" fmla="*/ f294 1 f181"/>
                <a:gd name="f388" fmla="*/ f295 1 f180"/>
                <a:gd name="f389" fmla="*/ f296 1 f181"/>
                <a:gd name="f390" fmla="*/ f297 1 f180"/>
                <a:gd name="f391" fmla="*/ f298 1 f181"/>
                <a:gd name="f392" fmla="*/ f299 1 f180"/>
                <a:gd name="f393" fmla="*/ f300 1 f181"/>
                <a:gd name="f394" fmla="*/ f301 1 f180"/>
                <a:gd name="f395" fmla="*/ f302 1 f181"/>
                <a:gd name="f396" fmla="*/ f303 1 f180"/>
                <a:gd name="f397" fmla="*/ f304 1 f181"/>
                <a:gd name="f398" fmla="*/ f305 1 f180"/>
                <a:gd name="f399" fmla="*/ f306 1 f181"/>
                <a:gd name="f400" fmla="*/ f307 1 f181"/>
                <a:gd name="f401" fmla="*/ f308 1 f180"/>
                <a:gd name="f402" fmla="*/ f309 1 f181"/>
                <a:gd name="f403" fmla="*/ f310 1 f180"/>
                <a:gd name="f404" fmla="*/ f311 1 f181"/>
                <a:gd name="f405" fmla="*/ f312 1 f180"/>
                <a:gd name="f406" fmla="*/ f313 1 f180"/>
                <a:gd name="f407" fmla="*/ f314 1 f181"/>
                <a:gd name="f408" fmla="*/ f315 1 f180"/>
                <a:gd name="f409" fmla="*/ f316 1 f180"/>
                <a:gd name="f410" fmla="*/ f317 1 f181"/>
                <a:gd name="f411" fmla="*/ f318 1 f180"/>
                <a:gd name="f412" fmla="*/ f319 1 f181"/>
                <a:gd name="f413" fmla="*/ f320 1 f180"/>
                <a:gd name="f414" fmla="*/ f321 1 f181"/>
                <a:gd name="f415" fmla="*/ f322 1 f180"/>
                <a:gd name="f416" fmla="*/ f323 1 f181"/>
                <a:gd name="f417" fmla="*/ f324 1 f180"/>
                <a:gd name="f418" fmla="*/ f325 1 f181"/>
                <a:gd name="f419" fmla="*/ f326 1 f180"/>
                <a:gd name="f420" fmla="*/ f327 1 f181"/>
                <a:gd name="f421" fmla="*/ f328 1 f180"/>
                <a:gd name="f422" fmla="*/ f329 1 f181"/>
                <a:gd name="f423" fmla="*/ f330 1 f180"/>
                <a:gd name="f424" fmla="*/ f331 1 f181"/>
                <a:gd name="f425" fmla="*/ f332 1 f180"/>
                <a:gd name="f426" fmla="*/ f333 1 f181"/>
                <a:gd name="f427" fmla="*/ f334 1 f180"/>
                <a:gd name="f428" fmla="*/ f335 1 f180"/>
                <a:gd name="f429" fmla="*/ f336 1 f181"/>
                <a:gd name="f430" fmla="*/ f337 1 f180"/>
                <a:gd name="f431" fmla="*/ f338 1 f181"/>
                <a:gd name="f432" fmla="*/ f339 1 f180"/>
                <a:gd name="f433" fmla="*/ f340 1 f181"/>
                <a:gd name="f434" fmla="*/ f341 1 f180"/>
                <a:gd name="f435" fmla="*/ f342 1 f181"/>
                <a:gd name="f436" fmla="*/ f343 1 f180"/>
                <a:gd name="f437" fmla="*/ f344 1 f181"/>
                <a:gd name="f438" fmla="*/ f345 1 f180"/>
                <a:gd name="f439" fmla="*/ f346 1 f181"/>
                <a:gd name="f440" fmla="*/ f347 1 f180"/>
                <a:gd name="f441" fmla="*/ f348 1 f181"/>
                <a:gd name="f442" fmla="*/ f349 1 f180"/>
                <a:gd name="f443" fmla="*/ f350 1 f181"/>
                <a:gd name="f444" fmla="*/ f351 1 f180"/>
                <a:gd name="f445" fmla="*/ f352 1 f181"/>
                <a:gd name="f446" fmla="*/ f353 1 f180"/>
                <a:gd name="f447" fmla="*/ f354 1 f181"/>
                <a:gd name="f448" fmla="*/ f355 1 f181"/>
                <a:gd name="f449" fmla="*/ f356 1 f180"/>
                <a:gd name="f450" fmla="*/ f357 1 f181"/>
                <a:gd name="f451" fmla="*/ f358 1 f180"/>
                <a:gd name="f452" fmla="*/ f359 1 f181"/>
                <a:gd name="f453" fmla="*/ f360 1 f181"/>
                <a:gd name="f454" fmla="*/ f361 f171 1"/>
                <a:gd name="f455" fmla="*/ f362 f171 1"/>
                <a:gd name="f456" fmla="*/ f364 f172 1"/>
                <a:gd name="f457" fmla="*/ f363 f172 1"/>
                <a:gd name="f458" fmla="*/ f365 f171 1"/>
                <a:gd name="f459" fmla="*/ f366 f172 1"/>
                <a:gd name="f460" fmla="*/ f367 f171 1"/>
                <a:gd name="f461" fmla="*/ f368 f172 1"/>
                <a:gd name="f462" fmla="*/ f369 f171 1"/>
                <a:gd name="f463" fmla="*/ f370 f172 1"/>
                <a:gd name="f464" fmla="*/ f371 f171 1"/>
                <a:gd name="f465" fmla="*/ f372 f172 1"/>
                <a:gd name="f466" fmla="*/ f373 f171 1"/>
                <a:gd name="f467" fmla="*/ f374 f172 1"/>
                <a:gd name="f468" fmla="*/ f375 f171 1"/>
                <a:gd name="f469" fmla="*/ f376 f172 1"/>
                <a:gd name="f470" fmla="*/ f377 f171 1"/>
                <a:gd name="f471" fmla="*/ f378 f172 1"/>
                <a:gd name="f472" fmla="*/ f379 f171 1"/>
                <a:gd name="f473" fmla="*/ f380 f172 1"/>
                <a:gd name="f474" fmla="*/ f381 f171 1"/>
                <a:gd name="f475" fmla="*/ f382 f172 1"/>
                <a:gd name="f476" fmla="*/ f383 f171 1"/>
                <a:gd name="f477" fmla="*/ f384 f172 1"/>
                <a:gd name="f478" fmla="*/ f385 f172 1"/>
                <a:gd name="f479" fmla="*/ f386 f171 1"/>
                <a:gd name="f480" fmla="*/ f387 f172 1"/>
                <a:gd name="f481" fmla="*/ f388 f171 1"/>
                <a:gd name="f482" fmla="*/ f389 f172 1"/>
                <a:gd name="f483" fmla="*/ f390 f171 1"/>
                <a:gd name="f484" fmla="*/ f391 f172 1"/>
                <a:gd name="f485" fmla="*/ f392 f171 1"/>
                <a:gd name="f486" fmla="*/ f393 f172 1"/>
                <a:gd name="f487" fmla="*/ f394 f171 1"/>
                <a:gd name="f488" fmla="*/ f395 f172 1"/>
                <a:gd name="f489" fmla="*/ f396 f171 1"/>
                <a:gd name="f490" fmla="*/ f397 f172 1"/>
                <a:gd name="f491" fmla="*/ f398 f171 1"/>
                <a:gd name="f492" fmla="*/ f399 f172 1"/>
                <a:gd name="f493" fmla="*/ f400 f172 1"/>
                <a:gd name="f494" fmla="*/ f401 f171 1"/>
                <a:gd name="f495" fmla="*/ f402 f172 1"/>
                <a:gd name="f496" fmla="*/ f403 f171 1"/>
                <a:gd name="f497" fmla="*/ f404 f172 1"/>
                <a:gd name="f498" fmla="*/ f405 f171 1"/>
                <a:gd name="f499" fmla="*/ f406 f171 1"/>
                <a:gd name="f500" fmla="*/ f407 f172 1"/>
                <a:gd name="f501" fmla="*/ f408 f171 1"/>
                <a:gd name="f502" fmla="*/ f409 f171 1"/>
                <a:gd name="f503" fmla="*/ f410 f172 1"/>
                <a:gd name="f504" fmla="*/ f411 f171 1"/>
                <a:gd name="f505" fmla="*/ f412 f172 1"/>
                <a:gd name="f506" fmla="*/ f413 f171 1"/>
                <a:gd name="f507" fmla="*/ f414 f172 1"/>
                <a:gd name="f508" fmla="*/ f415 f171 1"/>
                <a:gd name="f509" fmla="*/ f416 f172 1"/>
                <a:gd name="f510" fmla="*/ f417 f171 1"/>
                <a:gd name="f511" fmla="*/ f418 f172 1"/>
                <a:gd name="f512" fmla="*/ f419 f171 1"/>
                <a:gd name="f513" fmla="*/ f420 f172 1"/>
                <a:gd name="f514" fmla="*/ f421 f171 1"/>
                <a:gd name="f515" fmla="*/ f422 f172 1"/>
                <a:gd name="f516" fmla="*/ f423 f171 1"/>
                <a:gd name="f517" fmla="*/ f424 f172 1"/>
                <a:gd name="f518" fmla="*/ f425 f171 1"/>
                <a:gd name="f519" fmla="*/ f426 f172 1"/>
                <a:gd name="f520" fmla="*/ f427 f171 1"/>
                <a:gd name="f521" fmla="*/ f428 f171 1"/>
                <a:gd name="f522" fmla="*/ f429 f172 1"/>
                <a:gd name="f523" fmla="*/ f430 f171 1"/>
                <a:gd name="f524" fmla="*/ f431 f172 1"/>
                <a:gd name="f525" fmla="*/ f432 f171 1"/>
                <a:gd name="f526" fmla="*/ f433 f172 1"/>
                <a:gd name="f527" fmla="*/ f434 f171 1"/>
                <a:gd name="f528" fmla="*/ f435 f172 1"/>
                <a:gd name="f529" fmla="*/ f436 f171 1"/>
                <a:gd name="f530" fmla="*/ f437 f172 1"/>
                <a:gd name="f531" fmla="*/ f438 f171 1"/>
                <a:gd name="f532" fmla="*/ f439 f172 1"/>
                <a:gd name="f533" fmla="*/ f440 f171 1"/>
                <a:gd name="f534" fmla="*/ f441 f172 1"/>
                <a:gd name="f535" fmla="*/ f442 f171 1"/>
                <a:gd name="f536" fmla="*/ f443 f172 1"/>
                <a:gd name="f537" fmla="*/ f444 f171 1"/>
                <a:gd name="f538" fmla="*/ f445 f172 1"/>
                <a:gd name="f539" fmla="*/ f446 f171 1"/>
                <a:gd name="f540" fmla="*/ f447 f172 1"/>
                <a:gd name="f541" fmla="*/ f448 f172 1"/>
                <a:gd name="f542" fmla="*/ f449 f171 1"/>
                <a:gd name="f543" fmla="*/ f450 f172 1"/>
                <a:gd name="f544" fmla="*/ f451 f171 1"/>
                <a:gd name="f545" fmla="*/ f452 f172 1"/>
                <a:gd name="f546" fmla="*/ f453 f1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1">
                  <a:pos x="f458" y="f459"/>
                </a:cxn>
                <a:cxn ang="f271">
                  <a:pos x="f460" y="f461"/>
                </a:cxn>
                <a:cxn ang="f271">
                  <a:pos x="f462" y="f463"/>
                </a:cxn>
                <a:cxn ang="f271">
                  <a:pos x="f464" y="f465"/>
                </a:cxn>
                <a:cxn ang="f271">
                  <a:pos x="f466" y="f467"/>
                </a:cxn>
                <a:cxn ang="f271">
                  <a:pos x="f468" y="f469"/>
                </a:cxn>
                <a:cxn ang="f271">
                  <a:pos x="f470" y="f471"/>
                </a:cxn>
                <a:cxn ang="f271">
                  <a:pos x="f472" y="f473"/>
                </a:cxn>
                <a:cxn ang="f271">
                  <a:pos x="f474" y="f475"/>
                </a:cxn>
                <a:cxn ang="f271">
                  <a:pos x="f476" y="f477"/>
                </a:cxn>
                <a:cxn ang="f271">
                  <a:pos x="f476" y="f478"/>
                </a:cxn>
                <a:cxn ang="f271">
                  <a:pos x="f479" y="f480"/>
                </a:cxn>
                <a:cxn ang="f271">
                  <a:pos x="f481" y="f482"/>
                </a:cxn>
                <a:cxn ang="f271">
                  <a:pos x="f483" y="f484"/>
                </a:cxn>
                <a:cxn ang="f271">
                  <a:pos x="f485" y="f486"/>
                </a:cxn>
                <a:cxn ang="f271">
                  <a:pos x="f487" y="f488"/>
                </a:cxn>
                <a:cxn ang="f271">
                  <a:pos x="f489" y="f490"/>
                </a:cxn>
                <a:cxn ang="f271">
                  <a:pos x="f491" y="f492"/>
                </a:cxn>
                <a:cxn ang="f271">
                  <a:pos x="f468" y="f493"/>
                </a:cxn>
                <a:cxn ang="f271">
                  <a:pos x="f494" y="f495"/>
                </a:cxn>
                <a:cxn ang="f271">
                  <a:pos x="f496" y="f497"/>
                </a:cxn>
                <a:cxn ang="f271">
                  <a:pos x="f498" y="f497"/>
                </a:cxn>
                <a:cxn ang="f271">
                  <a:pos x="f499" y="f500"/>
                </a:cxn>
                <a:cxn ang="f271">
                  <a:pos x="f501" y="f492"/>
                </a:cxn>
                <a:cxn ang="f271">
                  <a:pos x="f502" y="f503"/>
                </a:cxn>
                <a:cxn ang="f271">
                  <a:pos x="f504" y="f505"/>
                </a:cxn>
                <a:cxn ang="f271">
                  <a:pos x="f506" y="f507"/>
                </a:cxn>
                <a:cxn ang="f271">
                  <a:pos x="f508" y="f509"/>
                </a:cxn>
                <a:cxn ang="f271">
                  <a:pos x="f510" y="f511"/>
                </a:cxn>
                <a:cxn ang="f271">
                  <a:pos x="f512" y="f513"/>
                </a:cxn>
                <a:cxn ang="f271">
                  <a:pos x="f514" y="f515"/>
                </a:cxn>
                <a:cxn ang="f271">
                  <a:pos x="f516" y="f517"/>
                </a:cxn>
                <a:cxn ang="f271">
                  <a:pos x="f518" y="f519"/>
                </a:cxn>
                <a:cxn ang="f271">
                  <a:pos x="f520" y="f509"/>
                </a:cxn>
                <a:cxn ang="f271">
                  <a:pos x="f521" y="f522"/>
                </a:cxn>
                <a:cxn ang="f271">
                  <a:pos x="f523" y="f524"/>
                </a:cxn>
                <a:cxn ang="f271">
                  <a:pos x="f525" y="f526"/>
                </a:cxn>
                <a:cxn ang="f271">
                  <a:pos x="f527" y="f528"/>
                </a:cxn>
                <a:cxn ang="f271">
                  <a:pos x="f529" y="f530"/>
                </a:cxn>
                <a:cxn ang="f271">
                  <a:pos x="f531" y="f532"/>
                </a:cxn>
                <a:cxn ang="f271">
                  <a:pos x="f533" y="f534"/>
                </a:cxn>
                <a:cxn ang="f271">
                  <a:pos x="f535" y="f536"/>
                </a:cxn>
                <a:cxn ang="f271">
                  <a:pos x="f537" y="f538"/>
                </a:cxn>
                <a:cxn ang="f271">
                  <a:pos x="f539" y="f540"/>
                </a:cxn>
                <a:cxn ang="f271">
                  <a:pos x="f539" y="f541"/>
                </a:cxn>
                <a:cxn ang="f271">
                  <a:pos x="f542" y="f543"/>
                </a:cxn>
                <a:cxn ang="f271">
                  <a:pos x="f544" y="f545"/>
                </a:cxn>
                <a:cxn ang="f271">
                  <a:pos x="f501" y="f546"/>
                </a:cxn>
                <a:cxn ang="f271">
                  <a:pos x="f458" y="f459"/>
                </a:cxn>
              </a:cxnLst>
              <a:rect l="f454" t="f457" r="f455" b="f456"/>
              <a:pathLst>
                <a:path w="248" h="282">
                  <a:moveTo>
                    <a:pt x="f8" y="f5"/>
                  </a:moveTo>
                  <a:cubicBezTo>
                    <a:pt x="f9" y="f5"/>
                    <a:pt x="f10" y="f11"/>
                    <a:pt x="f12" y="f13"/>
                  </a:cubicBezTo>
                  <a:cubicBezTo>
                    <a:pt x="f14" y="f15"/>
                    <a:pt x="f16" y="f15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23" y="f31"/>
                    <a:pt x="f32" y="f33"/>
                    <a:pt x="f32" y="f34"/>
                  </a:cubicBezTo>
                  <a:cubicBezTo>
                    <a:pt x="f35" y="f36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17" y="f47"/>
                    <a:pt x="f48" y="f49"/>
                  </a:cubicBezTo>
                  <a:cubicBezTo>
                    <a:pt x="f16" y="f50"/>
                    <a:pt x="f51" y="f52"/>
                    <a:pt x="f53" y="f54"/>
                  </a:cubicBezTo>
                  <a:cubicBezTo>
                    <a:pt x="f53" y="f54"/>
                    <a:pt x="f53" y="f55"/>
                    <a:pt x="f53" y="f56"/>
                  </a:cubicBezTo>
                  <a:cubicBezTo>
                    <a:pt x="f57" y="f55"/>
                    <a:pt x="f58" y="f59"/>
                    <a:pt x="f14" y="f60"/>
                  </a:cubicBezTo>
                  <a:cubicBezTo>
                    <a:pt x="f61" y="f62"/>
                    <a:pt x="f16" y="f63"/>
                    <a:pt x="f64" y="f63"/>
                  </a:cubicBezTo>
                  <a:cubicBezTo>
                    <a:pt x="f65" y="f63"/>
                    <a:pt x="f66" y="f67"/>
                    <a:pt x="f68" y="f69"/>
                  </a:cubicBezTo>
                  <a:cubicBezTo>
                    <a:pt x="f19" y="f52"/>
                    <a:pt x="f70" y="f71"/>
                    <a:pt x="f39" y="f71"/>
                  </a:cubicBezTo>
                  <a:cubicBezTo>
                    <a:pt x="f72" y="f71"/>
                    <a:pt x="f72" y="f69"/>
                    <a:pt x="f73" y="f67"/>
                  </a:cubicBezTo>
                  <a:cubicBezTo>
                    <a:pt x="f73" y="f74"/>
                    <a:pt x="f72" y="f59"/>
                    <a:pt x="f75" y="f76"/>
                  </a:cubicBezTo>
                  <a:cubicBezTo>
                    <a:pt x="f75" y="f9"/>
                    <a:pt x="f73" y="f53"/>
                    <a:pt x="f77" y="f14"/>
                  </a:cubicBezTo>
                  <a:cubicBezTo>
                    <a:pt x="f21" y="f61"/>
                    <a:pt x="f37" y="f16"/>
                    <a:pt x="f32" y="f78"/>
                  </a:cubicBezTo>
                  <a:cubicBezTo>
                    <a:pt x="f27" y="f66"/>
                    <a:pt x="f79" y="f72"/>
                    <a:pt x="f80" y="f81"/>
                  </a:cubicBezTo>
                  <a:cubicBezTo>
                    <a:pt x="f82" y="f83"/>
                    <a:pt x="f6" y="f84"/>
                    <a:pt x="f85" y="f7"/>
                  </a:cubicBezTo>
                  <a:cubicBezTo>
                    <a:pt x="f75" y="f7"/>
                    <a:pt x="f86" y="f7"/>
                    <a:pt x="f10" y="f7"/>
                  </a:cubicBezTo>
                  <a:cubicBezTo>
                    <a:pt x="f87" y="f88"/>
                    <a:pt x="f87" y="f89"/>
                    <a:pt x="f87" y="f90"/>
                  </a:cubicBezTo>
                  <a:cubicBezTo>
                    <a:pt x="f10" y="f85"/>
                    <a:pt x="f91" y="f68"/>
                    <a:pt x="f92" y="f14"/>
                  </a:cubicBezTo>
                  <a:cubicBezTo>
                    <a:pt x="f92" y="f58"/>
                    <a:pt x="f92" y="f57"/>
                    <a:pt x="f93" y="f2"/>
                  </a:cubicBezTo>
                  <a:cubicBezTo>
                    <a:pt x="f56" y="f2"/>
                    <a:pt x="f56" y="f57"/>
                    <a:pt x="f55" y="f94"/>
                  </a:cubicBezTo>
                  <a:cubicBezTo>
                    <a:pt x="f95" y="f96"/>
                    <a:pt x="f97" y="f48"/>
                    <a:pt x="f98" y="f99"/>
                  </a:cubicBezTo>
                  <a:cubicBezTo>
                    <a:pt x="f100" y="f101"/>
                    <a:pt x="f47" y="f102"/>
                    <a:pt x="f103" y="f68"/>
                  </a:cubicBezTo>
                  <a:cubicBezTo>
                    <a:pt x="f36" y="f104"/>
                    <a:pt x="f33" y="f37"/>
                    <a:pt x="f105" y="f29"/>
                  </a:cubicBezTo>
                  <a:cubicBezTo>
                    <a:pt x="f106" y="f27"/>
                    <a:pt x="f107" y="f108"/>
                    <a:pt x="f109" y="f25"/>
                  </a:cubicBezTo>
                  <a:cubicBezTo>
                    <a:pt x="f110" y="f80"/>
                    <a:pt x="f111" y="f85"/>
                    <a:pt x="f112" y="f83"/>
                  </a:cubicBezTo>
                  <a:cubicBezTo>
                    <a:pt x="f113" y="f114"/>
                    <a:pt x="f115" y="f114"/>
                    <a:pt x="f116" y="f85"/>
                  </a:cubicBezTo>
                  <a:cubicBezTo>
                    <a:pt x="f117" y="f118"/>
                    <a:pt x="f119" y="f29"/>
                    <a:pt x="f120" y="f37"/>
                  </a:cubicBezTo>
                  <a:cubicBezTo>
                    <a:pt x="f120" y="f72"/>
                    <a:pt x="f121" y="f104"/>
                    <a:pt x="f122" y="f68"/>
                  </a:cubicBezTo>
                  <a:cubicBezTo>
                    <a:pt x="f123" y="f66"/>
                    <a:pt x="f124" y="f125"/>
                    <a:pt x="f126" y="f127"/>
                  </a:cubicBezTo>
                  <a:cubicBezTo>
                    <a:pt x="f5" y="f128"/>
                    <a:pt x="f11" y="f129"/>
                    <a:pt x="f15" y="f130"/>
                  </a:cubicBezTo>
                  <a:cubicBezTo>
                    <a:pt x="f119" y="f131"/>
                    <a:pt x="f132" y="f10"/>
                    <a:pt x="f133" y="f92"/>
                  </a:cubicBezTo>
                  <a:cubicBezTo>
                    <a:pt x="f134" y="f76"/>
                    <a:pt x="f135" y="f56"/>
                    <a:pt x="f136" y="f59"/>
                  </a:cubicBezTo>
                  <a:cubicBezTo>
                    <a:pt x="f137" y="f60"/>
                    <a:pt x="f33" y="f138"/>
                    <a:pt x="f139" y="f140"/>
                  </a:cubicBezTo>
                  <a:cubicBezTo>
                    <a:pt x="f141" y="f142"/>
                    <a:pt x="f36" y="f52"/>
                    <a:pt x="f143" y="f144"/>
                  </a:cubicBezTo>
                  <a:cubicBezTo>
                    <a:pt x="f47" y="f145"/>
                    <a:pt x="f146" y="f147"/>
                    <a:pt x="f148" y="f149"/>
                  </a:cubicBezTo>
                  <a:cubicBezTo>
                    <a:pt x="f50" y="f150"/>
                    <a:pt x="f151" y="f34"/>
                    <a:pt x="f152" y="f153"/>
                  </a:cubicBezTo>
                  <a:cubicBezTo>
                    <a:pt x="f144" y="f139"/>
                    <a:pt x="f154" y="f155"/>
                    <a:pt x="f144" y="f156"/>
                  </a:cubicBezTo>
                  <a:cubicBezTo>
                    <a:pt x="f152" y="f30"/>
                    <a:pt x="f151" y="f157"/>
                    <a:pt x="f97" y="f112"/>
                  </a:cubicBezTo>
                  <a:cubicBezTo>
                    <a:pt x="f97" y="f158"/>
                    <a:pt x="f97" y="f159"/>
                    <a:pt x="f97" y="f160"/>
                  </a:cubicBezTo>
                  <a:cubicBezTo>
                    <a:pt x="f151" y="f24"/>
                    <a:pt x="f161" y="f116"/>
                    <a:pt x="f162" y="f163"/>
                  </a:cubicBezTo>
                  <a:cubicBezTo>
                    <a:pt x="f144" y="f164"/>
                    <a:pt x="f165" y="f166"/>
                    <a:pt x="f71" y="f167"/>
                  </a:cubicBezTo>
                  <a:cubicBezTo>
                    <a:pt x="f62" y="f121"/>
                    <a:pt x="f54" y="f20"/>
                    <a:pt x="f92" y="f168"/>
                  </a:cubicBezTo>
                  <a:cubicBezTo>
                    <a:pt x="f92" y="f13"/>
                    <a:pt x="f169" y="f5"/>
                    <a:pt x="f8" y="f5"/>
                  </a:cubicBezTo>
                  <a:close/>
                </a:path>
              </a:pathLst>
            </a:custGeom>
            <a:solidFill>
              <a:srgbClr val="ABD9D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C2D43734-5EA8-6F6B-9CE2-B5F1981B6F1C}"/>
                </a:ext>
              </a:extLst>
            </p:cNvPr>
            <p:cNvSpPr/>
            <p:nvPr/>
          </p:nvSpPr>
          <p:spPr>
            <a:xfrm>
              <a:off x="3533232" y="4708529"/>
              <a:ext cx="1625602" cy="4349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5"/>
                <a:gd name="f7" fmla="val 55"/>
                <a:gd name="f8" fmla="val 77"/>
                <a:gd name="f9" fmla="val 1"/>
                <a:gd name="f10" fmla="val 79"/>
                <a:gd name="f11" fmla="val 81"/>
                <a:gd name="f12" fmla="val 2"/>
                <a:gd name="f13" fmla="val 82"/>
                <a:gd name="f14" fmla="val 4"/>
                <a:gd name="f15" fmla="val 85"/>
                <a:gd name="f16" fmla="val 10"/>
                <a:gd name="f17" fmla="val 88"/>
                <a:gd name="f18" fmla="val 15"/>
                <a:gd name="f19" fmla="val 90"/>
                <a:gd name="f20" fmla="val 22"/>
                <a:gd name="f21" fmla="val 91"/>
                <a:gd name="f22" fmla="val 25"/>
                <a:gd name="f23" fmla="val 92"/>
                <a:gd name="f24" fmla="val 95"/>
                <a:gd name="f25" fmla="val 24"/>
                <a:gd name="f26" fmla="val 103"/>
                <a:gd name="f27" fmla="val 20"/>
                <a:gd name="f28" fmla="val 111"/>
                <a:gd name="f29" fmla="val 16"/>
                <a:gd name="f30" fmla="val 119"/>
                <a:gd name="f31" fmla="val 12"/>
                <a:gd name="f32" fmla="val 120"/>
                <a:gd name="f33" fmla="val 11"/>
                <a:gd name="f34" fmla="val 122"/>
                <a:gd name="f35" fmla="val 124"/>
                <a:gd name="f36" fmla="val 135"/>
                <a:gd name="f37" fmla="val 8"/>
                <a:gd name="f38" fmla="val 147"/>
                <a:gd name="f39" fmla="val 158"/>
                <a:gd name="f40" fmla="val 7"/>
                <a:gd name="f41" fmla="val 165"/>
                <a:gd name="f42" fmla="val 6"/>
                <a:gd name="f43" fmla="val 172"/>
                <a:gd name="f44" fmla="val 5"/>
                <a:gd name="f45" fmla="val 178"/>
                <a:gd name="f46" fmla="val 183"/>
                <a:gd name="f47" fmla="val 184"/>
                <a:gd name="f48" fmla="val 185"/>
                <a:gd name="f49" fmla="val 192"/>
                <a:gd name="f50" fmla="val 21"/>
                <a:gd name="f51" fmla="val 197"/>
                <a:gd name="f52" fmla="val 32"/>
                <a:gd name="f53" fmla="val 201"/>
                <a:gd name="f54" fmla="val 44"/>
                <a:gd name="f55" fmla="val 202"/>
                <a:gd name="f56" fmla="val 46"/>
                <a:gd name="f57" fmla="val 203"/>
                <a:gd name="f58" fmla="val 48"/>
                <a:gd name="f59" fmla="val 204"/>
                <a:gd name="f60" fmla="val 50"/>
                <a:gd name="f61" fmla="val 52"/>
                <a:gd name="f62" fmla="val 54"/>
                <a:gd name="f63" fmla="val 136"/>
                <a:gd name="f64" fmla="val 68"/>
                <a:gd name="f65" fmla="val 3"/>
                <a:gd name="f66" fmla="val 43"/>
                <a:gd name="f67" fmla="val 33"/>
                <a:gd name="f68" fmla="val 17"/>
                <a:gd name="f69" fmla="val 23"/>
                <a:gd name="f70" fmla="val 18"/>
                <a:gd name="f71" fmla="val 19"/>
                <a:gd name="f72" fmla="val 28"/>
                <a:gd name="f73" fmla="val 26"/>
                <a:gd name="f74" fmla="val 38"/>
                <a:gd name="f75" fmla="val 53"/>
                <a:gd name="f76" fmla="val 60"/>
                <a:gd name="f77" fmla="val 13"/>
                <a:gd name="f78" fmla="val 66"/>
                <a:gd name="f79" fmla="val 69"/>
                <a:gd name="f80" fmla="val 71"/>
                <a:gd name="f81" fmla="val 73"/>
                <a:gd name="f82" fmla="val 74"/>
                <a:gd name="f83" fmla="val 75"/>
                <a:gd name="f84" fmla="+- 0 0 -90"/>
                <a:gd name="f85" fmla="*/ f3 1 205"/>
                <a:gd name="f86" fmla="*/ f4 1 55"/>
                <a:gd name="f87" fmla="val f5"/>
                <a:gd name="f88" fmla="val f6"/>
                <a:gd name="f89" fmla="val f7"/>
                <a:gd name="f90" fmla="*/ f84 f0 1"/>
                <a:gd name="f91" fmla="+- f89 0 f87"/>
                <a:gd name="f92" fmla="+- f88 0 f87"/>
                <a:gd name="f93" fmla="*/ f90 1 f2"/>
                <a:gd name="f94" fmla="*/ f92 1 205"/>
                <a:gd name="f95" fmla="*/ f91 1 55"/>
                <a:gd name="f96" fmla="*/ 77 f92 1"/>
                <a:gd name="f97" fmla="*/ 1 f91 1"/>
                <a:gd name="f98" fmla="*/ 82 f92 1"/>
                <a:gd name="f99" fmla="*/ 4 f91 1"/>
                <a:gd name="f100" fmla="*/ 90 f92 1"/>
                <a:gd name="f101" fmla="*/ 22 f91 1"/>
                <a:gd name="f102" fmla="*/ 95 f92 1"/>
                <a:gd name="f103" fmla="*/ 24 f91 1"/>
                <a:gd name="f104" fmla="*/ 119 f92 1"/>
                <a:gd name="f105" fmla="*/ 12 f91 1"/>
                <a:gd name="f106" fmla="*/ 124 f92 1"/>
                <a:gd name="f107" fmla="*/ 10 f91 1"/>
                <a:gd name="f108" fmla="*/ 158 f92 1"/>
                <a:gd name="f109" fmla="*/ 7 f91 1"/>
                <a:gd name="f110" fmla="*/ 178 f92 1"/>
                <a:gd name="f111" fmla="*/ 185 f92 1"/>
                <a:gd name="f112" fmla="*/ 11 f91 1"/>
                <a:gd name="f113" fmla="*/ 201 f92 1"/>
                <a:gd name="f114" fmla="*/ 44 f91 1"/>
                <a:gd name="f115" fmla="*/ 204 f92 1"/>
                <a:gd name="f116" fmla="*/ 50 f91 1"/>
                <a:gd name="f117" fmla="*/ 55 f91 1"/>
                <a:gd name="f118" fmla="*/ 0 f92 1"/>
                <a:gd name="f119" fmla="*/ 16 f92 1"/>
                <a:gd name="f120" fmla="*/ 19 f92 1"/>
                <a:gd name="f121" fmla="*/ 46 f92 1"/>
                <a:gd name="f122" fmla="*/ 19 f91 1"/>
                <a:gd name="f123" fmla="*/ 66 f92 1"/>
                <a:gd name="f124" fmla="*/ 8 f91 1"/>
                <a:gd name="f125" fmla="*/ 73 f92 1"/>
                <a:gd name="f126" fmla="*/ 3 f91 1"/>
                <a:gd name="f127" fmla="+- f93 0 f1"/>
                <a:gd name="f128" fmla="*/ f96 1 205"/>
                <a:gd name="f129" fmla="*/ f97 1 55"/>
                <a:gd name="f130" fmla="*/ f98 1 205"/>
                <a:gd name="f131" fmla="*/ f99 1 55"/>
                <a:gd name="f132" fmla="*/ f100 1 205"/>
                <a:gd name="f133" fmla="*/ f101 1 55"/>
                <a:gd name="f134" fmla="*/ f102 1 205"/>
                <a:gd name="f135" fmla="*/ f103 1 55"/>
                <a:gd name="f136" fmla="*/ f104 1 205"/>
                <a:gd name="f137" fmla="*/ f105 1 55"/>
                <a:gd name="f138" fmla="*/ f106 1 205"/>
                <a:gd name="f139" fmla="*/ f107 1 55"/>
                <a:gd name="f140" fmla="*/ f108 1 205"/>
                <a:gd name="f141" fmla="*/ f109 1 55"/>
                <a:gd name="f142" fmla="*/ f110 1 205"/>
                <a:gd name="f143" fmla="*/ f111 1 205"/>
                <a:gd name="f144" fmla="*/ f112 1 55"/>
                <a:gd name="f145" fmla="*/ f113 1 205"/>
                <a:gd name="f146" fmla="*/ f114 1 55"/>
                <a:gd name="f147" fmla="*/ f115 1 205"/>
                <a:gd name="f148" fmla="*/ f116 1 55"/>
                <a:gd name="f149" fmla="*/ f117 1 55"/>
                <a:gd name="f150" fmla="*/ f118 1 205"/>
                <a:gd name="f151" fmla="*/ f119 1 205"/>
                <a:gd name="f152" fmla="*/ f120 1 205"/>
                <a:gd name="f153" fmla="*/ f121 1 205"/>
                <a:gd name="f154" fmla="*/ f122 1 55"/>
                <a:gd name="f155" fmla="*/ f123 1 205"/>
                <a:gd name="f156" fmla="*/ f124 1 55"/>
                <a:gd name="f157" fmla="*/ f125 1 205"/>
                <a:gd name="f158" fmla="*/ f126 1 55"/>
                <a:gd name="f159" fmla="*/ 0 1 f94"/>
                <a:gd name="f160" fmla="*/ f88 1 f94"/>
                <a:gd name="f161" fmla="*/ 0 1 f95"/>
                <a:gd name="f162" fmla="*/ f89 1 f95"/>
                <a:gd name="f163" fmla="*/ f128 1 f94"/>
                <a:gd name="f164" fmla="*/ f129 1 f95"/>
                <a:gd name="f165" fmla="*/ f130 1 f94"/>
                <a:gd name="f166" fmla="*/ f131 1 f95"/>
                <a:gd name="f167" fmla="*/ f132 1 f94"/>
                <a:gd name="f168" fmla="*/ f133 1 f95"/>
                <a:gd name="f169" fmla="*/ f134 1 f94"/>
                <a:gd name="f170" fmla="*/ f135 1 f95"/>
                <a:gd name="f171" fmla="*/ f136 1 f94"/>
                <a:gd name="f172" fmla="*/ f137 1 f95"/>
                <a:gd name="f173" fmla="*/ f138 1 f94"/>
                <a:gd name="f174" fmla="*/ f139 1 f95"/>
                <a:gd name="f175" fmla="*/ f140 1 f94"/>
                <a:gd name="f176" fmla="*/ f141 1 f95"/>
                <a:gd name="f177" fmla="*/ f142 1 f94"/>
                <a:gd name="f178" fmla="*/ f143 1 f94"/>
                <a:gd name="f179" fmla="*/ f144 1 f95"/>
                <a:gd name="f180" fmla="*/ f145 1 f94"/>
                <a:gd name="f181" fmla="*/ f146 1 f95"/>
                <a:gd name="f182" fmla="*/ f147 1 f94"/>
                <a:gd name="f183" fmla="*/ f148 1 f95"/>
                <a:gd name="f184" fmla="*/ f149 1 f95"/>
                <a:gd name="f185" fmla="*/ f150 1 f94"/>
                <a:gd name="f186" fmla="*/ f151 1 f94"/>
                <a:gd name="f187" fmla="*/ f152 1 f94"/>
                <a:gd name="f188" fmla="*/ f153 1 f94"/>
                <a:gd name="f189" fmla="*/ f154 1 f95"/>
                <a:gd name="f190" fmla="*/ f155 1 f94"/>
                <a:gd name="f191" fmla="*/ f156 1 f95"/>
                <a:gd name="f192" fmla="*/ f157 1 f94"/>
                <a:gd name="f193" fmla="*/ f158 1 f95"/>
                <a:gd name="f194" fmla="*/ f159 f85 1"/>
                <a:gd name="f195" fmla="*/ f160 f85 1"/>
                <a:gd name="f196" fmla="*/ f162 f86 1"/>
                <a:gd name="f197" fmla="*/ f161 f86 1"/>
                <a:gd name="f198" fmla="*/ f163 f85 1"/>
                <a:gd name="f199" fmla="*/ f164 f86 1"/>
                <a:gd name="f200" fmla="*/ f165 f85 1"/>
                <a:gd name="f201" fmla="*/ f166 f86 1"/>
                <a:gd name="f202" fmla="*/ f167 f85 1"/>
                <a:gd name="f203" fmla="*/ f168 f86 1"/>
                <a:gd name="f204" fmla="*/ f169 f85 1"/>
                <a:gd name="f205" fmla="*/ f170 f86 1"/>
                <a:gd name="f206" fmla="*/ f171 f85 1"/>
                <a:gd name="f207" fmla="*/ f172 f86 1"/>
                <a:gd name="f208" fmla="*/ f173 f85 1"/>
                <a:gd name="f209" fmla="*/ f174 f86 1"/>
                <a:gd name="f210" fmla="*/ f175 f85 1"/>
                <a:gd name="f211" fmla="*/ f176 f86 1"/>
                <a:gd name="f212" fmla="*/ f177 f85 1"/>
                <a:gd name="f213" fmla="*/ f178 f85 1"/>
                <a:gd name="f214" fmla="*/ f179 f86 1"/>
                <a:gd name="f215" fmla="*/ f180 f85 1"/>
                <a:gd name="f216" fmla="*/ f181 f86 1"/>
                <a:gd name="f217" fmla="*/ f182 f85 1"/>
                <a:gd name="f218" fmla="*/ f183 f86 1"/>
                <a:gd name="f219" fmla="*/ f184 f86 1"/>
                <a:gd name="f220" fmla="*/ f185 f85 1"/>
                <a:gd name="f221" fmla="*/ f186 f85 1"/>
                <a:gd name="f222" fmla="*/ f187 f85 1"/>
                <a:gd name="f223" fmla="*/ f188 f85 1"/>
                <a:gd name="f224" fmla="*/ f189 f86 1"/>
                <a:gd name="f225" fmla="*/ f190 f85 1"/>
                <a:gd name="f226" fmla="*/ f191 f86 1"/>
                <a:gd name="f227" fmla="*/ f192 f85 1"/>
                <a:gd name="f228" fmla="*/ f193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8" y="f199"/>
                </a:cxn>
                <a:cxn ang="f127">
                  <a:pos x="f200" y="f201"/>
                </a:cxn>
                <a:cxn ang="f127">
                  <a:pos x="f202" y="f203"/>
                </a:cxn>
                <a:cxn ang="f127">
                  <a:pos x="f204" y="f205"/>
                </a:cxn>
                <a:cxn ang="f127">
                  <a:pos x="f206" y="f207"/>
                </a:cxn>
                <a:cxn ang="f127">
                  <a:pos x="f208" y="f209"/>
                </a:cxn>
                <a:cxn ang="f127">
                  <a:pos x="f210" y="f211"/>
                </a:cxn>
                <a:cxn ang="f127">
                  <a:pos x="f212" y="f201"/>
                </a:cxn>
                <a:cxn ang="f127">
                  <a:pos x="f213" y="f214"/>
                </a:cxn>
                <a:cxn ang="f127">
                  <a:pos x="f215" y="f216"/>
                </a:cxn>
                <a:cxn ang="f127">
                  <a:pos x="f217" y="f218"/>
                </a:cxn>
                <a:cxn ang="f127">
                  <a:pos x="f217" y="f219"/>
                </a:cxn>
                <a:cxn ang="f127">
                  <a:pos x="f220" y="f219"/>
                </a:cxn>
                <a:cxn ang="f127">
                  <a:pos x="f221" y="f205"/>
                </a:cxn>
                <a:cxn ang="f127">
                  <a:pos x="f222" y="f205"/>
                </a:cxn>
                <a:cxn ang="f127">
                  <a:pos x="f223" y="f224"/>
                </a:cxn>
                <a:cxn ang="f127">
                  <a:pos x="f225" y="f226"/>
                </a:cxn>
                <a:cxn ang="f127">
                  <a:pos x="f227" y="f228"/>
                </a:cxn>
                <a:cxn ang="f127">
                  <a:pos x="f198" y="f199"/>
                </a:cxn>
              </a:cxnLst>
              <a:rect l="f194" t="f197" r="f195" b="f196"/>
              <a:pathLst>
                <a:path w="205" h="55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2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16"/>
                    <a:pt x="f35" y="f16"/>
                  </a:cubicBezTo>
                  <a:cubicBezTo>
                    <a:pt x="f36" y="f37"/>
                    <a:pt x="f38" y="f37"/>
                    <a:pt x="f39" y="f40"/>
                  </a:cubicBezTo>
                  <a:cubicBezTo>
                    <a:pt x="f41" y="f42"/>
                    <a:pt x="f43" y="f44"/>
                    <a:pt x="f45" y="f14"/>
                  </a:cubicBezTo>
                  <a:cubicBezTo>
                    <a:pt x="f46" y="f14"/>
                    <a:pt x="f47" y="f37"/>
                    <a:pt x="f48" y="f33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59" y="f61"/>
                    <a:pt x="f6" y="f62"/>
                    <a:pt x="f59" y="f7"/>
                  </a:cubicBezTo>
                  <a:cubicBezTo>
                    <a:pt x="f63" y="f7"/>
                    <a:pt x="f64" y="f7"/>
                    <a:pt x="f5" y="f7"/>
                  </a:cubicBezTo>
                  <a:cubicBezTo>
                    <a:pt x="f65" y="f66"/>
                    <a:pt x="f37" y="f67"/>
                    <a:pt x="f29" y="f25"/>
                  </a:cubicBezTo>
                  <a:cubicBezTo>
                    <a:pt x="f68" y="f69"/>
                    <a:pt x="f70" y="f69"/>
                    <a:pt x="f71" y="f25"/>
                  </a:cubicBezTo>
                  <a:cubicBezTo>
                    <a:pt x="f72" y="f73"/>
                    <a:pt x="f74" y="f69"/>
                    <a:pt x="f56" y="f71"/>
                  </a:cubicBezTo>
                  <a:cubicBezTo>
                    <a:pt x="f75" y="f29"/>
                    <a:pt x="f76" y="f77"/>
                    <a:pt x="f78" y="f37"/>
                  </a:cubicBezTo>
                  <a:cubicBezTo>
                    <a:pt x="f79" y="f40"/>
                    <a:pt x="f80" y="f44"/>
                    <a:pt x="f81" y="f65"/>
                  </a:cubicBezTo>
                  <a:cubicBezTo>
                    <a:pt x="f82" y="f9"/>
                    <a:pt x="f83" y="f5"/>
                    <a:pt x="f8" y="f9"/>
                  </a:cubicBezTo>
                  <a:close/>
                </a:path>
              </a:pathLst>
            </a:custGeom>
            <a:solidFill>
              <a:srgbClr val="83C7B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" name="Freeform 8">
              <a:extLst>
                <a:ext uri="{FF2B5EF4-FFF2-40B4-BE49-F238E27FC236}">
                  <a16:creationId xmlns:a16="http://schemas.microsoft.com/office/drawing/2014/main" id="{EB4C9620-6A84-B6DA-550B-9EE0AB1461B1}"/>
                </a:ext>
              </a:extLst>
            </p:cNvPr>
            <p:cNvSpPr/>
            <p:nvPr/>
          </p:nvSpPr>
          <p:spPr>
            <a:xfrm>
              <a:off x="4873084" y="4295778"/>
              <a:ext cx="490539" cy="8477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107"/>
                <a:gd name="f8" fmla="val 35"/>
                <a:gd name="f9" fmla="val 30"/>
                <a:gd name="f10" fmla="val 91"/>
                <a:gd name="f11" fmla="val 22"/>
                <a:gd name="f12" fmla="val 75"/>
                <a:gd name="f13" fmla="val 13"/>
                <a:gd name="f14" fmla="val 60"/>
                <a:gd name="f15" fmla="val 12"/>
                <a:gd name="f16" fmla="val 59"/>
                <a:gd name="f17" fmla="val 11"/>
                <a:gd name="f18" fmla="val 57"/>
                <a:gd name="f19" fmla="val 10"/>
                <a:gd name="f20" fmla="val 56"/>
                <a:gd name="f21" fmla="val 6"/>
                <a:gd name="f22" fmla="val 52"/>
                <a:gd name="f23" fmla="val 2"/>
                <a:gd name="f24" fmla="val 48"/>
                <a:gd name="f25" fmla="val 42"/>
                <a:gd name="f26" fmla="val 41"/>
                <a:gd name="f27" fmla="val 39"/>
                <a:gd name="f28" fmla="val 38"/>
                <a:gd name="f29" fmla="val 19"/>
                <a:gd name="f30" fmla="val 29"/>
                <a:gd name="f31" fmla="val 17"/>
                <a:gd name="f32" fmla="val 49"/>
                <a:gd name="f33" fmla="val 1"/>
                <a:gd name="f34" fmla="val 50"/>
                <a:gd name="f35" fmla="val 36"/>
                <a:gd name="f36" fmla="val 71"/>
                <a:gd name="f37" fmla="val 43"/>
                <a:gd name="f38" fmla="+- 0 0 -90"/>
                <a:gd name="f39" fmla="*/ f3 1 62"/>
                <a:gd name="f40" fmla="*/ f4 1 107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62"/>
                <a:gd name="f49" fmla="*/ f45 1 107"/>
                <a:gd name="f50" fmla="*/ 35 f46 1"/>
                <a:gd name="f51" fmla="*/ 107 f45 1"/>
                <a:gd name="f52" fmla="*/ 13 f46 1"/>
                <a:gd name="f53" fmla="*/ 60 f45 1"/>
                <a:gd name="f54" fmla="*/ 10 f46 1"/>
                <a:gd name="f55" fmla="*/ 56 f45 1"/>
                <a:gd name="f56" fmla="*/ 0 f46 1"/>
                <a:gd name="f57" fmla="*/ 42 f45 1"/>
                <a:gd name="f58" fmla="*/ 2 f46 1"/>
                <a:gd name="f59" fmla="*/ 38 f45 1"/>
                <a:gd name="f60" fmla="*/ 48 f46 1"/>
                <a:gd name="f61" fmla="*/ 2 f45 1"/>
                <a:gd name="f62" fmla="*/ 50 f46 1"/>
                <a:gd name="f63" fmla="*/ 0 f45 1"/>
                <a:gd name="f64" fmla="*/ 60 f46 1"/>
                <a:gd name="f65" fmla="+- f47 0 f1"/>
                <a:gd name="f66" fmla="*/ f50 1 62"/>
                <a:gd name="f67" fmla="*/ f51 1 107"/>
                <a:gd name="f68" fmla="*/ f52 1 62"/>
                <a:gd name="f69" fmla="*/ f53 1 107"/>
                <a:gd name="f70" fmla="*/ f54 1 62"/>
                <a:gd name="f71" fmla="*/ f55 1 107"/>
                <a:gd name="f72" fmla="*/ f56 1 62"/>
                <a:gd name="f73" fmla="*/ f57 1 107"/>
                <a:gd name="f74" fmla="*/ f58 1 62"/>
                <a:gd name="f75" fmla="*/ f59 1 107"/>
                <a:gd name="f76" fmla="*/ f60 1 62"/>
                <a:gd name="f77" fmla="*/ f61 1 107"/>
                <a:gd name="f78" fmla="*/ f62 1 62"/>
                <a:gd name="f79" fmla="*/ f63 1 107"/>
                <a:gd name="f80" fmla="*/ f64 1 62"/>
                <a:gd name="f81" fmla="*/ 0 1 f48"/>
                <a:gd name="f82" fmla="*/ f42 1 f48"/>
                <a:gd name="f83" fmla="*/ 0 1 f49"/>
                <a:gd name="f84" fmla="*/ f43 1 f49"/>
                <a:gd name="f85" fmla="*/ f66 1 f48"/>
                <a:gd name="f86" fmla="*/ f67 1 f49"/>
                <a:gd name="f87" fmla="*/ f68 1 f48"/>
                <a:gd name="f88" fmla="*/ f69 1 f49"/>
                <a:gd name="f89" fmla="*/ f70 1 f48"/>
                <a:gd name="f90" fmla="*/ f71 1 f49"/>
                <a:gd name="f91" fmla="*/ f72 1 f48"/>
                <a:gd name="f92" fmla="*/ f73 1 f49"/>
                <a:gd name="f93" fmla="*/ f74 1 f48"/>
                <a:gd name="f94" fmla="*/ f75 1 f49"/>
                <a:gd name="f95" fmla="*/ f76 1 f48"/>
                <a:gd name="f96" fmla="*/ f77 1 f49"/>
                <a:gd name="f97" fmla="*/ f78 1 f48"/>
                <a:gd name="f98" fmla="*/ f79 1 f49"/>
                <a:gd name="f99" fmla="*/ f80 1 f48"/>
                <a:gd name="f100" fmla="*/ f81 f39 1"/>
                <a:gd name="f101" fmla="*/ f82 f39 1"/>
                <a:gd name="f102" fmla="*/ f84 f40 1"/>
                <a:gd name="f103" fmla="*/ f83 f40 1"/>
                <a:gd name="f104" fmla="*/ f85 f39 1"/>
                <a:gd name="f105" fmla="*/ f86 f40 1"/>
                <a:gd name="f106" fmla="*/ f87 f39 1"/>
                <a:gd name="f107" fmla="*/ f88 f40 1"/>
                <a:gd name="f108" fmla="*/ f89 f39 1"/>
                <a:gd name="f109" fmla="*/ f90 f40 1"/>
                <a:gd name="f110" fmla="*/ f91 f39 1"/>
                <a:gd name="f111" fmla="*/ f92 f40 1"/>
                <a:gd name="f112" fmla="*/ f93 f39 1"/>
                <a:gd name="f113" fmla="*/ f94 f40 1"/>
                <a:gd name="f114" fmla="*/ f95 f39 1"/>
                <a:gd name="f115" fmla="*/ f96 f40 1"/>
                <a:gd name="f116" fmla="*/ f97 f39 1"/>
                <a:gd name="f117" fmla="*/ f98 f40 1"/>
                <a:gd name="f118" fmla="*/ f9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4" y="f105"/>
                </a:cxn>
                <a:cxn ang="f65">
                  <a:pos x="f106" y="f107"/>
                </a:cxn>
                <a:cxn ang="f65">
                  <a:pos x="f108" y="f109"/>
                </a:cxn>
                <a:cxn ang="f65">
                  <a:pos x="f110" y="f111"/>
                </a:cxn>
                <a:cxn ang="f65">
                  <a:pos x="f112" y="f113"/>
                </a:cxn>
                <a:cxn ang="f65">
                  <a:pos x="f114" y="f115"/>
                </a:cxn>
                <a:cxn ang="f65">
                  <a:pos x="f116" y="f117"/>
                </a:cxn>
                <a:cxn ang="f65">
                  <a:pos x="f118" y="f105"/>
                </a:cxn>
                <a:cxn ang="f65">
                  <a:pos x="f104" y="f105"/>
                </a:cxn>
              </a:cxnLst>
              <a:rect l="f100" t="f103" r="f101" b="f102"/>
              <a:pathLst>
                <a:path w="62" h="107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5" y="f25"/>
                  </a:cubicBezTo>
                  <a:cubicBezTo>
                    <a:pt x="f5" y="f26"/>
                    <a:pt x="f5" y="f27"/>
                    <a:pt x="f23" y="f28"/>
                  </a:cubicBezTo>
                  <a:cubicBezTo>
                    <a:pt x="f29" y="f30"/>
                    <a:pt x="f8" y="f31"/>
                    <a:pt x="f24" y="f23"/>
                  </a:cubicBezTo>
                  <a:cubicBezTo>
                    <a:pt x="f32" y="f23"/>
                    <a:pt x="f32" y="f33"/>
                    <a:pt x="f34" y="f5"/>
                  </a:cubicBezTo>
                  <a:cubicBezTo>
                    <a:pt x="f20" y="f35"/>
                    <a:pt x="f6" y="f36"/>
                    <a:pt x="f14" y="f7"/>
                  </a:cubicBezTo>
                  <a:cubicBezTo>
                    <a:pt x="f22" y="f7"/>
                    <a:pt x="f37" y="f7"/>
                    <a:pt x="f8" y="f7"/>
                  </a:cubicBezTo>
                  <a:close/>
                </a:path>
              </a:pathLst>
            </a:custGeom>
            <a:solidFill>
              <a:srgbClr val="EAF2D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Freeform 9">
              <a:extLst>
                <a:ext uri="{FF2B5EF4-FFF2-40B4-BE49-F238E27FC236}">
                  <a16:creationId xmlns:a16="http://schemas.microsoft.com/office/drawing/2014/main" id="{71A444F8-EA7C-6DC5-D4A0-0BCC5AE74F7F}"/>
                </a:ext>
              </a:extLst>
            </p:cNvPr>
            <p:cNvSpPr/>
            <p:nvPr/>
          </p:nvSpPr>
          <p:spPr>
            <a:xfrm>
              <a:off x="3850739" y="942975"/>
              <a:ext cx="1965329" cy="14509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8"/>
                <a:gd name="f7" fmla="val 183"/>
                <a:gd name="f8" fmla="val 35"/>
                <a:gd name="f9" fmla="val 170"/>
                <a:gd name="f10" fmla="val 33"/>
                <a:gd name="f11" fmla="val 167"/>
                <a:gd name="f12" fmla="val 30"/>
                <a:gd name="f13" fmla="val 165"/>
                <a:gd name="f14" fmla="val 27"/>
                <a:gd name="f15" fmla="val 163"/>
                <a:gd name="f16" fmla="val 11"/>
                <a:gd name="f17" fmla="val 152"/>
                <a:gd name="f18" fmla="val 2"/>
                <a:gd name="f19" fmla="val 136"/>
                <a:gd name="f20" fmla="val 1"/>
                <a:gd name="f21" fmla="val 117"/>
                <a:gd name="f22" fmla="val 106"/>
                <a:gd name="f23" fmla="val 95"/>
                <a:gd name="f24" fmla="val 84"/>
                <a:gd name="f25" fmla="val 6"/>
                <a:gd name="f26" fmla="val 65"/>
                <a:gd name="f27" fmla="val 17"/>
                <a:gd name="f28" fmla="val 51"/>
                <a:gd name="f29" fmla="val 34"/>
                <a:gd name="f30" fmla="val 43"/>
                <a:gd name="f31" fmla="val 37"/>
                <a:gd name="f32" fmla="val 41"/>
                <a:gd name="f33" fmla="val 39"/>
                <a:gd name="f34" fmla="val 40"/>
                <a:gd name="f35" fmla="val 63"/>
                <a:gd name="f36" fmla="val 14"/>
                <a:gd name="f37" fmla="val 89"/>
                <a:gd name="f38" fmla="val 121"/>
                <a:gd name="f39" fmla="val 4"/>
                <a:gd name="f40" fmla="val 137"/>
                <a:gd name="f41" fmla="val 5"/>
                <a:gd name="f42" fmla="val 10"/>
                <a:gd name="f43" fmla="val 166"/>
                <a:gd name="f44" fmla="val 8"/>
                <a:gd name="f45" fmla="val 179"/>
                <a:gd name="f46" fmla="val 188"/>
                <a:gd name="f47" fmla="val 206"/>
                <a:gd name="f48" fmla="val 222"/>
                <a:gd name="f49" fmla="val 234"/>
                <a:gd name="f50" fmla="val 32"/>
                <a:gd name="f51" fmla="val 49"/>
                <a:gd name="f52" fmla="val 241"/>
                <a:gd name="f53" fmla="val 66"/>
                <a:gd name="f54" fmla="val 240"/>
                <a:gd name="f55" fmla="val 67"/>
                <a:gd name="f56" fmla="val 235"/>
                <a:gd name="f57" fmla="val 71"/>
                <a:gd name="f58" fmla="val 231"/>
                <a:gd name="f59" fmla="val 76"/>
                <a:gd name="f60" fmla="val 228"/>
                <a:gd name="f61" fmla="val 82"/>
                <a:gd name="f62" fmla="val 83"/>
                <a:gd name="f63" fmla="val 227"/>
                <a:gd name="f64" fmla="val 226"/>
                <a:gd name="f65" fmla="val 221"/>
                <a:gd name="f66" fmla="val 87"/>
                <a:gd name="f67" fmla="val 90"/>
                <a:gd name="f68" fmla="val 119"/>
                <a:gd name="f69" fmla="val 218"/>
                <a:gd name="f70" fmla="val 143"/>
                <a:gd name="f71" fmla="val 198"/>
                <a:gd name="f72" fmla="val 197"/>
                <a:gd name="f73" fmla="val 196"/>
                <a:gd name="f74" fmla="val 169"/>
                <a:gd name="f75" fmla="val 199"/>
                <a:gd name="f76" fmla="val 174"/>
                <a:gd name="f77" fmla="val 195"/>
                <a:gd name="f78" fmla="val 193"/>
                <a:gd name="f79" fmla="val 182"/>
                <a:gd name="f80" fmla="val 192"/>
                <a:gd name="f81" fmla="val 191"/>
                <a:gd name="f82" fmla="val 178"/>
                <a:gd name="f83" fmla="val 189"/>
                <a:gd name="f84" fmla="val 177"/>
                <a:gd name="f85" fmla="val 190"/>
                <a:gd name="f86" fmla="val 176"/>
                <a:gd name="f87" fmla="val 164"/>
                <a:gd name="f88" fmla="val 194"/>
                <a:gd name="f89" fmla="val 159"/>
                <a:gd name="f90" fmla="val 209"/>
                <a:gd name="f91" fmla="val 148"/>
                <a:gd name="f92" fmla="val 129"/>
                <a:gd name="f93" fmla="val 115"/>
                <a:gd name="f94" fmla="val 112"/>
                <a:gd name="f95" fmla="val 186"/>
                <a:gd name="f96" fmla="val 185"/>
                <a:gd name="f97" fmla="val 114"/>
                <a:gd name="f98" fmla="val 118"/>
                <a:gd name="f99" fmla="val 124"/>
                <a:gd name="f100" fmla="val 135"/>
                <a:gd name="f101" fmla="val 138"/>
                <a:gd name="f102" fmla="val 139"/>
                <a:gd name="f103" fmla="val 147"/>
                <a:gd name="f104" fmla="val 154"/>
                <a:gd name="f105" fmla="val 187"/>
                <a:gd name="f106" fmla="val 161"/>
                <a:gd name="f107" fmla="val 162"/>
                <a:gd name="f108" fmla="val 181"/>
                <a:gd name="f109" fmla="val 173"/>
                <a:gd name="f110" fmla="val 134"/>
                <a:gd name="f111" fmla="val 172"/>
                <a:gd name="f112" fmla="val 168"/>
                <a:gd name="f113" fmla="val 132"/>
                <a:gd name="f114" fmla="val 131"/>
                <a:gd name="f115" fmla="val 125"/>
                <a:gd name="f116" fmla="val 160"/>
                <a:gd name="f117" fmla="val 155"/>
                <a:gd name="f118" fmla="val 113"/>
                <a:gd name="f119" fmla="val 153"/>
                <a:gd name="f120" fmla="val 111"/>
                <a:gd name="f121" fmla="val 151"/>
                <a:gd name="f122" fmla="val 109"/>
                <a:gd name="f123" fmla="val 110"/>
                <a:gd name="f124" fmla="val 130"/>
                <a:gd name="f125" fmla="val 108"/>
                <a:gd name="f126" fmla="val 122"/>
                <a:gd name="f127" fmla="val 105"/>
                <a:gd name="f128" fmla="val 120"/>
                <a:gd name="f129" fmla="val 104"/>
                <a:gd name="f130" fmla="val 93"/>
                <a:gd name="f131" fmla="val 72"/>
                <a:gd name="f132" fmla="val 99"/>
                <a:gd name="f133" fmla="val 53"/>
                <a:gd name="f134" fmla="val 50"/>
                <a:gd name="f135" fmla="val 88"/>
                <a:gd name="f136" fmla="val 48"/>
                <a:gd name="f137" fmla="val 36"/>
                <a:gd name="f138" fmla="val 150"/>
                <a:gd name="f139" fmla="val 157"/>
                <a:gd name="f140" fmla="+- 0 0 -90"/>
                <a:gd name="f141" fmla="*/ f3 1 248"/>
                <a:gd name="f142" fmla="*/ f4 1 183"/>
                <a:gd name="f143" fmla="val f5"/>
                <a:gd name="f144" fmla="val f6"/>
                <a:gd name="f145" fmla="val f7"/>
                <a:gd name="f146" fmla="*/ f140 f0 1"/>
                <a:gd name="f147" fmla="+- f145 0 f143"/>
                <a:gd name="f148" fmla="+- f144 0 f143"/>
                <a:gd name="f149" fmla="*/ f146 1 f2"/>
                <a:gd name="f150" fmla="*/ f148 1 248"/>
                <a:gd name="f151" fmla="*/ f147 1 183"/>
                <a:gd name="f152" fmla="*/ 35 f148 1"/>
                <a:gd name="f153" fmla="*/ 170 f147 1"/>
                <a:gd name="f154" fmla="*/ 27 f148 1"/>
                <a:gd name="f155" fmla="*/ 163 f147 1"/>
                <a:gd name="f156" fmla="*/ 1 f148 1"/>
                <a:gd name="f157" fmla="*/ 117 f147 1"/>
                <a:gd name="f158" fmla="*/ 2 f148 1"/>
                <a:gd name="f159" fmla="*/ 84 f147 1"/>
                <a:gd name="f160" fmla="*/ 34 f148 1"/>
                <a:gd name="f161" fmla="*/ 43 f147 1"/>
                <a:gd name="f162" fmla="*/ 41 f148 1"/>
                <a:gd name="f163" fmla="*/ 37 f147 1"/>
                <a:gd name="f164" fmla="*/ 121 f148 1"/>
                <a:gd name="f165" fmla="*/ 4 f147 1"/>
                <a:gd name="f166" fmla="*/ 166 f148 1"/>
                <a:gd name="f167" fmla="*/ 17 f147 1"/>
                <a:gd name="f168" fmla="*/ 188 f148 1"/>
                <a:gd name="f169" fmla="*/ 2 f147 1"/>
                <a:gd name="f170" fmla="*/ 234 f148 1"/>
                <a:gd name="f171" fmla="*/ 241 f148 1"/>
                <a:gd name="f172" fmla="*/ 65 f147 1"/>
                <a:gd name="f173" fmla="*/ 240 f148 1"/>
                <a:gd name="f174" fmla="*/ 67 f147 1"/>
                <a:gd name="f175" fmla="*/ 228 f148 1"/>
                <a:gd name="f176" fmla="*/ 82 f147 1"/>
                <a:gd name="f177" fmla="*/ 226 f148 1"/>
                <a:gd name="f178" fmla="*/ 222 f148 1"/>
                <a:gd name="f179" fmla="*/ 90 f147 1"/>
                <a:gd name="f180" fmla="*/ 198 f148 1"/>
                <a:gd name="f181" fmla="*/ 197 f148 1"/>
                <a:gd name="f182" fmla="*/ 169 f147 1"/>
                <a:gd name="f183" fmla="*/ 195 f148 1"/>
                <a:gd name="f184" fmla="*/ 183 f147 1"/>
                <a:gd name="f185" fmla="*/ 192 f148 1"/>
                <a:gd name="f186" fmla="*/ 179 f147 1"/>
                <a:gd name="f187" fmla="*/ 190 f148 1"/>
                <a:gd name="f188" fmla="*/ 176 f147 1"/>
                <a:gd name="f189" fmla="*/ 194 f148 1"/>
                <a:gd name="f190" fmla="*/ 159 f147 1"/>
                <a:gd name="f191" fmla="*/ 199 f148 1"/>
                <a:gd name="f192" fmla="*/ 119 f147 1"/>
                <a:gd name="f193" fmla="*/ 112 f147 1"/>
                <a:gd name="f194" fmla="*/ 186 f148 1"/>
                <a:gd name="f195" fmla="*/ 118 f147 1"/>
                <a:gd name="f196" fmla="*/ 189 f148 1"/>
                <a:gd name="f197" fmla="*/ 135 f147 1"/>
                <a:gd name="f198" fmla="*/ 139 f147 1"/>
                <a:gd name="f199" fmla="*/ 187 f148 1"/>
                <a:gd name="f200" fmla="*/ 161 f147 1"/>
                <a:gd name="f201" fmla="*/ 183 f148 1"/>
                <a:gd name="f202" fmla="*/ 165 f147 1"/>
                <a:gd name="f203" fmla="*/ 182 f148 1"/>
                <a:gd name="f204" fmla="*/ 162 f147 1"/>
                <a:gd name="f205" fmla="*/ 173 f148 1"/>
                <a:gd name="f206" fmla="*/ 134 f147 1"/>
                <a:gd name="f207" fmla="*/ 169 f148 1"/>
                <a:gd name="f208" fmla="*/ 167 f148 1"/>
                <a:gd name="f209" fmla="*/ 131 f147 1"/>
                <a:gd name="f210" fmla="*/ 155 f148 1"/>
                <a:gd name="f211" fmla="*/ 113 f147 1"/>
                <a:gd name="f212" fmla="*/ 147 f148 1"/>
                <a:gd name="f213" fmla="*/ 109 f147 1"/>
                <a:gd name="f214" fmla="*/ 122 f148 1"/>
                <a:gd name="f215" fmla="*/ 105 f147 1"/>
                <a:gd name="f216" fmla="*/ 114 f148 1"/>
                <a:gd name="f217" fmla="*/ 104 f147 1"/>
                <a:gd name="f218" fmla="*/ 53 f148 1"/>
                <a:gd name="f219" fmla="*/ 89 f147 1"/>
                <a:gd name="f220" fmla="*/ 48 f148 1"/>
                <a:gd name="f221" fmla="*/ 88 f147 1"/>
                <a:gd name="f222" fmla="*/ 36 f148 1"/>
                <a:gd name="f223" fmla="*/ 143 f147 1"/>
                <a:gd name="f224" fmla="*/ 164 f147 1"/>
                <a:gd name="f225" fmla="+- f149 0 f1"/>
                <a:gd name="f226" fmla="*/ f152 1 248"/>
                <a:gd name="f227" fmla="*/ f153 1 183"/>
                <a:gd name="f228" fmla="*/ f154 1 248"/>
                <a:gd name="f229" fmla="*/ f155 1 183"/>
                <a:gd name="f230" fmla="*/ f156 1 248"/>
                <a:gd name="f231" fmla="*/ f157 1 183"/>
                <a:gd name="f232" fmla="*/ f158 1 248"/>
                <a:gd name="f233" fmla="*/ f159 1 183"/>
                <a:gd name="f234" fmla="*/ f160 1 248"/>
                <a:gd name="f235" fmla="*/ f161 1 183"/>
                <a:gd name="f236" fmla="*/ f162 1 248"/>
                <a:gd name="f237" fmla="*/ f163 1 183"/>
                <a:gd name="f238" fmla="*/ f164 1 248"/>
                <a:gd name="f239" fmla="*/ f165 1 183"/>
                <a:gd name="f240" fmla="*/ f166 1 248"/>
                <a:gd name="f241" fmla="*/ f167 1 183"/>
                <a:gd name="f242" fmla="*/ f168 1 248"/>
                <a:gd name="f243" fmla="*/ f169 1 183"/>
                <a:gd name="f244" fmla="*/ f170 1 248"/>
                <a:gd name="f245" fmla="*/ f171 1 248"/>
                <a:gd name="f246" fmla="*/ f172 1 183"/>
                <a:gd name="f247" fmla="*/ f173 1 248"/>
                <a:gd name="f248" fmla="*/ f174 1 183"/>
                <a:gd name="f249" fmla="*/ f175 1 248"/>
                <a:gd name="f250" fmla="*/ f176 1 183"/>
                <a:gd name="f251" fmla="*/ f177 1 248"/>
                <a:gd name="f252" fmla="*/ f178 1 248"/>
                <a:gd name="f253" fmla="*/ f179 1 183"/>
                <a:gd name="f254" fmla="*/ f180 1 248"/>
                <a:gd name="f255" fmla="*/ f181 1 248"/>
                <a:gd name="f256" fmla="*/ f182 1 183"/>
                <a:gd name="f257" fmla="*/ f183 1 248"/>
                <a:gd name="f258" fmla="*/ f184 1 183"/>
                <a:gd name="f259" fmla="*/ f185 1 248"/>
                <a:gd name="f260" fmla="*/ f186 1 183"/>
                <a:gd name="f261" fmla="*/ f187 1 248"/>
                <a:gd name="f262" fmla="*/ f188 1 183"/>
                <a:gd name="f263" fmla="*/ f189 1 248"/>
                <a:gd name="f264" fmla="*/ f190 1 183"/>
                <a:gd name="f265" fmla="*/ f191 1 248"/>
                <a:gd name="f266" fmla="*/ f192 1 183"/>
                <a:gd name="f267" fmla="*/ f193 1 183"/>
                <a:gd name="f268" fmla="*/ f194 1 248"/>
                <a:gd name="f269" fmla="*/ f195 1 183"/>
                <a:gd name="f270" fmla="*/ f196 1 248"/>
                <a:gd name="f271" fmla="*/ f197 1 183"/>
                <a:gd name="f272" fmla="*/ f198 1 183"/>
                <a:gd name="f273" fmla="*/ f199 1 248"/>
                <a:gd name="f274" fmla="*/ f200 1 183"/>
                <a:gd name="f275" fmla="*/ f201 1 248"/>
                <a:gd name="f276" fmla="*/ f202 1 183"/>
                <a:gd name="f277" fmla="*/ f203 1 248"/>
                <a:gd name="f278" fmla="*/ f204 1 183"/>
                <a:gd name="f279" fmla="*/ f205 1 248"/>
                <a:gd name="f280" fmla="*/ f206 1 183"/>
                <a:gd name="f281" fmla="*/ f207 1 248"/>
                <a:gd name="f282" fmla="*/ f208 1 248"/>
                <a:gd name="f283" fmla="*/ f209 1 183"/>
                <a:gd name="f284" fmla="*/ f210 1 248"/>
                <a:gd name="f285" fmla="*/ f211 1 183"/>
                <a:gd name="f286" fmla="*/ f212 1 248"/>
                <a:gd name="f287" fmla="*/ f213 1 183"/>
                <a:gd name="f288" fmla="*/ f214 1 248"/>
                <a:gd name="f289" fmla="*/ f215 1 183"/>
                <a:gd name="f290" fmla="*/ f216 1 248"/>
                <a:gd name="f291" fmla="*/ f217 1 183"/>
                <a:gd name="f292" fmla="*/ f218 1 248"/>
                <a:gd name="f293" fmla="*/ f219 1 183"/>
                <a:gd name="f294" fmla="*/ f220 1 248"/>
                <a:gd name="f295" fmla="*/ f221 1 183"/>
                <a:gd name="f296" fmla="*/ f222 1 248"/>
                <a:gd name="f297" fmla="*/ f223 1 183"/>
                <a:gd name="f298" fmla="*/ f224 1 183"/>
                <a:gd name="f299" fmla="*/ 0 1 f150"/>
                <a:gd name="f300" fmla="*/ f144 1 f150"/>
                <a:gd name="f301" fmla="*/ 0 1 f151"/>
                <a:gd name="f302" fmla="*/ f145 1 f151"/>
                <a:gd name="f303" fmla="*/ f226 1 f150"/>
                <a:gd name="f304" fmla="*/ f227 1 f151"/>
                <a:gd name="f305" fmla="*/ f228 1 f150"/>
                <a:gd name="f306" fmla="*/ f229 1 f151"/>
                <a:gd name="f307" fmla="*/ f230 1 f150"/>
                <a:gd name="f308" fmla="*/ f231 1 f151"/>
                <a:gd name="f309" fmla="*/ f232 1 f150"/>
                <a:gd name="f310" fmla="*/ f233 1 f151"/>
                <a:gd name="f311" fmla="*/ f234 1 f150"/>
                <a:gd name="f312" fmla="*/ f235 1 f151"/>
                <a:gd name="f313" fmla="*/ f236 1 f150"/>
                <a:gd name="f314" fmla="*/ f237 1 f151"/>
                <a:gd name="f315" fmla="*/ f238 1 f150"/>
                <a:gd name="f316" fmla="*/ f239 1 f151"/>
                <a:gd name="f317" fmla="*/ f240 1 f150"/>
                <a:gd name="f318" fmla="*/ f241 1 f151"/>
                <a:gd name="f319" fmla="*/ f242 1 f150"/>
                <a:gd name="f320" fmla="*/ f243 1 f151"/>
                <a:gd name="f321" fmla="*/ f244 1 f150"/>
                <a:gd name="f322" fmla="*/ f245 1 f150"/>
                <a:gd name="f323" fmla="*/ f246 1 f151"/>
                <a:gd name="f324" fmla="*/ f247 1 f150"/>
                <a:gd name="f325" fmla="*/ f248 1 f151"/>
                <a:gd name="f326" fmla="*/ f249 1 f150"/>
                <a:gd name="f327" fmla="*/ f250 1 f151"/>
                <a:gd name="f328" fmla="*/ f251 1 f150"/>
                <a:gd name="f329" fmla="*/ f252 1 f150"/>
                <a:gd name="f330" fmla="*/ f253 1 f151"/>
                <a:gd name="f331" fmla="*/ f254 1 f150"/>
                <a:gd name="f332" fmla="*/ f255 1 f150"/>
                <a:gd name="f333" fmla="*/ f256 1 f151"/>
                <a:gd name="f334" fmla="*/ f257 1 f150"/>
                <a:gd name="f335" fmla="*/ f258 1 f151"/>
                <a:gd name="f336" fmla="*/ f259 1 f150"/>
                <a:gd name="f337" fmla="*/ f260 1 f151"/>
                <a:gd name="f338" fmla="*/ f261 1 f150"/>
                <a:gd name="f339" fmla="*/ f262 1 f151"/>
                <a:gd name="f340" fmla="*/ f263 1 f150"/>
                <a:gd name="f341" fmla="*/ f264 1 f151"/>
                <a:gd name="f342" fmla="*/ f265 1 f150"/>
                <a:gd name="f343" fmla="*/ f266 1 f151"/>
                <a:gd name="f344" fmla="*/ f267 1 f151"/>
                <a:gd name="f345" fmla="*/ f268 1 f150"/>
                <a:gd name="f346" fmla="*/ f269 1 f151"/>
                <a:gd name="f347" fmla="*/ f270 1 f150"/>
                <a:gd name="f348" fmla="*/ f271 1 f151"/>
                <a:gd name="f349" fmla="*/ f272 1 f151"/>
                <a:gd name="f350" fmla="*/ f273 1 f150"/>
                <a:gd name="f351" fmla="*/ f274 1 f151"/>
                <a:gd name="f352" fmla="*/ f275 1 f150"/>
                <a:gd name="f353" fmla="*/ f276 1 f151"/>
                <a:gd name="f354" fmla="*/ f277 1 f150"/>
                <a:gd name="f355" fmla="*/ f278 1 f151"/>
                <a:gd name="f356" fmla="*/ f279 1 f150"/>
                <a:gd name="f357" fmla="*/ f280 1 f151"/>
                <a:gd name="f358" fmla="*/ f281 1 f150"/>
                <a:gd name="f359" fmla="*/ f282 1 f150"/>
                <a:gd name="f360" fmla="*/ f283 1 f151"/>
                <a:gd name="f361" fmla="*/ f284 1 f150"/>
                <a:gd name="f362" fmla="*/ f285 1 f151"/>
                <a:gd name="f363" fmla="*/ f286 1 f150"/>
                <a:gd name="f364" fmla="*/ f287 1 f151"/>
                <a:gd name="f365" fmla="*/ f288 1 f150"/>
                <a:gd name="f366" fmla="*/ f289 1 f151"/>
                <a:gd name="f367" fmla="*/ f290 1 f150"/>
                <a:gd name="f368" fmla="*/ f291 1 f151"/>
                <a:gd name="f369" fmla="*/ f292 1 f150"/>
                <a:gd name="f370" fmla="*/ f293 1 f151"/>
                <a:gd name="f371" fmla="*/ f294 1 f150"/>
                <a:gd name="f372" fmla="*/ f295 1 f151"/>
                <a:gd name="f373" fmla="*/ f296 1 f150"/>
                <a:gd name="f374" fmla="*/ f297 1 f151"/>
                <a:gd name="f375" fmla="*/ f298 1 f151"/>
                <a:gd name="f376" fmla="*/ f299 f141 1"/>
                <a:gd name="f377" fmla="*/ f300 f141 1"/>
                <a:gd name="f378" fmla="*/ f302 f142 1"/>
                <a:gd name="f379" fmla="*/ f301 f142 1"/>
                <a:gd name="f380" fmla="*/ f303 f141 1"/>
                <a:gd name="f381" fmla="*/ f304 f142 1"/>
                <a:gd name="f382" fmla="*/ f305 f141 1"/>
                <a:gd name="f383" fmla="*/ f306 f142 1"/>
                <a:gd name="f384" fmla="*/ f307 f141 1"/>
                <a:gd name="f385" fmla="*/ f308 f142 1"/>
                <a:gd name="f386" fmla="*/ f309 f141 1"/>
                <a:gd name="f387" fmla="*/ f310 f142 1"/>
                <a:gd name="f388" fmla="*/ f311 f141 1"/>
                <a:gd name="f389" fmla="*/ f312 f142 1"/>
                <a:gd name="f390" fmla="*/ f313 f141 1"/>
                <a:gd name="f391" fmla="*/ f314 f142 1"/>
                <a:gd name="f392" fmla="*/ f315 f141 1"/>
                <a:gd name="f393" fmla="*/ f316 f142 1"/>
                <a:gd name="f394" fmla="*/ f317 f141 1"/>
                <a:gd name="f395" fmla="*/ f318 f142 1"/>
                <a:gd name="f396" fmla="*/ f319 f141 1"/>
                <a:gd name="f397" fmla="*/ f320 f142 1"/>
                <a:gd name="f398" fmla="*/ f321 f141 1"/>
                <a:gd name="f399" fmla="*/ f322 f141 1"/>
                <a:gd name="f400" fmla="*/ f323 f142 1"/>
                <a:gd name="f401" fmla="*/ f324 f141 1"/>
                <a:gd name="f402" fmla="*/ f325 f142 1"/>
                <a:gd name="f403" fmla="*/ f326 f141 1"/>
                <a:gd name="f404" fmla="*/ f327 f142 1"/>
                <a:gd name="f405" fmla="*/ f328 f141 1"/>
                <a:gd name="f406" fmla="*/ f329 f141 1"/>
                <a:gd name="f407" fmla="*/ f330 f142 1"/>
                <a:gd name="f408" fmla="*/ f331 f141 1"/>
                <a:gd name="f409" fmla="*/ f332 f141 1"/>
                <a:gd name="f410" fmla="*/ f333 f142 1"/>
                <a:gd name="f411" fmla="*/ f334 f141 1"/>
                <a:gd name="f412" fmla="*/ f335 f142 1"/>
                <a:gd name="f413" fmla="*/ f336 f141 1"/>
                <a:gd name="f414" fmla="*/ f337 f142 1"/>
                <a:gd name="f415" fmla="*/ f338 f141 1"/>
                <a:gd name="f416" fmla="*/ f339 f142 1"/>
                <a:gd name="f417" fmla="*/ f340 f141 1"/>
                <a:gd name="f418" fmla="*/ f341 f142 1"/>
                <a:gd name="f419" fmla="*/ f342 f141 1"/>
                <a:gd name="f420" fmla="*/ f343 f142 1"/>
                <a:gd name="f421" fmla="*/ f344 f142 1"/>
                <a:gd name="f422" fmla="*/ f345 f141 1"/>
                <a:gd name="f423" fmla="*/ f346 f142 1"/>
                <a:gd name="f424" fmla="*/ f347 f141 1"/>
                <a:gd name="f425" fmla="*/ f348 f142 1"/>
                <a:gd name="f426" fmla="*/ f349 f142 1"/>
                <a:gd name="f427" fmla="*/ f350 f141 1"/>
                <a:gd name="f428" fmla="*/ f351 f142 1"/>
                <a:gd name="f429" fmla="*/ f352 f141 1"/>
                <a:gd name="f430" fmla="*/ f353 f142 1"/>
                <a:gd name="f431" fmla="*/ f354 f141 1"/>
                <a:gd name="f432" fmla="*/ f355 f142 1"/>
                <a:gd name="f433" fmla="*/ f356 f141 1"/>
                <a:gd name="f434" fmla="*/ f357 f142 1"/>
                <a:gd name="f435" fmla="*/ f358 f141 1"/>
                <a:gd name="f436" fmla="*/ f359 f141 1"/>
                <a:gd name="f437" fmla="*/ f360 f142 1"/>
                <a:gd name="f438" fmla="*/ f361 f141 1"/>
                <a:gd name="f439" fmla="*/ f362 f142 1"/>
                <a:gd name="f440" fmla="*/ f363 f141 1"/>
                <a:gd name="f441" fmla="*/ f364 f142 1"/>
                <a:gd name="f442" fmla="*/ f365 f141 1"/>
                <a:gd name="f443" fmla="*/ f366 f142 1"/>
                <a:gd name="f444" fmla="*/ f367 f141 1"/>
                <a:gd name="f445" fmla="*/ f368 f142 1"/>
                <a:gd name="f446" fmla="*/ f369 f141 1"/>
                <a:gd name="f447" fmla="*/ f370 f142 1"/>
                <a:gd name="f448" fmla="*/ f371 f141 1"/>
                <a:gd name="f449" fmla="*/ f372 f142 1"/>
                <a:gd name="f450" fmla="*/ f373 f141 1"/>
                <a:gd name="f451" fmla="*/ f374 f142 1"/>
                <a:gd name="f452" fmla="*/ f375 f1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5">
                  <a:pos x="f380" y="f381"/>
                </a:cxn>
                <a:cxn ang="f225">
                  <a:pos x="f382" y="f383"/>
                </a:cxn>
                <a:cxn ang="f225">
                  <a:pos x="f384" y="f385"/>
                </a:cxn>
                <a:cxn ang="f225">
                  <a:pos x="f386" y="f387"/>
                </a:cxn>
                <a:cxn ang="f225">
                  <a:pos x="f388" y="f389"/>
                </a:cxn>
                <a:cxn ang="f225">
                  <a:pos x="f390" y="f391"/>
                </a:cxn>
                <a:cxn ang="f225">
                  <a:pos x="f392" y="f393"/>
                </a:cxn>
                <a:cxn ang="f225">
                  <a:pos x="f394" y="f395"/>
                </a:cxn>
                <a:cxn ang="f225">
                  <a:pos x="f396" y="f397"/>
                </a:cxn>
                <a:cxn ang="f225">
                  <a:pos x="f398" y="f395"/>
                </a:cxn>
                <a:cxn ang="f225">
                  <a:pos x="f399" y="f400"/>
                </a:cxn>
                <a:cxn ang="f225">
                  <a:pos x="f401" y="f402"/>
                </a:cxn>
                <a:cxn ang="f225">
                  <a:pos x="f403" y="f404"/>
                </a:cxn>
                <a:cxn ang="f225">
                  <a:pos x="f405" y="f387"/>
                </a:cxn>
                <a:cxn ang="f225">
                  <a:pos x="f406" y="f407"/>
                </a:cxn>
                <a:cxn ang="f225">
                  <a:pos x="f408" y="f383"/>
                </a:cxn>
                <a:cxn ang="f225">
                  <a:pos x="f409" y="f410"/>
                </a:cxn>
                <a:cxn ang="f225">
                  <a:pos x="f411" y="f412"/>
                </a:cxn>
                <a:cxn ang="f225">
                  <a:pos x="f413" y="f414"/>
                </a:cxn>
                <a:cxn ang="f225">
                  <a:pos x="f415" y="f416"/>
                </a:cxn>
                <a:cxn ang="f225">
                  <a:pos x="f417" y="f418"/>
                </a:cxn>
                <a:cxn ang="f225">
                  <a:pos x="f419" y="f420"/>
                </a:cxn>
                <a:cxn ang="f225">
                  <a:pos x="f415" y="f421"/>
                </a:cxn>
                <a:cxn ang="f225">
                  <a:pos x="f422" y="f423"/>
                </a:cxn>
                <a:cxn ang="f225">
                  <a:pos x="f424" y="f425"/>
                </a:cxn>
                <a:cxn ang="f225">
                  <a:pos x="f424" y="f426"/>
                </a:cxn>
                <a:cxn ang="f225">
                  <a:pos x="f427" y="f428"/>
                </a:cxn>
                <a:cxn ang="f225">
                  <a:pos x="f422" y="f383"/>
                </a:cxn>
                <a:cxn ang="f225">
                  <a:pos x="f429" y="f430"/>
                </a:cxn>
                <a:cxn ang="f225">
                  <a:pos x="f431" y="f432"/>
                </a:cxn>
                <a:cxn ang="f225">
                  <a:pos x="f433" y="f434"/>
                </a:cxn>
                <a:cxn ang="f225">
                  <a:pos x="f435" y="f425"/>
                </a:cxn>
                <a:cxn ang="f225">
                  <a:pos x="f436" y="f437"/>
                </a:cxn>
                <a:cxn ang="f225">
                  <a:pos x="f438" y="f439"/>
                </a:cxn>
                <a:cxn ang="f225">
                  <a:pos x="f440" y="f441"/>
                </a:cxn>
                <a:cxn ang="f225">
                  <a:pos x="f442" y="f443"/>
                </a:cxn>
                <a:cxn ang="f225">
                  <a:pos x="f444" y="f445"/>
                </a:cxn>
                <a:cxn ang="f225">
                  <a:pos x="f446" y="f447"/>
                </a:cxn>
                <a:cxn ang="f225">
                  <a:pos x="f448" y="f449"/>
                </a:cxn>
                <a:cxn ang="f225">
                  <a:pos x="f450" y="f451"/>
                </a:cxn>
                <a:cxn ang="f225">
                  <a:pos x="f450" y="f452"/>
                </a:cxn>
                <a:cxn ang="f225">
                  <a:pos x="f380" y="f381"/>
                </a:cxn>
              </a:cxnLst>
              <a:rect l="f376" t="f379" r="f377" b="f378"/>
              <a:pathLst>
                <a:path w="248" h="18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5" y="f22"/>
                    <a:pt x="f5" y="f23"/>
                    <a:pt x="f18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2" y="f31"/>
                  </a:cubicBezTo>
                  <a:cubicBezTo>
                    <a:pt x="f35" y="f36"/>
                    <a:pt x="f37" y="f18"/>
                    <a:pt x="f38" y="f39"/>
                  </a:cubicBezTo>
                  <a:cubicBezTo>
                    <a:pt x="f40" y="f41"/>
                    <a:pt x="f17" y="f42"/>
                    <a:pt x="f43" y="f27"/>
                  </a:cubicBezTo>
                  <a:cubicBezTo>
                    <a:pt x="f9" y="f44"/>
                    <a:pt x="f45" y="f39"/>
                    <a:pt x="f46" y="f18"/>
                  </a:cubicBezTo>
                  <a:cubicBezTo>
                    <a:pt x="f47" y="f5"/>
                    <a:pt x="f48" y="f39"/>
                    <a:pt x="f49" y="f27"/>
                  </a:cubicBezTo>
                  <a:cubicBezTo>
                    <a:pt x="f6" y="f50"/>
                    <a:pt x="f6" y="f51"/>
                    <a:pt x="f52" y="f26"/>
                  </a:cubicBezTo>
                  <a:cubicBezTo>
                    <a:pt x="f52" y="f53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0" y="f62"/>
                    <a:pt x="f63" y="f24"/>
                    <a:pt x="f64" y="f24"/>
                  </a:cubicBezTo>
                  <a:cubicBezTo>
                    <a:pt x="f65" y="f24"/>
                    <a:pt x="f48" y="f66"/>
                    <a:pt x="f48" y="f67"/>
                  </a:cubicBezTo>
                  <a:cubicBezTo>
                    <a:pt x="f64" y="f68"/>
                    <a:pt x="f69" y="f70"/>
                    <a:pt x="f71" y="f15"/>
                  </a:cubicBezTo>
                  <a:cubicBezTo>
                    <a:pt x="f72" y="f13"/>
                    <a:pt x="f73" y="f11"/>
                    <a:pt x="f72" y="f74"/>
                  </a:cubicBezTo>
                  <a:cubicBezTo>
                    <a:pt x="f75" y="f76"/>
                    <a:pt x="f71" y="f45"/>
                    <a:pt x="f77" y="f7"/>
                  </a:cubicBezTo>
                  <a:cubicBezTo>
                    <a:pt x="f78" y="f79"/>
                    <a:pt x="f78" y="f2"/>
                    <a:pt x="f80" y="f45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5" y="f9"/>
                    <a:pt x="f46" y="f87"/>
                    <a:pt x="f88" y="f89"/>
                  </a:cubicBezTo>
                  <a:cubicBezTo>
                    <a:pt x="f90" y="f91"/>
                    <a:pt x="f47" y="f92"/>
                    <a:pt x="f75" y="f68"/>
                  </a:cubicBezTo>
                  <a:cubicBezTo>
                    <a:pt x="f72" y="f93"/>
                    <a:pt x="f77" y="f94"/>
                    <a:pt x="f85" y="f94"/>
                  </a:cubicBezTo>
                  <a:cubicBezTo>
                    <a:pt x="f95" y="f94"/>
                    <a:pt x="f96" y="f97"/>
                    <a:pt x="f95" y="f98"/>
                  </a:cubicBezTo>
                  <a:cubicBezTo>
                    <a:pt x="f46" y="f99"/>
                    <a:pt x="f83" y="f92"/>
                    <a:pt x="f83" y="f100"/>
                  </a:cubicBezTo>
                  <a:cubicBezTo>
                    <a:pt x="f83" y="f40"/>
                    <a:pt x="f83" y="f101"/>
                    <a:pt x="f83" y="f102"/>
                  </a:cubicBezTo>
                  <a:cubicBezTo>
                    <a:pt x="f85" y="f103"/>
                    <a:pt x="f46" y="f104"/>
                    <a:pt x="f105" y="f106"/>
                  </a:cubicBezTo>
                  <a:cubicBezTo>
                    <a:pt x="f105" y="f107"/>
                    <a:pt x="f95" y="f107"/>
                    <a:pt x="f95" y="f15"/>
                  </a:cubicBezTo>
                  <a:cubicBezTo>
                    <a:pt x="f96" y="f87"/>
                    <a:pt x="f96" y="f43"/>
                    <a:pt x="f7" y="f13"/>
                  </a:cubicBezTo>
                  <a:cubicBezTo>
                    <a:pt x="f79" y="f13"/>
                    <a:pt x="f79" y="f15"/>
                    <a:pt x="f79" y="f107"/>
                  </a:cubicBezTo>
                  <a:cubicBezTo>
                    <a:pt x="f108" y="f17"/>
                    <a:pt x="f82" y="f70"/>
                    <a:pt x="f109" y="f110"/>
                  </a:cubicBezTo>
                  <a:cubicBezTo>
                    <a:pt x="f109" y="f19"/>
                    <a:pt x="f111" y="f101"/>
                    <a:pt x="f74" y="f100"/>
                  </a:cubicBezTo>
                  <a:cubicBezTo>
                    <a:pt x="f112" y="f110"/>
                    <a:pt x="f112" y="f113"/>
                    <a:pt x="f11" y="f114"/>
                  </a:cubicBezTo>
                  <a:cubicBezTo>
                    <a:pt x="f87" y="f115"/>
                    <a:pt x="f116" y="f68"/>
                    <a:pt x="f117" y="f118"/>
                  </a:cubicBezTo>
                  <a:cubicBezTo>
                    <a:pt x="f119" y="f120"/>
                    <a:pt x="f121" y="f122"/>
                    <a:pt x="f103" y="f122"/>
                  </a:cubicBezTo>
                  <a:cubicBezTo>
                    <a:pt x="f102" y="f123"/>
                    <a:pt x="f124" y="f125"/>
                    <a:pt x="f126" y="f127"/>
                  </a:cubicBezTo>
                  <a:cubicBezTo>
                    <a:pt x="f128" y="f129"/>
                    <a:pt x="f21" y="f129"/>
                    <a:pt x="f97" y="f129"/>
                  </a:cubicBezTo>
                  <a:cubicBezTo>
                    <a:pt x="f130" y="f127"/>
                    <a:pt x="f131" y="f132"/>
                    <a:pt x="f133" y="f37"/>
                  </a:cubicBezTo>
                  <a:cubicBezTo>
                    <a:pt x="f28" y="f37"/>
                    <a:pt x="f134" y="f135"/>
                    <a:pt x="f136" y="f135"/>
                  </a:cubicBezTo>
                  <a:cubicBezTo>
                    <a:pt x="f51" y="f125"/>
                    <a:pt x="f30" y="f115"/>
                    <a:pt x="f137" y="f70"/>
                  </a:cubicBezTo>
                  <a:cubicBezTo>
                    <a:pt x="f10" y="f138"/>
                    <a:pt x="f8" y="f139"/>
                    <a:pt x="f137" y="f87"/>
                  </a:cubicBezTo>
                  <a:cubicBezTo>
                    <a:pt x="f137" y="f43"/>
                    <a:pt x="f31" y="f112"/>
                    <a:pt x="f8" y="f9"/>
                  </a:cubicBezTo>
                  <a:close/>
                </a:path>
              </a:pathLst>
            </a:custGeom>
            <a:solidFill>
              <a:srgbClr val="5B50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90897D2B-5421-A3BC-BDA0-73E308808539}"/>
                </a:ext>
              </a:extLst>
            </p:cNvPr>
            <p:cNvSpPr/>
            <p:nvPr/>
          </p:nvSpPr>
          <p:spPr>
            <a:xfrm>
              <a:off x="4112669" y="1617665"/>
              <a:ext cx="1393829" cy="12430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6"/>
                <a:gd name="f7" fmla="val 157"/>
                <a:gd name="f8" fmla="val 2"/>
                <a:gd name="f9" fmla="val 85"/>
                <a:gd name="f10" fmla="val 79"/>
                <a:gd name="f11" fmla="val 73"/>
                <a:gd name="f12" fmla="val 67"/>
                <a:gd name="f13" fmla="val 63"/>
                <a:gd name="f14" fmla="val 1"/>
                <a:gd name="f15" fmla="val 59"/>
                <a:gd name="f16" fmla="val 56"/>
                <a:gd name="f17" fmla="val 8"/>
                <a:gd name="f18" fmla="val 41"/>
                <a:gd name="f19" fmla="val 12"/>
                <a:gd name="f20" fmla="val 27"/>
                <a:gd name="f21" fmla="val 14"/>
                <a:gd name="f22" fmla="val 11"/>
                <a:gd name="f23" fmla="val 7"/>
                <a:gd name="f24" fmla="val 4"/>
                <a:gd name="f25" fmla="val 13"/>
                <a:gd name="f26" fmla="val 20"/>
                <a:gd name="f27" fmla="val 3"/>
                <a:gd name="f28" fmla="val 6"/>
                <a:gd name="f29" fmla="val 34"/>
                <a:gd name="f30" fmla="val 9"/>
                <a:gd name="f31" fmla="val 45"/>
                <a:gd name="f32" fmla="val 17"/>
                <a:gd name="f33" fmla="val 16"/>
                <a:gd name="f34" fmla="val 101"/>
                <a:gd name="f35" fmla="val 24"/>
                <a:gd name="f36" fmla="val 118"/>
                <a:gd name="f37" fmla="val 23"/>
                <a:gd name="f38" fmla="val 120"/>
                <a:gd name="f39" fmla="val 121"/>
                <a:gd name="f40" fmla="val 122"/>
                <a:gd name="f41" fmla="val 25"/>
                <a:gd name="f42" fmla="val 128"/>
                <a:gd name="f43" fmla="val 32"/>
                <a:gd name="f44" fmla="val 133"/>
                <a:gd name="f45" fmla="val 39"/>
                <a:gd name="f46" fmla="val 136"/>
                <a:gd name="f47" fmla="val 47"/>
                <a:gd name="f48" fmla="val 137"/>
                <a:gd name="f49" fmla="val 48"/>
                <a:gd name="f50" fmla="val 50"/>
                <a:gd name="f51" fmla="val 139"/>
                <a:gd name="f52" fmla="val 140"/>
                <a:gd name="f53" fmla="val 49"/>
                <a:gd name="f54" fmla="val 138"/>
                <a:gd name="f55" fmla="val 145"/>
                <a:gd name="f56" fmla="val 52"/>
                <a:gd name="f57" fmla="val 149"/>
                <a:gd name="f58" fmla="val 66"/>
                <a:gd name="f59" fmla="val 150"/>
                <a:gd name="f60" fmla="val 153"/>
                <a:gd name="f61" fmla="val 76"/>
                <a:gd name="f62" fmla="val 155"/>
                <a:gd name="f63" fmla="val 68"/>
                <a:gd name="f64" fmla="val 54"/>
                <a:gd name="f65" fmla="val 159"/>
                <a:gd name="f66" fmla="val 53"/>
                <a:gd name="f67" fmla="val 161"/>
                <a:gd name="f68" fmla="val 156"/>
                <a:gd name="f69" fmla="val 43"/>
                <a:gd name="f70" fmla="val 154"/>
                <a:gd name="f71" fmla="val 37"/>
                <a:gd name="f72" fmla="val 31"/>
                <a:gd name="f73" fmla="val 29"/>
                <a:gd name="f74" fmla="val 28"/>
                <a:gd name="f75" fmla="val 152"/>
                <a:gd name="f76" fmla="val 165"/>
                <a:gd name="f77" fmla="val 62"/>
                <a:gd name="f78" fmla="val 164"/>
                <a:gd name="f79" fmla="val 74"/>
                <a:gd name="f80" fmla="val 77"/>
                <a:gd name="f81" fmla="val 158"/>
                <a:gd name="f82" fmla="val 83"/>
                <a:gd name="f83" fmla="val 86"/>
                <a:gd name="f84" fmla="val 90"/>
                <a:gd name="f85" fmla="val 94"/>
                <a:gd name="f86" fmla="val 95"/>
                <a:gd name="f87" fmla="val 97"/>
                <a:gd name="f88" fmla="val 100"/>
                <a:gd name="f89" fmla="val 105"/>
                <a:gd name="f90" fmla="val 109"/>
                <a:gd name="f91" fmla="val 146"/>
                <a:gd name="f92" fmla="val 113"/>
                <a:gd name="f93" fmla="val 144"/>
                <a:gd name="f94" fmla="val 116"/>
                <a:gd name="f95" fmla="val 117"/>
                <a:gd name="f96" fmla="val 123"/>
                <a:gd name="f97" fmla="val 125"/>
                <a:gd name="f98" fmla="val 126"/>
                <a:gd name="f99" fmla="val 130"/>
                <a:gd name="f100" fmla="val 115"/>
                <a:gd name="f101" fmla="val 147"/>
                <a:gd name="f102" fmla="val 102"/>
                <a:gd name="f103" fmla="val 93"/>
                <a:gd name="f104" fmla="val 89"/>
                <a:gd name="f105" fmla="val 84"/>
                <a:gd name="f106" fmla="val 80"/>
                <a:gd name="f107" fmla="val 69"/>
                <a:gd name="f108" fmla="val 64"/>
                <a:gd name="f109" fmla="val 61"/>
                <a:gd name="f110" fmla="val 60"/>
                <a:gd name="f111" fmla="val 151"/>
                <a:gd name="f112" fmla="val 35"/>
                <a:gd name="f113" fmla="val 30"/>
                <a:gd name="f114" fmla="val 141"/>
                <a:gd name="f115" fmla="val 26"/>
                <a:gd name="f116" fmla="val 135"/>
                <a:gd name="f117" fmla="val 21"/>
                <a:gd name="f118" fmla="val 124"/>
                <a:gd name="f119" fmla="val 18"/>
                <a:gd name="f120" fmla="val 15"/>
                <a:gd name="f121" fmla="val 111"/>
                <a:gd name="f122" fmla="val 108"/>
                <a:gd name="f123" fmla="val 106"/>
                <a:gd name="f124" fmla="val 103"/>
                <a:gd name="f125" fmla="val 88"/>
                <a:gd name="f126" fmla="+- 0 0 -90"/>
                <a:gd name="f127" fmla="*/ f3 1 176"/>
                <a:gd name="f128" fmla="*/ f4 1 157"/>
                <a:gd name="f129" fmla="val f5"/>
                <a:gd name="f130" fmla="val f6"/>
                <a:gd name="f131" fmla="val f7"/>
                <a:gd name="f132" fmla="*/ f126 f0 1"/>
                <a:gd name="f133" fmla="+- f131 0 f129"/>
                <a:gd name="f134" fmla="+- f130 0 f129"/>
                <a:gd name="f135" fmla="*/ f132 1 f2"/>
                <a:gd name="f136" fmla="*/ f134 1 176"/>
                <a:gd name="f137" fmla="*/ f133 1 157"/>
                <a:gd name="f138" fmla="*/ 2 f134 1"/>
                <a:gd name="f139" fmla="*/ 85 f133 1"/>
                <a:gd name="f140" fmla="*/ 0 f134 1"/>
                <a:gd name="f141" fmla="*/ 67 f133 1"/>
                <a:gd name="f142" fmla="*/ 56 f133 1"/>
                <a:gd name="f143" fmla="*/ 14 f134 1"/>
                <a:gd name="f144" fmla="*/ 11 f133 1"/>
                <a:gd name="f145" fmla="*/ 13 f134 1"/>
                <a:gd name="f146" fmla="*/ 0 f133 1"/>
                <a:gd name="f147" fmla="*/ 34 f134 1"/>
                <a:gd name="f148" fmla="*/ 9 f133 1"/>
                <a:gd name="f149" fmla="*/ 67 f134 1"/>
                <a:gd name="f150" fmla="*/ 17 f133 1"/>
                <a:gd name="f151" fmla="*/ 118 f134 1"/>
                <a:gd name="f152" fmla="*/ 23 f133 1"/>
                <a:gd name="f153" fmla="*/ 122 f134 1"/>
                <a:gd name="f154" fmla="*/ 25 f133 1"/>
                <a:gd name="f155" fmla="*/ 136 f134 1"/>
                <a:gd name="f156" fmla="*/ 47 f133 1"/>
                <a:gd name="f157" fmla="*/ 139 f134 1"/>
                <a:gd name="f158" fmla="*/ 50 f133 1"/>
                <a:gd name="f159" fmla="*/ 45 f133 1"/>
                <a:gd name="f160" fmla="*/ 150 f134 1"/>
                <a:gd name="f161" fmla="*/ 79 f133 1"/>
                <a:gd name="f162" fmla="*/ 155 f134 1"/>
                <a:gd name="f163" fmla="*/ 54 f133 1"/>
                <a:gd name="f164" fmla="*/ 161 f134 1"/>
                <a:gd name="f165" fmla="*/ 53 f133 1"/>
                <a:gd name="f166" fmla="*/ 31 f133 1"/>
                <a:gd name="f167" fmla="*/ 152 f134 1"/>
                <a:gd name="f168" fmla="*/ 27 f133 1"/>
                <a:gd name="f169" fmla="*/ 165 f134 1"/>
                <a:gd name="f170" fmla="*/ 29 f133 1"/>
                <a:gd name="f171" fmla="*/ 164 f134 1"/>
                <a:gd name="f172" fmla="*/ 74 f133 1"/>
                <a:gd name="f173" fmla="*/ 158 f134 1"/>
                <a:gd name="f174" fmla="*/ 83 f133 1"/>
                <a:gd name="f175" fmla="*/ 159 f134 1"/>
                <a:gd name="f176" fmla="*/ 94 f133 1"/>
                <a:gd name="f177" fmla="*/ 154 f134 1"/>
                <a:gd name="f178" fmla="*/ 100 f133 1"/>
                <a:gd name="f179" fmla="*/ 146 f134 1"/>
                <a:gd name="f180" fmla="*/ 113 f133 1"/>
                <a:gd name="f181" fmla="*/ 140 f134 1"/>
                <a:gd name="f182" fmla="*/ 122 f133 1"/>
                <a:gd name="f183" fmla="*/ 137 f134 1"/>
                <a:gd name="f184" fmla="*/ 126 f133 1"/>
                <a:gd name="f185" fmla="*/ 115 f134 1"/>
                <a:gd name="f186" fmla="*/ 147 f133 1"/>
                <a:gd name="f187" fmla="*/ 93 f134 1"/>
                <a:gd name="f188" fmla="*/ 156 f133 1"/>
                <a:gd name="f189" fmla="*/ 80 f134 1"/>
                <a:gd name="f190" fmla="*/ 157 f133 1"/>
                <a:gd name="f191" fmla="*/ 79 f134 1"/>
                <a:gd name="f192" fmla="*/ 64 f134 1"/>
                <a:gd name="f193" fmla="*/ 155 f133 1"/>
                <a:gd name="f194" fmla="*/ 60 f134 1"/>
                <a:gd name="f195" fmla="*/ 41 f134 1"/>
                <a:gd name="f196" fmla="*/ 149 f133 1"/>
                <a:gd name="f197" fmla="*/ 26 f134 1"/>
                <a:gd name="f198" fmla="*/ 135 f133 1"/>
                <a:gd name="f199" fmla="*/ 18 f134 1"/>
                <a:gd name="f200" fmla="*/ 118 f133 1"/>
                <a:gd name="f201" fmla="*/ 111 f133 1"/>
                <a:gd name="f202" fmla="*/ 103 f133 1"/>
                <a:gd name="f203" fmla="*/ 8 f134 1"/>
                <a:gd name="f204" fmla="*/ 93 f133 1"/>
                <a:gd name="f205" fmla="+- f135 0 f1"/>
                <a:gd name="f206" fmla="*/ f138 1 176"/>
                <a:gd name="f207" fmla="*/ f139 1 157"/>
                <a:gd name="f208" fmla="*/ f140 1 176"/>
                <a:gd name="f209" fmla="*/ f141 1 157"/>
                <a:gd name="f210" fmla="*/ f142 1 157"/>
                <a:gd name="f211" fmla="*/ f143 1 176"/>
                <a:gd name="f212" fmla="*/ f144 1 157"/>
                <a:gd name="f213" fmla="*/ f145 1 176"/>
                <a:gd name="f214" fmla="*/ f146 1 157"/>
                <a:gd name="f215" fmla="*/ f147 1 176"/>
                <a:gd name="f216" fmla="*/ f148 1 157"/>
                <a:gd name="f217" fmla="*/ f149 1 176"/>
                <a:gd name="f218" fmla="*/ f150 1 157"/>
                <a:gd name="f219" fmla="*/ f151 1 176"/>
                <a:gd name="f220" fmla="*/ f152 1 157"/>
                <a:gd name="f221" fmla="*/ f153 1 176"/>
                <a:gd name="f222" fmla="*/ f154 1 157"/>
                <a:gd name="f223" fmla="*/ f155 1 176"/>
                <a:gd name="f224" fmla="*/ f156 1 157"/>
                <a:gd name="f225" fmla="*/ f157 1 176"/>
                <a:gd name="f226" fmla="*/ f158 1 157"/>
                <a:gd name="f227" fmla="*/ f159 1 157"/>
                <a:gd name="f228" fmla="*/ f160 1 176"/>
                <a:gd name="f229" fmla="*/ f161 1 157"/>
                <a:gd name="f230" fmla="*/ f162 1 176"/>
                <a:gd name="f231" fmla="*/ f163 1 157"/>
                <a:gd name="f232" fmla="*/ f164 1 176"/>
                <a:gd name="f233" fmla="*/ f165 1 157"/>
                <a:gd name="f234" fmla="*/ f166 1 157"/>
                <a:gd name="f235" fmla="*/ f167 1 176"/>
                <a:gd name="f236" fmla="*/ f168 1 157"/>
                <a:gd name="f237" fmla="*/ f169 1 176"/>
                <a:gd name="f238" fmla="*/ f170 1 157"/>
                <a:gd name="f239" fmla="*/ f171 1 176"/>
                <a:gd name="f240" fmla="*/ f172 1 157"/>
                <a:gd name="f241" fmla="*/ f173 1 176"/>
                <a:gd name="f242" fmla="*/ f174 1 157"/>
                <a:gd name="f243" fmla="*/ f175 1 176"/>
                <a:gd name="f244" fmla="*/ f176 1 157"/>
                <a:gd name="f245" fmla="*/ f177 1 176"/>
                <a:gd name="f246" fmla="*/ f178 1 157"/>
                <a:gd name="f247" fmla="*/ f179 1 176"/>
                <a:gd name="f248" fmla="*/ f180 1 157"/>
                <a:gd name="f249" fmla="*/ f181 1 176"/>
                <a:gd name="f250" fmla="*/ f182 1 157"/>
                <a:gd name="f251" fmla="*/ f183 1 176"/>
                <a:gd name="f252" fmla="*/ f184 1 157"/>
                <a:gd name="f253" fmla="*/ f185 1 176"/>
                <a:gd name="f254" fmla="*/ f186 1 157"/>
                <a:gd name="f255" fmla="*/ f187 1 176"/>
                <a:gd name="f256" fmla="*/ f188 1 157"/>
                <a:gd name="f257" fmla="*/ f189 1 176"/>
                <a:gd name="f258" fmla="*/ f190 1 157"/>
                <a:gd name="f259" fmla="*/ f191 1 176"/>
                <a:gd name="f260" fmla="*/ f192 1 176"/>
                <a:gd name="f261" fmla="*/ f193 1 157"/>
                <a:gd name="f262" fmla="*/ f194 1 176"/>
                <a:gd name="f263" fmla="*/ f195 1 176"/>
                <a:gd name="f264" fmla="*/ f196 1 157"/>
                <a:gd name="f265" fmla="*/ f197 1 176"/>
                <a:gd name="f266" fmla="*/ f198 1 157"/>
                <a:gd name="f267" fmla="*/ f199 1 176"/>
                <a:gd name="f268" fmla="*/ f200 1 157"/>
                <a:gd name="f269" fmla="*/ f201 1 157"/>
                <a:gd name="f270" fmla="*/ f202 1 157"/>
                <a:gd name="f271" fmla="*/ f203 1 176"/>
                <a:gd name="f272" fmla="*/ f204 1 157"/>
                <a:gd name="f273" fmla="*/ 0 1 f136"/>
                <a:gd name="f274" fmla="*/ f130 1 f136"/>
                <a:gd name="f275" fmla="*/ 0 1 f137"/>
                <a:gd name="f276" fmla="*/ f131 1 f137"/>
                <a:gd name="f277" fmla="*/ f206 1 f136"/>
                <a:gd name="f278" fmla="*/ f207 1 f137"/>
                <a:gd name="f279" fmla="*/ f208 1 f136"/>
                <a:gd name="f280" fmla="*/ f209 1 f137"/>
                <a:gd name="f281" fmla="*/ f210 1 f137"/>
                <a:gd name="f282" fmla="*/ f211 1 f136"/>
                <a:gd name="f283" fmla="*/ f212 1 f137"/>
                <a:gd name="f284" fmla="*/ f213 1 f136"/>
                <a:gd name="f285" fmla="*/ f214 1 f137"/>
                <a:gd name="f286" fmla="*/ f215 1 f136"/>
                <a:gd name="f287" fmla="*/ f216 1 f137"/>
                <a:gd name="f288" fmla="*/ f217 1 f136"/>
                <a:gd name="f289" fmla="*/ f218 1 f137"/>
                <a:gd name="f290" fmla="*/ f219 1 f136"/>
                <a:gd name="f291" fmla="*/ f220 1 f137"/>
                <a:gd name="f292" fmla="*/ f221 1 f136"/>
                <a:gd name="f293" fmla="*/ f222 1 f137"/>
                <a:gd name="f294" fmla="*/ f223 1 f136"/>
                <a:gd name="f295" fmla="*/ f224 1 f137"/>
                <a:gd name="f296" fmla="*/ f225 1 f136"/>
                <a:gd name="f297" fmla="*/ f226 1 f137"/>
                <a:gd name="f298" fmla="*/ f227 1 f137"/>
                <a:gd name="f299" fmla="*/ f228 1 f136"/>
                <a:gd name="f300" fmla="*/ f229 1 f137"/>
                <a:gd name="f301" fmla="*/ f230 1 f136"/>
                <a:gd name="f302" fmla="*/ f231 1 f137"/>
                <a:gd name="f303" fmla="*/ f232 1 f136"/>
                <a:gd name="f304" fmla="*/ f233 1 f137"/>
                <a:gd name="f305" fmla="*/ f234 1 f137"/>
                <a:gd name="f306" fmla="*/ f235 1 f136"/>
                <a:gd name="f307" fmla="*/ f236 1 f137"/>
                <a:gd name="f308" fmla="*/ f237 1 f136"/>
                <a:gd name="f309" fmla="*/ f238 1 f137"/>
                <a:gd name="f310" fmla="*/ f239 1 f136"/>
                <a:gd name="f311" fmla="*/ f240 1 f137"/>
                <a:gd name="f312" fmla="*/ f241 1 f136"/>
                <a:gd name="f313" fmla="*/ f242 1 f137"/>
                <a:gd name="f314" fmla="*/ f243 1 f136"/>
                <a:gd name="f315" fmla="*/ f244 1 f137"/>
                <a:gd name="f316" fmla="*/ f245 1 f136"/>
                <a:gd name="f317" fmla="*/ f246 1 f137"/>
                <a:gd name="f318" fmla="*/ f247 1 f136"/>
                <a:gd name="f319" fmla="*/ f248 1 f137"/>
                <a:gd name="f320" fmla="*/ f249 1 f136"/>
                <a:gd name="f321" fmla="*/ f250 1 f137"/>
                <a:gd name="f322" fmla="*/ f251 1 f136"/>
                <a:gd name="f323" fmla="*/ f252 1 f137"/>
                <a:gd name="f324" fmla="*/ f253 1 f136"/>
                <a:gd name="f325" fmla="*/ f254 1 f137"/>
                <a:gd name="f326" fmla="*/ f255 1 f136"/>
                <a:gd name="f327" fmla="*/ f256 1 f137"/>
                <a:gd name="f328" fmla="*/ f257 1 f136"/>
                <a:gd name="f329" fmla="*/ f258 1 f137"/>
                <a:gd name="f330" fmla="*/ f259 1 f136"/>
                <a:gd name="f331" fmla="*/ f260 1 f136"/>
                <a:gd name="f332" fmla="*/ f261 1 f137"/>
                <a:gd name="f333" fmla="*/ f262 1 f136"/>
                <a:gd name="f334" fmla="*/ f263 1 f136"/>
                <a:gd name="f335" fmla="*/ f264 1 f137"/>
                <a:gd name="f336" fmla="*/ f265 1 f136"/>
                <a:gd name="f337" fmla="*/ f266 1 f137"/>
                <a:gd name="f338" fmla="*/ f267 1 f136"/>
                <a:gd name="f339" fmla="*/ f268 1 f137"/>
                <a:gd name="f340" fmla="*/ f269 1 f137"/>
                <a:gd name="f341" fmla="*/ f270 1 f137"/>
                <a:gd name="f342" fmla="*/ f271 1 f136"/>
                <a:gd name="f343" fmla="*/ f272 1 f137"/>
                <a:gd name="f344" fmla="*/ f273 f127 1"/>
                <a:gd name="f345" fmla="*/ f274 f127 1"/>
                <a:gd name="f346" fmla="*/ f276 f128 1"/>
                <a:gd name="f347" fmla="*/ f275 f128 1"/>
                <a:gd name="f348" fmla="*/ f277 f127 1"/>
                <a:gd name="f349" fmla="*/ f278 f128 1"/>
                <a:gd name="f350" fmla="*/ f279 f127 1"/>
                <a:gd name="f351" fmla="*/ f280 f128 1"/>
                <a:gd name="f352" fmla="*/ f281 f128 1"/>
                <a:gd name="f353" fmla="*/ f282 f127 1"/>
                <a:gd name="f354" fmla="*/ f283 f128 1"/>
                <a:gd name="f355" fmla="*/ f284 f127 1"/>
                <a:gd name="f356" fmla="*/ f285 f128 1"/>
                <a:gd name="f357" fmla="*/ f286 f127 1"/>
                <a:gd name="f358" fmla="*/ f287 f128 1"/>
                <a:gd name="f359" fmla="*/ f288 f127 1"/>
                <a:gd name="f360" fmla="*/ f289 f128 1"/>
                <a:gd name="f361" fmla="*/ f290 f127 1"/>
                <a:gd name="f362" fmla="*/ f291 f128 1"/>
                <a:gd name="f363" fmla="*/ f292 f127 1"/>
                <a:gd name="f364" fmla="*/ f293 f128 1"/>
                <a:gd name="f365" fmla="*/ f294 f127 1"/>
                <a:gd name="f366" fmla="*/ f295 f128 1"/>
                <a:gd name="f367" fmla="*/ f296 f127 1"/>
                <a:gd name="f368" fmla="*/ f297 f128 1"/>
                <a:gd name="f369" fmla="*/ f298 f128 1"/>
                <a:gd name="f370" fmla="*/ f299 f127 1"/>
                <a:gd name="f371" fmla="*/ f300 f128 1"/>
                <a:gd name="f372" fmla="*/ f301 f127 1"/>
                <a:gd name="f373" fmla="*/ f302 f128 1"/>
                <a:gd name="f374" fmla="*/ f303 f127 1"/>
                <a:gd name="f375" fmla="*/ f304 f128 1"/>
                <a:gd name="f376" fmla="*/ f305 f128 1"/>
                <a:gd name="f377" fmla="*/ f306 f127 1"/>
                <a:gd name="f378" fmla="*/ f307 f128 1"/>
                <a:gd name="f379" fmla="*/ f308 f127 1"/>
                <a:gd name="f380" fmla="*/ f309 f128 1"/>
                <a:gd name="f381" fmla="*/ f310 f127 1"/>
                <a:gd name="f382" fmla="*/ f311 f128 1"/>
                <a:gd name="f383" fmla="*/ f312 f127 1"/>
                <a:gd name="f384" fmla="*/ f313 f128 1"/>
                <a:gd name="f385" fmla="*/ f314 f127 1"/>
                <a:gd name="f386" fmla="*/ f315 f128 1"/>
                <a:gd name="f387" fmla="*/ f316 f127 1"/>
                <a:gd name="f388" fmla="*/ f317 f128 1"/>
                <a:gd name="f389" fmla="*/ f318 f127 1"/>
                <a:gd name="f390" fmla="*/ f319 f128 1"/>
                <a:gd name="f391" fmla="*/ f320 f127 1"/>
                <a:gd name="f392" fmla="*/ f321 f128 1"/>
                <a:gd name="f393" fmla="*/ f322 f127 1"/>
                <a:gd name="f394" fmla="*/ f323 f128 1"/>
                <a:gd name="f395" fmla="*/ f324 f127 1"/>
                <a:gd name="f396" fmla="*/ f325 f128 1"/>
                <a:gd name="f397" fmla="*/ f326 f127 1"/>
                <a:gd name="f398" fmla="*/ f327 f128 1"/>
                <a:gd name="f399" fmla="*/ f328 f127 1"/>
                <a:gd name="f400" fmla="*/ f329 f128 1"/>
                <a:gd name="f401" fmla="*/ f330 f127 1"/>
                <a:gd name="f402" fmla="*/ f331 f127 1"/>
                <a:gd name="f403" fmla="*/ f332 f128 1"/>
                <a:gd name="f404" fmla="*/ f333 f127 1"/>
                <a:gd name="f405" fmla="*/ f334 f127 1"/>
                <a:gd name="f406" fmla="*/ f335 f128 1"/>
                <a:gd name="f407" fmla="*/ f336 f127 1"/>
                <a:gd name="f408" fmla="*/ f337 f128 1"/>
                <a:gd name="f409" fmla="*/ f338 f127 1"/>
                <a:gd name="f410" fmla="*/ f339 f128 1"/>
                <a:gd name="f411" fmla="*/ f340 f128 1"/>
                <a:gd name="f412" fmla="*/ f341 f128 1"/>
                <a:gd name="f413" fmla="*/ f342 f127 1"/>
                <a:gd name="f414" fmla="*/ f343 f1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05">
                  <a:pos x="f348" y="f349"/>
                </a:cxn>
                <a:cxn ang="f205">
                  <a:pos x="f350" y="f351"/>
                </a:cxn>
                <a:cxn ang="f205">
                  <a:pos x="f348" y="f352"/>
                </a:cxn>
                <a:cxn ang="f205">
                  <a:pos x="f353" y="f354"/>
                </a:cxn>
                <a:cxn ang="f205">
                  <a:pos x="f355" y="f356"/>
                </a:cxn>
                <a:cxn ang="f205">
                  <a:pos x="f357" y="f358"/>
                </a:cxn>
                <a:cxn ang="f205">
                  <a:pos x="f359" y="f360"/>
                </a:cxn>
                <a:cxn ang="f205">
                  <a:pos x="f361" y="f362"/>
                </a:cxn>
                <a:cxn ang="f205">
                  <a:pos x="f363" y="f364"/>
                </a:cxn>
                <a:cxn ang="f205">
                  <a:pos x="f365" y="f366"/>
                </a:cxn>
                <a:cxn ang="f205">
                  <a:pos x="f367" y="f368"/>
                </a:cxn>
                <a:cxn ang="f205">
                  <a:pos x="f367" y="f369"/>
                </a:cxn>
                <a:cxn ang="f205">
                  <a:pos x="f370" y="f371"/>
                </a:cxn>
                <a:cxn ang="f205">
                  <a:pos x="f372" y="f373"/>
                </a:cxn>
                <a:cxn ang="f205">
                  <a:pos x="f374" y="f375"/>
                </a:cxn>
                <a:cxn ang="f205">
                  <a:pos x="f372" y="f368"/>
                </a:cxn>
                <a:cxn ang="f205">
                  <a:pos x="f370" y="f376"/>
                </a:cxn>
                <a:cxn ang="f205">
                  <a:pos x="f377" y="f378"/>
                </a:cxn>
                <a:cxn ang="f205">
                  <a:pos x="f379" y="f380"/>
                </a:cxn>
                <a:cxn ang="f205">
                  <a:pos x="f381" y="f382"/>
                </a:cxn>
                <a:cxn ang="f205">
                  <a:pos x="f383" y="f384"/>
                </a:cxn>
                <a:cxn ang="f205">
                  <a:pos x="f385" y="f386"/>
                </a:cxn>
                <a:cxn ang="f205">
                  <a:pos x="f387" y="f388"/>
                </a:cxn>
                <a:cxn ang="f205">
                  <a:pos x="f389" y="f390"/>
                </a:cxn>
                <a:cxn ang="f205">
                  <a:pos x="f391" y="f392"/>
                </a:cxn>
                <a:cxn ang="f205">
                  <a:pos x="f393" y="f394"/>
                </a:cxn>
                <a:cxn ang="f205">
                  <a:pos x="f395" y="f396"/>
                </a:cxn>
                <a:cxn ang="f205">
                  <a:pos x="f397" y="f398"/>
                </a:cxn>
                <a:cxn ang="f205">
                  <a:pos x="f399" y="f400"/>
                </a:cxn>
                <a:cxn ang="f205">
                  <a:pos x="f401" y="f400"/>
                </a:cxn>
                <a:cxn ang="f205">
                  <a:pos x="f402" y="f403"/>
                </a:cxn>
                <a:cxn ang="f205">
                  <a:pos x="f404" y="f398"/>
                </a:cxn>
                <a:cxn ang="f205">
                  <a:pos x="f405" y="f406"/>
                </a:cxn>
                <a:cxn ang="f205">
                  <a:pos x="f407" y="f408"/>
                </a:cxn>
                <a:cxn ang="f205">
                  <a:pos x="f409" y="f410"/>
                </a:cxn>
                <a:cxn ang="f205">
                  <a:pos x="f353" y="f411"/>
                </a:cxn>
                <a:cxn ang="f205">
                  <a:pos x="f355" y="f412"/>
                </a:cxn>
                <a:cxn ang="f205">
                  <a:pos x="f413" y="f414"/>
                </a:cxn>
                <a:cxn ang="f205">
                  <a:pos x="f348" y="f349"/>
                </a:cxn>
              </a:cxnLst>
              <a:rect l="f344" t="f347" r="f345" b="f346"/>
              <a:pathLst>
                <a:path w="176" h="157">
                  <a:moveTo>
                    <a:pt x="f8" y="f9"/>
                  </a:moveTo>
                  <a:cubicBezTo>
                    <a:pt x="f8" y="f10"/>
                    <a:pt x="f5" y="f11"/>
                    <a:pt x="f5" y="f12"/>
                  </a:cubicBezTo>
                  <a:cubicBezTo>
                    <a:pt x="f5" y="f13"/>
                    <a:pt x="f14" y="f15"/>
                    <a:pt x="f8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1" y="f23"/>
                    <a:pt x="f21" y="f24"/>
                    <a:pt x="f25" y="f5"/>
                  </a:cubicBezTo>
                  <a:cubicBezTo>
                    <a:pt x="f26" y="f27"/>
                    <a:pt x="f20" y="f28"/>
                    <a:pt x="f29" y="f30"/>
                  </a:cubicBezTo>
                  <a:cubicBezTo>
                    <a:pt x="f31" y="f25"/>
                    <a:pt x="f16" y="f32"/>
                    <a:pt x="f12" y="f32"/>
                  </a:cubicBezTo>
                  <a:cubicBezTo>
                    <a:pt x="f9" y="f33"/>
                    <a:pt x="f34" y="f35"/>
                    <a:pt x="f36" y="f37"/>
                  </a:cubicBezTo>
                  <a:cubicBezTo>
                    <a:pt x="f38" y="f37"/>
                    <a:pt x="f39" y="f35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48" y="f50"/>
                    <a:pt x="f51" y="f50"/>
                  </a:cubicBezTo>
                  <a:cubicBezTo>
                    <a:pt x="f52" y="f53"/>
                    <a:pt x="f54" y="f47"/>
                    <a:pt x="f51" y="f31"/>
                  </a:cubicBezTo>
                  <a:cubicBezTo>
                    <a:pt x="f55" y="f56"/>
                    <a:pt x="f57" y="f58"/>
                    <a:pt x="f59" y="f10"/>
                  </a:cubicBezTo>
                  <a:cubicBezTo>
                    <a:pt x="f60" y="f61"/>
                    <a:pt x="f62" y="f63"/>
                    <a:pt x="f62" y="f64"/>
                  </a:cubicBezTo>
                  <a:cubicBezTo>
                    <a:pt x="f7" y="f56"/>
                    <a:pt x="f65" y="f66"/>
                    <a:pt x="f67" y="f66"/>
                  </a:cubicBezTo>
                  <a:cubicBezTo>
                    <a:pt x="f65" y="f56"/>
                    <a:pt x="f68" y="f64"/>
                    <a:pt x="f62" y="f50"/>
                  </a:cubicBezTo>
                  <a:cubicBezTo>
                    <a:pt x="f62" y="f69"/>
                    <a:pt x="f70" y="f71"/>
                    <a:pt x="f59" y="f72"/>
                  </a:cubicBezTo>
                  <a:cubicBezTo>
                    <a:pt x="f57" y="f73"/>
                    <a:pt x="f59" y="f74"/>
                    <a:pt x="f75" y="f20"/>
                  </a:cubicBezTo>
                  <a:cubicBezTo>
                    <a:pt x="f68" y="f35"/>
                    <a:pt x="f67" y="f41"/>
                    <a:pt x="f76" y="f73"/>
                  </a:cubicBezTo>
                  <a:cubicBezTo>
                    <a:pt x="f6" y="f18"/>
                    <a:pt x="f6" y="f77"/>
                    <a:pt x="f78" y="f79"/>
                  </a:cubicBezTo>
                  <a:cubicBezTo>
                    <a:pt x="f67" y="f61"/>
                    <a:pt x="f7" y="f80"/>
                    <a:pt x="f81" y="f82"/>
                  </a:cubicBezTo>
                  <a:cubicBezTo>
                    <a:pt x="f65" y="f83"/>
                    <a:pt x="f68" y="f84"/>
                    <a:pt x="f65" y="f85"/>
                  </a:cubicBezTo>
                  <a:cubicBezTo>
                    <a:pt x="f68" y="f86"/>
                    <a:pt x="f62" y="f87"/>
                    <a:pt x="f70" y="f88"/>
                  </a:cubicBezTo>
                  <a:cubicBezTo>
                    <a:pt x="f75" y="f89"/>
                    <a:pt x="f57" y="f90"/>
                    <a:pt x="f91" y="f92"/>
                  </a:cubicBezTo>
                  <a:cubicBezTo>
                    <a:pt x="f93" y="f94"/>
                    <a:pt x="f52" y="f95"/>
                    <a:pt x="f52" y="f40"/>
                  </a:cubicBezTo>
                  <a:cubicBezTo>
                    <a:pt x="f51" y="f96"/>
                    <a:pt x="f54" y="f97"/>
                    <a:pt x="f48" y="f98"/>
                  </a:cubicBezTo>
                  <a:cubicBezTo>
                    <a:pt x="f99" y="f44"/>
                    <a:pt x="f96" y="f52"/>
                    <a:pt x="f100" y="f101"/>
                  </a:cubicBezTo>
                  <a:cubicBezTo>
                    <a:pt x="f90" y="f75"/>
                    <a:pt x="f102" y="f62"/>
                    <a:pt x="f103" y="f68"/>
                  </a:cubicBezTo>
                  <a:cubicBezTo>
                    <a:pt x="f104" y="f7"/>
                    <a:pt x="f105" y="f68"/>
                    <a:pt x="f106" y="f7"/>
                  </a:cubicBezTo>
                  <a:cubicBezTo>
                    <a:pt x="f106" y="f7"/>
                    <a:pt x="f10" y="f7"/>
                    <a:pt x="f10" y="f7"/>
                  </a:cubicBezTo>
                  <a:cubicBezTo>
                    <a:pt x="f79" y="f68"/>
                    <a:pt x="f107" y="f68"/>
                    <a:pt x="f108" y="f62"/>
                  </a:cubicBezTo>
                  <a:cubicBezTo>
                    <a:pt x="f77" y="f62"/>
                    <a:pt x="f109" y="f68"/>
                    <a:pt x="f110" y="f68"/>
                  </a:cubicBezTo>
                  <a:cubicBezTo>
                    <a:pt x="f64" y="f60"/>
                    <a:pt x="f49" y="f111"/>
                    <a:pt x="f18" y="f57"/>
                  </a:cubicBezTo>
                  <a:cubicBezTo>
                    <a:pt x="f112" y="f91"/>
                    <a:pt x="f113" y="f114"/>
                    <a:pt x="f115" y="f116"/>
                  </a:cubicBezTo>
                  <a:cubicBezTo>
                    <a:pt x="f37" y="f99"/>
                    <a:pt x="f117" y="f118"/>
                    <a:pt x="f119" y="f36"/>
                  </a:cubicBezTo>
                  <a:cubicBezTo>
                    <a:pt x="f32" y="f100"/>
                    <a:pt x="f120" y="f92"/>
                    <a:pt x="f21" y="f121"/>
                  </a:cubicBezTo>
                  <a:cubicBezTo>
                    <a:pt x="f33" y="f122"/>
                    <a:pt x="f21" y="f123"/>
                    <a:pt x="f25" y="f124"/>
                  </a:cubicBezTo>
                  <a:cubicBezTo>
                    <a:pt x="f22" y="f88"/>
                    <a:pt x="f17" y="f87"/>
                    <a:pt x="f17" y="f103"/>
                  </a:cubicBezTo>
                  <a:cubicBezTo>
                    <a:pt x="f23" y="f104"/>
                    <a:pt x="f27" y="f125"/>
                    <a:pt x="f8" y="f9"/>
                  </a:cubicBezTo>
                  <a:close/>
                </a:path>
              </a:pathLst>
            </a:custGeom>
            <a:solidFill>
              <a:srgbClr val="FEDDB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Freeform 11">
              <a:extLst>
                <a:ext uri="{FF2B5EF4-FFF2-40B4-BE49-F238E27FC236}">
                  <a16:creationId xmlns:a16="http://schemas.microsoft.com/office/drawing/2014/main" id="{B4034BDA-A84E-DD96-91CB-FE7B7190E12F}"/>
                </a:ext>
              </a:extLst>
            </p:cNvPr>
            <p:cNvSpPr/>
            <p:nvPr/>
          </p:nvSpPr>
          <p:spPr>
            <a:xfrm>
              <a:off x="3628485" y="2497134"/>
              <a:ext cx="704846" cy="1196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9"/>
                <a:gd name="f7" fmla="val 151"/>
                <a:gd name="f8" fmla="val 75"/>
                <a:gd name="f9" fmla="val 77"/>
                <a:gd name="f10" fmla="val 78"/>
                <a:gd name="f11" fmla="val 79"/>
                <a:gd name="f12" fmla="val 2"/>
                <a:gd name="f13" fmla="val 82"/>
                <a:gd name="f14" fmla="val 9"/>
                <a:gd name="f15" fmla="val 85"/>
                <a:gd name="f16" fmla="val 17"/>
                <a:gd name="f17" fmla="val 88"/>
                <a:gd name="f18" fmla="val 24"/>
                <a:gd name="f19" fmla="val 25"/>
                <a:gd name="f20" fmla="val 84"/>
                <a:gd name="f21" fmla="val 27"/>
                <a:gd name="f22" fmla="val 30"/>
                <a:gd name="f23" fmla="val 40"/>
                <a:gd name="f24" fmla="val 50"/>
                <a:gd name="f25" fmla="val 83"/>
                <a:gd name="f26" fmla="val 59"/>
                <a:gd name="f27" fmla="val 64"/>
                <a:gd name="f28" fmla="val 69"/>
                <a:gd name="f29" fmla="val 87"/>
                <a:gd name="f30" fmla="val 73"/>
                <a:gd name="f31" fmla="val 74"/>
                <a:gd name="f32" fmla="val 76"/>
                <a:gd name="f33" fmla="val 86"/>
                <a:gd name="f34" fmla="val 72"/>
                <a:gd name="f35" fmla="val 71"/>
                <a:gd name="f36" fmla="val 65"/>
                <a:gd name="f37" fmla="val 56"/>
                <a:gd name="f38" fmla="val 55"/>
                <a:gd name="f39" fmla="val 70"/>
                <a:gd name="f40" fmla="val 105"/>
                <a:gd name="f41" fmla="val 106"/>
                <a:gd name="f42" fmla="val 107"/>
                <a:gd name="f43" fmla="val 108"/>
                <a:gd name="f44" fmla="val 63"/>
                <a:gd name="f45" fmla="val 110"/>
                <a:gd name="f46" fmla="val 62"/>
                <a:gd name="f47" fmla="val 60"/>
                <a:gd name="f48" fmla="val 109"/>
                <a:gd name="f49" fmla="val 97"/>
                <a:gd name="f50" fmla="val 58"/>
                <a:gd name="f51" fmla="val 57"/>
                <a:gd name="f52" fmla="val 98"/>
                <a:gd name="f53" fmla="val 61"/>
                <a:gd name="f54" fmla="val 116"/>
                <a:gd name="f55" fmla="val 133"/>
                <a:gd name="f56" fmla="val 137"/>
                <a:gd name="f57" fmla="val 66"/>
                <a:gd name="f58" fmla="val 140"/>
                <a:gd name="f59" fmla="val 67"/>
                <a:gd name="f60" fmla="val 144"/>
                <a:gd name="f61" fmla="val 148"/>
                <a:gd name="f62" fmla="val 149"/>
                <a:gd name="f63" fmla="val 53"/>
                <a:gd name="f64" fmla="val 147"/>
                <a:gd name="f65" fmla="val 48"/>
                <a:gd name="f66" fmla="val 146"/>
                <a:gd name="f67" fmla="val 43"/>
                <a:gd name="f68" fmla="val 145"/>
                <a:gd name="f69" fmla="val 38"/>
                <a:gd name="f70" fmla="val 143"/>
                <a:gd name="f71" fmla="val 36"/>
                <a:gd name="f72" fmla="val 34"/>
                <a:gd name="f73" fmla="val 136"/>
                <a:gd name="f74" fmla="val 31"/>
                <a:gd name="f75" fmla="val 26"/>
                <a:gd name="f76" fmla="val 129"/>
                <a:gd name="f77" fmla="val 21"/>
                <a:gd name="f78" fmla="val 127"/>
                <a:gd name="f79" fmla="val 123"/>
                <a:gd name="f80" fmla="val 15"/>
                <a:gd name="f81" fmla="val 122"/>
                <a:gd name="f82" fmla="val 12"/>
                <a:gd name="f83" fmla="val 124"/>
                <a:gd name="f84" fmla="val 10"/>
                <a:gd name="f85" fmla="val 121"/>
                <a:gd name="f86" fmla="val 3"/>
                <a:gd name="f87" fmla="val 101"/>
                <a:gd name="f88" fmla="val 80"/>
                <a:gd name="f89" fmla="val 4"/>
                <a:gd name="f90" fmla="val 33"/>
                <a:gd name="f91" fmla="val 18"/>
                <a:gd name="f92" fmla="val 49"/>
                <a:gd name="f93" fmla="val 5"/>
                <a:gd name="f94" fmla="val 1"/>
                <a:gd name="f95" fmla="+- 0 0 -90"/>
                <a:gd name="f96" fmla="*/ f3 1 89"/>
                <a:gd name="f97" fmla="*/ f4 1 151"/>
                <a:gd name="f98" fmla="val f5"/>
                <a:gd name="f99" fmla="val f6"/>
                <a:gd name="f100" fmla="val f7"/>
                <a:gd name="f101" fmla="*/ f95 f0 1"/>
                <a:gd name="f102" fmla="+- f100 0 f98"/>
                <a:gd name="f103" fmla="+- f99 0 f98"/>
                <a:gd name="f104" fmla="*/ f101 1 f2"/>
                <a:gd name="f105" fmla="*/ f103 1 89"/>
                <a:gd name="f106" fmla="*/ f102 1 151"/>
                <a:gd name="f107" fmla="*/ 75 f103 1"/>
                <a:gd name="f108" fmla="*/ 0 f102 1"/>
                <a:gd name="f109" fmla="*/ 79 f103 1"/>
                <a:gd name="f110" fmla="*/ 2 f102 1"/>
                <a:gd name="f111" fmla="*/ 88 f103 1"/>
                <a:gd name="f112" fmla="*/ 24 f102 1"/>
                <a:gd name="f113" fmla="*/ 84 f103 1"/>
                <a:gd name="f114" fmla="*/ 30 f102 1"/>
                <a:gd name="f115" fmla="*/ 83 f103 1"/>
                <a:gd name="f116" fmla="*/ 59 f102 1"/>
                <a:gd name="f117" fmla="*/ 87 f103 1"/>
                <a:gd name="f118" fmla="*/ 73 f102 1"/>
                <a:gd name="f119" fmla="*/ 78 f102 1"/>
                <a:gd name="f120" fmla="*/ 77 f102 1"/>
                <a:gd name="f121" fmla="*/ 69 f103 1"/>
                <a:gd name="f122" fmla="*/ 56 f102 1"/>
                <a:gd name="f123" fmla="*/ 55 f102 1"/>
                <a:gd name="f124" fmla="*/ 65 f103 1"/>
                <a:gd name="f125" fmla="*/ 105 f102 1"/>
                <a:gd name="f126" fmla="*/ 107 f102 1"/>
                <a:gd name="f127" fmla="*/ 62 f103 1"/>
                <a:gd name="f128" fmla="*/ 110 f102 1"/>
                <a:gd name="f129" fmla="*/ 60 f103 1"/>
                <a:gd name="f130" fmla="*/ 106 f102 1"/>
                <a:gd name="f131" fmla="*/ 57 f103 1"/>
                <a:gd name="f132" fmla="*/ 83 f102 1"/>
                <a:gd name="f133" fmla="*/ 133 f102 1"/>
                <a:gd name="f134" fmla="*/ 67 f103 1"/>
                <a:gd name="f135" fmla="*/ 144 f102 1"/>
                <a:gd name="f136" fmla="*/ 61 f103 1"/>
                <a:gd name="f137" fmla="*/ 149 f102 1"/>
                <a:gd name="f138" fmla="*/ 53 f103 1"/>
                <a:gd name="f139" fmla="*/ 147 f102 1"/>
                <a:gd name="f140" fmla="*/ 38 f103 1"/>
                <a:gd name="f141" fmla="*/ 143 f102 1"/>
                <a:gd name="f142" fmla="*/ 31 f103 1"/>
                <a:gd name="f143" fmla="*/ 17 f103 1"/>
                <a:gd name="f144" fmla="*/ 123 f102 1"/>
                <a:gd name="f145" fmla="*/ 10 f103 1"/>
                <a:gd name="f146" fmla="*/ 121 f102 1"/>
                <a:gd name="f147" fmla="*/ 4 f103 1"/>
                <a:gd name="f148" fmla="*/ 49 f103 1"/>
                <a:gd name="f149" fmla="*/ 9 f102 1"/>
                <a:gd name="f150" fmla="+- f104 0 f1"/>
                <a:gd name="f151" fmla="*/ f107 1 89"/>
                <a:gd name="f152" fmla="*/ f108 1 151"/>
                <a:gd name="f153" fmla="*/ f109 1 89"/>
                <a:gd name="f154" fmla="*/ f110 1 151"/>
                <a:gd name="f155" fmla="*/ f111 1 89"/>
                <a:gd name="f156" fmla="*/ f112 1 151"/>
                <a:gd name="f157" fmla="*/ f113 1 89"/>
                <a:gd name="f158" fmla="*/ f114 1 151"/>
                <a:gd name="f159" fmla="*/ f115 1 89"/>
                <a:gd name="f160" fmla="*/ f116 1 151"/>
                <a:gd name="f161" fmla="*/ f117 1 89"/>
                <a:gd name="f162" fmla="*/ f118 1 151"/>
                <a:gd name="f163" fmla="*/ f119 1 151"/>
                <a:gd name="f164" fmla="*/ f120 1 151"/>
                <a:gd name="f165" fmla="*/ f121 1 89"/>
                <a:gd name="f166" fmla="*/ f122 1 151"/>
                <a:gd name="f167" fmla="*/ f123 1 151"/>
                <a:gd name="f168" fmla="*/ f124 1 89"/>
                <a:gd name="f169" fmla="*/ f125 1 151"/>
                <a:gd name="f170" fmla="*/ f126 1 151"/>
                <a:gd name="f171" fmla="*/ f127 1 89"/>
                <a:gd name="f172" fmla="*/ f128 1 151"/>
                <a:gd name="f173" fmla="*/ f129 1 89"/>
                <a:gd name="f174" fmla="*/ f130 1 151"/>
                <a:gd name="f175" fmla="*/ f131 1 89"/>
                <a:gd name="f176" fmla="*/ f132 1 151"/>
                <a:gd name="f177" fmla="*/ f133 1 151"/>
                <a:gd name="f178" fmla="*/ f134 1 89"/>
                <a:gd name="f179" fmla="*/ f135 1 151"/>
                <a:gd name="f180" fmla="*/ f136 1 89"/>
                <a:gd name="f181" fmla="*/ f137 1 151"/>
                <a:gd name="f182" fmla="*/ f138 1 89"/>
                <a:gd name="f183" fmla="*/ f139 1 151"/>
                <a:gd name="f184" fmla="*/ f140 1 89"/>
                <a:gd name="f185" fmla="*/ f141 1 151"/>
                <a:gd name="f186" fmla="*/ f142 1 89"/>
                <a:gd name="f187" fmla="*/ f143 1 89"/>
                <a:gd name="f188" fmla="*/ f144 1 151"/>
                <a:gd name="f189" fmla="*/ f145 1 89"/>
                <a:gd name="f190" fmla="*/ f146 1 151"/>
                <a:gd name="f191" fmla="*/ f147 1 89"/>
                <a:gd name="f192" fmla="*/ f148 1 89"/>
                <a:gd name="f193" fmla="*/ f149 1 151"/>
                <a:gd name="f194" fmla="*/ 0 1 f105"/>
                <a:gd name="f195" fmla="*/ f99 1 f105"/>
                <a:gd name="f196" fmla="*/ 0 1 f106"/>
                <a:gd name="f197" fmla="*/ f100 1 f106"/>
                <a:gd name="f198" fmla="*/ f151 1 f105"/>
                <a:gd name="f199" fmla="*/ f152 1 f106"/>
                <a:gd name="f200" fmla="*/ f153 1 f105"/>
                <a:gd name="f201" fmla="*/ f154 1 f106"/>
                <a:gd name="f202" fmla="*/ f155 1 f105"/>
                <a:gd name="f203" fmla="*/ f156 1 f106"/>
                <a:gd name="f204" fmla="*/ f157 1 f105"/>
                <a:gd name="f205" fmla="*/ f158 1 f106"/>
                <a:gd name="f206" fmla="*/ f159 1 f105"/>
                <a:gd name="f207" fmla="*/ f160 1 f106"/>
                <a:gd name="f208" fmla="*/ f161 1 f105"/>
                <a:gd name="f209" fmla="*/ f162 1 f106"/>
                <a:gd name="f210" fmla="*/ f163 1 f106"/>
                <a:gd name="f211" fmla="*/ f164 1 f106"/>
                <a:gd name="f212" fmla="*/ f165 1 f105"/>
                <a:gd name="f213" fmla="*/ f166 1 f106"/>
                <a:gd name="f214" fmla="*/ f167 1 f106"/>
                <a:gd name="f215" fmla="*/ f168 1 f105"/>
                <a:gd name="f216" fmla="*/ f169 1 f106"/>
                <a:gd name="f217" fmla="*/ f170 1 f106"/>
                <a:gd name="f218" fmla="*/ f171 1 f105"/>
                <a:gd name="f219" fmla="*/ f172 1 f106"/>
                <a:gd name="f220" fmla="*/ f173 1 f105"/>
                <a:gd name="f221" fmla="*/ f174 1 f106"/>
                <a:gd name="f222" fmla="*/ f175 1 f105"/>
                <a:gd name="f223" fmla="*/ f176 1 f106"/>
                <a:gd name="f224" fmla="*/ f177 1 f106"/>
                <a:gd name="f225" fmla="*/ f178 1 f105"/>
                <a:gd name="f226" fmla="*/ f179 1 f106"/>
                <a:gd name="f227" fmla="*/ f180 1 f105"/>
                <a:gd name="f228" fmla="*/ f181 1 f106"/>
                <a:gd name="f229" fmla="*/ f182 1 f105"/>
                <a:gd name="f230" fmla="*/ f183 1 f106"/>
                <a:gd name="f231" fmla="*/ f184 1 f105"/>
                <a:gd name="f232" fmla="*/ f185 1 f106"/>
                <a:gd name="f233" fmla="*/ f186 1 f105"/>
                <a:gd name="f234" fmla="*/ f187 1 f105"/>
                <a:gd name="f235" fmla="*/ f188 1 f106"/>
                <a:gd name="f236" fmla="*/ f189 1 f105"/>
                <a:gd name="f237" fmla="*/ f190 1 f106"/>
                <a:gd name="f238" fmla="*/ f191 1 f105"/>
                <a:gd name="f239" fmla="*/ f192 1 f105"/>
                <a:gd name="f240" fmla="*/ f193 1 f106"/>
                <a:gd name="f241" fmla="*/ f194 f96 1"/>
                <a:gd name="f242" fmla="*/ f195 f96 1"/>
                <a:gd name="f243" fmla="*/ f197 f97 1"/>
                <a:gd name="f244" fmla="*/ f196 f97 1"/>
                <a:gd name="f245" fmla="*/ f198 f96 1"/>
                <a:gd name="f246" fmla="*/ f199 f97 1"/>
                <a:gd name="f247" fmla="*/ f200 f96 1"/>
                <a:gd name="f248" fmla="*/ f201 f97 1"/>
                <a:gd name="f249" fmla="*/ f202 f96 1"/>
                <a:gd name="f250" fmla="*/ f203 f97 1"/>
                <a:gd name="f251" fmla="*/ f204 f96 1"/>
                <a:gd name="f252" fmla="*/ f205 f97 1"/>
                <a:gd name="f253" fmla="*/ f206 f96 1"/>
                <a:gd name="f254" fmla="*/ f207 f97 1"/>
                <a:gd name="f255" fmla="*/ f208 f96 1"/>
                <a:gd name="f256" fmla="*/ f209 f97 1"/>
                <a:gd name="f257" fmla="*/ f210 f97 1"/>
                <a:gd name="f258" fmla="*/ f211 f97 1"/>
                <a:gd name="f259" fmla="*/ f212 f96 1"/>
                <a:gd name="f260" fmla="*/ f213 f97 1"/>
                <a:gd name="f261" fmla="*/ f214 f97 1"/>
                <a:gd name="f262" fmla="*/ f215 f96 1"/>
                <a:gd name="f263" fmla="*/ f216 f97 1"/>
                <a:gd name="f264" fmla="*/ f217 f97 1"/>
                <a:gd name="f265" fmla="*/ f218 f96 1"/>
                <a:gd name="f266" fmla="*/ f219 f97 1"/>
                <a:gd name="f267" fmla="*/ f220 f96 1"/>
                <a:gd name="f268" fmla="*/ f221 f97 1"/>
                <a:gd name="f269" fmla="*/ f222 f96 1"/>
                <a:gd name="f270" fmla="*/ f223 f97 1"/>
                <a:gd name="f271" fmla="*/ f224 f97 1"/>
                <a:gd name="f272" fmla="*/ f225 f96 1"/>
                <a:gd name="f273" fmla="*/ f226 f97 1"/>
                <a:gd name="f274" fmla="*/ f227 f96 1"/>
                <a:gd name="f275" fmla="*/ f228 f97 1"/>
                <a:gd name="f276" fmla="*/ f229 f96 1"/>
                <a:gd name="f277" fmla="*/ f230 f97 1"/>
                <a:gd name="f278" fmla="*/ f231 f96 1"/>
                <a:gd name="f279" fmla="*/ f232 f97 1"/>
                <a:gd name="f280" fmla="*/ f233 f96 1"/>
                <a:gd name="f281" fmla="*/ f234 f96 1"/>
                <a:gd name="f282" fmla="*/ f235 f97 1"/>
                <a:gd name="f283" fmla="*/ f236 f96 1"/>
                <a:gd name="f284" fmla="*/ f237 f97 1"/>
                <a:gd name="f285" fmla="*/ f238 f96 1"/>
                <a:gd name="f286" fmla="*/ f239 f96 1"/>
                <a:gd name="f287" fmla="*/ f240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245" y="f246"/>
                </a:cxn>
                <a:cxn ang="f150">
                  <a:pos x="f247" y="f248"/>
                </a:cxn>
                <a:cxn ang="f150">
                  <a:pos x="f249" y="f250"/>
                </a:cxn>
                <a:cxn ang="f150">
                  <a:pos x="f251" y="f252"/>
                </a:cxn>
                <a:cxn ang="f150">
                  <a:pos x="f253" y="f254"/>
                </a:cxn>
                <a:cxn ang="f150">
                  <a:pos x="f255" y="f256"/>
                </a:cxn>
                <a:cxn ang="f150">
                  <a:pos x="f249" y="f257"/>
                </a:cxn>
                <a:cxn ang="f150">
                  <a:pos x="f253" y="f258"/>
                </a:cxn>
                <a:cxn ang="f150">
                  <a:pos x="f259" y="f260"/>
                </a:cxn>
                <a:cxn ang="f150">
                  <a:pos x="f259" y="f261"/>
                </a:cxn>
                <a:cxn ang="f150">
                  <a:pos x="f262" y="f263"/>
                </a:cxn>
                <a:cxn ang="f150">
                  <a:pos x="f262" y="f264"/>
                </a:cxn>
                <a:cxn ang="f150">
                  <a:pos x="f265" y="f266"/>
                </a:cxn>
                <a:cxn ang="f150">
                  <a:pos x="f267" y="f268"/>
                </a:cxn>
                <a:cxn ang="f150">
                  <a:pos x="f269" y="f270"/>
                </a:cxn>
                <a:cxn ang="f150">
                  <a:pos x="f262" y="f271"/>
                </a:cxn>
                <a:cxn ang="f150">
                  <a:pos x="f272" y="f273"/>
                </a:cxn>
                <a:cxn ang="f150">
                  <a:pos x="f274" y="f275"/>
                </a:cxn>
                <a:cxn ang="f150">
                  <a:pos x="f276" y="f277"/>
                </a:cxn>
                <a:cxn ang="f150">
                  <a:pos x="f278" y="f279"/>
                </a:cxn>
                <a:cxn ang="f150">
                  <a:pos x="f280" y="f271"/>
                </a:cxn>
                <a:cxn ang="f150">
                  <a:pos x="f281" y="f282"/>
                </a:cxn>
                <a:cxn ang="f150">
                  <a:pos x="f283" y="f284"/>
                </a:cxn>
                <a:cxn ang="f150">
                  <a:pos x="f285" y="f254"/>
                </a:cxn>
                <a:cxn ang="f150">
                  <a:pos x="f286" y="f287"/>
                </a:cxn>
                <a:cxn ang="f150">
                  <a:pos x="f245" y="f246"/>
                </a:cxn>
              </a:cxnLst>
              <a:rect l="f241" t="f244" r="f242" b="f243"/>
              <a:pathLst>
                <a:path w="89" h="151">
                  <a:moveTo>
                    <a:pt x="f8" y="f5"/>
                  </a:moveTo>
                  <a:cubicBezTo>
                    <a:pt x="f9" y="f5"/>
                    <a:pt x="f10" y="f5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5" y="f19"/>
                    <a:pt x="f20" y="f21"/>
                    <a:pt x="f20" y="f22"/>
                  </a:cubicBezTo>
                  <a:cubicBezTo>
                    <a:pt x="f13" y="f23"/>
                    <a:pt x="f13" y="f24"/>
                    <a:pt x="f25" y="f26"/>
                  </a:cubicBezTo>
                  <a:cubicBezTo>
                    <a:pt x="f20" y="f27"/>
                    <a:pt x="f15" y="f28"/>
                    <a:pt x="f29" y="f30"/>
                  </a:cubicBezTo>
                  <a:cubicBezTo>
                    <a:pt x="f17" y="f31"/>
                    <a:pt x="f6" y="f32"/>
                    <a:pt x="f17" y="f10"/>
                  </a:cubicBezTo>
                  <a:cubicBezTo>
                    <a:pt x="f33" y="f11"/>
                    <a:pt x="f20" y="f10"/>
                    <a:pt x="f25" y="f9"/>
                  </a:cubicBezTo>
                  <a:cubicBezTo>
                    <a:pt x="f32" y="f34"/>
                    <a:pt x="f35" y="f36"/>
                    <a:pt x="f28" y="f37"/>
                  </a:cubicBezTo>
                  <a:cubicBezTo>
                    <a:pt x="f28" y="f37"/>
                    <a:pt x="f28" y="f38"/>
                    <a:pt x="f28" y="f38"/>
                  </a:cubicBezTo>
                  <a:cubicBezTo>
                    <a:pt x="f39" y="f34"/>
                    <a:pt x="f28" y="f17"/>
                    <a:pt x="f36" y="f40"/>
                  </a:cubicBezTo>
                  <a:cubicBezTo>
                    <a:pt x="f36" y="f41"/>
                    <a:pt x="f36" y="f41"/>
                    <a:pt x="f36" y="f42"/>
                  </a:cubicBezTo>
                  <a:cubicBezTo>
                    <a:pt x="f27" y="f43"/>
                    <a:pt x="f44" y="f45"/>
                    <a:pt x="f46" y="f45"/>
                  </a:cubicBezTo>
                  <a:cubicBezTo>
                    <a:pt x="f47" y="f48"/>
                    <a:pt x="f47" y="f42"/>
                    <a:pt x="f47" y="f41"/>
                  </a:cubicBezTo>
                  <a:cubicBezTo>
                    <a:pt x="f26" y="f49"/>
                    <a:pt x="f50" y="f6"/>
                    <a:pt x="f51" y="f25"/>
                  </a:cubicBezTo>
                  <a:cubicBezTo>
                    <a:pt x="f26" y="f52"/>
                    <a:pt x="f53" y="f54"/>
                    <a:pt x="f36" y="f55"/>
                  </a:cubicBezTo>
                  <a:cubicBezTo>
                    <a:pt x="f36" y="f56"/>
                    <a:pt x="f57" y="f58"/>
                    <a:pt x="f59" y="f60"/>
                  </a:cubicBezTo>
                  <a:cubicBezTo>
                    <a:pt x="f28" y="f61"/>
                    <a:pt x="f59" y="f7"/>
                    <a:pt x="f53" y="f62"/>
                  </a:cubicBezTo>
                  <a:cubicBezTo>
                    <a:pt x="f26" y="f61"/>
                    <a:pt x="f37" y="f61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58"/>
                    <a:pt x="f72" y="f73"/>
                    <a:pt x="f74" y="f55"/>
                  </a:cubicBezTo>
                  <a:cubicBezTo>
                    <a:pt x="f75" y="f76"/>
                    <a:pt x="f77" y="f78"/>
                    <a:pt x="f16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5" y="f88"/>
                    <a:pt x="f89" y="f26"/>
                  </a:cubicBezTo>
                  <a:cubicBezTo>
                    <a:pt x="f14" y="f90"/>
                    <a:pt x="f19" y="f91"/>
                    <a:pt x="f92" y="f14"/>
                  </a:cubicBezTo>
                  <a:cubicBezTo>
                    <a:pt x="f51" y="f93"/>
                    <a:pt x="f57" y="f94"/>
                    <a:pt x="f8" y="f5"/>
                  </a:cubicBezTo>
                  <a:close/>
                </a:path>
              </a:pathLst>
            </a:custGeom>
            <a:solidFill>
              <a:srgbClr val="5B50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16709E2E-934E-88F1-6886-A19F34394AA7}"/>
                </a:ext>
              </a:extLst>
            </p:cNvPr>
            <p:cNvSpPr/>
            <p:nvPr/>
          </p:nvSpPr>
          <p:spPr>
            <a:xfrm>
              <a:off x="3914235" y="3662364"/>
              <a:ext cx="815973" cy="8953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"/>
                <a:gd name="f7" fmla="val 113"/>
                <a:gd name="f8" fmla="val 93"/>
                <a:gd name="f9" fmla="val 63"/>
                <a:gd name="f10" fmla="val 91"/>
                <a:gd name="f11" fmla="val 66"/>
                <a:gd name="f12" fmla="val 89"/>
                <a:gd name="f13" fmla="val 87"/>
                <a:gd name="f14" fmla="val 67"/>
                <a:gd name="f15" fmla="val 78"/>
                <a:gd name="f16" fmla="val 40"/>
                <a:gd name="f17" fmla="val 88"/>
                <a:gd name="f18" fmla="val 17"/>
                <a:gd name="f19" fmla="val 98"/>
                <a:gd name="f20" fmla="val 16"/>
                <a:gd name="f21" fmla="val 9"/>
                <a:gd name="f22" fmla="val 101"/>
                <a:gd name="f23" fmla="val 12"/>
                <a:gd name="f24" fmla="val 107"/>
                <a:gd name="f25" fmla="val 10"/>
                <a:gd name="f26" fmla="val 110"/>
                <a:gd name="f27" fmla="val 7"/>
                <a:gd name="f28" fmla="val 111"/>
                <a:gd name="f29" fmla="val 4"/>
                <a:gd name="f30" fmla="val 112"/>
                <a:gd name="f31" fmla="val 2"/>
                <a:gd name="f32" fmla="val 1"/>
                <a:gd name="f33" fmla="val 106"/>
                <a:gd name="f34" fmla="val 102"/>
                <a:gd name="f35" fmla="val 80"/>
                <a:gd name="f36" fmla="val 5"/>
                <a:gd name="f37" fmla="val 62"/>
                <a:gd name="f38" fmla="val 45"/>
                <a:gd name="f39" fmla="val 11"/>
                <a:gd name="f40" fmla="val 44"/>
                <a:gd name="f41" fmla="val 43"/>
                <a:gd name="f42" fmla="val 42"/>
                <a:gd name="f43" fmla="val 41"/>
                <a:gd name="f44" fmla="val 13"/>
                <a:gd name="f45" fmla="val 15"/>
                <a:gd name="f46" fmla="val 18"/>
                <a:gd name="f47" fmla="val 27"/>
                <a:gd name="f48" fmla="val 28"/>
                <a:gd name="f49" fmla="val 37"/>
                <a:gd name="f50" fmla="val 29"/>
                <a:gd name="f51" fmla="val 34"/>
                <a:gd name="f52" fmla="val 31"/>
                <a:gd name="f53" fmla="val 32"/>
                <a:gd name="f54" fmla="val 33"/>
                <a:gd name="f55" fmla="val 25"/>
                <a:gd name="f56" fmla="val 23"/>
                <a:gd name="f57" fmla="val 21"/>
                <a:gd name="f58" fmla="val 36"/>
                <a:gd name="f59" fmla="val 38"/>
                <a:gd name="f60" fmla="val 39"/>
                <a:gd name="f61" fmla="val 50"/>
                <a:gd name="f62" fmla="val 60"/>
                <a:gd name="f63" fmla="val 70"/>
                <a:gd name="f64" fmla="val 72"/>
                <a:gd name="f65" fmla="val 74"/>
                <a:gd name="f66" fmla="val 76"/>
                <a:gd name="f67" fmla="val 83"/>
                <a:gd name="f68" fmla="val 90"/>
                <a:gd name="f69" fmla="val 19"/>
                <a:gd name="f70" fmla="val 99"/>
                <a:gd name="f71" fmla="val 96"/>
                <a:gd name="f72" fmla="val 58"/>
                <a:gd name="f73" fmla="val 95"/>
                <a:gd name="f74" fmla="+- 0 0 -90"/>
                <a:gd name="f75" fmla="*/ f3 1 103"/>
                <a:gd name="f76" fmla="*/ f4 1 113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103"/>
                <a:gd name="f85" fmla="*/ f81 1 113"/>
                <a:gd name="f86" fmla="*/ 93 f82 1"/>
                <a:gd name="f87" fmla="*/ 63 f81 1"/>
                <a:gd name="f88" fmla="*/ 87 f82 1"/>
                <a:gd name="f89" fmla="*/ 67 f81 1"/>
                <a:gd name="f90" fmla="*/ 17 f82 1"/>
                <a:gd name="f91" fmla="*/ 98 f81 1"/>
                <a:gd name="f92" fmla="*/ 16 f82 1"/>
                <a:gd name="f93" fmla="*/ 12 f82 1"/>
                <a:gd name="f94" fmla="*/ 107 f81 1"/>
                <a:gd name="f95" fmla="*/ 4 f82 1"/>
                <a:gd name="f96" fmla="*/ 112 f81 1"/>
                <a:gd name="f97" fmla="*/ 0 f82 1"/>
                <a:gd name="f98" fmla="*/ 111 f81 1"/>
                <a:gd name="f99" fmla="*/ 1 f82 1"/>
                <a:gd name="f100" fmla="*/ 10 f82 1"/>
                <a:gd name="f101" fmla="*/ 45 f81 1"/>
                <a:gd name="f102" fmla="*/ 11 f82 1"/>
                <a:gd name="f103" fmla="*/ 42 f81 1"/>
                <a:gd name="f104" fmla="*/ 15 f82 1"/>
                <a:gd name="f105" fmla="*/ 28 f82 1"/>
                <a:gd name="f106" fmla="*/ 37 f81 1"/>
                <a:gd name="f107" fmla="*/ 32 f82 1"/>
                <a:gd name="f108" fmla="*/ 29 f81 1"/>
                <a:gd name="f109" fmla="*/ 25 f81 1"/>
                <a:gd name="f110" fmla="*/ 31 f82 1"/>
                <a:gd name="f111" fmla="*/ 18 f81 1"/>
                <a:gd name="f112" fmla="*/ 36 f82 1"/>
                <a:gd name="f113" fmla="*/ 5 f81 1"/>
                <a:gd name="f114" fmla="*/ 39 f82 1"/>
                <a:gd name="f115" fmla="*/ 4 f81 1"/>
                <a:gd name="f116" fmla="*/ 70 f82 1"/>
                <a:gd name="f117" fmla="*/ 9 f81 1"/>
                <a:gd name="f118" fmla="*/ 76 f82 1"/>
                <a:gd name="f119" fmla="*/ 12 f81 1"/>
                <a:gd name="f120" fmla="*/ 98 f82 1"/>
                <a:gd name="f121" fmla="*/ 23 f81 1"/>
                <a:gd name="f122" fmla="*/ 102 f82 1"/>
                <a:gd name="f123" fmla="*/ 32 f81 1"/>
                <a:gd name="f124" fmla="*/ 96 f82 1"/>
                <a:gd name="f125" fmla="*/ 58 f81 1"/>
                <a:gd name="f126" fmla="+- f83 0 f1"/>
                <a:gd name="f127" fmla="*/ f86 1 103"/>
                <a:gd name="f128" fmla="*/ f87 1 113"/>
                <a:gd name="f129" fmla="*/ f88 1 103"/>
                <a:gd name="f130" fmla="*/ f89 1 113"/>
                <a:gd name="f131" fmla="*/ f90 1 103"/>
                <a:gd name="f132" fmla="*/ f91 1 113"/>
                <a:gd name="f133" fmla="*/ f92 1 103"/>
                <a:gd name="f134" fmla="*/ f93 1 103"/>
                <a:gd name="f135" fmla="*/ f94 1 113"/>
                <a:gd name="f136" fmla="*/ f95 1 103"/>
                <a:gd name="f137" fmla="*/ f96 1 113"/>
                <a:gd name="f138" fmla="*/ f97 1 103"/>
                <a:gd name="f139" fmla="*/ f98 1 113"/>
                <a:gd name="f140" fmla="*/ f99 1 103"/>
                <a:gd name="f141" fmla="*/ f100 1 103"/>
                <a:gd name="f142" fmla="*/ f101 1 113"/>
                <a:gd name="f143" fmla="*/ f102 1 103"/>
                <a:gd name="f144" fmla="*/ f103 1 113"/>
                <a:gd name="f145" fmla="*/ f104 1 103"/>
                <a:gd name="f146" fmla="*/ f105 1 103"/>
                <a:gd name="f147" fmla="*/ f106 1 113"/>
                <a:gd name="f148" fmla="*/ f107 1 103"/>
                <a:gd name="f149" fmla="*/ f108 1 113"/>
                <a:gd name="f150" fmla="*/ f109 1 113"/>
                <a:gd name="f151" fmla="*/ f110 1 103"/>
                <a:gd name="f152" fmla="*/ f111 1 113"/>
                <a:gd name="f153" fmla="*/ f112 1 103"/>
                <a:gd name="f154" fmla="*/ f113 1 113"/>
                <a:gd name="f155" fmla="*/ f114 1 103"/>
                <a:gd name="f156" fmla="*/ f115 1 113"/>
                <a:gd name="f157" fmla="*/ f116 1 103"/>
                <a:gd name="f158" fmla="*/ f117 1 113"/>
                <a:gd name="f159" fmla="*/ f118 1 103"/>
                <a:gd name="f160" fmla="*/ f119 1 113"/>
                <a:gd name="f161" fmla="*/ f120 1 103"/>
                <a:gd name="f162" fmla="*/ f121 1 113"/>
                <a:gd name="f163" fmla="*/ f122 1 103"/>
                <a:gd name="f164" fmla="*/ f123 1 113"/>
                <a:gd name="f165" fmla="*/ f124 1 103"/>
                <a:gd name="f166" fmla="*/ f125 1 113"/>
                <a:gd name="f167" fmla="*/ 0 1 f84"/>
                <a:gd name="f168" fmla="*/ f78 1 f84"/>
                <a:gd name="f169" fmla="*/ 0 1 f85"/>
                <a:gd name="f170" fmla="*/ f79 1 f85"/>
                <a:gd name="f171" fmla="*/ f127 1 f84"/>
                <a:gd name="f172" fmla="*/ f128 1 f85"/>
                <a:gd name="f173" fmla="*/ f129 1 f84"/>
                <a:gd name="f174" fmla="*/ f130 1 f85"/>
                <a:gd name="f175" fmla="*/ f131 1 f84"/>
                <a:gd name="f176" fmla="*/ f132 1 f85"/>
                <a:gd name="f177" fmla="*/ f133 1 f84"/>
                <a:gd name="f178" fmla="*/ f134 1 f84"/>
                <a:gd name="f179" fmla="*/ f135 1 f85"/>
                <a:gd name="f180" fmla="*/ f136 1 f84"/>
                <a:gd name="f181" fmla="*/ f137 1 f85"/>
                <a:gd name="f182" fmla="*/ f138 1 f84"/>
                <a:gd name="f183" fmla="*/ f139 1 f85"/>
                <a:gd name="f184" fmla="*/ f140 1 f84"/>
                <a:gd name="f185" fmla="*/ f141 1 f84"/>
                <a:gd name="f186" fmla="*/ f142 1 f85"/>
                <a:gd name="f187" fmla="*/ f143 1 f84"/>
                <a:gd name="f188" fmla="*/ f144 1 f85"/>
                <a:gd name="f189" fmla="*/ f145 1 f84"/>
                <a:gd name="f190" fmla="*/ f146 1 f84"/>
                <a:gd name="f191" fmla="*/ f147 1 f85"/>
                <a:gd name="f192" fmla="*/ f148 1 f84"/>
                <a:gd name="f193" fmla="*/ f149 1 f85"/>
                <a:gd name="f194" fmla="*/ f150 1 f85"/>
                <a:gd name="f195" fmla="*/ f151 1 f84"/>
                <a:gd name="f196" fmla="*/ f152 1 f85"/>
                <a:gd name="f197" fmla="*/ f153 1 f84"/>
                <a:gd name="f198" fmla="*/ f154 1 f85"/>
                <a:gd name="f199" fmla="*/ f155 1 f84"/>
                <a:gd name="f200" fmla="*/ f156 1 f85"/>
                <a:gd name="f201" fmla="*/ f157 1 f84"/>
                <a:gd name="f202" fmla="*/ f158 1 f85"/>
                <a:gd name="f203" fmla="*/ f159 1 f84"/>
                <a:gd name="f204" fmla="*/ f160 1 f85"/>
                <a:gd name="f205" fmla="*/ f161 1 f84"/>
                <a:gd name="f206" fmla="*/ f162 1 f85"/>
                <a:gd name="f207" fmla="*/ f163 1 f84"/>
                <a:gd name="f208" fmla="*/ f164 1 f85"/>
                <a:gd name="f209" fmla="*/ f165 1 f84"/>
                <a:gd name="f210" fmla="*/ f166 1 f85"/>
                <a:gd name="f211" fmla="*/ f167 f75 1"/>
                <a:gd name="f212" fmla="*/ f168 f75 1"/>
                <a:gd name="f213" fmla="*/ f170 f76 1"/>
                <a:gd name="f214" fmla="*/ f169 f76 1"/>
                <a:gd name="f215" fmla="*/ f171 f75 1"/>
                <a:gd name="f216" fmla="*/ f172 f76 1"/>
                <a:gd name="f217" fmla="*/ f173 f75 1"/>
                <a:gd name="f218" fmla="*/ f174 f76 1"/>
                <a:gd name="f219" fmla="*/ f175 f75 1"/>
                <a:gd name="f220" fmla="*/ f176 f76 1"/>
                <a:gd name="f221" fmla="*/ f177 f75 1"/>
                <a:gd name="f222" fmla="*/ f178 f75 1"/>
                <a:gd name="f223" fmla="*/ f179 f76 1"/>
                <a:gd name="f224" fmla="*/ f180 f75 1"/>
                <a:gd name="f225" fmla="*/ f181 f76 1"/>
                <a:gd name="f226" fmla="*/ f182 f75 1"/>
                <a:gd name="f227" fmla="*/ f183 f76 1"/>
                <a:gd name="f228" fmla="*/ f184 f75 1"/>
                <a:gd name="f229" fmla="*/ f185 f75 1"/>
                <a:gd name="f230" fmla="*/ f186 f76 1"/>
                <a:gd name="f231" fmla="*/ f187 f75 1"/>
                <a:gd name="f232" fmla="*/ f188 f76 1"/>
                <a:gd name="f233" fmla="*/ f189 f75 1"/>
                <a:gd name="f234" fmla="*/ f190 f75 1"/>
                <a:gd name="f235" fmla="*/ f191 f76 1"/>
                <a:gd name="f236" fmla="*/ f192 f75 1"/>
                <a:gd name="f237" fmla="*/ f193 f76 1"/>
                <a:gd name="f238" fmla="*/ f194 f76 1"/>
                <a:gd name="f239" fmla="*/ f195 f75 1"/>
                <a:gd name="f240" fmla="*/ f196 f76 1"/>
                <a:gd name="f241" fmla="*/ f197 f75 1"/>
                <a:gd name="f242" fmla="*/ f198 f76 1"/>
                <a:gd name="f243" fmla="*/ f199 f75 1"/>
                <a:gd name="f244" fmla="*/ f200 f76 1"/>
                <a:gd name="f245" fmla="*/ f201 f75 1"/>
                <a:gd name="f246" fmla="*/ f202 f76 1"/>
                <a:gd name="f247" fmla="*/ f203 f75 1"/>
                <a:gd name="f248" fmla="*/ f204 f76 1"/>
                <a:gd name="f249" fmla="*/ f205 f75 1"/>
                <a:gd name="f250" fmla="*/ f206 f76 1"/>
                <a:gd name="f251" fmla="*/ f207 f75 1"/>
                <a:gd name="f252" fmla="*/ f208 f76 1"/>
                <a:gd name="f253" fmla="*/ f209 f75 1"/>
                <a:gd name="f254" fmla="*/ f210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6">
                  <a:pos x="f215" y="f216"/>
                </a:cxn>
                <a:cxn ang="f126">
                  <a:pos x="f217" y="f218"/>
                </a:cxn>
                <a:cxn ang="f126">
                  <a:pos x="f219" y="f220"/>
                </a:cxn>
                <a:cxn ang="f126">
                  <a:pos x="f221" y="f220"/>
                </a:cxn>
                <a:cxn ang="f126">
                  <a:pos x="f222" y="f223"/>
                </a:cxn>
                <a:cxn ang="f126">
                  <a:pos x="f224" y="f225"/>
                </a:cxn>
                <a:cxn ang="f126">
                  <a:pos x="f226" y="f227"/>
                </a:cxn>
                <a:cxn ang="f126">
                  <a:pos x="f228" y="f220"/>
                </a:cxn>
                <a:cxn ang="f126">
                  <a:pos x="f229" y="f230"/>
                </a:cxn>
                <a:cxn ang="f126">
                  <a:pos x="f231" y="f232"/>
                </a:cxn>
                <a:cxn ang="f126">
                  <a:pos x="f233" y="f232"/>
                </a:cxn>
                <a:cxn ang="f126">
                  <a:pos x="f234" y="f235"/>
                </a:cxn>
                <a:cxn ang="f126">
                  <a:pos x="f236" y="f237"/>
                </a:cxn>
                <a:cxn ang="f126">
                  <a:pos x="f236" y="f238"/>
                </a:cxn>
                <a:cxn ang="f126">
                  <a:pos x="f239" y="f240"/>
                </a:cxn>
                <a:cxn ang="f126">
                  <a:pos x="f241" y="f242"/>
                </a:cxn>
                <a:cxn ang="f126">
                  <a:pos x="f243" y="f244"/>
                </a:cxn>
                <a:cxn ang="f126">
                  <a:pos x="f245" y="f246"/>
                </a:cxn>
                <a:cxn ang="f126">
                  <a:pos x="f247" y="f248"/>
                </a:cxn>
                <a:cxn ang="f126">
                  <a:pos x="f249" y="f250"/>
                </a:cxn>
                <a:cxn ang="f126">
                  <a:pos x="f251" y="f252"/>
                </a:cxn>
                <a:cxn ang="f126">
                  <a:pos x="f253" y="f254"/>
                </a:cxn>
                <a:cxn ang="f126">
                  <a:pos x="f215" y="f216"/>
                </a:cxn>
              </a:cxnLst>
              <a:rect l="f211" t="f214" r="f212" b="f213"/>
              <a:pathLst>
                <a:path w="103" h="113">
                  <a:moveTo>
                    <a:pt x="f8" y="f9"/>
                  </a:moveTo>
                  <a:cubicBezTo>
                    <a:pt x="f10" y="f11"/>
                    <a:pt x="f12" y="f11"/>
                    <a:pt x="f13" y="f14"/>
                  </a:cubicBezTo>
                  <a:cubicBezTo>
                    <a:pt x="f9" y="f15"/>
                    <a:pt x="f16" y="f17"/>
                    <a:pt x="f18" y="f19"/>
                  </a:cubicBezTo>
                  <a:cubicBezTo>
                    <a:pt x="f18" y="f19"/>
                    <a:pt x="f20" y="f19"/>
                    <a:pt x="f20" y="f19"/>
                  </a:cubicBezTo>
                  <a:cubicBezTo>
                    <a:pt x="f21" y="f22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7"/>
                    <a:pt x="f5" y="f7"/>
                    <a:pt x="f5" y="f28"/>
                  </a:cubicBezTo>
                  <a:cubicBezTo>
                    <a:pt x="f32" y="f33"/>
                    <a:pt x="f5" y="f34"/>
                    <a:pt x="f32" y="f19"/>
                  </a:cubicBezTo>
                  <a:cubicBezTo>
                    <a:pt x="f31" y="f35"/>
                    <a:pt x="f36" y="f37"/>
                    <a:pt x="f25" y="f38"/>
                  </a:cubicBezTo>
                  <a:cubicBezTo>
                    <a:pt x="f39" y="f40"/>
                    <a:pt x="f25" y="f41"/>
                    <a:pt x="f39" y="f42"/>
                  </a:cubicBezTo>
                  <a:cubicBezTo>
                    <a:pt x="f23" y="f43"/>
                    <a:pt x="f44" y="f42"/>
                    <a:pt x="f45" y="f42"/>
                  </a:cubicBezTo>
                  <a:cubicBezTo>
                    <a:pt x="f46" y="f41"/>
                    <a:pt x="f47" y="f16"/>
                    <a:pt x="f48" y="f49"/>
                  </a:cubicBezTo>
                  <a:cubicBezTo>
                    <a:pt x="f50" y="f51"/>
                    <a:pt x="f50" y="f52"/>
                    <a:pt x="f53" y="f50"/>
                  </a:cubicBezTo>
                  <a:cubicBezTo>
                    <a:pt x="f54" y="f48"/>
                    <a:pt x="f53" y="f47"/>
                    <a:pt x="f53" y="f55"/>
                  </a:cubicBezTo>
                  <a:cubicBezTo>
                    <a:pt x="f53" y="f56"/>
                    <a:pt x="f53" y="f57"/>
                    <a:pt x="f52" y="f46"/>
                  </a:cubicBezTo>
                  <a:cubicBezTo>
                    <a:pt x="f48" y="f25"/>
                    <a:pt x="f48" y="f21"/>
                    <a:pt x="f58" y="f36"/>
                  </a:cubicBezTo>
                  <a:cubicBezTo>
                    <a:pt x="f49" y="f29"/>
                    <a:pt x="f59" y="f29"/>
                    <a:pt x="f60" y="f29"/>
                  </a:cubicBezTo>
                  <a:cubicBezTo>
                    <a:pt x="f61" y="f5"/>
                    <a:pt x="f62" y="f36"/>
                    <a:pt x="f63" y="f21"/>
                  </a:cubicBezTo>
                  <a:cubicBezTo>
                    <a:pt x="f64" y="f25"/>
                    <a:pt x="f65" y="f39"/>
                    <a:pt x="f66" y="f23"/>
                  </a:cubicBezTo>
                  <a:cubicBezTo>
                    <a:pt x="f67" y="f20"/>
                    <a:pt x="f68" y="f69"/>
                    <a:pt x="f19" y="f56"/>
                  </a:cubicBezTo>
                  <a:cubicBezTo>
                    <a:pt x="f34" y="f55"/>
                    <a:pt x="f6" y="f48"/>
                    <a:pt x="f34" y="f53"/>
                  </a:cubicBezTo>
                  <a:cubicBezTo>
                    <a:pt x="f22" y="f43"/>
                    <a:pt x="f70" y="f61"/>
                    <a:pt x="f71" y="f72"/>
                  </a:cubicBezTo>
                  <a:cubicBezTo>
                    <a:pt x="f73" y="f62"/>
                    <a:pt x="f73" y="f37"/>
                    <a:pt x="f8" y="f9"/>
                  </a:cubicBezTo>
                  <a:close/>
                </a:path>
              </a:pathLst>
            </a:custGeom>
            <a:solidFill>
              <a:srgbClr val="83C7B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D4659DA9-A0AE-0A61-BF33-5BEECEA9FB80}"/>
                </a:ext>
              </a:extLst>
            </p:cNvPr>
            <p:cNvSpPr/>
            <p:nvPr/>
          </p:nvSpPr>
          <p:spPr>
            <a:xfrm>
              <a:off x="4857210" y="2616198"/>
              <a:ext cx="434970" cy="6413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5"/>
                <a:gd name="f7" fmla="val 81"/>
                <a:gd name="f8" fmla="val 37"/>
                <a:gd name="f9" fmla="val 50"/>
                <a:gd name="f10" fmla="val 45"/>
                <a:gd name="f11" fmla="val 46"/>
                <a:gd name="f12" fmla="val 53"/>
                <a:gd name="f13" fmla="val 39"/>
                <a:gd name="f14" fmla="val 59"/>
                <a:gd name="f15" fmla="val 61"/>
                <a:gd name="f16" fmla="val 36"/>
                <a:gd name="f17" fmla="val 62"/>
                <a:gd name="f18" fmla="val 34"/>
                <a:gd name="f19" fmla="val 64"/>
                <a:gd name="f20" fmla="val 31"/>
                <a:gd name="f21" fmla="val 66"/>
                <a:gd name="f22" fmla="val 29"/>
                <a:gd name="f23" fmla="val 69"/>
                <a:gd name="f24" fmla="val 26"/>
                <a:gd name="f25" fmla="val 70"/>
                <a:gd name="f26" fmla="val 25"/>
                <a:gd name="f27" fmla="val 71"/>
                <a:gd name="f28" fmla="val 24"/>
                <a:gd name="f29" fmla="val 72"/>
                <a:gd name="f30" fmla="val 23"/>
                <a:gd name="f31" fmla="val 73"/>
                <a:gd name="f32" fmla="val 22"/>
                <a:gd name="f33" fmla="val 76"/>
                <a:gd name="f34" fmla="val 79"/>
                <a:gd name="f35" fmla="val 19"/>
                <a:gd name="f36" fmla="val 80"/>
                <a:gd name="f37" fmla="val 17"/>
                <a:gd name="f38" fmla="val 14"/>
                <a:gd name="f39" fmla="val 11"/>
                <a:gd name="f40" fmla="val 9"/>
                <a:gd name="f41" fmla="val 7"/>
                <a:gd name="f42" fmla="val 78"/>
                <a:gd name="f43" fmla="val 6"/>
                <a:gd name="f44" fmla="val 4"/>
                <a:gd name="f45" fmla="val 68"/>
                <a:gd name="f46" fmla="val 2"/>
                <a:gd name="f47" fmla="val 1"/>
                <a:gd name="f48" fmla="val 3"/>
                <a:gd name="f49" fmla="val 47"/>
                <a:gd name="f50" fmla="val 44"/>
                <a:gd name="f51" fmla="val 41"/>
                <a:gd name="f52" fmla="val 38"/>
                <a:gd name="f53" fmla="val 35"/>
                <a:gd name="f54" fmla="val 33"/>
                <a:gd name="f55" fmla="val 5"/>
                <a:gd name="f56" fmla="val 13"/>
                <a:gd name="f57" fmla="val 18"/>
                <a:gd name="f58" fmla="val 28"/>
                <a:gd name="f59" fmla="val 30"/>
                <a:gd name="f60" fmla="val 21"/>
                <a:gd name="f61" fmla="val 12"/>
                <a:gd name="f62" fmla="val 42"/>
                <a:gd name="f63" fmla="val 43"/>
                <a:gd name="f64" fmla="val 8"/>
                <a:gd name="f65" fmla="val 49"/>
                <a:gd name="f66" fmla="val 15"/>
                <a:gd name="f67" fmla="val 51"/>
                <a:gd name="f68" fmla="val 27"/>
                <a:gd name="f69" fmla="val 52"/>
                <a:gd name="f70" fmla="+- 0 0 -90"/>
                <a:gd name="f71" fmla="*/ f3 1 55"/>
                <a:gd name="f72" fmla="*/ f4 1 81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55"/>
                <a:gd name="f81" fmla="*/ f77 1 81"/>
                <a:gd name="f82" fmla="*/ 55 f78 1"/>
                <a:gd name="f83" fmla="*/ 37 f77 1"/>
                <a:gd name="f84" fmla="*/ 39 f78 1"/>
                <a:gd name="f85" fmla="*/ 59 f77 1"/>
                <a:gd name="f86" fmla="*/ 34 f78 1"/>
                <a:gd name="f87" fmla="*/ 64 f77 1"/>
                <a:gd name="f88" fmla="*/ 26 f78 1"/>
                <a:gd name="f89" fmla="*/ 70 f77 1"/>
                <a:gd name="f90" fmla="*/ 23 f78 1"/>
                <a:gd name="f91" fmla="*/ 73 f77 1"/>
                <a:gd name="f92" fmla="*/ 19 f78 1"/>
                <a:gd name="f93" fmla="*/ 80 f77 1"/>
                <a:gd name="f94" fmla="*/ 11 f78 1"/>
                <a:gd name="f95" fmla="*/ 79 f77 1"/>
                <a:gd name="f96" fmla="*/ 6 f78 1"/>
                <a:gd name="f97" fmla="*/ 76 f77 1"/>
                <a:gd name="f98" fmla="*/ 1 f78 1"/>
                <a:gd name="f99" fmla="*/ 53 f77 1"/>
                <a:gd name="f100" fmla="*/ 2 f78 1"/>
                <a:gd name="f101" fmla="*/ 44 f77 1"/>
                <a:gd name="f102" fmla="*/ 35 f77 1"/>
                <a:gd name="f103" fmla="*/ 7 f78 1"/>
                <a:gd name="f104" fmla="*/ 34 f77 1"/>
                <a:gd name="f105" fmla="*/ 22 f78 1"/>
                <a:gd name="f106" fmla="*/ 28 f77 1"/>
                <a:gd name="f107" fmla="*/ 42 f78 1"/>
                <a:gd name="f108" fmla="*/ 3 f77 1"/>
                <a:gd name="f109" fmla="*/ 46 f78 1"/>
                <a:gd name="f110" fmla="*/ 0 f77 1"/>
                <a:gd name="f111" fmla="*/ 50 f78 1"/>
                <a:gd name="f112" fmla="*/ 23 f77 1"/>
                <a:gd name="f113" fmla="+- f79 0 f1"/>
                <a:gd name="f114" fmla="*/ f82 1 55"/>
                <a:gd name="f115" fmla="*/ f83 1 81"/>
                <a:gd name="f116" fmla="*/ f84 1 55"/>
                <a:gd name="f117" fmla="*/ f85 1 81"/>
                <a:gd name="f118" fmla="*/ f86 1 55"/>
                <a:gd name="f119" fmla="*/ f87 1 81"/>
                <a:gd name="f120" fmla="*/ f88 1 55"/>
                <a:gd name="f121" fmla="*/ f89 1 81"/>
                <a:gd name="f122" fmla="*/ f90 1 55"/>
                <a:gd name="f123" fmla="*/ f91 1 81"/>
                <a:gd name="f124" fmla="*/ f92 1 55"/>
                <a:gd name="f125" fmla="*/ f93 1 81"/>
                <a:gd name="f126" fmla="*/ f94 1 55"/>
                <a:gd name="f127" fmla="*/ f95 1 81"/>
                <a:gd name="f128" fmla="*/ f96 1 55"/>
                <a:gd name="f129" fmla="*/ f97 1 81"/>
                <a:gd name="f130" fmla="*/ f98 1 55"/>
                <a:gd name="f131" fmla="*/ f99 1 81"/>
                <a:gd name="f132" fmla="*/ f100 1 55"/>
                <a:gd name="f133" fmla="*/ f101 1 81"/>
                <a:gd name="f134" fmla="*/ f102 1 81"/>
                <a:gd name="f135" fmla="*/ f103 1 55"/>
                <a:gd name="f136" fmla="*/ f104 1 81"/>
                <a:gd name="f137" fmla="*/ f105 1 55"/>
                <a:gd name="f138" fmla="*/ f106 1 81"/>
                <a:gd name="f139" fmla="*/ f107 1 55"/>
                <a:gd name="f140" fmla="*/ f108 1 81"/>
                <a:gd name="f141" fmla="*/ f109 1 55"/>
                <a:gd name="f142" fmla="*/ f110 1 81"/>
                <a:gd name="f143" fmla="*/ f111 1 55"/>
                <a:gd name="f144" fmla="*/ f112 1 81"/>
                <a:gd name="f145" fmla="*/ 0 1 f80"/>
                <a:gd name="f146" fmla="*/ f74 1 f80"/>
                <a:gd name="f147" fmla="*/ 0 1 f81"/>
                <a:gd name="f148" fmla="*/ f75 1 f81"/>
                <a:gd name="f149" fmla="*/ f114 1 f80"/>
                <a:gd name="f150" fmla="*/ f115 1 f81"/>
                <a:gd name="f151" fmla="*/ f116 1 f80"/>
                <a:gd name="f152" fmla="*/ f117 1 f81"/>
                <a:gd name="f153" fmla="*/ f118 1 f80"/>
                <a:gd name="f154" fmla="*/ f119 1 f81"/>
                <a:gd name="f155" fmla="*/ f120 1 f80"/>
                <a:gd name="f156" fmla="*/ f121 1 f81"/>
                <a:gd name="f157" fmla="*/ f122 1 f80"/>
                <a:gd name="f158" fmla="*/ f123 1 f81"/>
                <a:gd name="f159" fmla="*/ f124 1 f80"/>
                <a:gd name="f160" fmla="*/ f125 1 f81"/>
                <a:gd name="f161" fmla="*/ f126 1 f80"/>
                <a:gd name="f162" fmla="*/ f127 1 f81"/>
                <a:gd name="f163" fmla="*/ f128 1 f80"/>
                <a:gd name="f164" fmla="*/ f129 1 f81"/>
                <a:gd name="f165" fmla="*/ f130 1 f80"/>
                <a:gd name="f166" fmla="*/ f131 1 f81"/>
                <a:gd name="f167" fmla="*/ f132 1 f80"/>
                <a:gd name="f168" fmla="*/ f133 1 f81"/>
                <a:gd name="f169" fmla="*/ f134 1 f81"/>
                <a:gd name="f170" fmla="*/ f135 1 f80"/>
                <a:gd name="f171" fmla="*/ f136 1 f81"/>
                <a:gd name="f172" fmla="*/ f137 1 f80"/>
                <a:gd name="f173" fmla="*/ f138 1 f81"/>
                <a:gd name="f174" fmla="*/ f139 1 f80"/>
                <a:gd name="f175" fmla="*/ f140 1 f81"/>
                <a:gd name="f176" fmla="*/ f141 1 f80"/>
                <a:gd name="f177" fmla="*/ f142 1 f81"/>
                <a:gd name="f178" fmla="*/ f143 1 f80"/>
                <a:gd name="f179" fmla="*/ f144 1 f81"/>
                <a:gd name="f180" fmla="*/ f145 f71 1"/>
                <a:gd name="f181" fmla="*/ f146 f71 1"/>
                <a:gd name="f182" fmla="*/ f148 f72 1"/>
                <a:gd name="f183" fmla="*/ f147 f72 1"/>
                <a:gd name="f184" fmla="*/ f149 f71 1"/>
                <a:gd name="f185" fmla="*/ f150 f72 1"/>
                <a:gd name="f186" fmla="*/ f151 f71 1"/>
                <a:gd name="f187" fmla="*/ f152 f72 1"/>
                <a:gd name="f188" fmla="*/ f153 f71 1"/>
                <a:gd name="f189" fmla="*/ f154 f72 1"/>
                <a:gd name="f190" fmla="*/ f155 f71 1"/>
                <a:gd name="f191" fmla="*/ f156 f72 1"/>
                <a:gd name="f192" fmla="*/ f157 f71 1"/>
                <a:gd name="f193" fmla="*/ f158 f72 1"/>
                <a:gd name="f194" fmla="*/ f159 f71 1"/>
                <a:gd name="f195" fmla="*/ f160 f72 1"/>
                <a:gd name="f196" fmla="*/ f161 f71 1"/>
                <a:gd name="f197" fmla="*/ f162 f72 1"/>
                <a:gd name="f198" fmla="*/ f163 f71 1"/>
                <a:gd name="f199" fmla="*/ f164 f72 1"/>
                <a:gd name="f200" fmla="*/ f165 f71 1"/>
                <a:gd name="f201" fmla="*/ f166 f72 1"/>
                <a:gd name="f202" fmla="*/ f167 f71 1"/>
                <a:gd name="f203" fmla="*/ f168 f72 1"/>
                <a:gd name="f204" fmla="*/ f169 f72 1"/>
                <a:gd name="f205" fmla="*/ f170 f71 1"/>
                <a:gd name="f206" fmla="*/ f171 f72 1"/>
                <a:gd name="f207" fmla="*/ f172 f71 1"/>
                <a:gd name="f208" fmla="*/ f173 f72 1"/>
                <a:gd name="f209" fmla="*/ f174 f71 1"/>
                <a:gd name="f210" fmla="*/ f175 f72 1"/>
                <a:gd name="f211" fmla="*/ f176 f71 1"/>
                <a:gd name="f212" fmla="*/ f177 f72 1"/>
                <a:gd name="f213" fmla="*/ f178 f71 1"/>
                <a:gd name="f214" fmla="*/ f179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93"/>
                </a:cxn>
                <a:cxn ang="f113">
                  <a:pos x="f194" y="f195"/>
                </a:cxn>
                <a:cxn ang="f113">
                  <a:pos x="f196" y="f197"/>
                </a:cxn>
                <a:cxn ang="f113">
                  <a:pos x="f198" y="f199"/>
                </a:cxn>
                <a:cxn ang="f113">
                  <a:pos x="f200" y="f201"/>
                </a:cxn>
                <a:cxn ang="f113">
                  <a:pos x="f202" y="f203"/>
                </a:cxn>
                <a:cxn ang="f113">
                  <a:pos x="f202" y="f204"/>
                </a:cxn>
                <a:cxn ang="f113">
                  <a:pos x="f205" y="f206"/>
                </a:cxn>
                <a:cxn ang="f113">
                  <a:pos x="f207" y="f208"/>
                </a:cxn>
                <a:cxn ang="f113">
                  <a:pos x="f209" y="f210"/>
                </a:cxn>
                <a:cxn ang="f113">
                  <a:pos x="f211" y="f212"/>
                </a:cxn>
                <a:cxn ang="f113">
                  <a:pos x="f213" y="f214"/>
                </a:cxn>
                <a:cxn ang="f113">
                  <a:pos x="f184" y="f185"/>
                </a:cxn>
              </a:cxnLst>
              <a:rect l="f180" t="f183" r="f181" b="f182"/>
              <a:pathLst>
                <a:path w="55" h="81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8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0" y="f34"/>
                    <a:pt x="f35" y="f36"/>
                  </a:cubicBezTo>
                  <a:cubicBezTo>
                    <a:pt x="f37" y="f7"/>
                    <a:pt x="f38" y="f36"/>
                    <a:pt x="f39" y="f34"/>
                  </a:cubicBezTo>
                  <a:cubicBezTo>
                    <a:pt x="f40" y="f34"/>
                    <a:pt x="f41" y="f42"/>
                    <a:pt x="f43" y="f33"/>
                  </a:cubicBezTo>
                  <a:cubicBezTo>
                    <a:pt x="f44" y="f45"/>
                    <a:pt x="f46" y="f15"/>
                    <a:pt x="f47" y="f12"/>
                  </a:cubicBezTo>
                  <a:cubicBezTo>
                    <a:pt x="f48" y="f9"/>
                    <a:pt x="f46" y="f49"/>
                    <a:pt x="f46" y="f50"/>
                  </a:cubicBezTo>
                  <a:cubicBezTo>
                    <a:pt x="f46" y="f51"/>
                    <a:pt x="f5" y="f52"/>
                    <a:pt x="f46" y="f53"/>
                  </a:cubicBezTo>
                  <a:cubicBezTo>
                    <a:pt x="f48" y="f54"/>
                    <a:pt x="f55" y="f54"/>
                    <a:pt x="f41" y="f18"/>
                  </a:cubicBezTo>
                  <a:cubicBezTo>
                    <a:pt x="f56" y="f53"/>
                    <a:pt x="f57" y="f54"/>
                    <a:pt x="f32" y="f58"/>
                  </a:cubicBezTo>
                  <a:cubicBezTo>
                    <a:pt x="f59" y="f60"/>
                    <a:pt x="f16" y="f61"/>
                    <a:pt x="f62" y="f48"/>
                  </a:cubicBezTo>
                  <a:cubicBezTo>
                    <a:pt x="f63" y="f46"/>
                    <a:pt x="f50" y="f5"/>
                    <a:pt x="f11" y="f5"/>
                  </a:cubicBezTo>
                  <a:cubicBezTo>
                    <a:pt x="f49" y="f64"/>
                    <a:pt x="f65" y="f66"/>
                    <a:pt x="f9" y="f30"/>
                  </a:cubicBezTo>
                  <a:cubicBezTo>
                    <a:pt x="f67" y="f68"/>
                    <a:pt x="f69" y="f54"/>
                    <a:pt x="f6" y="f8"/>
                  </a:cubicBezTo>
                  <a:close/>
                </a:path>
              </a:pathLst>
            </a:custGeom>
            <a:solidFill>
              <a:srgbClr val="FEDEB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Freeform 14">
              <a:extLst>
                <a:ext uri="{FF2B5EF4-FFF2-40B4-BE49-F238E27FC236}">
                  <a16:creationId xmlns:a16="http://schemas.microsoft.com/office/drawing/2014/main" id="{7E91CD34-0F0F-122C-D2FD-CEC306613AFC}"/>
                </a:ext>
              </a:extLst>
            </p:cNvPr>
            <p:cNvSpPr/>
            <p:nvPr/>
          </p:nvSpPr>
          <p:spPr>
            <a:xfrm>
              <a:off x="3652296" y="4510085"/>
              <a:ext cx="492120" cy="403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51"/>
                <a:gd name="f8" fmla="val 52"/>
                <a:gd name="f9" fmla="val 34"/>
                <a:gd name="f10" fmla="val 39"/>
                <a:gd name="f11" fmla="val 43"/>
                <a:gd name="f12" fmla="val 26"/>
                <a:gd name="f13" fmla="val 9"/>
                <a:gd name="f14" fmla="val 6"/>
                <a:gd name="f15" fmla="val 4"/>
                <a:gd name="f16" fmla="val 50"/>
                <a:gd name="f17" fmla="val 1"/>
                <a:gd name="f18" fmla="val 49"/>
                <a:gd name="f19" fmla="val 40"/>
                <a:gd name="f20" fmla="val 3"/>
                <a:gd name="f21" fmla="val 32"/>
                <a:gd name="f22" fmla="val 10"/>
                <a:gd name="f23" fmla="val 25"/>
                <a:gd name="f24" fmla="val 12"/>
                <a:gd name="f25" fmla="val 22"/>
                <a:gd name="f26" fmla="val 15"/>
                <a:gd name="f27" fmla="val 19"/>
                <a:gd name="f28" fmla="val 17"/>
                <a:gd name="f29" fmla="val 21"/>
                <a:gd name="f30" fmla="val 27"/>
                <a:gd name="f31" fmla="val 8"/>
                <a:gd name="f32" fmla="val 33"/>
                <a:gd name="f33" fmla="val 5"/>
                <a:gd name="f34" fmla="val 35"/>
                <a:gd name="f35" fmla="val 37"/>
                <a:gd name="f36" fmla="val 38"/>
                <a:gd name="f37" fmla="val 45"/>
                <a:gd name="f38" fmla="val 47"/>
                <a:gd name="f39" fmla="val 54"/>
                <a:gd name="f40" fmla="val 11"/>
                <a:gd name="f41" fmla="val 57"/>
                <a:gd name="f42" fmla="val 60"/>
                <a:gd name="f43" fmla="val 61"/>
                <a:gd name="f44" fmla="val 24"/>
                <a:gd name="f45" fmla="val 59"/>
                <a:gd name="f46" fmla="val 29"/>
                <a:gd name="f47" fmla="val 31"/>
                <a:gd name="f48" fmla="+- 0 0 -90"/>
                <a:gd name="f49" fmla="*/ f3 1 62"/>
                <a:gd name="f50" fmla="*/ f4 1 51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62"/>
                <a:gd name="f59" fmla="*/ f55 1 51"/>
                <a:gd name="f60" fmla="*/ 52 f56 1"/>
                <a:gd name="f61" fmla="*/ 34 f55 1"/>
                <a:gd name="f62" fmla="*/ 9 f56 1"/>
                <a:gd name="f63" fmla="*/ 51 f55 1"/>
                <a:gd name="f64" fmla="*/ 1 f56 1"/>
                <a:gd name="f65" fmla="*/ 49 f55 1"/>
                <a:gd name="f66" fmla="*/ 10 f56 1"/>
                <a:gd name="f67" fmla="*/ 25 f55 1"/>
                <a:gd name="f68" fmla="*/ 17 f56 1"/>
                <a:gd name="f69" fmla="*/ 15 f55 1"/>
                <a:gd name="f70" fmla="*/ 33 f56 1"/>
                <a:gd name="f71" fmla="*/ 5 f55 1"/>
                <a:gd name="f72" fmla="*/ 38 f56 1"/>
                <a:gd name="f73" fmla="*/ 4 f55 1"/>
                <a:gd name="f74" fmla="*/ 51 f56 1"/>
                <a:gd name="f75" fmla="*/ 6 f55 1"/>
                <a:gd name="f76" fmla="*/ 60 f56 1"/>
                <a:gd name="f77" fmla="*/ 19 f55 1"/>
                <a:gd name="f78" fmla="*/ 59 f56 1"/>
                <a:gd name="f79" fmla="*/ 27 f55 1"/>
                <a:gd name="f80" fmla="+- f57 0 f1"/>
                <a:gd name="f81" fmla="*/ f60 1 62"/>
                <a:gd name="f82" fmla="*/ f61 1 51"/>
                <a:gd name="f83" fmla="*/ f62 1 62"/>
                <a:gd name="f84" fmla="*/ f63 1 51"/>
                <a:gd name="f85" fmla="*/ f64 1 62"/>
                <a:gd name="f86" fmla="*/ f65 1 51"/>
                <a:gd name="f87" fmla="*/ f66 1 62"/>
                <a:gd name="f88" fmla="*/ f67 1 51"/>
                <a:gd name="f89" fmla="*/ f68 1 62"/>
                <a:gd name="f90" fmla="*/ f69 1 51"/>
                <a:gd name="f91" fmla="*/ f70 1 62"/>
                <a:gd name="f92" fmla="*/ f71 1 51"/>
                <a:gd name="f93" fmla="*/ f72 1 62"/>
                <a:gd name="f94" fmla="*/ f73 1 51"/>
                <a:gd name="f95" fmla="*/ f74 1 62"/>
                <a:gd name="f96" fmla="*/ f75 1 51"/>
                <a:gd name="f97" fmla="*/ f76 1 62"/>
                <a:gd name="f98" fmla="*/ f77 1 51"/>
                <a:gd name="f99" fmla="*/ f78 1 62"/>
                <a:gd name="f100" fmla="*/ f79 1 51"/>
                <a:gd name="f101" fmla="*/ 0 1 f58"/>
                <a:gd name="f102" fmla="*/ f52 1 f58"/>
                <a:gd name="f103" fmla="*/ 0 1 f59"/>
                <a:gd name="f104" fmla="*/ f53 1 f59"/>
                <a:gd name="f105" fmla="*/ f81 1 f58"/>
                <a:gd name="f106" fmla="*/ f82 1 f59"/>
                <a:gd name="f107" fmla="*/ f83 1 f58"/>
                <a:gd name="f108" fmla="*/ f84 1 f59"/>
                <a:gd name="f109" fmla="*/ f85 1 f58"/>
                <a:gd name="f110" fmla="*/ f86 1 f59"/>
                <a:gd name="f111" fmla="*/ f87 1 f58"/>
                <a:gd name="f112" fmla="*/ f88 1 f59"/>
                <a:gd name="f113" fmla="*/ f89 1 f58"/>
                <a:gd name="f114" fmla="*/ f90 1 f59"/>
                <a:gd name="f115" fmla="*/ f91 1 f58"/>
                <a:gd name="f116" fmla="*/ f92 1 f59"/>
                <a:gd name="f117" fmla="*/ f93 1 f58"/>
                <a:gd name="f118" fmla="*/ f94 1 f59"/>
                <a:gd name="f119" fmla="*/ f95 1 f58"/>
                <a:gd name="f120" fmla="*/ f96 1 f59"/>
                <a:gd name="f121" fmla="*/ f97 1 f58"/>
                <a:gd name="f122" fmla="*/ f98 1 f59"/>
                <a:gd name="f123" fmla="*/ f99 1 f58"/>
                <a:gd name="f124" fmla="*/ f100 1 f59"/>
                <a:gd name="f125" fmla="*/ f101 f49 1"/>
                <a:gd name="f126" fmla="*/ f102 f49 1"/>
                <a:gd name="f127" fmla="*/ f104 f50 1"/>
                <a:gd name="f128" fmla="*/ f103 f50 1"/>
                <a:gd name="f129" fmla="*/ f105 f49 1"/>
                <a:gd name="f130" fmla="*/ f106 f50 1"/>
                <a:gd name="f131" fmla="*/ f107 f49 1"/>
                <a:gd name="f132" fmla="*/ f108 f50 1"/>
                <a:gd name="f133" fmla="*/ f109 f49 1"/>
                <a:gd name="f134" fmla="*/ f110 f50 1"/>
                <a:gd name="f135" fmla="*/ f111 f49 1"/>
                <a:gd name="f136" fmla="*/ f112 f50 1"/>
                <a:gd name="f137" fmla="*/ f113 f49 1"/>
                <a:gd name="f138" fmla="*/ f114 f50 1"/>
                <a:gd name="f139" fmla="*/ f115 f49 1"/>
                <a:gd name="f140" fmla="*/ f116 f50 1"/>
                <a:gd name="f141" fmla="*/ f117 f49 1"/>
                <a:gd name="f142" fmla="*/ f118 f50 1"/>
                <a:gd name="f143" fmla="*/ f119 f49 1"/>
                <a:gd name="f144" fmla="*/ f120 f50 1"/>
                <a:gd name="f145" fmla="*/ f121 f49 1"/>
                <a:gd name="f146" fmla="*/ f122 f50 1"/>
                <a:gd name="f147" fmla="*/ f123 f49 1"/>
                <a:gd name="f148" fmla="*/ f124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0">
                  <a:pos x="f129" y="f130"/>
                </a:cxn>
                <a:cxn ang="f80">
                  <a:pos x="f131" y="f132"/>
                </a:cxn>
                <a:cxn ang="f80">
                  <a:pos x="f133" y="f134"/>
                </a:cxn>
                <a:cxn ang="f80">
                  <a:pos x="f135" y="f136"/>
                </a:cxn>
                <a:cxn ang="f80">
                  <a:pos x="f137" y="f138"/>
                </a:cxn>
                <a:cxn ang="f80">
                  <a:pos x="f139" y="f140"/>
                </a:cxn>
                <a:cxn ang="f80">
                  <a:pos x="f141" y="f142"/>
                </a:cxn>
                <a:cxn ang="f80">
                  <a:pos x="f143" y="f144"/>
                </a:cxn>
                <a:cxn ang="f80">
                  <a:pos x="f145" y="f146"/>
                </a:cxn>
                <a:cxn ang="f80">
                  <a:pos x="f147" y="f148"/>
                </a:cxn>
                <a:cxn ang="f80">
                  <a:pos x="f129" y="f130"/>
                </a:cxn>
              </a:cxnLst>
              <a:rect l="f125" t="f128" r="f126" b="f127"/>
              <a:pathLst>
                <a:path w="62" h="51">
                  <a:moveTo>
                    <a:pt x="f8" y="f9"/>
                  </a:moveTo>
                  <a:cubicBezTo>
                    <a:pt x="f10" y="f11"/>
                    <a:pt x="f12" y="f7"/>
                    <a:pt x="f13" y="f7"/>
                  </a:cubicBezTo>
                  <a:cubicBezTo>
                    <a:pt x="f14" y="f7"/>
                    <a:pt x="f15" y="f16"/>
                    <a:pt x="f17" y="f18"/>
                  </a:cubicBezTo>
                  <a:cubicBezTo>
                    <a:pt x="f5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6"/>
                  </a:cubicBezTo>
                  <a:cubicBezTo>
                    <a:pt x="f29" y="f13"/>
                    <a:pt x="f30" y="f31"/>
                    <a:pt x="f32" y="f33"/>
                  </a:cubicBezTo>
                  <a:cubicBezTo>
                    <a:pt x="f34" y="f14"/>
                    <a:pt x="f35" y="f33"/>
                    <a:pt x="f36" y="f15"/>
                  </a:cubicBezTo>
                  <a:cubicBezTo>
                    <a:pt x="f37" y="f5"/>
                    <a:pt x="f38" y="f5"/>
                    <a:pt x="f7" y="f14"/>
                  </a:cubicBezTo>
                  <a:cubicBezTo>
                    <a:pt x="f39" y="f40"/>
                    <a:pt x="f41" y="f26"/>
                    <a:pt x="f42" y="f27"/>
                  </a:cubicBezTo>
                  <a:cubicBezTo>
                    <a:pt x="f6" y="f25"/>
                    <a:pt x="f43" y="f44"/>
                    <a:pt x="f45" y="f30"/>
                  </a:cubicBezTo>
                  <a:cubicBezTo>
                    <a:pt x="f41" y="f46"/>
                    <a:pt x="f39" y="f47"/>
                    <a:pt x="f8" y="f9"/>
                  </a:cubicBezTo>
                  <a:close/>
                </a:path>
              </a:pathLst>
            </a:custGeom>
            <a:solidFill>
              <a:srgbClr val="FEDEB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Freeform 15">
              <a:extLst>
                <a:ext uri="{FF2B5EF4-FFF2-40B4-BE49-F238E27FC236}">
                  <a16:creationId xmlns:a16="http://schemas.microsoft.com/office/drawing/2014/main" id="{51A437F3-46EE-BD6C-C104-F37D5B1F5E27}"/>
                </a:ext>
              </a:extLst>
            </p:cNvPr>
            <p:cNvSpPr/>
            <p:nvPr/>
          </p:nvSpPr>
          <p:spPr>
            <a:xfrm>
              <a:off x="5347749" y="3709985"/>
              <a:ext cx="468309" cy="4905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9"/>
                <a:gd name="f7" fmla="val 62"/>
                <a:gd name="f8" fmla="val 47"/>
                <a:gd name="f9" fmla="val 45"/>
                <a:gd name="f10" fmla="val 41"/>
                <a:gd name="f11" fmla="val 49"/>
                <a:gd name="f12" fmla="val 34"/>
                <a:gd name="f13" fmla="val 52"/>
                <a:gd name="f14" fmla="val 26"/>
                <a:gd name="f15" fmla="val 21"/>
                <a:gd name="f16" fmla="val 51"/>
                <a:gd name="f17" fmla="val 17"/>
                <a:gd name="f18" fmla="val 54"/>
                <a:gd name="f19" fmla="val 14"/>
                <a:gd name="f20" fmla="val 56"/>
                <a:gd name="f21" fmla="val 11"/>
                <a:gd name="f22" fmla="val 58"/>
                <a:gd name="f23" fmla="val 7"/>
                <a:gd name="f24" fmla="val 5"/>
                <a:gd name="f25" fmla="val 61"/>
                <a:gd name="f26" fmla="val 4"/>
                <a:gd name="f27" fmla="val 2"/>
                <a:gd name="f28" fmla="val 1"/>
                <a:gd name="f29" fmla="val 60"/>
                <a:gd name="f30" fmla="val 50"/>
                <a:gd name="f31" fmla="val 13"/>
                <a:gd name="f32" fmla="val 42"/>
                <a:gd name="f33" fmla="val 18"/>
                <a:gd name="f34" fmla="val 29"/>
                <a:gd name="f35" fmla="val 24"/>
                <a:gd name="f36" fmla="val 25"/>
                <a:gd name="f37" fmla="val 27"/>
                <a:gd name="f38" fmla="val 20"/>
                <a:gd name="f39" fmla="val 16"/>
                <a:gd name="f40" fmla="val 32"/>
                <a:gd name="f41" fmla="val 12"/>
                <a:gd name="f42" fmla="val 37"/>
                <a:gd name="f43" fmla="val 9"/>
                <a:gd name="f44" fmla="val 40"/>
                <a:gd name="f45" fmla="val 8"/>
                <a:gd name="f46" fmla="val 44"/>
                <a:gd name="f47" fmla="val 3"/>
                <a:gd name="f48" fmla="val 57"/>
                <a:gd name="f49" fmla="val 53"/>
                <a:gd name="f50" fmla="val 10"/>
                <a:gd name="f51" fmla="val 48"/>
                <a:gd name="f52" fmla="val 15"/>
                <a:gd name="f53" fmla="val 55"/>
                <a:gd name="f54" fmla="val 22"/>
                <a:gd name="f55" fmla="val 38"/>
                <a:gd name="f56" fmla="+- 0 0 -90"/>
                <a:gd name="f57" fmla="*/ f3 1 59"/>
                <a:gd name="f58" fmla="*/ f4 1 62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59"/>
                <a:gd name="f67" fmla="*/ f63 1 62"/>
                <a:gd name="f68" fmla="*/ 47 f64 1"/>
                <a:gd name="f69" fmla="*/ 45 f63 1"/>
                <a:gd name="f70" fmla="*/ 26 f64 1"/>
                <a:gd name="f71" fmla="*/ 52 f63 1"/>
                <a:gd name="f72" fmla="*/ 14 f64 1"/>
                <a:gd name="f73" fmla="*/ 56 f63 1"/>
                <a:gd name="f74" fmla="*/ 5 f64 1"/>
                <a:gd name="f75" fmla="*/ 61 f63 1"/>
                <a:gd name="f76" fmla="*/ 1 f64 1"/>
                <a:gd name="f77" fmla="*/ 2 f64 1"/>
                <a:gd name="f78" fmla="*/ 58 f63 1"/>
                <a:gd name="f79" fmla="*/ 18 f64 1"/>
                <a:gd name="f80" fmla="*/ 34 f63 1"/>
                <a:gd name="f81" fmla="*/ 27 f64 1"/>
                <a:gd name="f82" fmla="*/ 20 f63 1"/>
                <a:gd name="f83" fmla="*/ 37 f64 1"/>
                <a:gd name="f84" fmla="*/ 9 f63 1"/>
                <a:gd name="f85" fmla="*/ 3 f63 1"/>
                <a:gd name="f86" fmla="*/ 57 f64 1"/>
                <a:gd name="f87" fmla="*/ 0 f63 1"/>
                <a:gd name="f88" fmla="*/ 56 f64 1"/>
                <a:gd name="f89" fmla="*/ 5 f63 1"/>
                <a:gd name="f90" fmla="*/ 45 f64 1"/>
                <a:gd name="f91" fmla="*/ 17 f63 1"/>
                <a:gd name="f92" fmla="*/ 51 f64 1"/>
                <a:gd name="f93" fmla="*/ 14 f63 1"/>
                <a:gd name="f94" fmla="*/ 55 f64 1"/>
                <a:gd name="f95" fmla="*/ 12 f63 1"/>
                <a:gd name="f96" fmla="*/ 54 f64 1"/>
                <a:gd name="f97" fmla="*/ 26 f63 1"/>
                <a:gd name="f98" fmla="*/ 50 f64 1"/>
                <a:gd name="f99" fmla="*/ 44 f63 1"/>
                <a:gd name="f100" fmla="+- f65 0 f1"/>
                <a:gd name="f101" fmla="*/ f68 1 59"/>
                <a:gd name="f102" fmla="*/ f69 1 62"/>
                <a:gd name="f103" fmla="*/ f70 1 59"/>
                <a:gd name="f104" fmla="*/ f71 1 62"/>
                <a:gd name="f105" fmla="*/ f72 1 59"/>
                <a:gd name="f106" fmla="*/ f73 1 62"/>
                <a:gd name="f107" fmla="*/ f74 1 59"/>
                <a:gd name="f108" fmla="*/ f75 1 62"/>
                <a:gd name="f109" fmla="*/ f76 1 59"/>
                <a:gd name="f110" fmla="*/ f77 1 59"/>
                <a:gd name="f111" fmla="*/ f78 1 62"/>
                <a:gd name="f112" fmla="*/ f79 1 59"/>
                <a:gd name="f113" fmla="*/ f80 1 62"/>
                <a:gd name="f114" fmla="*/ f81 1 59"/>
                <a:gd name="f115" fmla="*/ f82 1 62"/>
                <a:gd name="f116" fmla="*/ f83 1 59"/>
                <a:gd name="f117" fmla="*/ f84 1 62"/>
                <a:gd name="f118" fmla="*/ f85 1 62"/>
                <a:gd name="f119" fmla="*/ f86 1 59"/>
                <a:gd name="f120" fmla="*/ f87 1 62"/>
                <a:gd name="f121" fmla="*/ f88 1 59"/>
                <a:gd name="f122" fmla="*/ f89 1 62"/>
                <a:gd name="f123" fmla="*/ f90 1 59"/>
                <a:gd name="f124" fmla="*/ f91 1 62"/>
                <a:gd name="f125" fmla="*/ f92 1 59"/>
                <a:gd name="f126" fmla="*/ f93 1 62"/>
                <a:gd name="f127" fmla="*/ f94 1 59"/>
                <a:gd name="f128" fmla="*/ f95 1 62"/>
                <a:gd name="f129" fmla="*/ f96 1 59"/>
                <a:gd name="f130" fmla="*/ f97 1 62"/>
                <a:gd name="f131" fmla="*/ f98 1 59"/>
                <a:gd name="f132" fmla="*/ f99 1 62"/>
                <a:gd name="f133" fmla="*/ 0 1 f66"/>
                <a:gd name="f134" fmla="*/ f60 1 f66"/>
                <a:gd name="f135" fmla="*/ 0 1 f67"/>
                <a:gd name="f136" fmla="*/ f61 1 f67"/>
                <a:gd name="f137" fmla="*/ f101 1 f66"/>
                <a:gd name="f138" fmla="*/ f102 1 f67"/>
                <a:gd name="f139" fmla="*/ f103 1 f66"/>
                <a:gd name="f140" fmla="*/ f104 1 f67"/>
                <a:gd name="f141" fmla="*/ f105 1 f66"/>
                <a:gd name="f142" fmla="*/ f106 1 f67"/>
                <a:gd name="f143" fmla="*/ f107 1 f66"/>
                <a:gd name="f144" fmla="*/ f108 1 f67"/>
                <a:gd name="f145" fmla="*/ f109 1 f66"/>
                <a:gd name="f146" fmla="*/ f110 1 f66"/>
                <a:gd name="f147" fmla="*/ f111 1 f67"/>
                <a:gd name="f148" fmla="*/ f112 1 f66"/>
                <a:gd name="f149" fmla="*/ f113 1 f67"/>
                <a:gd name="f150" fmla="*/ f114 1 f66"/>
                <a:gd name="f151" fmla="*/ f115 1 f67"/>
                <a:gd name="f152" fmla="*/ f116 1 f66"/>
                <a:gd name="f153" fmla="*/ f117 1 f67"/>
                <a:gd name="f154" fmla="*/ f118 1 f67"/>
                <a:gd name="f155" fmla="*/ f119 1 f66"/>
                <a:gd name="f156" fmla="*/ f120 1 f67"/>
                <a:gd name="f157" fmla="*/ f121 1 f66"/>
                <a:gd name="f158" fmla="*/ f122 1 f67"/>
                <a:gd name="f159" fmla="*/ f123 1 f66"/>
                <a:gd name="f160" fmla="*/ f124 1 f67"/>
                <a:gd name="f161" fmla="*/ f125 1 f66"/>
                <a:gd name="f162" fmla="*/ f126 1 f67"/>
                <a:gd name="f163" fmla="*/ f127 1 f66"/>
                <a:gd name="f164" fmla="*/ f128 1 f67"/>
                <a:gd name="f165" fmla="*/ f129 1 f66"/>
                <a:gd name="f166" fmla="*/ f130 1 f67"/>
                <a:gd name="f167" fmla="*/ f131 1 f66"/>
                <a:gd name="f168" fmla="*/ f132 1 f67"/>
                <a:gd name="f169" fmla="*/ f133 f57 1"/>
                <a:gd name="f170" fmla="*/ f134 f57 1"/>
                <a:gd name="f171" fmla="*/ f136 f58 1"/>
                <a:gd name="f172" fmla="*/ f135 f58 1"/>
                <a:gd name="f173" fmla="*/ f137 f57 1"/>
                <a:gd name="f174" fmla="*/ f138 f58 1"/>
                <a:gd name="f175" fmla="*/ f139 f57 1"/>
                <a:gd name="f176" fmla="*/ f140 f58 1"/>
                <a:gd name="f177" fmla="*/ f141 f57 1"/>
                <a:gd name="f178" fmla="*/ f142 f58 1"/>
                <a:gd name="f179" fmla="*/ f143 f57 1"/>
                <a:gd name="f180" fmla="*/ f144 f58 1"/>
                <a:gd name="f181" fmla="*/ f145 f57 1"/>
                <a:gd name="f182" fmla="*/ f146 f57 1"/>
                <a:gd name="f183" fmla="*/ f147 f58 1"/>
                <a:gd name="f184" fmla="*/ f148 f57 1"/>
                <a:gd name="f185" fmla="*/ f149 f58 1"/>
                <a:gd name="f186" fmla="*/ f150 f57 1"/>
                <a:gd name="f187" fmla="*/ f151 f58 1"/>
                <a:gd name="f188" fmla="*/ f152 f57 1"/>
                <a:gd name="f189" fmla="*/ f153 f58 1"/>
                <a:gd name="f190" fmla="*/ f154 f58 1"/>
                <a:gd name="f191" fmla="*/ f155 f57 1"/>
                <a:gd name="f192" fmla="*/ f156 f58 1"/>
                <a:gd name="f193" fmla="*/ f157 f57 1"/>
                <a:gd name="f194" fmla="*/ f158 f58 1"/>
                <a:gd name="f195" fmla="*/ f159 f57 1"/>
                <a:gd name="f196" fmla="*/ f160 f58 1"/>
                <a:gd name="f197" fmla="*/ f161 f57 1"/>
                <a:gd name="f198" fmla="*/ f162 f58 1"/>
                <a:gd name="f199" fmla="*/ f163 f57 1"/>
                <a:gd name="f200" fmla="*/ f164 f58 1"/>
                <a:gd name="f201" fmla="*/ f165 f57 1"/>
                <a:gd name="f202" fmla="*/ f166 f58 1"/>
                <a:gd name="f203" fmla="*/ f167 f57 1"/>
                <a:gd name="f204" fmla="*/ f1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0">
                  <a:pos x="f173" y="f174"/>
                </a:cxn>
                <a:cxn ang="f100">
                  <a:pos x="f175" y="f176"/>
                </a:cxn>
                <a:cxn ang="f100">
                  <a:pos x="f177" y="f178"/>
                </a:cxn>
                <a:cxn ang="f100">
                  <a:pos x="f179" y="f180"/>
                </a:cxn>
                <a:cxn ang="f100">
                  <a:pos x="f181" y="f180"/>
                </a:cxn>
                <a:cxn ang="f100">
                  <a:pos x="f182" y="f183"/>
                </a:cxn>
                <a:cxn ang="f100">
                  <a:pos x="f184" y="f185"/>
                </a:cxn>
                <a:cxn ang="f100">
                  <a:pos x="f186" y="f187"/>
                </a:cxn>
                <a:cxn ang="f100">
                  <a:pos x="f188" y="f189"/>
                </a:cxn>
                <a:cxn ang="f100">
                  <a:pos x="f173" y="f190"/>
                </a:cxn>
                <a:cxn ang="f100">
                  <a:pos x="f191" y="f192"/>
                </a:cxn>
                <a:cxn ang="f100">
                  <a:pos x="f193" y="f194"/>
                </a:cxn>
                <a:cxn ang="f100">
                  <a:pos x="f195" y="f196"/>
                </a:cxn>
                <a:cxn ang="f100">
                  <a:pos x="f197" y="f198"/>
                </a:cxn>
                <a:cxn ang="f100">
                  <a:pos x="f199" y="f200"/>
                </a:cxn>
                <a:cxn ang="f100">
                  <a:pos x="f199" y="f187"/>
                </a:cxn>
                <a:cxn ang="f100">
                  <a:pos x="f201" y="f202"/>
                </a:cxn>
                <a:cxn ang="f100">
                  <a:pos x="f203" y="f204"/>
                </a:cxn>
                <a:cxn ang="f100">
                  <a:pos x="f173" y="f174"/>
                </a:cxn>
              </a:cxnLst>
              <a:rect l="f169" t="f172" r="f170" b="f171"/>
              <a:pathLst>
                <a:path w="59" h="62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6"/>
                    <a:pt x="f24" y="f25"/>
                  </a:cubicBezTo>
                  <a:cubicBezTo>
                    <a:pt x="f26" y="f7"/>
                    <a:pt x="f27" y="f7"/>
                    <a:pt x="f28" y="f25"/>
                  </a:cubicBezTo>
                  <a:cubicBezTo>
                    <a:pt x="f5" y="f29"/>
                    <a:pt x="f28" y="f6"/>
                    <a:pt x="f27" y="f22"/>
                  </a:cubicBezTo>
                  <a:cubicBezTo>
                    <a:pt x="f23" y="f30"/>
                    <a:pt x="f31" y="f32"/>
                    <a:pt x="f33" y="f12"/>
                  </a:cubicBezTo>
                  <a:cubicBezTo>
                    <a:pt x="f15" y="f34"/>
                    <a:pt x="f35" y="f36"/>
                    <a:pt x="f37" y="f38"/>
                  </a:cubicBezTo>
                  <a:cubicBezTo>
                    <a:pt x="f34" y="f39"/>
                    <a:pt x="f40" y="f41"/>
                    <a:pt x="f42" y="f43"/>
                  </a:cubicBezTo>
                  <a:cubicBezTo>
                    <a:pt x="f44" y="f45"/>
                    <a:pt x="f46" y="f24"/>
                    <a:pt x="f8" y="f47"/>
                  </a:cubicBezTo>
                  <a:cubicBezTo>
                    <a:pt x="f30" y="f28"/>
                    <a:pt x="f18" y="f28"/>
                    <a:pt x="f48" y="f5"/>
                  </a:cubicBezTo>
                  <a:cubicBezTo>
                    <a:pt x="f48" y="f27"/>
                    <a:pt x="f22" y="f26"/>
                    <a:pt x="f20" y="f24"/>
                  </a:cubicBezTo>
                  <a:cubicBezTo>
                    <a:pt x="f49" y="f50"/>
                    <a:pt x="f51" y="f41"/>
                    <a:pt x="f9" y="f17"/>
                  </a:cubicBezTo>
                  <a:cubicBezTo>
                    <a:pt x="f51" y="f17"/>
                    <a:pt x="f11" y="f52"/>
                    <a:pt x="f16" y="f19"/>
                  </a:cubicBezTo>
                  <a:cubicBezTo>
                    <a:pt x="f13" y="f31"/>
                    <a:pt x="f49" y="f41"/>
                    <a:pt x="f53" y="f41"/>
                  </a:cubicBezTo>
                  <a:cubicBezTo>
                    <a:pt x="f6" y="f52"/>
                    <a:pt x="f48" y="f17"/>
                    <a:pt x="f53" y="f38"/>
                  </a:cubicBezTo>
                  <a:cubicBezTo>
                    <a:pt x="f18" y="f54"/>
                    <a:pt x="f18" y="f35"/>
                    <a:pt x="f18" y="f14"/>
                  </a:cubicBezTo>
                  <a:cubicBezTo>
                    <a:pt x="f53" y="f40"/>
                    <a:pt x="f18" y="f55"/>
                    <a:pt x="f30" y="f46"/>
                  </a:cubicBezTo>
                  <a:cubicBezTo>
                    <a:pt x="f30" y="f9"/>
                    <a:pt x="f51" y="f46"/>
                    <a:pt x="f8" y="f9"/>
                  </a:cubicBezTo>
                  <a:close/>
                </a:path>
              </a:pathLst>
            </a:custGeom>
            <a:solidFill>
              <a:srgbClr val="FDE3C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Freeform 16">
              <a:extLst>
                <a:ext uri="{FF2B5EF4-FFF2-40B4-BE49-F238E27FC236}">
                  <a16:creationId xmlns:a16="http://schemas.microsoft.com/office/drawing/2014/main" id="{11B806A6-AF53-25A0-1336-AD74DD2ECFD8}"/>
                </a:ext>
              </a:extLst>
            </p:cNvPr>
            <p:cNvSpPr/>
            <p:nvPr/>
          </p:nvSpPr>
          <p:spPr>
            <a:xfrm>
              <a:off x="3644359" y="3503615"/>
              <a:ext cx="277813" cy="4905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62"/>
                <a:gd name="f8" fmla="val 26"/>
                <a:gd name="f9" fmla="val 23"/>
                <a:gd name="f10" fmla="val 28"/>
                <a:gd name="f11" fmla="val 30"/>
                <a:gd name="f12" fmla="val 34"/>
                <a:gd name="f13" fmla="val 32"/>
                <a:gd name="f14" fmla="val 39"/>
                <a:gd name="f15" fmla="val 44"/>
                <a:gd name="f16" fmla="val 50"/>
                <a:gd name="f17" fmla="val 33"/>
                <a:gd name="f18" fmla="val 56"/>
                <a:gd name="f19" fmla="val 29"/>
                <a:gd name="f20" fmla="val 53"/>
                <a:gd name="f21" fmla="val 27"/>
                <a:gd name="f22" fmla="val 52"/>
                <a:gd name="f23" fmla="val 55"/>
                <a:gd name="f24" fmla="val 57"/>
                <a:gd name="f25" fmla="val 59"/>
                <a:gd name="f26" fmla="val 60"/>
                <a:gd name="f27" fmla="val 61"/>
                <a:gd name="f28" fmla="val 24"/>
                <a:gd name="f29" fmla="val 20"/>
                <a:gd name="f30" fmla="val 58"/>
                <a:gd name="f31" fmla="val 19"/>
                <a:gd name="f32" fmla="val 54"/>
                <a:gd name="f33" fmla="val 16"/>
                <a:gd name="f34" fmla="val 17"/>
                <a:gd name="f35" fmla="val 12"/>
                <a:gd name="f36" fmla="val 11"/>
                <a:gd name="f37" fmla="val 8"/>
                <a:gd name="f38" fmla="val 1"/>
                <a:gd name="f39" fmla="val 48"/>
                <a:gd name="f40" fmla="val 2"/>
                <a:gd name="f41" fmla="val 41"/>
                <a:gd name="f42" fmla="val 3"/>
                <a:gd name="f43" fmla="val 10"/>
                <a:gd name="f44" fmla="val 4"/>
                <a:gd name="f45" fmla="val 6"/>
                <a:gd name="f46" fmla="val 14"/>
                <a:gd name="f47" fmla="val 5"/>
                <a:gd name="f48" fmla="val 18"/>
                <a:gd name="f49" fmla="val 21"/>
                <a:gd name="f50" fmla="val 22"/>
                <a:gd name="f51" fmla="+- 0 0 -90"/>
                <a:gd name="f52" fmla="*/ f3 1 35"/>
                <a:gd name="f53" fmla="*/ f4 1 62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35"/>
                <a:gd name="f62" fmla="*/ f58 1 62"/>
                <a:gd name="f63" fmla="*/ 26 f59 1"/>
                <a:gd name="f64" fmla="*/ 23 f58 1"/>
                <a:gd name="f65" fmla="*/ 32 f59 1"/>
                <a:gd name="f66" fmla="*/ 39 f58 1"/>
                <a:gd name="f67" fmla="*/ 33 f59 1"/>
                <a:gd name="f68" fmla="*/ 56 f58 1"/>
                <a:gd name="f69" fmla="*/ 27 f59 1"/>
                <a:gd name="f70" fmla="*/ 52 f58 1"/>
                <a:gd name="f71" fmla="*/ 59 f58 1"/>
                <a:gd name="f72" fmla="*/ 61 f58 1"/>
                <a:gd name="f73" fmla="*/ 23 f59 1"/>
                <a:gd name="f74" fmla="*/ 60 f58 1"/>
                <a:gd name="f75" fmla="*/ 16 f59 1"/>
                <a:gd name="f76" fmla="*/ 50 f58 1"/>
                <a:gd name="f77" fmla="*/ 17 f59 1"/>
                <a:gd name="f78" fmla="*/ 8 f59 1"/>
                <a:gd name="f79" fmla="*/ 53 f58 1"/>
                <a:gd name="f80" fmla="*/ 1 f59 1"/>
                <a:gd name="f81" fmla="*/ 35 f58 1"/>
                <a:gd name="f82" fmla="*/ 3 f59 1"/>
                <a:gd name="f83" fmla="*/ 12 f58 1"/>
                <a:gd name="f84" fmla="*/ 4 f59 1"/>
                <a:gd name="f85" fmla="*/ 6 f58 1"/>
                <a:gd name="f86" fmla="*/ 6 f59 1"/>
                <a:gd name="f87" fmla="*/ 1 f58 1"/>
                <a:gd name="f88" fmla="*/ 5 f58 1"/>
                <a:gd name="f89" fmla="*/ 19 f59 1"/>
                <a:gd name="f90" fmla="*/ 14 f58 1"/>
                <a:gd name="f91" fmla="+- f60 0 f1"/>
                <a:gd name="f92" fmla="*/ f63 1 35"/>
                <a:gd name="f93" fmla="*/ f64 1 62"/>
                <a:gd name="f94" fmla="*/ f65 1 35"/>
                <a:gd name="f95" fmla="*/ f66 1 62"/>
                <a:gd name="f96" fmla="*/ f67 1 35"/>
                <a:gd name="f97" fmla="*/ f68 1 62"/>
                <a:gd name="f98" fmla="*/ f69 1 35"/>
                <a:gd name="f99" fmla="*/ f70 1 62"/>
                <a:gd name="f100" fmla="*/ f71 1 62"/>
                <a:gd name="f101" fmla="*/ f72 1 62"/>
                <a:gd name="f102" fmla="*/ f73 1 35"/>
                <a:gd name="f103" fmla="*/ f74 1 62"/>
                <a:gd name="f104" fmla="*/ f75 1 35"/>
                <a:gd name="f105" fmla="*/ f76 1 62"/>
                <a:gd name="f106" fmla="*/ f77 1 35"/>
                <a:gd name="f107" fmla="*/ f78 1 35"/>
                <a:gd name="f108" fmla="*/ f79 1 62"/>
                <a:gd name="f109" fmla="*/ f80 1 35"/>
                <a:gd name="f110" fmla="*/ f81 1 62"/>
                <a:gd name="f111" fmla="*/ f82 1 35"/>
                <a:gd name="f112" fmla="*/ f83 1 62"/>
                <a:gd name="f113" fmla="*/ f84 1 35"/>
                <a:gd name="f114" fmla="*/ f85 1 62"/>
                <a:gd name="f115" fmla="*/ f86 1 35"/>
                <a:gd name="f116" fmla="*/ f87 1 62"/>
                <a:gd name="f117" fmla="*/ f88 1 62"/>
                <a:gd name="f118" fmla="*/ f89 1 35"/>
                <a:gd name="f119" fmla="*/ f90 1 62"/>
                <a:gd name="f120" fmla="*/ 0 1 f61"/>
                <a:gd name="f121" fmla="*/ f55 1 f61"/>
                <a:gd name="f122" fmla="*/ 0 1 f62"/>
                <a:gd name="f123" fmla="*/ f56 1 f62"/>
                <a:gd name="f124" fmla="*/ f92 1 f61"/>
                <a:gd name="f125" fmla="*/ f93 1 f62"/>
                <a:gd name="f126" fmla="*/ f94 1 f61"/>
                <a:gd name="f127" fmla="*/ f95 1 f62"/>
                <a:gd name="f128" fmla="*/ f96 1 f61"/>
                <a:gd name="f129" fmla="*/ f97 1 f62"/>
                <a:gd name="f130" fmla="*/ f98 1 f61"/>
                <a:gd name="f131" fmla="*/ f99 1 f62"/>
                <a:gd name="f132" fmla="*/ f100 1 f62"/>
                <a:gd name="f133" fmla="*/ f101 1 f62"/>
                <a:gd name="f134" fmla="*/ f102 1 f61"/>
                <a:gd name="f135" fmla="*/ f103 1 f62"/>
                <a:gd name="f136" fmla="*/ f104 1 f61"/>
                <a:gd name="f137" fmla="*/ f105 1 f62"/>
                <a:gd name="f138" fmla="*/ f106 1 f61"/>
                <a:gd name="f139" fmla="*/ f107 1 f61"/>
                <a:gd name="f140" fmla="*/ f108 1 f62"/>
                <a:gd name="f141" fmla="*/ f109 1 f61"/>
                <a:gd name="f142" fmla="*/ f110 1 f62"/>
                <a:gd name="f143" fmla="*/ f111 1 f61"/>
                <a:gd name="f144" fmla="*/ f112 1 f62"/>
                <a:gd name="f145" fmla="*/ f113 1 f61"/>
                <a:gd name="f146" fmla="*/ f114 1 f62"/>
                <a:gd name="f147" fmla="*/ f115 1 f61"/>
                <a:gd name="f148" fmla="*/ f116 1 f62"/>
                <a:gd name="f149" fmla="*/ f117 1 f62"/>
                <a:gd name="f150" fmla="*/ f118 1 f61"/>
                <a:gd name="f151" fmla="*/ f119 1 f62"/>
                <a:gd name="f152" fmla="*/ f120 f52 1"/>
                <a:gd name="f153" fmla="*/ f121 f52 1"/>
                <a:gd name="f154" fmla="*/ f123 f53 1"/>
                <a:gd name="f155" fmla="*/ f122 f53 1"/>
                <a:gd name="f156" fmla="*/ f124 f52 1"/>
                <a:gd name="f157" fmla="*/ f125 f53 1"/>
                <a:gd name="f158" fmla="*/ f126 f52 1"/>
                <a:gd name="f159" fmla="*/ f127 f53 1"/>
                <a:gd name="f160" fmla="*/ f128 f52 1"/>
                <a:gd name="f161" fmla="*/ f129 f53 1"/>
                <a:gd name="f162" fmla="*/ f130 f52 1"/>
                <a:gd name="f163" fmla="*/ f131 f53 1"/>
                <a:gd name="f164" fmla="*/ f132 f53 1"/>
                <a:gd name="f165" fmla="*/ f133 f53 1"/>
                <a:gd name="f166" fmla="*/ f134 f52 1"/>
                <a:gd name="f167" fmla="*/ f135 f53 1"/>
                <a:gd name="f168" fmla="*/ f136 f52 1"/>
                <a:gd name="f169" fmla="*/ f137 f53 1"/>
                <a:gd name="f170" fmla="*/ f138 f52 1"/>
                <a:gd name="f171" fmla="*/ f139 f52 1"/>
                <a:gd name="f172" fmla="*/ f140 f53 1"/>
                <a:gd name="f173" fmla="*/ f141 f52 1"/>
                <a:gd name="f174" fmla="*/ f142 f53 1"/>
                <a:gd name="f175" fmla="*/ f143 f52 1"/>
                <a:gd name="f176" fmla="*/ f144 f53 1"/>
                <a:gd name="f177" fmla="*/ f145 f52 1"/>
                <a:gd name="f178" fmla="*/ f146 f53 1"/>
                <a:gd name="f179" fmla="*/ f147 f52 1"/>
                <a:gd name="f180" fmla="*/ f148 f53 1"/>
                <a:gd name="f181" fmla="*/ f149 f53 1"/>
                <a:gd name="f182" fmla="*/ f150 f52 1"/>
                <a:gd name="f183" fmla="*/ f151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1">
                  <a:pos x="f156" y="f157"/>
                </a:cxn>
                <a:cxn ang="f91">
                  <a:pos x="f158" y="f159"/>
                </a:cxn>
                <a:cxn ang="f91">
                  <a:pos x="f160" y="f161"/>
                </a:cxn>
                <a:cxn ang="f91">
                  <a:pos x="f162" y="f163"/>
                </a:cxn>
                <a:cxn ang="f91">
                  <a:pos x="f162" y="f164"/>
                </a:cxn>
                <a:cxn ang="f91">
                  <a:pos x="f156" y="f165"/>
                </a:cxn>
                <a:cxn ang="f91">
                  <a:pos x="f166" y="f167"/>
                </a:cxn>
                <a:cxn ang="f91">
                  <a:pos x="f168" y="f169"/>
                </a:cxn>
                <a:cxn ang="f91">
                  <a:pos x="f170" y="f167"/>
                </a:cxn>
                <a:cxn ang="f91">
                  <a:pos x="f171" y="f172"/>
                </a:cxn>
                <a:cxn ang="f91">
                  <a:pos x="f173" y="f174"/>
                </a:cxn>
                <a:cxn ang="f91">
                  <a:pos x="f175" y="f176"/>
                </a:cxn>
                <a:cxn ang="f91">
                  <a:pos x="f177" y="f178"/>
                </a:cxn>
                <a:cxn ang="f91">
                  <a:pos x="f179" y="f180"/>
                </a:cxn>
                <a:cxn ang="f91">
                  <a:pos x="f168" y="f181"/>
                </a:cxn>
                <a:cxn ang="f91">
                  <a:pos x="f182" y="f183"/>
                </a:cxn>
                <a:cxn ang="f91">
                  <a:pos x="f156" y="f157"/>
                </a:cxn>
              </a:cxnLst>
              <a:rect l="f152" t="f155" r="f153" b="f154"/>
              <a:pathLst>
                <a:path w="35" h="62">
                  <a:moveTo>
                    <a:pt x="f8" y="f9"/>
                  </a:moveTo>
                  <a:cubicBezTo>
                    <a:pt x="f10" y="f10"/>
                    <a:pt x="f11" y="f12"/>
                    <a:pt x="f13" y="f14"/>
                  </a:cubicBezTo>
                  <a:cubicBezTo>
                    <a:pt x="f6" y="f15"/>
                    <a:pt x="f13" y="f16"/>
                    <a:pt x="f17" y="f18"/>
                  </a:cubicBezTo>
                  <a:cubicBezTo>
                    <a:pt x="f11" y="f18"/>
                    <a:pt x="f19" y="f20"/>
                    <a:pt x="f21" y="f22"/>
                  </a:cubicBezTo>
                  <a:cubicBezTo>
                    <a:pt x="f21" y="f23"/>
                    <a:pt x="f21" y="f24"/>
                    <a:pt x="f21" y="f25"/>
                  </a:cubicBezTo>
                  <a:cubicBezTo>
                    <a:pt x="f21" y="f26"/>
                    <a:pt x="f8" y="f26"/>
                    <a:pt x="f8" y="f27"/>
                  </a:cubicBezTo>
                  <a:cubicBezTo>
                    <a:pt x="f28" y="f7"/>
                    <a:pt x="f28" y="f27"/>
                    <a:pt x="f9" y="f26"/>
                  </a:cubicBezTo>
                  <a:cubicBezTo>
                    <a:pt x="f29" y="f30"/>
                    <a:pt x="f31" y="f32"/>
                    <a:pt x="f33" y="f16"/>
                  </a:cubicBezTo>
                  <a:cubicBezTo>
                    <a:pt x="f33" y="f32"/>
                    <a:pt x="f34" y="f24"/>
                    <a:pt x="f34" y="f26"/>
                  </a:cubicBezTo>
                  <a:cubicBezTo>
                    <a:pt x="f35" y="f25"/>
                    <a:pt x="f36" y="f23"/>
                    <a:pt x="f37" y="f20"/>
                  </a:cubicBezTo>
                  <a:cubicBezTo>
                    <a:pt x="f38" y="f39"/>
                    <a:pt x="f40" y="f41"/>
                    <a:pt x="f38" y="f6"/>
                  </a:cubicBezTo>
                  <a:cubicBezTo>
                    <a:pt x="f5" y="f21"/>
                    <a:pt x="f38" y="f29"/>
                    <a:pt x="f42" y="f35"/>
                  </a:cubicBezTo>
                  <a:cubicBezTo>
                    <a:pt x="f42" y="f43"/>
                    <a:pt x="f42" y="f37"/>
                    <a:pt x="f44" y="f45"/>
                  </a:cubicBezTo>
                  <a:cubicBezTo>
                    <a:pt x="f44" y="f44"/>
                    <a:pt x="f44" y="f40"/>
                    <a:pt x="f45" y="f38"/>
                  </a:cubicBezTo>
                  <a:cubicBezTo>
                    <a:pt x="f43" y="f5"/>
                    <a:pt x="f46" y="f38"/>
                    <a:pt x="f33" y="f47"/>
                  </a:cubicBezTo>
                  <a:cubicBezTo>
                    <a:pt x="f48" y="f37"/>
                    <a:pt x="f48" y="f36"/>
                    <a:pt x="f31" y="f46"/>
                  </a:cubicBezTo>
                  <a:cubicBezTo>
                    <a:pt x="f29" y="f48"/>
                    <a:pt x="f49" y="f50"/>
                    <a:pt x="f8" y="f9"/>
                  </a:cubicBezTo>
                  <a:close/>
                </a:path>
              </a:pathLst>
            </a:custGeom>
            <a:solidFill>
              <a:srgbClr val="5B50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Freeform 17">
              <a:extLst>
                <a:ext uri="{FF2B5EF4-FFF2-40B4-BE49-F238E27FC236}">
                  <a16:creationId xmlns:a16="http://schemas.microsoft.com/office/drawing/2014/main" id="{95A9C6B7-738B-6032-F341-E575D0620CE7}"/>
                </a:ext>
              </a:extLst>
            </p:cNvPr>
            <p:cNvSpPr/>
            <p:nvPr/>
          </p:nvSpPr>
          <p:spPr>
            <a:xfrm>
              <a:off x="3938046" y="3678238"/>
              <a:ext cx="261939" cy="3476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44"/>
                <a:gd name="f8" fmla="val 8"/>
                <a:gd name="f9" fmla="val 41"/>
                <a:gd name="f10" fmla="val 42"/>
                <a:gd name="f11" fmla="val 7"/>
                <a:gd name="f12" fmla="val 43"/>
                <a:gd name="f13" fmla="val 40"/>
                <a:gd name="f14" fmla="val 38"/>
                <a:gd name="f15" fmla="val 3"/>
                <a:gd name="f16" fmla="val 37"/>
                <a:gd name="f17" fmla="val 36"/>
                <a:gd name="f18" fmla="val 1"/>
                <a:gd name="f19" fmla="val 32"/>
                <a:gd name="f20" fmla="val 2"/>
                <a:gd name="f21" fmla="val 30"/>
                <a:gd name="f22" fmla="val 5"/>
                <a:gd name="f23" fmla="val 23"/>
                <a:gd name="f24" fmla="val 16"/>
                <a:gd name="f25" fmla="val 13"/>
                <a:gd name="f26" fmla="val 9"/>
                <a:gd name="f27" fmla="val 14"/>
                <a:gd name="f28" fmla="val 15"/>
                <a:gd name="f29" fmla="val 18"/>
                <a:gd name="f30" fmla="val 20"/>
                <a:gd name="f31" fmla="val 26"/>
                <a:gd name="f32" fmla="val 4"/>
                <a:gd name="f33" fmla="val 27"/>
                <a:gd name="f34" fmla="val 11"/>
                <a:gd name="f35" fmla="val 29"/>
                <a:gd name="f36" fmla="val 31"/>
                <a:gd name="f37" fmla="val 21"/>
                <a:gd name="f38" fmla="val 24"/>
                <a:gd name="f39" fmla="val 28"/>
                <a:gd name="f40" fmla="val 25"/>
                <a:gd name="f41" fmla="val 35"/>
                <a:gd name="f42" fmla="val 17"/>
                <a:gd name="f43" fmla="val 10"/>
                <a:gd name="f44" fmla="val 39"/>
                <a:gd name="f45" fmla="+- 0 0 -90"/>
                <a:gd name="f46" fmla="*/ f3 1 33"/>
                <a:gd name="f47" fmla="*/ f4 1 44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33"/>
                <a:gd name="f56" fmla="*/ f52 1 44"/>
                <a:gd name="f57" fmla="*/ 8 f53 1"/>
                <a:gd name="f58" fmla="*/ 41 f52 1"/>
                <a:gd name="f59" fmla="*/ 7 f53 1"/>
                <a:gd name="f60" fmla="*/ 43 f52 1"/>
                <a:gd name="f61" fmla="*/ 3 f53 1"/>
                <a:gd name="f62" fmla="*/ 37 f52 1"/>
                <a:gd name="f63" fmla="*/ 2 f53 1"/>
                <a:gd name="f64" fmla="*/ 30 f52 1"/>
                <a:gd name="f65" fmla="*/ 13 f53 1"/>
                <a:gd name="f66" fmla="*/ 9 f52 1"/>
                <a:gd name="f67" fmla="*/ 15 f53 1"/>
                <a:gd name="f68" fmla="*/ 8 f52 1"/>
                <a:gd name="f69" fmla="*/ 23 f53 1"/>
                <a:gd name="f70" fmla="*/ 3 f52 1"/>
                <a:gd name="f71" fmla="*/ 33 f53 1"/>
                <a:gd name="f72" fmla="*/ 4 f52 1"/>
                <a:gd name="f73" fmla="*/ 32 f53 1"/>
                <a:gd name="f74" fmla="*/ 5 f52 1"/>
                <a:gd name="f75" fmla="*/ 29 f53 1"/>
                <a:gd name="f76" fmla="*/ 15 f52 1"/>
                <a:gd name="f77" fmla="*/ 31 f53 1"/>
                <a:gd name="f78" fmla="*/ 24 f52 1"/>
                <a:gd name="f79" fmla="*/ 30 f53 1"/>
                <a:gd name="f80" fmla="*/ 25 f53 1"/>
                <a:gd name="f81" fmla="*/ 35 f52 1"/>
                <a:gd name="f82" fmla="*/ 10 f53 1"/>
                <a:gd name="f83" fmla="*/ 40 f52 1"/>
                <a:gd name="f84" fmla="+- f54 0 f1"/>
                <a:gd name="f85" fmla="*/ f57 1 33"/>
                <a:gd name="f86" fmla="*/ f58 1 44"/>
                <a:gd name="f87" fmla="*/ f59 1 33"/>
                <a:gd name="f88" fmla="*/ f60 1 44"/>
                <a:gd name="f89" fmla="*/ f61 1 33"/>
                <a:gd name="f90" fmla="*/ f62 1 44"/>
                <a:gd name="f91" fmla="*/ f63 1 33"/>
                <a:gd name="f92" fmla="*/ f64 1 44"/>
                <a:gd name="f93" fmla="*/ f65 1 33"/>
                <a:gd name="f94" fmla="*/ f66 1 44"/>
                <a:gd name="f95" fmla="*/ f67 1 33"/>
                <a:gd name="f96" fmla="*/ f68 1 44"/>
                <a:gd name="f97" fmla="*/ f69 1 33"/>
                <a:gd name="f98" fmla="*/ f70 1 44"/>
                <a:gd name="f99" fmla="*/ f71 1 33"/>
                <a:gd name="f100" fmla="*/ f72 1 44"/>
                <a:gd name="f101" fmla="*/ f73 1 33"/>
                <a:gd name="f102" fmla="*/ f74 1 44"/>
                <a:gd name="f103" fmla="*/ f75 1 33"/>
                <a:gd name="f104" fmla="*/ f76 1 44"/>
                <a:gd name="f105" fmla="*/ f77 1 33"/>
                <a:gd name="f106" fmla="*/ f78 1 44"/>
                <a:gd name="f107" fmla="*/ f79 1 33"/>
                <a:gd name="f108" fmla="*/ f80 1 33"/>
                <a:gd name="f109" fmla="*/ f81 1 44"/>
                <a:gd name="f110" fmla="*/ f82 1 33"/>
                <a:gd name="f111" fmla="*/ f83 1 44"/>
                <a:gd name="f112" fmla="*/ 0 1 f55"/>
                <a:gd name="f113" fmla="*/ f49 1 f55"/>
                <a:gd name="f114" fmla="*/ 0 1 f56"/>
                <a:gd name="f115" fmla="*/ f50 1 f56"/>
                <a:gd name="f116" fmla="*/ f85 1 f55"/>
                <a:gd name="f117" fmla="*/ f86 1 f56"/>
                <a:gd name="f118" fmla="*/ f87 1 f55"/>
                <a:gd name="f119" fmla="*/ f88 1 f56"/>
                <a:gd name="f120" fmla="*/ f89 1 f55"/>
                <a:gd name="f121" fmla="*/ f90 1 f56"/>
                <a:gd name="f122" fmla="*/ f91 1 f55"/>
                <a:gd name="f123" fmla="*/ f92 1 f56"/>
                <a:gd name="f124" fmla="*/ f93 1 f55"/>
                <a:gd name="f125" fmla="*/ f94 1 f56"/>
                <a:gd name="f126" fmla="*/ f95 1 f55"/>
                <a:gd name="f127" fmla="*/ f96 1 f56"/>
                <a:gd name="f128" fmla="*/ f97 1 f55"/>
                <a:gd name="f129" fmla="*/ f98 1 f56"/>
                <a:gd name="f130" fmla="*/ f99 1 f55"/>
                <a:gd name="f131" fmla="*/ f100 1 f56"/>
                <a:gd name="f132" fmla="*/ f101 1 f55"/>
                <a:gd name="f133" fmla="*/ f102 1 f56"/>
                <a:gd name="f134" fmla="*/ f103 1 f55"/>
                <a:gd name="f135" fmla="*/ f104 1 f56"/>
                <a:gd name="f136" fmla="*/ f105 1 f55"/>
                <a:gd name="f137" fmla="*/ f106 1 f56"/>
                <a:gd name="f138" fmla="*/ f107 1 f55"/>
                <a:gd name="f139" fmla="*/ f108 1 f55"/>
                <a:gd name="f140" fmla="*/ f109 1 f56"/>
                <a:gd name="f141" fmla="*/ f110 1 f55"/>
                <a:gd name="f142" fmla="*/ f111 1 f56"/>
                <a:gd name="f143" fmla="*/ f112 f46 1"/>
                <a:gd name="f144" fmla="*/ f113 f46 1"/>
                <a:gd name="f145" fmla="*/ f115 f47 1"/>
                <a:gd name="f146" fmla="*/ f114 f47 1"/>
                <a:gd name="f147" fmla="*/ f116 f46 1"/>
                <a:gd name="f148" fmla="*/ f117 f47 1"/>
                <a:gd name="f149" fmla="*/ f118 f46 1"/>
                <a:gd name="f150" fmla="*/ f119 f47 1"/>
                <a:gd name="f151" fmla="*/ f120 f46 1"/>
                <a:gd name="f152" fmla="*/ f121 f47 1"/>
                <a:gd name="f153" fmla="*/ f122 f46 1"/>
                <a:gd name="f154" fmla="*/ f123 f47 1"/>
                <a:gd name="f155" fmla="*/ f124 f46 1"/>
                <a:gd name="f156" fmla="*/ f125 f47 1"/>
                <a:gd name="f157" fmla="*/ f126 f46 1"/>
                <a:gd name="f158" fmla="*/ f127 f47 1"/>
                <a:gd name="f159" fmla="*/ f128 f46 1"/>
                <a:gd name="f160" fmla="*/ f129 f47 1"/>
                <a:gd name="f161" fmla="*/ f130 f46 1"/>
                <a:gd name="f162" fmla="*/ f131 f47 1"/>
                <a:gd name="f163" fmla="*/ f132 f46 1"/>
                <a:gd name="f164" fmla="*/ f133 f47 1"/>
                <a:gd name="f165" fmla="*/ f134 f46 1"/>
                <a:gd name="f166" fmla="*/ f135 f47 1"/>
                <a:gd name="f167" fmla="*/ f136 f46 1"/>
                <a:gd name="f168" fmla="*/ f137 f47 1"/>
                <a:gd name="f169" fmla="*/ f138 f46 1"/>
                <a:gd name="f170" fmla="*/ f139 f46 1"/>
                <a:gd name="f171" fmla="*/ f140 f47 1"/>
                <a:gd name="f172" fmla="*/ f141 f46 1"/>
                <a:gd name="f173" fmla="*/ f142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4">
                  <a:pos x="f147" y="f148"/>
                </a:cxn>
                <a:cxn ang="f84">
                  <a:pos x="f149" y="f150"/>
                </a:cxn>
                <a:cxn ang="f84">
                  <a:pos x="f151" y="f152"/>
                </a:cxn>
                <a:cxn ang="f84">
                  <a:pos x="f153" y="f154"/>
                </a:cxn>
                <a:cxn ang="f84">
                  <a:pos x="f155" y="f156"/>
                </a:cxn>
                <a:cxn ang="f84">
                  <a:pos x="f157" y="f158"/>
                </a:cxn>
                <a:cxn ang="f84">
                  <a:pos x="f159" y="f160"/>
                </a:cxn>
                <a:cxn ang="f84">
                  <a:pos x="f161" y="f162"/>
                </a:cxn>
                <a:cxn ang="f84">
                  <a:pos x="f163" y="f164"/>
                </a:cxn>
                <a:cxn ang="f84">
                  <a:pos x="f165" y="f166"/>
                </a:cxn>
                <a:cxn ang="f84">
                  <a:pos x="f167" y="f168"/>
                </a:cxn>
                <a:cxn ang="f84">
                  <a:pos x="f169" y="f168"/>
                </a:cxn>
                <a:cxn ang="f84">
                  <a:pos x="f170" y="f171"/>
                </a:cxn>
                <a:cxn ang="f84">
                  <a:pos x="f172" y="f173"/>
                </a:cxn>
                <a:cxn ang="f84">
                  <a:pos x="f147" y="f148"/>
                </a:cxn>
              </a:cxnLst>
              <a:rect l="f143" t="f146" r="f144" b="f145"/>
              <a:pathLst>
                <a:path w="33" h="44">
                  <a:moveTo>
                    <a:pt x="f8" y="f9"/>
                  </a:moveTo>
                  <a:cubicBezTo>
                    <a:pt x="f8" y="f10"/>
                    <a:pt x="f11" y="f10"/>
                    <a:pt x="f11" y="f12"/>
                  </a:cubicBezTo>
                  <a:cubicBezTo>
                    <a:pt x="f11" y="f13"/>
                    <a:pt x="f11" y="f14"/>
                    <a:pt x="f15" y="f16"/>
                  </a:cubicBezTo>
                  <a:cubicBezTo>
                    <a:pt x="f5" y="f17"/>
                    <a:pt x="f18" y="f19"/>
                    <a:pt x="f20" y="f21"/>
                  </a:cubicBezTo>
                  <a:cubicBezTo>
                    <a:pt x="f22" y="f23"/>
                    <a:pt x="f8" y="f24"/>
                    <a:pt x="f25" y="f26"/>
                  </a:cubicBezTo>
                  <a:cubicBezTo>
                    <a:pt x="f25" y="f26"/>
                    <a:pt x="f27" y="f8"/>
                    <a:pt x="f28" y="f8"/>
                  </a:cubicBezTo>
                  <a:cubicBezTo>
                    <a:pt x="f29" y="f11"/>
                    <a:pt x="f30" y="f22"/>
                    <a:pt x="f23" y="f15"/>
                  </a:cubicBezTo>
                  <a:cubicBezTo>
                    <a:pt x="f31" y="f5"/>
                    <a:pt x="f21" y="f18"/>
                    <a:pt x="f6" y="f32"/>
                  </a:cubicBezTo>
                  <a:cubicBezTo>
                    <a:pt x="f6" y="f32"/>
                    <a:pt x="f19" y="f22"/>
                    <a:pt x="f19" y="f22"/>
                  </a:cubicBezTo>
                  <a:cubicBezTo>
                    <a:pt x="f33" y="f11"/>
                    <a:pt x="f33" y="f34"/>
                    <a:pt x="f35" y="f28"/>
                  </a:cubicBezTo>
                  <a:cubicBezTo>
                    <a:pt x="f21" y="f29"/>
                    <a:pt x="f36" y="f37"/>
                    <a:pt x="f36" y="f38"/>
                  </a:cubicBezTo>
                  <a:cubicBezTo>
                    <a:pt x="f36" y="f38"/>
                    <a:pt x="f21" y="f38"/>
                    <a:pt x="f21" y="f38"/>
                  </a:cubicBezTo>
                  <a:cubicBezTo>
                    <a:pt x="f39" y="f33"/>
                    <a:pt x="f40" y="f36"/>
                    <a:pt x="f40" y="f41"/>
                  </a:cubicBezTo>
                  <a:cubicBezTo>
                    <a:pt x="f30" y="f16"/>
                    <a:pt x="f42" y="f7"/>
                    <a:pt x="f43" y="f13"/>
                  </a:cubicBezTo>
                  <a:cubicBezTo>
                    <a:pt x="f26" y="f44"/>
                    <a:pt x="f8" y="f13"/>
                    <a:pt x="f8" y="f9"/>
                  </a:cubicBezTo>
                  <a:close/>
                </a:path>
              </a:pathLst>
            </a:custGeom>
            <a:solidFill>
              <a:srgbClr val="FDDDB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9B6DE6F0-A372-4F5C-BF9F-B9014D0B4344}"/>
                </a:ext>
              </a:extLst>
            </p:cNvPr>
            <p:cNvSpPr/>
            <p:nvPr/>
          </p:nvSpPr>
          <p:spPr>
            <a:xfrm>
              <a:off x="4849273" y="2584451"/>
              <a:ext cx="373066" cy="3159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40"/>
                <a:gd name="f8" fmla="val 4"/>
                <a:gd name="f9" fmla="val 15"/>
                <a:gd name="f10" fmla="val 33"/>
                <a:gd name="f11" fmla="val 25"/>
                <a:gd name="f12" fmla="val 24"/>
                <a:gd name="f13" fmla="val 34"/>
                <a:gd name="f14" fmla="val 19"/>
                <a:gd name="f15" fmla="val 39"/>
                <a:gd name="f16" fmla="val 14"/>
                <a:gd name="f17" fmla="val 8"/>
                <a:gd name="f18" fmla="val 6"/>
                <a:gd name="f19" fmla="val 5"/>
                <a:gd name="f20" fmla="val 3"/>
                <a:gd name="f21" fmla="val 1"/>
                <a:gd name="f22" fmla="val 37"/>
                <a:gd name="f23" fmla="val 35"/>
                <a:gd name="f24" fmla="val 32"/>
                <a:gd name="f25" fmla="val 29"/>
                <a:gd name="f26" fmla="val 20"/>
                <a:gd name="f27" fmla="val 17"/>
                <a:gd name="f28" fmla="val 38"/>
                <a:gd name="f29" fmla="+- 0 0 -90"/>
                <a:gd name="f30" fmla="*/ f3 1 47"/>
                <a:gd name="f31" fmla="*/ f4 1 40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47"/>
                <a:gd name="f40" fmla="*/ f36 1 40"/>
                <a:gd name="f41" fmla="*/ 47 f37 1"/>
                <a:gd name="f42" fmla="*/ 4 f36 1"/>
                <a:gd name="f43" fmla="*/ 24 f37 1"/>
                <a:gd name="f44" fmla="*/ 34 f36 1"/>
                <a:gd name="f45" fmla="*/ 8 f37 1"/>
                <a:gd name="f46" fmla="*/ 39 f36 1"/>
                <a:gd name="f47" fmla="*/ 3 f37 1"/>
                <a:gd name="f48" fmla="*/ 0 f37 1"/>
                <a:gd name="f49" fmla="*/ 32 f36 1"/>
                <a:gd name="f50" fmla="*/ 20 f37 1"/>
                <a:gd name="f51" fmla="*/ 25 f36 1"/>
                <a:gd name="f52" fmla="*/ 0 f36 1"/>
                <a:gd name="f53" fmla="+- f38 0 f1"/>
                <a:gd name="f54" fmla="*/ f41 1 47"/>
                <a:gd name="f55" fmla="*/ f42 1 40"/>
                <a:gd name="f56" fmla="*/ f43 1 47"/>
                <a:gd name="f57" fmla="*/ f44 1 40"/>
                <a:gd name="f58" fmla="*/ f45 1 47"/>
                <a:gd name="f59" fmla="*/ f46 1 40"/>
                <a:gd name="f60" fmla="*/ f47 1 47"/>
                <a:gd name="f61" fmla="*/ f48 1 47"/>
                <a:gd name="f62" fmla="*/ f49 1 40"/>
                <a:gd name="f63" fmla="*/ f50 1 47"/>
                <a:gd name="f64" fmla="*/ f51 1 40"/>
                <a:gd name="f65" fmla="*/ f52 1 40"/>
                <a:gd name="f66" fmla="*/ 0 1 f39"/>
                <a:gd name="f67" fmla="*/ f33 1 f39"/>
                <a:gd name="f68" fmla="*/ 0 1 f40"/>
                <a:gd name="f69" fmla="*/ f34 1 f40"/>
                <a:gd name="f70" fmla="*/ f54 1 f39"/>
                <a:gd name="f71" fmla="*/ f55 1 f40"/>
                <a:gd name="f72" fmla="*/ f56 1 f39"/>
                <a:gd name="f73" fmla="*/ f57 1 f40"/>
                <a:gd name="f74" fmla="*/ f58 1 f39"/>
                <a:gd name="f75" fmla="*/ f59 1 f40"/>
                <a:gd name="f76" fmla="*/ f60 1 f39"/>
                <a:gd name="f77" fmla="*/ f61 1 f39"/>
                <a:gd name="f78" fmla="*/ f62 1 f40"/>
                <a:gd name="f79" fmla="*/ f63 1 f39"/>
                <a:gd name="f80" fmla="*/ f64 1 f40"/>
                <a:gd name="f81" fmla="*/ f65 1 f40"/>
                <a:gd name="f82" fmla="*/ f66 f30 1"/>
                <a:gd name="f83" fmla="*/ f67 f30 1"/>
                <a:gd name="f84" fmla="*/ f69 f31 1"/>
                <a:gd name="f85" fmla="*/ f68 f31 1"/>
                <a:gd name="f86" fmla="*/ f70 f30 1"/>
                <a:gd name="f87" fmla="*/ f71 f31 1"/>
                <a:gd name="f88" fmla="*/ f72 f30 1"/>
                <a:gd name="f89" fmla="*/ f73 f31 1"/>
                <a:gd name="f90" fmla="*/ f74 f30 1"/>
                <a:gd name="f91" fmla="*/ f75 f31 1"/>
                <a:gd name="f92" fmla="*/ f76 f30 1"/>
                <a:gd name="f93" fmla="*/ f77 f30 1"/>
                <a:gd name="f94" fmla="*/ f78 f31 1"/>
                <a:gd name="f95" fmla="*/ f79 f30 1"/>
                <a:gd name="f96" fmla="*/ f80 f31 1"/>
                <a:gd name="f97" fmla="*/ f8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92" y="f91"/>
                </a:cxn>
                <a:cxn ang="f53">
                  <a:pos x="f93" y="f94"/>
                </a:cxn>
                <a:cxn ang="f53">
                  <a:pos x="f95" y="f96"/>
                </a:cxn>
                <a:cxn ang="f53">
                  <a:pos x="f86" y="f97"/>
                </a:cxn>
                <a:cxn ang="f53">
                  <a:pos x="f86" y="f87"/>
                </a:cxn>
              </a:cxnLst>
              <a:rect l="f82" t="f85" r="f83" b="f84"/>
              <a:pathLst>
                <a:path w="47" h="40">
                  <a:moveTo>
                    <a:pt x="f6" y="f8"/>
                  </a:moveTo>
                  <a:cubicBezTo>
                    <a:pt x="f7" y="f9"/>
                    <a:pt x="f10" y="f11"/>
                    <a:pt x="f12" y="f13"/>
                  </a:cubicBezTo>
                  <a:cubicBezTo>
                    <a:pt x="f14" y="f15"/>
                    <a:pt x="f16" y="f7"/>
                    <a:pt x="f17" y="f15"/>
                  </a:cubicBezTo>
                  <a:cubicBezTo>
                    <a:pt x="f18" y="f15"/>
                    <a:pt x="f19" y="f15"/>
                    <a:pt x="f20" y="f15"/>
                  </a:cubicBezTo>
                  <a:cubicBezTo>
                    <a:pt x="f21" y="f22"/>
                    <a:pt x="f5" y="f23"/>
                    <a:pt x="f5" y="f24"/>
                  </a:cubicBezTo>
                  <a:cubicBezTo>
                    <a:pt x="f17" y="f24"/>
                    <a:pt x="f16" y="f25"/>
                    <a:pt x="f26" y="f11"/>
                  </a:cubicBezTo>
                  <a:cubicBezTo>
                    <a:pt x="f25" y="f27"/>
                    <a:pt x="f28" y="f17"/>
                    <a:pt x="f6" y="f5"/>
                  </a:cubicBezTo>
                  <a:cubicBezTo>
                    <a:pt x="f6" y="f21"/>
                    <a:pt x="f6" y="f20"/>
                    <a:pt x="f6" y="f8"/>
                  </a:cubicBezTo>
                  <a:close/>
                </a:path>
              </a:pathLst>
            </a:custGeom>
            <a:solidFill>
              <a:srgbClr val="DDA2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id="{435776C1-62E2-C7D8-A525-0C80467154B9}"/>
                </a:ext>
              </a:extLst>
            </p:cNvPr>
            <p:cNvSpPr/>
            <p:nvPr/>
          </p:nvSpPr>
          <p:spPr>
            <a:xfrm>
              <a:off x="3636422" y="3448046"/>
              <a:ext cx="301623" cy="2460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31"/>
                <a:gd name="f8" fmla="val 27"/>
                <a:gd name="f9" fmla="val 30"/>
                <a:gd name="f10" fmla="val 26"/>
                <a:gd name="f11" fmla="val 25"/>
                <a:gd name="f12" fmla="val 24"/>
                <a:gd name="f13" fmla="val 21"/>
                <a:gd name="f14" fmla="val 20"/>
                <a:gd name="f15" fmla="val 23"/>
                <a:gd name="f16" fmla="val 18"/>
                <a:gd name="f17" fmla="val 19"/>
                <a:gd name="f18" fmla="val 17"/>
                <a:gd name="f19" fmla="val 15"/>
                <a:gd name="f20" fmla="val 10"/>
                <a:gd name="f21" fmla="val 12"/>
                <a:gd name="f22" fmla="val 8"/>
                <a:gd name="f23" fmla="val 7"/>
                <a:gd name="f24" fmla="val 5"/>
                <a:gd name="f25" fmla="val 4"/>
                <a:gd name="f26" fmla="val 2"/>
                <a:gd name="f27" fmla="val 11"/>
                <a:gd name="f28" fmla="val 1"/>
                <a:gd name="f29" fmla="val 9"/>
                <a:gd name="f30" fmla="val 6"/>
                <a:gd name="f31" fmla="val 3"/>
                <a:gd name="f32" fmla="val 14"/>
                <a:gd name="f33" fmla="val 34"/>
                <a:gd name="f34" fmla="val 16"/>
                <a:gd name="f35" fmla="val 36"/>
                <a:gd name="f36" fmla="val 37"/>
                <a:gd name="f37" fmla="val 33"/>
                <a:gd name="f38" fmla="+- 0 0 -90"/>
                <a:gd name="f39" fmla="*/ f3 1 38"/>
                <a:gd name="f40" fmla="*/ f4 1 31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38"/>
                <a:gd name="f49" fmla="*/ f45 1 31"/>
                <a:gd name="f50" fmla="*/ 27 f46 1"/>
                <a:gd name="f51" fmla="*/ 30 f45 1"/>
                <a:gd name="f52" fmla="*/ 24 f46 1"/>
                <a:gd name="f53" fmla="*/ 20 f46 1"/>
                <a:gd name="f54" fmla="*/ 27 f45 1"/>
                <a:gd name="f55" fmla="*/ 17 f46 1"/>
                <a:gd name="f56" fmla="*/ 15 f45 1"/>
                <a:gd name="f57" fmla="*/ 7 f46 1"/>
                <a:gd name="f58" fmla="*/ 8 f45 1"/>
                <a:gd name="f59" fmla="*/ 2 f46 1"/>
                <a:gd name="f60" fmla="*/ 11 f45 1"/>
                <a:gd name="f61" fmla="*/ 0 f46 1"/>
                <a:gd name="f62" fmla="*/ 9 f45 1"/>
                <a:gd name="f63" fmla="*/ 4 f46 1"/>
                <a:gd name="f64" fmla="*/ 4 f45 1"/>
                <a:gd name="f65" fmla="*/ 9 f46 1"/>
                <a:gd name="f66" fmla="*/ 1 f45 1"/>
                <a:gd name="f67" fmla="*/ 21 f46 1"/>
                <a:gd name="f68" fmla="*/ 5 f45 1"/>
                <a:gd name="f69" fmla="*/ 34 f46 1"/>
                <a:gd name="f70" fmla="*/ 16 f45 1"/>
                <a:gd name="f71" fmla="*/ 37 f46 1"/>
                <a:gd name="f72" fmla="*/ 23 f45 1"/>
                <a:gd name="f73" fmla="+- f47 0 f1"/>
                <a:gd name="f74" fmla="*/ f50 1 38"/>
                <a:gd name="f75" fmla="*/ f51 1 31"/>
                <a:gd name="f76" fmla="*/ f52 1 38"/>
                <a:gd name="f77" fmla="*/ f53 1 38"/>
                <a:gd name="f78" fmla="*/ f54 1 31"/>
                <a:gd name="f79" fmla="*/ f55 1 38"/>
                <a:gd name="f80" fmla="*/ f56 1 31"/>
                <a:gd name="f81" fmla="*/ f57 1 38"/>
                <a:gd name="f82" fmla="*/ f58 1 31"/>
                <a:gd name="f83" fmla="*/ f59 1 38"/>
                <a:gd name="f84" fmla="*/ f60 1 31"/>
                <a:gd name="f85" fmla="*/ f61 1 38"/>
                <a:gd name="f86" fmla="*/ f62 1 31"/>
                <a:gd name="f87" fmla="*/ f63 1 38"/>
                <a:gd name="f88" fmla="*/ f64 1 31"/>
                <a:gd name="f89" fmla="*/ f65 1 38"/>
                <a:gd name="f90" fmla="*/ f66 1 31"/>
                <a:gd name="f91" fmla="*/ f67 1 38"/>
                <a:gd name="f92" fmla="*/ f68 1 31"/>
                <a:gd name="f93" fmla="*/ f69 1 38"/>
                <a:gd name="f94" fmla="*/ f70 1 31"/>
                <a:gd name="f95" fmla="*/ f71 1 38"/>
                <a:gd name="f96" fmla="*/ f72 1 31"/>
                <a:gd name="f97" fmla="*/ 0 1 f48"/>
                <a:gd name="f98" fmla="*/ f42 1 f48"/>
                <a:gd name="f99" fmla="*/ 0 1 f49"/>
                <a:gd name="f100" fmla="*/ f43 1 f49"/>
                <a:gd name="f101" fmla="*/ f74 1 f48"/>
                <a:gd name="f102" fmla="*/ f75 1 f49"/>
                <a:gd name="f103" fmla="*/ f76 1 f48"/>
                <a:gd name="f104" fmla="*/ f77 1 f48"/>
                <a:gd name="f105" fmla="*/ f78 1 f49"/>
                <a:gd name="f106" fmla="*/ f79 1 f48"/>
                <a:gd name="f107" fmla="*/ f80 1 f49"/>
                <a:gd name="f108" fmla="*/ f81 1 f48"/>
                <a:gd name="f109" fmla="*/ f82 1 f49"/>
                <a:gd name="f110" fmla="*/ f83 1 f48"/>
                <a:gd name="f111" fmla="*/ f84 1 f49"/>
                <a:gd name="f112" fmla="*/ f85 1 f48"/>
                <a:gd name="f113" fmla="*/ f86 1 f49"/>
                <a:gd name="f114" fmla="*/ f87 1 f48"/>
                <a:gd name="f115" fmla="*/ f88 1 f49"/>
                <a:gd name="f116" fmla="*/ f89 1 f48"/>
                <a:gd name="f117" fmla="*/ f90 1 f49"/>
                <a:gd name="f118" fmla="*/ f91 1 f48"/>
                <a:gd name="f119" fmla="*/ f92 1 f49"/>
                <a:gd name="f120" fmla="*/ f93 1 f48"/>
                <a:gd name="f121" fmla="*/ f94 1 f49"/>
                <a:gd name="f122" fmla="*/ f95 1 f48"/>
                <a:gd name="f123" fmla="*/ f96 1 f49"/>
                <a:gd name="f124" fmla="*/ f97 f39 1"/>
                <a:gd name="f125" fmla="*/ f98 f39 1"/>
                <a:gd name="f126" fmla="*/ f100 f40 1"/>
                <a:gd name="f127" fmla="*/ f99 f40 1"/>
                <a:gd name="f128" fmla="*/ f101 f39 1"/>
                <a:gd name="f129" fmla="*/ f102 f40 1"/>
                <a:gd name="f130" fmla="*/ f103 f39 1"/>
                <a:gd name="f131" fmla="*/ f104 f39 1"/>
                <a:gd name="f132" fmla="*/ f105 f40 1"/>
                <a:gd name="f133" fmla="*/ f106 f39 1"/>
                <a:gd name="f134" fmla="*/ f107 f40 1"/>
                <a:gd name="f135" fmla="*/ f108 f39 1"/>
                <a:gd name="f136" fmla="*/ f109 f40 1"/>
                <a:gd name="f137" fmla="*/ f110 f39 1"/>
                <a:gd name="f138" fmla="*/ f111 f40 1"/>
                <a:gd name="f139" fmla="*/ f112 f39 1"/>
                <a:gd name="f140" fmla="*/ f113 f40 1"/>
                <a:gd name="f141" fmla="*/ f114 f39 1"/>
                <a:gd name="f142" fmla="*/ f115 f40 1"/>
                <a:gd name="f143" fmla="*/ f116 f39 1"/>
                <a:gd name="f144" fmla="*/ f117 f40 1"/>
                <a:gd name="f145" fmla="*/ f118 f39 1"/>
                <a:gd name="f146" fmla="*/ f119 f40 1"/>
                <a:gd name="f147" fmla="*/ f120 f39 1"/>
                <a:gd name="f148" fmla="*/ f121 f40 1"/>
                <a:gd name="f149" fmla="*/ f122 f39 1"/>
                <a:gd name="f150" fmla="*/ f123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28" y="f129"/>
                </a:cxn>
                <a:cxn ang="f73">
                  <a:pos x="f130" y="f129"/>
                </a:cxn>
                <a:cxn ang="f73">
                  <a:pos x="f131" y="f132"/>
                </a:cxn>
                <a:cxn ang="f73">
                  <a:pos x="f133" y="f134"/>
                </a:cxn>
                <a:cxn ang="f73">
                  <a:pos x="f135" y="f136"/>
                </a:cxn>
                <a:cxn ang="f73">
                  <a:pos x="f137" y="f138"/>
                </a:cxn>
                <a:cxn ang="f73">
                  <a:pos x="f139" y="f140"/>
                </a:cxn>
                <a:cxn ang="f73">
                  <a:pos x="f141" y="f142"/>
                </a:cxn>
                <a:cxn ang="f73">
                  <a:pos x="f143" y="f144"/>
                </a:cxn>
                <a:cxn ang="f73">
                  <a:pos x="f145" y="f146"/>
                </a:cxn>
                <a:cxn ang="f73">
                  <a:pos x="f147" y="f148"/>
                </a:cxn>
                <a:cxn ang="f73">
                  <a:pos x="f149" y="f150"/>
                </a:cxn>
                <a:cxn ang="f73">
                  <a:pos x="f128" y="f129"/>
                </a:cxn>
              </a:cxnLst>
              <a:rect l="f124" t="f127" r="f125" b="f126"/>
              <a:pathLst>
                <a:path w="38" h="31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7"/>
                    <a:pt x="f14" y="f9"/>
                    <a:pt x="f14" y="f8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0"/>
                    <a:pt x="f25" y="f21"/>
                    <a:pt x="f26" y="f27"/>
                  </a:cubicBezTo>
                  <a:cubicBezTo>
                    <a:pt x="f28" y="f27"/>
                    <a:pt x="f5" y="f20"/>
                    <a:pt x="f5" y="f29"/>
                  </a:cubicBezTo>
                  <a:cubicBezTo>
                    <a:pt x="f5" y="f30"/>
                    <a:pt x="f26" y="f24"/>
                    <a:pt x="f25" y="f25"/>
                  </a:cubicBezTo>
                  <a:cubicBezTo>
                    <a:pt x="f30" y="f31"/>
                    <a:pt x="f22" y="f26"/>
                    <a:pt x="f29" y="f28"/>
                  </a:cubicBezTo>
                  <a:cubicBezTo>
                    <a:pt x="f32" y="f5"/>
                    <a:pt x="f18" y="f31"/>
                    <a:pt x="f13" y="f24"/>
                  </a:cubicBezTo>
                  <a:cubicBezTo>
                    <a:pt x="f10" y="f29"/>
                    <a:pt x="f7" y="f21"/>
                    <a:pt x="f33" y="f34"/>
                  </a:cubicBezTo>
                  <a:cubicBezTo>
                    <a:pt x="f35" y="f16"/>
                    <a:pt x="f6" y="f14"/>
                    <a:pt x="f36" y="f15"/>
                  </a:cubicBezTo>
                  <a:cubicBezTo>
                    <a:pt x="f37" y="f11"/>
                    <a:pt x="f9" y="f8"/>
                    <a:pt x="f8" y="f9"/>
                  </a:cubicBezTo>
                  <a:close/>
                </a:path>
              </a:pathLst>
            </a:custGeom>
            <a:solidFill>
              <a:srgbClr val="81C5A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8361FC26-50D6-4026-11BB-5445022F4E53}"/>
                </a:ext>
              </a:extLst>
            </p:cNvPr>
            <p:cNvSpPr/>
            <p:nvPr/>
          </p:nvSpPr>
          <p:spPr>
            <a:xfrm>
              <a:off x="3906298" y="4438653"/>
              <a:ext cx="261939" cy="3413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43"/>
                <a:gd name="f8" fmla="val 20"/>
                <a:gd name="f9" fmla="val 39"/>
                <a:gd name="f10" fmla="val 23"/>
                <a:gd name="f11" fmla="val 38"/>
                <a:gd name="f12" fmla="val 25"/>
                <a:gd name="f13" fmla="val 37"/>
                <a:gd name="f14" fmla="val 28"/>
                <a:gd name="f15" fmla="val 29"/>
                <a:gd name="f16" fmla="val 31"/>
                <a:gd name="f17" fmla="val 26"/>
                <a:gd name="f18" fmla="val 27"/>
                <a:gd name="f19" fmla="val 22"/>
                <a:gd name="f20" fmla="val 18"/>
                <a:gd name="f21" fmla="val 16"/>
                <a:gd name="f22" fmla="val 14"/>
                <a:gd name="f23" fmla="val 13"/>
                <a:gd name="f24" fmla="val 10"/>
                <a:gd name="f25" fmla="val 11"/>
                <a:gd name="f26" fmla="val 7"/>
                <a:gd name="f27" fmla="val 5"/>
                <a:gd name="f28" fmla="val 15"/>
                <a:gd name="f29" fmla="val 3"/>
                <a:gd name="f30" fmla="val 1"/>
                <a:gd name="f31" fmla="val 2"/>
                <a:gd name="f32" fmla="val 4"/>
                <a:gd name="f33" fmla="val 8"/>
                <a:gd name="f34" fmla="val 12"/>
                <a:gd name="f35" fmla="val 9"/>
                <a:gd name="f36" fmla="val 19"/>
                <a:gd name="f37" fmla="val 30"/>
                <a:gd name="f38" fmla="val 32"/>
                <a:gd name="f39" fmla="val 35"/>
                <a:gd name="f40" fmla="val 36"/>
                <a:gd name="f41" fmla="val 24"/>
                <a:gd name="f42" fmla="val 41"/>
                <a:gd name="f43" fmla="+- 0 0 -90"/>
                <a:gd name="f44" fmla="*/ f3 1 33"/>
                <a:gd name="f45" fmla="*/ f4 1 43"/>
                <a:gd name="f46" fmla="val f5"/>
                <a:gd name="f47" fmla="val f6"/>
                <a:gd name="f48" fmla="val f7"/>
                <a:gd name="f49" fmla="*/ f43 f0 1"/>
                <a:gd name="f50" fmla="+- f48 0 f46"/>
                <a:gd name="f51" fmla="+- f47 0 f46"/>
                <a:gd name="f52" fmla="*/ f49 1 f2"/>
                <a:gd name="f53" fmla="*/ f51 1 33"/>
                <a:gd name="f54" fmla="*/ f50 1 43"/>
                <a:gd name="f55" fmla="*/ 20 f51 1"/>
                <a:gd name="f56" fmla="*/ 43 f50 1"/>
                <a:gd name="f57" fmla="*/ 25 f51 1"/>
                <a:gd name="f58" fmla="*/ 37 f50 1"/>
                <a:gd name="f59" fmla="*/ 26 f51 1"/>
                <a:gd name="f60" fmla="*/ 27 f50 1"/>
                <a:gd name="f61" fmla="*/ 16 f51 1"/>
                <a:gd name="f62" fmla="*/ 14 f50 1"/>
                <a:gd name="f63" fmla="*/ 7 f51 1"/>
                <a:gd name="f64" fmla="*/ 1 f51 1"/>
                <a:gd name="f65" fmla="*/ 2 f51 1"/>
                <a:gd name="f66" fmla="*/ 0 f50 1"/>
                <a:gd name="f67" fmla="*/ 11 f50 1"/>
                <a:gd name="f68" fmla="*/ 5 f51 1"/>
                <a:gd name="f69" fmla="*/ 13 f50 1"/>
                <a:gd name="f70" fmla="*/ 13 f51 1"/>
                <a:gd name="f71" fmla="*/ 9 f50 1"/>
                <a:gd name="f72" fmla="*/ 23 f51 1"/>
                <a:gd name="f73" fmla="*/ 19 f50 1"/>
                <a:gd name="f74" fmla="*/ 30 f51 1"/>
                <a:gd name="f75" fmla="*/ 30 f50 1"/>
                <a:gd name="f76" fmla="*/ 35 f50 1"/>
                <a:gd name="f77" fmla="+- f52 0 f1"/>
                <a:gd name="f78" fmla="*/ f55 1 33"/>
                <a:gd name="f79" fmla="*/ f56 1 43"/>
                <a:gd name="f80" fmla="*/ f57 1 33"/>
                <a:gd name="f81" fmla="*/ f58 1 43"/>
                <a:gd name="f82" fmla="*/ f59 1 33"/>
                <a:gd name="f83" fmla="*/ f60 1 43"/>
                <a:gd name="f84" fmla="*/ f61 1 33"/>
                <a:gd name="f85" fmla="*/ f62 1 43"/>
                <a:gd name="f86" fmla="*/ f63 1 33"/>
                <a:gd name="f87" fmla="*/ f64 1 33"/>
                <a:gd name="f88" fmla="*/ f65 1 33"/>
                <a:gd name="f89" fmla="*/ f66 1 43"/>
                <a:gd name="f90" fmla="*/ f67 1 43"/>
                <a:gd name="f91" fmla="*/ f68 1 33"/>
                <a:gd name="f92" fmla="*/ f69 1 43"/>
                <a:gd name="f93" fmla="*/ f70 1 33"/>
                <a:gd name="f94" fmla="*/ f71 1 43"/>
                <a:gd name="f95" fmla="*/ f72 1 33"/>
                <a:gd name="f96" fmla="*/ f73 1 43"/>
                <a:gd name="f97" fmla="*/ f74 1 33"/>
                <a:gd name="f98" fmla="*/ f75 1 43"/>
                <a:gd name="f99" fmla="*/ f76 1 43"/>
                <a:gd name="f100" fmla="*/ 0 1 f53"/>
                <a:gd name="f101" fmla="*/ f47 1 f53"/>
                <a:gd name="f102" fmla="*/ 0 1 f54"/>
                <a:gd name="f103" fmla="*/ f48 1 f54"/>
                <a:gd name="f104" fmla="*/ f78 1 f53"/>
                <a:gd name="f105" fmla="*/ f79 1 f54"/>
                <a:gd name="f106" fmla="*/ f80 1 f53"/>
                <a:gd name="f107" fmla="*/ f81 1 f54"/>
                <a:gd name="f108" fmla="*/ f82 1 f53"/>
                <a:gd name="f109" fmla="*/ f83 1 f54"/>
                <a:gd name="f110" fmla="*/ f84 1 f53"/>
                <a:gd name="f111" fmla="*/ f85 1 f54"/>
                <a:gd name="f112" fmla="*/ f86 1 f53"/>
                <a:gd name="f113" fmla="*/ f87 1 f53"/>
                <a:gd name="f114" fmla="*/ f88 1 f53"/>
                <a:gd name="f115" fmla="*/ f89 1 f54"/>
                <a:gd name="f116" fmla="*/ f90 1 f54"/>
                <a:gd name="f117" fmla="*/ f91 1 f53"/>
                <a:gd name="f118" fmla="*/ f92 1 f54"/>
                <a:gd name="f119" fmla="*/ f93 1 f53"/>
                <a:gd name="f120" fmla="*/ f94 1 f54"/>
                <a:gd name="f121" fmla="*/ f95 1 f53"/>
                <a:gd name="f122" fmla="*/ f96 1 f54"/>
                <a:gd name="f123" fmla="*/ f97 1 f53"/>
                <a:gd name="f124" fmla="*/ f98 1 f54"/>
                <a:gd name="f125" fmla="*/ f99 1 f54"/>
                <a:gd name="f126" fmla="*/ f100 f44 1"/>
                <a:gd name="f127" fmla="*/ f101 f44 1"/>
                <a:gd name="f128" fmla="*/ f103 f45 1"/>
                <a:gd name="f129" fmla="*/ f102 f45 1"/>
                <a:gd name="f130" fmla="*/ f104 f44 1"/>
                <a:gd name="f131" fmla="*/ f105 f45 1"/>
                <a:gd name="f132" fmla="*/ f106 f44 1"/>
                <a:gd name="f133" fmla="*/ f107 f45 1"/>
                <a:gd name="f134" fmla="*/ f108 f44 1"/>
                <a:gd name="f135" fmla="*/ f109 f45 1"/>
                <a:gd name="f136" fmla="*/ f110 f44 1"/>
                <a:gd name="f137" fmla="*/ f111 f45 1"/>
                <a:gd name="f138" fmla="*/ f112 f44 1"/>
                <a:gd name="f139" fmla="*/ f113 f44 1"/>
                <a:gd name="f140" fmla="*/ f114 f44 1"/>
                <a:gd name="f141" fmla="*/ f115 f45 1"/>
                <a:gd name="f142" fmla="*/ f116 f45 1"/>
                <a:gd name="f143" fmla="*/ f117 f44 1"/>
                <a:gd name="f144" fmla="*/ f118 f45 1"/>
                <a:gd name="f145" fmla="*/ f119 f44 1"/>
                <a:gd name="f146" fmla="*/ f120 f45 1"/>
                <a:gd name="f147" fmla="*/ f121 f44 1"/>
                <a:gd name="f148" fmla="*/ f122 f45 1"/>
                <a:gd name="f149" fmla="*/ f123 f44 1"/>
                <a:gd name="f150" fmla="*/ f124 f45 1"/>
                <a:gd name="f151" fmla="*/ f12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7">
                  <a:pos x="f130" y="f131"/>
                </a:cxn>
                <a:cxn ang="f77">
                  <a:pos x="f132" y="f133"/>
                </a:cxn>
                <a:cxn ang="f77">
                  <a:pos x="f134" y="f135"/>
                </a:cxn>
                <a:cxn ang="f77">
                  <a:pos x="f136" y="f137"/>
                </a:cxn>
                <a:cxn ang="f77">
                  <a:pos x="f138" y="f137"/>
                </a:cxn>
                <a:cxn ang="f77">
                  <a:pos x="f139" y="f137"/>
                </a:cxn>
                <a:cxn ang="f77">
                  <a:pos x="f140" y="f141"/>
                </a:cxn>
                <a:cxn ang="f77">
                  <a:pos x="f140" y="f142"/>
                </a:cxn>
                <a:cxn ang="f77">
                  <a:pos x="f143" y="f144"/>
                </a:cxn>
                <a:cxn ang="f77">
                  <a:pos x="f145" y="f146"/>
                </a:cxn>
                <a:cxn ang="f77">
                  <a:pos x="f147" y="f148"/>
                </a:cxn>
                <a:cxn ang="f77">
                  <a:pos x="f149" y="f150"/>
                </a:cxn>
                <a:cxn ang="f77">
                  <a:pos x="f149" y="f151"/>
                </a:cxn>
                <a:cxn ang="f77">
                  <a:pos x="f130" y="f131"/>
                </a:cxn>
              </a:cxnLst>
              <a:rect l="f126" t="f129" r="f127" b="f128"/>
              <a:pathLst>
                <a:path w="33" h="43">
                  <a:moveTo>
                    <a:pt x="f8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6"/>
                    <a:pt x="f15" y="f16"/>
                    <a:pt x="f17" y="f18"/>
                  </a:cubicBezTo>
                  <a:cubicBezTo>
                    <a:pt x="f19" y="f10"/>
                    <a:pt x="f8" y="f20"/>
                    <a:pt x="f21" y="f22"/>
                  </a:cubicBezTo>
                  <a:cubicBezTo>
                    <a:pt x="f23" y="f24"/>
                    <a:pt x="f24" y="f25"/>
                    <a:pt x="f26" y="f22"/>
                  </a:cubicBezTo>
                  <a:cubicBezTo>
                    <a:pt x="f27" y="f28"/>
                    <a:pt x="f29" y="f21"/>
                    <a:pt x="f30" y="f22"/>
                  </a:cubicBezTo>
                  <a:cubicBezTo>
                    <a:pt x="f30" y="f24"/>
                    <a:pt x="f5" y="f27"/>
                    <a:pt x="f31" y="f5"/>
                  </a:cubicBezTo>
                  <a:cubicBezTo>
                    <a:pt x="f31" y="f32"/>
                    <a:pt x="f31" y="f33"/>
                    <a:pt x="f31" y="f25"/>
                  </a:cubicBezTo>
                  <a:cubicBezTo>
                    <a:pt x="f31" y="f22"/>
                    <a:pt x="f29" y="f22"/>
                    <a:pt x="f27" y="f23"/>
                  </a:cubicBezTo>
                  <a:cubicBezTo>
                    <a:pt x="f33" y="f34"/>
                    <a:pt x="f24" y="f35"/>
                    <a:pt x="f23" y="f35"/>
                  </a:cubicBezTo>
                  <a:cubicBezTo>
                    <a:pt x="f20" y="f25"/>
                    <a:pt x="f8" y="f21"/>
                    <a:pt x="f10" y="f36"/>
                  </a:cubicBezTo>
                  <a:cubicBezTo>
                    <a:pt x="f12" y="f10"/>
                    <a:pt x="f14" y="f17"/>
                    <a:pt x="f37" y="f37"/>
                  </a:cubicBezTo>
                  <a:cubicBezTo>
                    <a:pt x="f16" y="f38"/>
                    <a:pt x="f6" y="f6"/>
                    <a:pt x="f37" y="f39"/>
                  </a:cubicBezTo>
                  <a:cubicBezTo>
                    <a:pt x="f17" y="f40"/>
                    <a:pt x="f41" y="f42"/>
                    <a:pt x="f8" y="f7"/>
                  </a:cubicBezTo>
                  <a:close/>
                </a:path>
              </a:pathLst>
            </a:custGeom>
            <a:solidFill>
              <a:srgbClr val="E1E2C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Freeform 21">
              <a:extLst>
                <a:ext uri="{FF2B5EF4-FFF2-40B4-BE49-F238E27FC236}">
                  <a16:creationId xmlns:a16="http://schemas.microsoft.com/office/drawing/2014/main" id="{1E40D989-C3F3-A9E8-86F0-3300335FFAA0}"/>
                </a:ext>
              </a:extLst>
            </p:cNvPr>
            <p:cNvSpPr/>
            <p:nvPr/>
          </p:nvSpPr>
          <p:spPr>
            <a:xfrm>
              <a:off x="5720815" y="4057650"/>
              <a:ext cx="79379" cy="4365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55"/>
                <a:gd name="f8" fmla="val 1"/>
                <a:gd name="f9" fmla="val 2"/>
                <a:gd name="f10" fmla="val 3"/>
                <a:gd name="f11" fmla="val 5"/>
                <a:gd name="f12" fmla="val 4"/>
                <a:gd name="f13" fmla="val 8"/>
                <a:gd name="f14" fmla="val 20"/>
                <a:gd name="f15" fmla="val 31"/>
                <a:gd name="f16" fmla="val 7"/>
                <a:gd name="f17" fmla="val 42"/>
                <a:gd name="f18" fmla="val 47"/>
                <a:gd name="f19" fmla="val 51"/>
                <a:gd name="f20" fmla="val 9"/>
                <a:gd name="f21" fmla="val 53"/>
                <a:gd name="f22" fmla="val 52"/>
                <a:gd name="f23" fmla="val 32"/>
                <a:gd name="f24" fmla="val 21"/>
                <a:gd name="f25" fmla="val 18"/>
                <a:gd name="f26" fmla="val 14"/>
                <a:gd name="f27" fmla="+- 0 0 -90"/>
                <a:gd name="f28" fmla="*/ f3 1 10"/>
                <a:gd name="f29" fmla="*/ f4 1 55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0"/>
                <a:gd name="f38" fmla="*/ f34 1 55"/>
                <a:gd name="f39" fmla="*/ 0 f35 1"/>
                <a:gd name="f40" fmla="*/ 1 f34 1"/>
                <a:gd name="f41" fmla="*/ 3 f35 1"/>
                <a:gd name="f42" fmla="*/ 0 f34 1"/>
                <a:gd name="f43" fmla="*/ 4 f35 1"/>
                <a:gd name="f44" fmla="*/ 8 f34 1"/>
                <a:gd name="f45" fmla="*/ 7 f35 1"/>
                <a:gd name="f46" fmla="*/ 42 f34 1"/>
                <a:gd name="f47" fmla="*/ 10 f35 1"/>
                <a:gd name="f48" fmla="*/ 55 f34 1"/>
                <a:gd name="f49" fmla="*/ 8 f35 1"/>
                <a:gd name="f50" fmla="*/ 52 f34 1"/>
                <a:gd name="f51" fmla="*/ 1 f35 1"/>
                <a:gd name="f52" fmla="*/ 21 f34 1"/>
                <a:gd name="f53" fmla="*/ 2 f35 1"/>
                <a:gd name="f54" fmla="*/ 10 f34 1"/>
                <a:gd name="f55" fmla="+- f36 0 f1"/>
                <a:gd name="f56" fmla="*/ f39 1 10"/>
                <a:gd name="f57" fmla="*/ f40 1 55"/>
                <a:gd name="f58" fmla="*/ f41 1 10"/>
                <a:gd name="f59" fmla="*/ f42 1 55"/>
                <a:gd name="f60" fmla="*/ f43 1 10"/>
                <a:gd name="f61" fmla="*/ f44 1 55"/>
                <a:gd name="f62" fmla="*/ f45 1 10"/>
                <a:gd name="f63" fmla="*/ f46 1 55"/>
                <a:gd name="f64" fmla="*/ f47 1 10"/>
                <a:gd name="f65" fmla="*/ f48 1 55"/>
                <a:gd name="f66" fmla="*/ f49 1 10"/>
                <a:gd name="f67" fmla="*/ f50 1 55"/>
                <a:gd name="f68" fmla="*/ f51 1 10"/>
                <a:gd name="f69" fmla="*/ f52 1 55"/>
                <a:gd name="f70" fmla="*/ f53 1 10"/>
                <a:gd name="f71" fmla="*/ f54 1 55"/>
                <a:gd name="f72" fmla="*/ 0 1 f37"/>
                <a:gd name="f73" fmla="*/ f31 1 f37"/>
                <a:gd name="f74" fmla="*/ 0 1 f38"/>
                <a:gd name="f75" fmla="*/ f32 1 f38"/>
                <a:gd name="f76" fmla="*/ f56 1 f37"/>
                <a:gd name="f77" fmla="*/ f57 1 f38"/>
                <a:gd name="f78" fmla="*/ f58 1 f37"/>
                <a:gd name="f79" fmla="*/ f59 1 f38"/>
                <a:gd name="f80" fmla="*/ f60 1 f37"/>
                <a:gd name="f81" fmla="*/ f61 1 f38"/>
                <a:gd name="f82" fmla="*/ f62 1 f37"/>
                <a:gd name="f83" fmla="*/ f63 1 f38"/>
                <a:gd name="f84" fmla="*/ f64 1 f37"/>
                <a:gd name="f85" fmla="*/ f65 1 f38"/>
                <a:gd name="f86" fmla="*/ f66 1 f37"/>
                <a:gd name="f87" fmla="*/ f67 1 f38"/>
                <a:gd name="f88" fmla="*/ f68 1 f37"/>
                <a:gd name="f89" fmla="*/ f69 1 f38"/>
                <a:gd name="f90" fmla="*/ f70 1 f37"/>
                <a:gd name="f91" fmla="*/ f71 1 f38"/>
                <a:gd name="f92" fmla="*/ f72 f28 1"/>
                <a:gd name="f93" fmla="*/ f73 f28 1"/>
                <a:gd name="f94" fmla="*/ f75 f29 1"/>
                <a:gd name="f95" fmla="*/ f74 f29 1"/>
                <a:gd name="f96" fmla="*/ f76 f28 1"/>
                <a:gd name="f97" fmla="*/ f77 f29 1"/>
                <a:gd name="f98" fmla="*/ f78 f28 1"/>
                <a:gd name="f99" fmla="*/ f79 f29 1"/>
                <a:gd name="f100" fmla="*/ f80 f28 1"/>
                <a:gd name="f101" fmla="*/ f81 f29 1"/>
                <a:gd name="f102" fmla="*/ f82 f28 1"/>
                <a:gd name="f103" fmla="*/ f83 f29 1"/>
                <a:gd name="f104" fmla="*/ f84 f28 1"/>
                <a:gd name="f105" fmla="*/ f85 f29 1"/>
                <a:gd name="f106" fmla="*/ f86 f28 1"/>
                <a:gd name="f107" fmla="*/ f87 f29 1"/>
                <a:gd name="f108" fmla="*/ f88 f28 1"/>
                <a:gd name="f109" fmla="*/ f89 f29 1"/>
                <a:gd name="f110" fmla="*/ f90 f28 1"/>
                <a:gd name="f111" fmla="*/ f91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6" y="f97"/>
                </a:cxn>
                <a:cxn ang="f55">
                  <a:pos x="f98" y="f99"/>
                </a:cxn>
                <a:cxn ang="f55">
                  <a:pos x="f100" y="f101"/>
                </a:cxn>
                <a:cxn ang="f55">
                  <a:pos x="f102" y="f103"/>
                </a:cxn>
                <a:cxn ang="f55">
                  <a:pos x="f104" y="f105"/>
                </a:cxn>
                <a:cxn ang="f55">
                  <a:pos x="f106" y="f107"/>
                </a:cxn>
                <a:cxn ang="f55">
                  <a:pos x="f108" y="f109"/>
                </a:cxn>
                <a:cxn ang="f55">
                  <a:pos x="f110" y="f111"/>
                </a:cxn>
                <a:cxn ang="f55">
                  <a:pos x="f96" y="f97"/>
                </a:cxn>
              </a:cxnLst>
              <a:rect l="f92" t="f95" r="f93" b="f94"/>
              <a:pathLst>
                <a:path w="10" h="55">
                  <a:moveTo>
                    <a:pt x="f5" y="f8"/>
                  </a:moveTo>
                  <a:cubicBezTo>
                    <a:pt x="f8" y="f8"/>
                    <a:pt x="f9" y="f5"/>
                    <a:pt x="f10" y="f5"/>
                  </a:cubicBezTo>
                  <a:cubicBezTo>
                    <a:pt x="f11" y="f9"/>
                    <a:pt x="f11" y="f11"/>
                    <a:pt x="f12" y="f13"/>
                  </a:cubicBezTo>
                  <a:cubicBezTo>
                    <a:pt x="f9" y="f14"/>
                    <a:pt x="f12" y="f15"/>
                    <a:pt x="f16" y="f17"/>
                  </a:cubicBezTo>
                  <a:cubicBezTo>
                    <a:pt x="f13" y="f18"/>
                    <a:pt x="f6" y="f19"/>
                    <a:pt x="f6" y="f7"/>
                  </a:cubicBezTo>
                  <a:cubicBezTo>
                    <a:pt x="f20" y="f7"/>
                    <a:pt x="f13" y="f21"/>
                    <a:pt x="f13" y="f22"/>
                  </a:cubicBezTo>
                  <a:cubicBezTo>
                    <a:pt x="f11" y="f17"/>
                    <a:pt x="f9" y="f23"/>
                    <a:pt x="f8" y="f24"/>
                  </a:cubicBezTo>
                  <a:cubicBezTo>
                    <a:pt x="f8" y="f25"/>
                    <a:pt x="f9" y="f26"/>
                    <a:pt x="f9" y="f6"/>
                  </a:cubicBezTo>
                  <a:cubicBezTo>
                    <a:pt x="f9" y="f16"/>
                    <a:pt x="f11" y="f10"/>
                    <a:pt x="f5" y="f8"/>
                  </a:cubicBezTo>
                  <a:close/>
                </a:path>
              </a:pathLst>
            </a:custGeom>
            <a:solidFill>
              <a:srgbClr val="D4D1D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Freeform 22">
              <a:extLst>
                <a:ext uri="{FF2B5EF4-FFF2-40B4-BE49-F238E27FC236}">
                  <a16:creationId xmlns:a16="http://schemas.microsoft.com/office/drawing/2014/main" id="{13D04995-3B23-4FB3-E586-B6E6C5BC819F}"/>
                </a:ext>
              </a:extLst>
            </p:cNvPr>
            <p:cNvSpPr/>
            <p:nvPr/>
          </p:nvSpPr>
          <p:spPr>
            <a:xfrm>
              <a:off x="5681121" y="3749670"/>
              <a:ext cx="111127" cy="1174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5"/>
                <a:gd name="f8" fmla="val 13"/>
                <a:gd name="f9" fmla="val 7"/>
                <a:gd name="f10" fmla="val 10"/>
                <a:gd name="f11" fmla="val 8"/>
                <a:gd name="f12" fmla="val 12"/>
                <a:gd name="f13" fmla="val 4"/>
                <a:gd name="f14" fmla="val 3"/>
                <a:gd name="f15" fmla="val 2"/>
                <a:gd name="f16" fmla="val 1"/>
                <a:gd name="f17" fmla="val 11"/>
                <a:gd name="f18" fmla="val 6"/>
                <a:gd name="f19" fmla="val 9"/>
                <a:gd name="f20" fmla="val 5"/>
                <a:gd name="f21" fmla="+- 0 0 -90"/>
                <a:gd name="f22" fmla="*/ f3 1 14"/>
                <a:gd name="f23" fmla="*/ f4 1 15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14"/>
                <a:gd name="f32" fmla="*/ f28 1 15"/>
                <a:gd name="f33" fmla="*/ 13 f29 1"/>
                <a:gd name="f34" fmla="*/ 7 f28 1"/>
                <a:gd name="f35" fmla="*/ 4 f29 1"/>
                <a:gd name="f36" fmla="*/ 14 f28 1"/>
                <a:gd name="f37" fmla="*/ 1 f29 1"/>
                <a:gd name="f38" fmla="*/ 2 f29 1"/>
                <a:gd name="f39" fmla="*/ 11 f28 1"/>
                <a:gd name="f40" fmla="*/ 14 f29 1"/>
                <a:gd name="f41" fmla="*/ 0 f28 1"/>
                <a:gd name="f42" fmla="+- f30 0 f1"/>
                <a:gd name="f43" fmla="*/ f33 1 14"/>
                <a:gd name="f44" fmla="*/ f34 1 15"/>
                <a:gd name="f45" fmla="*/ f35 1 14"/>
                <a:gd name="f46" fmla="*/ f36 1 15"/>
                <a:gd name="f47" fmla="*/ f37 1 14"/>
                <a:gd name="f48" fmla="*/ f38 1 14"/>
                <a:gd name="f49" fmla="*/ f39 1 15"/>
                <a:gd name="f50" fmla="*/ f40 1 14"/>
                <a:gd name="f51" fmla="*/ f41 1 15"/>
                <a:gd name="f52" fmla="*/ 0 1 f31"/>
                <a:gd name="f53" fmla="*/ f25 1 f31"/>
                <a:gd name="f54" fmla="*/ 0 1 f32"/>
                <a:gd name="f55" fmla="*/ f26 1 f32"/>
                <a:gd name="f56" fmla="*/ f43 1 f31"/>
                <a:gd name="f57" fmla="*/ f44 1 f32"/>
                <a:gd name="f58" fmla="*/ f45 1 f31"/>
                <a:gd name="f59" fmla="*/ f46 1 f32"/>
                <a:gd name="f60" fmla="*/ f47 1 f31"/>
                <a:gd name="f61" fmla="*/ f48 1 f31"/>
                <a:gd name="f62" fmla="*/ f49 1 f32"/>
                <a:gd name="f63" fmla="*/ f50 1 f31"/>
                <a:gd name="f64" fmla="*/ f51 1 f32"/>
                <a:gd name="f65" fmla="*/ f52 f22 1"/>
                <a:gd name="f66" fmla="*/ f53 f22 1"/>
                <a:gd name="f67" fmla="*/ f55 f23 1"/>
                <a:gd name="f68" fmla="*/ f54 f23 1"/>
                <a:gd name="f69" fmla="*/ f56 f22 1"/>
                <a:gd name="f70" fmla="*/ f57 f23 1"/>
                <a:gd name="f71" fmla="*/ f58 f22 1"/>
                <a:gd name="f72" fmla="*/ f59 f23 1"/>
                <a:gd name="f73" fmla="*/ f60 f22 1"/>
                <a:gd name="f74" fmla="*/ f61 f22 1"/>
                <a:gd name="f75" fmla="*/ f62 f23 1"/>
                <a:gd name="f76" fmla="*/ f63 f22 1"/>
                <a:gd name="f77" fmla="*/ f64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2"/>
                </a:cxn>
                <a:cxn ang="f42">
                  <a:pos x="f74" y="f75"/>
                </a:cxn>
                <a:cxn ang="f42">
                  <a:pos x="f76" y="f77"/>
                </a:cxn>
                <a:cxn ang="f42">
                  <a:pos x="f69" y="f70"/>
                </a:cxn>
              </a:cxnLst>
              <a:rect l="f65" t="f68" r="f66" b="f67"/>
              <a:pathLst>
                <a:path w="14" h="15">
                  <a:moveTo>
                    <a:pt x="f8" y="f9"/>
                  </a:moveTo>
                  <a:cubicBezTo>
                    <a:pt x="f10" y="f10"/>
                    <a:pt x="f11" y="f12"/>
                    <a:pt x="f13" y="f6"/>
                  </a:cubicBezTo>
                  <a:cubicBezTo>
                    <a:pt x="f14" y="f6"/>
                    <a:pt x="f15" y="f7"/>
                    <a:pt x="f16" y="f6"/>
                  </a:cubicBezTo>
                  <a:cubicBezTo>
                    <a:pt x="f5" y="f8"/>
                    <a:pt x="f16" y="f12"/>
                    <a:pt x="f15" y="f17"/>
                  </a:cubicBezTo>
                  <a:cubicBezTo>
                    <a:pt x="f18" y="f9"/>
                    <a:pt x="f19" y="f14"/>
                    <a:pt x="f6" y="f5"/>
                  </a:cubicBezTo>
                  <a:cubicBezTo>
                    <a:pt x="f8" y="f14"/>
                    <a:pt x="f8" y="f20"/>
                    <a:pt x="f8" y="f9"/>
                  </a:cubicBezTo>
                  <a:close/>
                </a:path>
              </a:pathLst>
            </a:custGeom>
            <a:solidFill>
              <a:srgbClr val="C5D9C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Freeform 23">
              <a:extLst>
                <a:ext uri="{FF2B5EF4-FFF2-40B4-BE49-F238E27FC236}">
                  <a16:creationId xmlns:a16="http://schemas.microsoft.com/office/drawing/2014/main" id="{24B930B5-7CE6-A538-86A3-A2D3FF44075B}"/>
                </a:ext>
              </a:extLst>
            </p:cNvPr>
            <p:cNvSpPr/>
            <p:nvPr/>
          </p:nvSpPr>
          <p:spPr>
            <a:xfrm>
              <a:off x="4650839" y="3194054"/>
              <a:ext cx="460372" cy="9747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"/>
                <a:gd name="f7" fmla="val 123"/>
                <a:gd name="f8" fmla="val 45"/>
                <a:gd name="f9" fmla="val 6"/>
                <a:gd name="f10" fmla="val 48"/>
                <a:gd name="f11" fmla="val 5"/>
                <a:gd name="f12" fmla="val 47"/>
                <a:gd name="f13" fmla="val 2"/>
                <a:gd name="f14" fmla="val 49"/>
                <a:gd name="f15" fmla="val 50"/>
                <a:gd name="f16" fmla="val 15"/>
                <a:gd name="f17" fmla="val 52"/>
                <a:gd name="f18" fmla="val 29"/>
                <a:gd name="f19" fmla="val 56"/>
                <a:gd name="f20" fmla="val 43"/>
                <a:gd name="f21" fmla="val 58"/>
                <a:gd name="f22" fmla="val 53"/>
                <a:gd name="f23" fmla="val 54"/>
                <a:gd name="f24" fmla="val 59"/>
                <a:gd name="f25" fmla="val 67"/>
                <a:gd name="f26" fmla="val 80"/>
                <a:gd name="f27" fmla="val 34"/>
                <a:gd name="f28" fmla="val 92"/>
                <a:gd name="f29" fmla="val 25"/>
                <a:gd name="f30" fmla="val 104"/>
                <a:gd name="f31" fmla="val 24"/>
                <a:gd name="f32" fmla="val 105"/>
                <a:gd name="f33" fmla="val 23"/>
                <a:gd name="f34" fmla="val 106"/>
                <a:gd name="f35" fmla="val 22"/>
                <a:gd name="f36" fmla="val 107"/>
                <a:gd name="f37" fmla="val 21"/>
                <a:gd name="f38" fmla="val 102"/>
                <a:gd name="f39" fmla="val 100"/>
                <a:gd name="f40" fmla="val 19"/>
                <a:gd name="f41" fmla="val 98"/>
                <a:gd name="f42" fmla="val 16"/>
                <a:gd name="f43" fmla="val 97"/>
                <a:gd name="f44" fmla="val 13"/>
                <a:gd name="f45" fmla="val 96"/>
                <a:gd name="f46" fmla="val 10"/>
                <a:gd name="f47" fmla="val 9"/>
                <a:gd name="f48" fmla="val 8"/>
                <a:gd name="f49" fmla="val 7"/>
                <a:gd name="f50" fmla="val 111"/>
                <a:gd name="f51" fmla="val 116"/>
                <a:gd name="f52" fmla="val 4"/>
                <a:gd name="f53" fmla="val 118"/>
                <a:gd name="f54" fmla="val 119"/>
                <a:gd name="f55" fmla="val 120"/>
                <a:gd name="f56" fmla="val 121"/>
                <a:gd name="f57" fmla="val 122"/>
                <a:gd name="f58" fmla="val 89"/>
                <a:gd name="f59" fmla="val 85"/>
                <a:gd name="f60" fmla="val 84"/>
                <a:gd name="f61" fmla="val 83"/>
                <a:gd name="f62" fmla="val 81"/>
                <a:gd name="f63" fmla="val 3"/>
                <a:gd name="f64" fmla="val 78"/>
                <a:gd name="f65" fmla="val 76"/>
                <a:gd name="f66" fmla="val 72"/>
                <a:gd name="f67" fmla="val 68"/>
                <a:gd name="f68" fmla="val 64"/>
                <a:gd name="f69" fmla="val 60"/>
                <a:gd name="f70" fmla="val 14"/>
                <a:gd name="f71" fmla="val 18"/>
                <a:gd name="f72" fmla="val 30"/>
                <a:gd name="f73" fmla="val 35"/>
                <a:gd name="f74" fmla="val 33"/>
                <a:gd name="f75" fmla="val 37"/>
                <a:gd name="f76" fmla="val 17"/>
                <a:gd name="f77" fmla="+- 0 0 -90"/>
                <a:gd name="f78" fmla="*/ f3 1 57"/>
                <a:gd name="f79" fmla="*/ f4 1 123"/>
                <a:gd name="f80" fmla="val f5"/>
                <a:gd name="f81" fmla="val f6"/>
                <a:gd name="f82" fmla="val f7"/>
                <a:gd name="f83" fmla="*/ f77 f0 1"/>
                <a:gd name="f84" fmla="+- f82 0 f80"/>
                <a:gd name="f85" fmla="+- f81 0 f80"/>
                <a:gd name="f86" fmla="*/ f83 1 f2"/>
                <a:gd name="f87" fmla="*/ f85 1 57"/>
                <a:gd name="f88" fmla="*/ f84 1 123"/>
                <a:gd name="f89" fmla="*/ 45 f85 1"/>
                <a:gd name="f90" fmla="*/ 6 f84 1"/>
                <a:gd name="f91" fmla="*/ 49 f85 1"/>
                <a:gd name="f92" fmla="*/ 0 f84 1"/>
                <a:gd name="f93" fmla="*/ 56 f85 1"/>
                <a:gd name="f94" fmla="*/ 43 f84 1"/>
                <a:gd name="f95" fmla="*/ 50 f85 1"/>
                <a:gd name="f96" fmla="*/ 67 f84 1"/>
                <a:gd name="f97" fmla="*/ 25 f85 1"/>
                <a:gd name="f98" fmla="*/ 104 f84 1"/>
                <a:gd name="f99" fmla="*/ 22 f85 1"/>
                <a:gd name="f100" fmla="*/ 107 f84 1"/>
                <a:gd name="f101" fmla="*/ 21 f85 1"/>
                <a:gd name="f102" fmla="*/ 105 f84 1"/>
                <a:gd name="f103" fmla="*/ 100 f84 1"/>
                <a:gd name="f104" fmla="*/ 13 f85 1"/>
                <a:gd name="f105" fmla="*/ 96 f84 1"/>
                <a:gd name="f106" fmla="*/ 9 f85 1"/>
                <a:gd name="f107" fmla="*/ 5 f85 1"/>
                <a:gd name="f108" fmla="*/ 116 f84 1"/>
                <a:gd name="f109" fmla="*/ 6 f85 1"/>
                <a:gd name="f110" fmla="*/ 120 f84 1"/>
                <a:gd name="f111" fmla="*/ 0 f85 1"/>
                <a:gd name="f112" fmla="*/ 122 f84 1"/>
                <a:gd name="f113" fmla="*/ 8 f85 1"/>
                <a:gd name="f114" fmla="*/ 89 f84 1"/>
                <a:gd name="f115" fmla="*/ 4 f85 1"/>
                <a:gd name="f116" fmla="*/ 83 f84 1"/>
                <a:gd name="f117" fmla="*/ 3 f85 1"/>
                <a:gd name="f118" fmla="*/ 76 f84 1"/>
                <a:gd name="f119" fmla="*/ 64 f84 1"/>
                <a:gd name="f120" fmla="*/ 18 f85 1"/>
                <a:gd name="f121" fmla="*/ 54 f84 1"/>
                <a:gd name="f122" fmla="*/ 37 f85 1"/>
                <a:gd name="f123" fmla="*/ 18 f84 1"/>
                <a:gd name="f124" fmla="*/ 17 f84 1"/>
                <a:gd name="f125" fmla="+- f86 0 f1"/>
                <a:gd name="f126" fmla="*/ f89 1 58"/>
                <a:gd name="f127" fmla="*/ f90 1 123"/>
                <a:gd name="f128" fmla="*/ f91 1 58"/>
                <a:gd name="f129" fmla="*/ f92 1 123"/>
                <a:gd name="f130" fmla="*/ f93 1 58"/>
                <a:gd name="f131" fmla="*/ f94 1 123"/>
                <a:gd name="f132" fmla="*/ f95 1 58"/>
                <a:gd name="f133" fmla="*/ f96 1 123"/>
                <a:gd name="f134" fmla="*/ f97 1 58"/>
                <a:gd name="f135" fmla="*/ f98 1 123"/>
                <a:gd name="f136" fmla="*/ f99 1 58"/>
                <a:gd name="f137" fmla="*/ f100 1 123"/>
                <a:gd name="f138" fmla="*/ f101 1 58"/>
                <a:gd name="f139" fmla="*/ f102 1 123"/>
                <a:gd name="f140" fmla="*/ f103 1 123"/>
                <a:gd name="f141" fmla="*/ f104 1 58"/>
                <a:gd name="f142" fmla="*/ f105 1 123"/>
                <a:gd name="f143" fmla="*/ f106 1 58"/>
                <a:gd name="f144" fmla="*/ f107 1 58"/>
                <a:gd name="f145" fmla="*/ f108 1 123"/>
                <a:gd name="f146" fmla="*/ f109 1 58"/>
                <a:gd name="f147" fmla="*/ f110 1 123"/>
                <a:gd name="f148" fmla="*/ f111 1 58"/>
                <a:gd name="f149" fmla="*/ f112 1 123"/>
                <a:gd name="f150" fmla="*/ f113 1 58"/>
                <a:gd name="f151" fmla="*/ f114 1 123"/>
                <a:gd name="f152" fmla="*/ f115 1 58"/>
                <a:gd name="f153" fmla="*/ f116 1 123"/>
                <a:gd name="f154" fmla="*/ f117 1 58"/>
                <a:gd name="f155" fmla="*/ f118 1 123"/>
                <a:gd name="f156" fmla="*/ f119 1 123"/>
                <a:gd name="f157" fmla="*/ f120 1 58"/>
                <a:gd name="f158" fmla="*/ f121 1 123"/>
                <a:gd name="f159" fmla="*/ f122 1 58"/>
                <a:gd name="f160" fmla="*/ f123 1 123"/>
                <a:gd name="f161" fmla="*/ f124 1 123"/>
                <a:gd name="f162" fmla="*/ 0 1 f87"/>
                <a:gd name="f163" fmla="*/ f81 1 f87"/>
                <a:gd name="f164" fmla="*/ 0 1 f88"/>
                <a:gd name="f165" fmla="*/ f82 1 f88"/>
                <a:gd name="f166" fmla="*/ f126 1 f87"/>
                <a:gd name="f167" fmla="*/ f127 1 f88"/>
                <a:gd name="f168" fmla="*/ f128 1 f87"/>
                <a:gd name="f169" fmla="*/ f129 1 f88"/>
                <a:gd name="f170" fmla="*/ f130 1 f87"/>
                <a:gd name="f171" fmla="*/ f131 1 f88"/>
                <a:gd name="f172" fmla="*/ f132 1 f87"/>
                <a:gd name="f173" fmla="*/ f133 1 f88"/>
                <a:gd name="f174" fmla="*/ f134 1 f87"/>
                <a:gd name="f175" fmla="*/ f135 1 f88"/>
                <a:gd name="f176" fmla="*/ f136 1 f87"/>
                <a:gd name="f177" fmla="*/ f137 1 f88"/>
                <a:gd name="f178" fmla="*/ f138 1 f87"/>
                <a:gd name="f179" fmla="*/ f139 1 f88"/>
                <a:gd name="f180" fmla="*/ f140 1 f88"/>
                <a:gd name="f181" fmla="*/ f141 1 f87"/>
                <a:gd name="f182" fmla="*/ f142 1 f88"/>
                <a:gd name="f183" fmla="*/ f143 1 f87"/>
                <a:gd name="f184" fmla="*/ f144 1 f87"/>
                <a:gd name="f185" fmla="*/ f145 1 f88"/>
                <a:gd name="f186" fmla="*/ f146 1 f87"/>
                <a:gd name="f187" fmla="*/ f147 1 f88"/>
                <a:gd name="f188" fmla="*/ f148 1 f87"/>
                <a:gd name="f189" fmla="*/ f149 1 f88"/>
                <a:gd name="f190" fmla="*/ f150 1 f87"/>
                <a:gd name="f191" fmla="*/ f151 1 f88"/>
                <a:gd name="f192" fmla="*/ f152 1 f87"/>
                <a:gd name="f193" fmla="*/ f153 1 f88"/>
                <a:gd name="f194" fmla="*/ f154 1 f87"/>
                <a:gd name="f195" fmla="*/ f155 1 f88"/>
                <a:gd name="f196" fmla="*/ f156 1 f88"/>
                <a:gd name="f197" fmla="*/ f157 1 f87"/>
                <a:gd name="f198" fmla="*/ f158 1 f88"/>
                <a:gd name="f199" fmla="*/ f159 1 f87"/>
                <a:gd name="f200" fmla="*/ f160 1 f88"/>
                <a:gd name="f201" fmla="*/ f161 1 f88"/>
                <a:gd name="f202" fmla="*/ f162 f78 1"/>
                <a:gd name="f203" fmla="*/ f163 f78 1"/>
                <a:gd name="f204" fmla="*/ f165 f79 1"/>
                <a:gd name="f205" fmla="*/ f164 f79 1"/>
                <a:gd name="f206" fmla="*/ f166 f78 1"/>
                <a:gd name="f207" fmla="*/ f167 f79 1"/>
                <a:gd name="f208" fmla="*/ f168 f78 1"/>
                <a:gd name="f209" fmla="*/ f169 f79 1"/>
                <a:gd name="f210" fmla="*/ f170 f78 1"/>
                <a:gd name="f211" fmla="*/ f171 f79 1"/>
                <a:gd name="f212" fmla="*/ f172 f78 1"/>
                <a:gd name="f213" fmla="*/ f173 f79 1"/>
                <a:gd name="f214" fmla="*/ f174 f78 1"/>
                <a:gd name="f215" fmla="*/ f175 f79 1"/>
                <a:gd name="f216" fmla="*/ f176 f78 1"/>
                <a:gd name="f217" fmla="*/ f177 f79 1"/>
                <a:gd name="f218" fmla="*/ f178 f78 1"/>
                <a:gd name="f219" fmla="*/ f179 f79 1"/>
                <a:gd name="f220" fmla="*/ f180 f79 1"/>
                <a:gd name="f221" fmla="*/ f181 f78 1"/>
                <a:gd name="f222" fmla="*/ f182 f79 1"/>
                <a:gd name="f223" fmla="*/ f183 f78 1"/>
                <a:gd name="f224" fmla="*/ f184 f78 1"/>
                <a:gd name="f225" fmla="*/ f185 f79 1"/>
                <a:gd name="f226" fmla="*/ f186 f78 1"/>
                <a:gd name="f227" fmla="*/ f187 f79 1"/>
                <a:gd name="f228" fmla="*/ f188 f78 1"/>
                <a:gd name="f229" fmla="*/ f189 f79 1"/>
                <a:gd name="f230" fmla="*/ f190 f78 1"/>
                <a:gd name="f231" fmla="*/ f191 f79 1"/>
                <a:gd name="f232" fmla="*/ f192 f78 1"/>
                <a:gd name="f233" fmla="*/ f193 f79 1"/>
                <a:gd name="f234" fmla="*/ f194 f78 1"/>
                <a:gd name="f235" fmla="*/ f195 f79 1"/>
                <a:gd name="f236" fmla="*/ f196 f79 1"/>
                <a:gd name="f237" fmla="*/ f197 f78 1"/>
                <a:gd name="f238" fmla="*/ f198 f79 1"/>
                <a:gd name="f239" fmla="*/ f199 f78 1"/>
                <a:gd name="f240" fmla="*/ f200 f79 1"/>
                <a:gd name="f241" fmla="*/ f201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5">
                  <a:pos x="f206" y="f207"/>
                </a:cxn>
                <a:cxn ang="f125">
                  <a:pos x="f208" y="f209"/>
                </a:cxn>
                <a:cxn ang="f125">
                  <a:pos x="f210" y="f211"/>
                </a:cxn>
                <a:cxn ang="f125">
                  <a:pos x="f212" y="f213"/>
                </a:cxn>
                <a:cxn ang="f125">
                  <a:pos x="f214" y="f215"/>
                </a:cxn>
                <a:cxn ang="f125">
                  <a:pos x="f216" y="f217"/>
                </a:cxn>
                <a:cxn ang="f125">
                  <a:pos x="f218" y="f219"/>
                </a:cxn>
                <a:cxn ang="f125">
                  <a:pos x="f216" y="f220"/>
                </a:cxn>
                <a:cxn ang="f125">
                  <a:pos x="f221" y="f222"/>
                </a:cxn>
                <a:cxn ang="f125">
                  <a:pos x="f223" y="f220"/>
                </a:cxn>
                <a:cxn ang="f125">
                  <a:pos x="f224" y="f225"/>
                </a:cxn>
                <a:cxn ang="f125">
                  <a:pos x="f226" y="f227"/>
                </a:cxn>
                <a:cxn ang="f125">
                  <a:pos x="f228" y="f229"/>
                </a:cxn>
                <a:cxn ang="f125">
                  <a:pos x="f230" y="f231"/>
                </a:cxn>
                <a:cxn ang="f125">
                  <a:pos x="f232" y="f233"/>
                </a:cxn>
                <a:cxn ang="f125">
                  <a:pos x="f234" y="f235"/>
                </a:cxn>
                <a:cxn ang="f125">
                  <a:pos x="f226" y="f236"/>
                </a:cxn>
                <a:cxn ang="f125">
                  <a:pos x="f237" y="f238"/>
                </a:cxn>
                <a:cxn ang="f125">
                  <a:pos x="f239" y="f240"/>
                </a:cxn>
                <a:cxn ang="f125">
                  <a:pos x="f239" y="f241"/>
                </a:cxn>
                <a:cxn ang="f125">
                  <a:pos x="f206" y="f207"/>
                </a:cxn>
              </a:cxnLst>
              <a:rect l="f202" t="f205" r="f203" b="f204"/>
              <a:pathLst>
                <a:path w="57" h="123">
                  <a:moveTo>
                    <a:pt x="f8" y="f9"/>
                  </a:moveTo>
                  <a:cubicBezTo>
                    <a:pt x="f10" y="f11"/>
                    <a:pt x="f12" y="f13"/>
                    <a:pt x="f14" y="f5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15" y="f25"/>
                  </a:cubicBez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4"/>
                    <a:pt x="f37" y="f34"/>
                    <a:pt x="f37" y="f32"/>
                  </a:cubicBezTo>
                  <a:cubicBezTo>
                    <a:pt x="f37" y="f30"/>
                    <a:pt x="f31" y="f38"/>
                    <a:pt x="f35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5"/>
                    <a:pt x="f47" y="f41"/>
                    <a:pt x="f47" y="f39"/>
                  </a:cubicBezTo>
                  <a:cubicBezTo>
                    <a:pt x="f48" y="f32"/>
                    <a:pt x="f49" y="f50"/>
                    <a:pt x="f11" y="f51"/>
                  </a:cubicBezTo>
                  <a:cubicBezTo>
                    <a:pt x="f52" y="f53"/>
                    <a:pt x="f9" y="f54"/>
                    <a:pt x="f9" y="f55"/>
                  </a:cubicBezTo>
                  <a:cubicBezTo>
                    <a:pt x="f52" y="f56"/>
                    <a:pt x="f13" y="f7"/>
                    <a:pt x="f5" y="f57"/>
                  </a:cubicBezTo>
                  <a:cubicBezTo>
                    <a:pt x="f11" y="f50"/>
                    <a:pt x="f49" y="f39"/>
                    <a:pt x="f48" y="f58"/>
                  </a:cubicBezTo>
                  <a:cubicBezTo>
                    <a:pt x="f48" y="f59"/>
                    <a:pt x="f11" y="f60"/>
                    <a:pt x="f52" y="f61"/>
                  </a:cubicBezTo>
                  <a:cubicBezTo>
                    <a:pt x="f13" y="f62"/>
                    <a:pt x="f63" y="f64"/>
                    <a:pt x="f63" y="f65"/>
                  </a:cubicBezTo>
                  <a:cubicBezTo>
                    <a:pt x="f52" y="f66"/>
                    <a:pt x="f11" y="f67"/>
                    <a:pt x="f9" y="f68"/>
                  </a:cubicBezTo>
                  <a:cubicBezTo>
                    <a:pt x="f47" y="f69"/>
                    <a:pt x="f70" y="f6"/>
                    <a:pt x="f71" y="f23"/>
                  </a:cubicBezTo>
                  <a:cubicBezTo>
                    <a:pt x="f72" y="f8"/>
                    <a:pt x="f73" y="f74"/>
                    <a:pt x="f75" y="f71"/>
                  </a:cubicBezTo>
                  <a:cubicBezTo>
                    <a:pt x="f75" y="f71"/>
                    <a:pt x="f75" y="f76"/>
                    <a:pt x="f75" y="f76"/>
                  </a:cubicBezTo>
                  <a:cubicBezTo>
                    <a:pt x="f75" y="f48"/>
                    <a:pt x="f75" y="f49"/>
                    <a:pt x="f8" y="f9"/>
                  </a:cubicBezTo>
                  <a:close/>
                </a:path>
              </a:pathLst>
            </a:custGeom>
            <a:solidFill>
              <a:srgbClr val="EAF2D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Freeform 24">
              <a:extLst>
                <a:ext uri="{FF2B5EF4-FFF2-40B4-BE49-F238E27FC236}">
                  <a16:creationId xmlns:a16="http://schemas.microsoft.com/office/drawing/2014/main" id="{C69A5E22-C305-1425-4240-5B08F9AB9B8C}"/>
                </a:ext>
              </a:extLst>
            </p:cNvPr>
            <p:cNvSpPr/>
            <p:nvPr/>
          </p:nvSpPr>
          <p:spPr>
            <a:xfrm>
              <a:off x="4515901" y="4613276"/>
              <a:ext cx="436561" cy="1825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5"/>
                <a:gd name="f7" fmla="val 23"/>
                <a:gd name="f8" fmla="val 45"/>
                <a:gd name="f9" fmla="val 2"/>
                <a:gd name="f10" fmla="val 49"/>
                <a:gd name="f11" fmla="val 7"/>
                <a:gd name="f12" fmla="val 52"/>
                <a:gd name="f13" fmla="val 11"/>
                <a:gd name="f14" fmla="val 16"/>
                <a:gd name="f15" fmla="val 19"/>
                <a:gd name="f16" fmla="val 47"/>
                <a:gd name="f17" fmla="val 44"/>
                <a:gd name="f18" fmla="val 31"/>
                <a:gd name="f19" fmla="val 21"/>
                <a:gd name="f20" fmla="val 18"/>
                <a:gd name="f21" fmla="val 4"/>
                <a:gd name="f22" fmla="val 22"/>
                <a:gd name="f23" fmla="val 3"/>
                <a:gd name="f24" fmla="val 1"/>
                <a:gd name="f25" fmla="val 12"/>
                <a:gd name="f26" fmla="val 24"/>
                <a:gd name="f27" fmla="val 10"/>
                <a:gd name="f28" fmla="val 36"/>
                <a:gd name="f29" fmla="val 39"/>
                <a:gd name="f30" fmla="val 42"/>
                <a:gd name="f31" fmla="+- 0 0 -90"/>
                <a:gd name="f32" fmla="*/ f3 1 55"/>
                <a:gd name="f33" fmla="*/ f4 1 23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55"/>
                <a:gd name="f42" fmla="*/ f38 1 23"/>
                <a:gd name="f43" fmla="*/ 45 f39 1"/>
                <a:gd name="f44" fmla="*/ 2 f38 1"/>
                <a:gd name="f45" fmla="*/ 55 f39 1"/>
                <a:gd name="f46" fmla="*/ 16 f38 1"/>
                <a:gd name="f47" fmla="*/ 44 f39 1"/>
                <a:gd name="f48" fmla="*/ 19 f38 1"/>
                <a:gd name="f49" fmla="*/ 4 f39 1"/>
                <a:gd name="f50" fmla="*/ 22 f38 1"/>
                <a:gd name="f51" fmla="*/ 0 f39 1"/>
                <a:gd name="f52" fmla="*/ 36 f39 1"/>
                <a:gd name="f53" fmla="*/ 4 f38 1"/>
                <a:gd name="f54" fmla="+- f40 0 f1"/>
                <a:gd name="f55" fmla="*/ f43 1 55"/>
                <a:gd name="f56" fmla="*/ f44 1 23"/>
                <a:gd name="f57" fmla="*/ f45 1 55"/>
                <a:gd name="f58" fmla="*/ f46 1 23"/>
                <a:gd name="f59" fmla="*/ f47 1 55"/>
                <a:gd name="f60" fmla="*/ f48 1 23"/>
                <a:gd name="f61" fmla="*/ f49 1 55"/>
                <a:gd name="f62" fmla="*/ f50 1 23"/>
                <a:gd name="f63" fmla="*/ f51 1 55"/>
                <a:gd name="f64" fmla="*/ f52 1 55"/>
                <a:gd name="f65" fmla="*/ f53 1 23"/>
                <a:gd name="f66" fmla="*/ 0 1 f41"/>
                <a:gd name="f67" fmla="*/ f35 1 f41"/>
                <a:gd name="f68" fmla="*/ 0 1 f42"/>
                <a:gd name="f69" fmla="*/ f36 1 f42"/>
                <a:gd name="f70" fmla="*/ f55 1 f41"/>
                <a:gd name="f71" fmla="*/ f56 1 f42"/>
                <a:gd name="f72" fmla="*/ f57 1 f41"/>
                <a:gd name="f73" fmla="*/ f58 1 f42"/>
                <a:gd name="f74" fmla="*/ f59 1 f41"/>
                <a:gd name="f75" fmla="*/ f60 1 f42"/>
                <a:gd name="f76" fmla="*/ f61 1 f41"/>
                <a:gd name="f77" fmla="*/ f62 1 f42"/>
                <a:gd name="f78" fmla="*/ f63 1 f41"/>
                <a:gd name="f79" fmla="*/ f64 1 f41"/>
                <a:gd name="f80" fmla="*/ f65 1 f42"/>
                <a:gd name="f81" fmla="*/ f66 f32 1"/>
                <a:gd name="f82" fmla="*/ f67 f32 1"/>
                <a:gd name="f83" fmla="*/ f69 f33 1"/>
                <a:gd name="f84" fmla="*/ f68 f33 1"/>
                <a:gd name="f85" fmla="*/ f70 f32 1"/>
                <a:gd name="f86" fmla="*/ f71 f33 1"/>
                <a:gd name="f87" fmla="*/ f72 f32 1"/>
                <a:gd name="f88" fmla="*/ f73 f33 1"/>
                <a:gd name="f89" fmla="*/ f74 f32 1"/>
                <a:gd name="f90" fmla="*/ f75 f33 1"/>
                <a:gd name="f91" fmla="*/ f76 f32 1"/>
                <a:gd name="f92" fmla="*/ f77 f33 1"/>
                <a:gd name="f93" fmla="*/ f78 f32 1"/>
                <a:gd name="f94" fmla="*/ f79 f32 1"/>
                <a:gd name="f95" fmla="*/ f8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5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2"/>
                </a:cxn>
                <a:cxn ang="f54">
                  <a:pos x="f94" y="f95"/>
                </a:cxn>
                <a:cxn ang="f54">
                  <a:pos x="f85" y="f86"/>
                </a:cxn>
              </a:cxnLst>
              <a:rect l="f81" t="f84" r="f82" b="f83"/>
              <a:pathLst>
                <a:path w="55" h="23">
                  <a:moveTo>
                    <a:pt x="f8" y="f9"/>
                  </a:moveTo>
                  <a:cubicBezTo>
                    <a:pt x="f10" y="f11"/>
                    <a:pt x="f12" y="f13"/>
                    <a:pt x="f6" y="f14"/>
                  </a:cubicBezTo>
                  <a:cubicBezTo>
                    <a:pt x="f12" y="f15"/>
                    <a:pt x="f16" y="f15"/>
                    <a:pt x="f17" y="f15"/>
                  </a:cubicBezTo>
                  <a:cubicBezTo>
                    <a:pt x="f18" y="f19"/>
                    <a:pt x="f20" y="f7"/>
                    <a:pt x="f21" y="f22"/>
                  </a:cubicBezTo>
                  <a:cubicBezTo>
                    <a:pt x="f23" y="f22"/>
                    <a:pt x="f24" y="f7"/>
                    <a:pt x="f5" y="f22"/>
                  </a:cubicBezTo>
                  <a:cubicBezTo>
                    <a:pt x="f25" y="f14"/>
                    <a:pt x="f26" y="f27"/>
                    <a:pt x="f28" y="f21"/>
                  </a:cubicBezTo>
                  <a:cubicBezTo>
                    <a:pt x="f29" y="f23"/>
                    <a:pt x="f30" y="f5"/>
                    <a:pt x="f8" y="f9"/>
                  </a:cubicBezTo>
                  <a:close/>
                </a:path>
              </a:pathLst>
            </a:custGeom>
            <a:solidFill>
              <a:srgbClr val="6DB19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Freeform 25">
              <a:extLst>
                <a:ext uri="{FF2B5EF4-FFF2-40B4-BE49-F238E27FC236}">
                  <a16:creationId xmlns:a16="http://schemas.microsoft.com/office/drawing/2014/main" id="{C892CEE9-7601-8833-9E0C-5AAFB01832BC}"/>
                </a:ext>
              </a:extLst>
            </p:cNvPr>
            <p:cNvSpPr/>
            <p:nvPr/>
          </p:nvSpPr>
          <p:spPr>
            <a:xfrm>
              <a:off x="4666713" y="3930648"/>
              <a:ext cx="182559" cy="2143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27"/>
                <a:gd name="f8" fmla="val 4"/>
                <a:gd name="f9" fmla="val 1"/>
                <a:gd name="f10" fmla="val 26"/>
                <a:gd name="f11" fmla="val 2"/>
                <a:gd name="f12" fmla="val 18"/>
                <a:gd name="f13" fmla="val 5"/>
                <a:gd name="f14" fmla="val 13"/>
                <a:gd name="f15" fmla="val 8"/>
                <a:gd name="f16" fmla="val 6"/>
                <a:gd name="f17" fmla="val 15"/>
                <a:gd name="f18" fmla="val 3"/>
                <a:gd name="f19" fmla="val 16"/>
                <a:gd name="f20" fmla="val 7"/>
                <a:gd name="f21" fmla="val 20"/>
                <a:gd name="f22" fmla="val 14"/>
                <a:gd name="f23" fmla="val 11"/>
                <a:gd name="f24" fmla="val 25"/>
                <a:gd name="f25" fmla="+- 0 0 -90"/>
                <a:gd name="f26" fmla="*/ f3 1 23"/>
                <a:gd name="f27" fmla="*/ f4 1 27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3"/>
                <a:gd name="f36" fmla="*/ f32 1 27"/>
                <a:gd name="f37" fmla="*/ 4 f33 1"/>
                <a:gd name="f38" fmla="*/ 27 f32 1"/>
                <a:gd name="f39" fmla="*/ 2 f33 1"/>
                <a:gd name="f40" fmla="*/ 23 f32 1"/>
                <a:gd name="f41" fmla="*/ 5 f33 1"/>
                <a:gd name="f42" fmla="*/ 8 f32 1"/>
                <a:gd name="f43" fmla="*/ 15 f33 1"/>
                <a:gd name="f44" fmla="*/ 3 f32 1"/>
                <a:gd name="f45" fmla="*/ 16 f33 1"/>
                <a:gd name="f46" fmla="*/ 20 f33 1"/>
                <a:gd name="f47" fmla="*/ 14 f32 1"/>
                <a:gd name="f48" fmla="+- f34 0 f1"/>
                <a:gd name="f49" fmla="*/ f37 1 23"/>
                <a:gd name="f50" fmla="*/ f38 1 27"/>
                <a:gd name="f51" fmla="*/ f39 1 23"/>
                <a:gd name="f52" fmla="*/ f40 1 27"/>
                <a:gd name="f53" fmla="*/ f41 1 23"/>
                <a:gd name="f54" fmla="*/ f42 1 27"/>
                <a:gd name="f55" fmla="*/ f43 1 23"/>
                <a:gd name="f56" fmla="*/ f44 1 27"/>
                <a:gd name="f57" fmla="*/ f45 1 23"/>
                <a:gd name="f58" fmla="*/ f46 1 23"/>
                <a:gd name="f59" fmla="*/ f47 1 27"/>
                <a:gd name="f60" fmla="*/ 0 1 f35"/>
                <a:gd name="f61" fmla="*/ f29 1 f35"/>
                <a:gd name="f62" fmla="*/ 0 1 f36"/>
                <a:gd name="f63" fmla="*/ f30 1 f36"/>
                <a:gd name="f64" fmla="*/ f49 1 f35"/>
                <a:gd name="f65" fmla="*/ f50 1 f36"/>
                <a:gd name="f66" fmla="*/ f51 1 f35"/>
                <a:gd name="f67" fmla="*/ f52 1 f36"/>
                <a:gd name="f68" fmla="*/ f53 1 f35"/>
                <a:gd name="f69" fmla="*/ f54 1 f36"/>
                <a:gd name="f70" fmla="*/ f55 1 f35"/>
                <a:gd name="f71" fmla="*/ f56 1 f36"/>
                <a:gd name="f72" fmla="*/ f57 1 f35"/>
                <a:gd name="f73" fmla="*/ f58 1 f35"/>
                <a:gd name="f74" fmla="*/ f59 1 f36"/>
                <a:gd name="f75" fmla="*/ f60 f26 1"/>
                <a:gd name="f76" fmla="*/ f61 f26 1"/>
                <a:gd name="f77" fmla="*/ f63 f27 1"/>
                <a:gd name="f78" fmla="*/ f62 f27 1"/>
                <a:gd name="f79" fmla="*/ f64 f26 1"/>
                <a:gd name="f80" fmla="*/ f65 f27 1"/>
                <a:gd name="f81" fmla="*/ f66 f26 1"/>
                <a:gd name="f82" fmla="*/ f67 f27 1"/>
                <a:gd name="f83" fmla="*/ f68 f26 1"/>
                <a:gd name="f84" fmla="*/ f69 f27 1"/>
                <a:gd name="f85" fmla="*/ f70 f26 1"/>
                <a:gd name="f86" fmla="*/ f71 f27 1"/>
                <a:gd name="f87" fmla="*/ f72 f26 1"/>
                <a:gd name="f88" fmla="*/ f73 f26 1"/>
                <a:gd name="f89" fmla="*/ f7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9" y="f80"/>
                </a:cxn>
                <a:cxn ang="f48">
                  <a:pos x="f81" y="f82"/>
                </a:cxn>
                <a:cxn ang="f48">
                  <a:pos x="f83" y="f84"/>
                </a:cxn>
                <a:cxn ang="f48">
                  <a:pos x="f85" y="f86"/>
                </a:cxn>
                <a:cxn ang="f48">
                  <a:pos x="f87" y="f86"/>
                </a:cxn>
                <a:cxn ang="f48">
                  <a:pos x="f88" y="f89"/>
                </a:cxn>
                <a:cxn ang="f48">
                  <a:pos x="f79" y="f80"/>
                </a:cxn>
              </a:cxnLst>
              <a:rect l="f75" t="f78" r="f76" b="f77"/>
              <a:pathLst>
                <a:path w="23" h="27">
                  <a:moveTo>
                    <a:pt x="f8" y="f7"/>
                  </a:moveTo>
                  <a:cubicBezTo>
                    <a:pt x="f9" y="f7"/>
                    <a:pt x="f5" y="f10"/>
                    <a:pt x="f11" y="f6"/>
                  </a:cubicBezTo>
                  <a:cubicBezTo>
                    <a:pt x="f8" y="f12"/>
                    <a:pt x="f13" y="f14"/>
                    <a:pt x="f13" y="f15"/>
                  </a:cubicBezTo>
                  <a:cubicBezTo>
                    <a:pt x="f16" y="f9"/>
                    <a:pt x="f15" y="f5"/>
                    <a:pt x="f17" y="f18"/>
                  </a:cubicBezTo>
                  <a:cubicBezTo>
                    <a:pt x="f17" y="f18"/>
                    <a:pt x="f17" y="f18"/>
                    <a:pt x="f19" y="f18"/>
                  </a:cubicBezTo>
                  <a:cubicBezTo>
                    <a:pt x="f6" y="f20"/>
                    <a:pt x="f6" y="f20"/>
                    <a:pt x="f21" y="f22"/>
                  </a:cubicBezTo>
                  <a:cubicBezTo>
                    <a:pt x="f17" y="f12"/>
                    <a:pt x="f23" y="f24"/>
                    <a:pt x="f8" y="f7"/>
                  </a:cubicBezTo>
                  <a:close/>
                </a:path>
              </a:pathLst>
            </a:custGeom>
            <a:solidFill>
              <a:srgbClr val="FBE4C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Freeform 26">
              <a:extLst>
                <a:ext uri="{FF2B5EF4-FFF2-40B4-BE49-F238E27FC236}">
                  <a16:creationId xmlns:a16="http://schemas.microsoft.com/office/drawing/2014/main" id="{01D606C8-5D1D-1597-DF1B-D47B8A8E45D2}"/>
                </a:ext>
              </a:extLst>
            </p:cNvPr>
            <p:cNvSpPr/>
            <p:nvPr/>
          </p:nvSpPr>
          <p:spPr>
            <a:xfrm>
              <a:off x="5063590" y="3122611"/>
              <a:ext cx="63495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6"/>
                <a:gd name="f8" fmla="val 3"/>
                <a:gd name="f9" fmla="val 4"/>
                <a:gd name="f10" fmla="val 5"/>
                <a:gd name="f11" fmla="val 1"/>
                <a:gd name="f12" fmla="+- 0 0 -90"/>
                <a:gd name="f13" fmla="*/ f3 1 8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8"/>
                <a:gd name="f24" fmla="*/ 0 f20 1"/>
                <a:gd name="f25" fmla="*/ 6 f19 1"/>
                <a:gd name="f26" fmla="*/ 8 f20 1"/>
                <a:gd name="f27" fmla="*/ 0 f19 1"/>
                <a:gd name="f28" fmla="+- f21 0 f1"/>
                <a:gd name="f29" fmla="*/ f24 1 8"/>
                <a:gd name="f30" fmla="*/ f25 1 6"/>
                <a:gd name="f31" fmla="*/ f26 1 8"/>
                <a:gd name="f32" fmla="*/ f27 1 6"/>
                <a:gd name="f33" fmla="*/ 0 1 f23"/>
                <a:gd name="f34" fmla="*/ f16 1 f23"/>
                <a:gd name="f35" fmla="*/ 0 1 f22"/>
                <a:gd name="f36" fmla="*/ f17 1 f22"/>
                <a:gd name="f37" fmla="*/ f29 1 f23"/>
                <a:gd name="f38" fmla="*/ f30 1 f22"/>
                <a:gd name="f39" fmla="*/ f31 1 f23"/>
                <a:gd name="f40" fmla="*/ f32 1 f22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8" h="6">
                  <a:moveTo>
                    <a:pt x="f5" y="f7"/>
                  </a:moveTo>
                  <a:cubicBezTo>
                    <a:pt x="f8" y="f9"/>
                    <a:pt x="f10" y="f11"/>
                    <a:pt x="f6" y="f5"/>
                  </a:cubicBezTo>
                  <a:cubicBezTo>
                    <a:pt x="f7" y="f8"/>
                    <a:pt x="f9" y="f7"/>
                    <a:pt x="f5" y="f7"/>
                  </a:cubicBezTo>
                  <a:close/>
                </a:path>
              </a:pathLst>
            </a:custGeom>
            <a:solidFill>
              <a:srgbClr val="EAF2D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Freeform 27">
              <a:extLst>
                <a:ext uri="{FF2B5EF4-FFF2-40B4-BE49-F238E27FC236}">
                  <a16:creationId xmlns:a16="http://schemas.microsoft.com/office/drawing/2014/main" id="{F0423547-CFB0-D58D-A024-1E1D761493EE}"/>
                </a:ext>
              </a:extLst>
            </p:cNvPr>
            <p:cNvSpPr/>
            <p:nvPr/>
          </p:nvSpPr>
          <p:spPr>
            <a:xfrm>
              <a:off x="5339812" y="2012951"/>
              <a:ext cx="55558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4"/>
                <a:gd name="f8" fmla="val 2"/>
                <a:gd name="f9" fmla="val 5"/>
                <a:gd name="f10" fmla="val 1"/>
                <a:gd name="f11" fmla="val 3"/>
                <a:gd name="f12" fmla="+- 0 0 -90"/>
                <a:gd name="f13" fmla="*/ f3 1 7"/>
                <a:gd name="f14" fmla="*/ f4 1 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4"/>
                <a:gd name="f23" fmla="*/ f20 1 7"/>
                <a:gd name="f24" fmla="*/ 0 f20 1"/>
                <a:gd name="f25" fmla="*/ 0 f19 1"/>
                <a:gd name="f26" fmla="*/ 7 f20 1"/>
                <a:gd name="f27" fmla="*/ 3 f19 1"/>
                <a:gd name="f28" fmla="*/ 4 f19 1"/>
                <a:gd name="f29" fmla="+- f21 0 f1"/>
                <a:gd name="f30" fmla="*/ f24 1 7"/>
                <a:gd name="f31" fmla="*/ f25 1 4"/>
                <a:gd name="f32" fmla="*/ f26 1 7"/>
                <a:gd name="f33" fmla="*/ f27 1 4"/>
                <a:gd name="f34" fmla="*/ f28 1 4"/>
                <a:gd name="f35" fmla="*/ 0 1 f23"/>
                <a:gd name="f36" fmla="*/ f16 1 f23"/>
                <a:gd name="f37" fmla="*/ 0 1 f22"/>
                <a:gd name="f38" fmla="*/ f17 1 f22"/>
                <a:gd name="f39" fmla="*/ f30 1 f23"/>
                <a:gd name="f40" fmla="*/ f31 1 f22"/>
                <a:gd name="f41" fmla="*/ f32 1 f23"/>
                <a:gd name="f42" fmla="*/ f33 1 f22"/>
                <a:gd name="f43" fmla="*/ f34 1 f22"/>
                <a:gd name="f44" fmla="*/ f35 f13 1"/>
                <a:gd name="f45" fmla="*/ f36 f13 1"/>
                <a:gd name="f46" fmla="*/ f38 f14 1"/>
                <a:gd name="f47" fmla="*/ f37 f14 1"/>
                <a:gd name="f48" fmla="*/ f39 f13 1"/>
                <a:gd name="f49" fmla="*/ f40 f14 1"/>
                <a:gd name="f50" fmla="*/ f41 f13 1"/>
                <a:gd name="f51" fmla="*/ f42 f14 1"/>
                <a:gd name="f52" fmla="*/ f43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8" y="f49"/>
                </a:cxn>
                <a:cxn ang="f29">
                  <a:pos x="f50" y="f51"/>
                </a:cxn>
                <a:cxn ang="f29">
                  <a:pos x="f48" y="f52"/>
                </a:cxn>
                <a:cxn ang="f29">
                  <a:pos x="f48" y="f49"/>
                </a:cxn>
              </a:cxnLst>
              <a:rect l="f44" t="f47" r="f45" b="f46"/>
              <a:pathLst>
                <a:path w="7" h="4">
                  <a:moveTo>
                    <a:pt x="f5" y="f5"/>
                  </a:moveTo>
                  <a:cubicBezTo>
                    <a:pt x="f8" y="f8"/>
                    <a:pt x="f9" y="f10"/>
                    <a:pt x="f6" y="f11"/>
                  </a:cubicBezTo>
                  <a:cubicBezTo>
                    <a:pt x="f9" y="f7"/>
                    <a:pt x="f8" y="f7"/>
                    <a:pt x="f5" y="f7"/>
                  </a:cubicBezTo>
                  <a:cubicBezTo>
                    <a:pt x="f5" y="f11"/>
                    <a:pt x="f5" y="f10"/>
                    <a:pt x="f5" y="f5"/>
                  </a:cubicBezTo>
                  <a:close/>
                </a:path>
              </a:pathLst>
            </a:custGeom>
            <a:solidFill>
              <a:srgbClr val="CCA57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Freeform 28">
              <a:extLst>
                <a:ext uri="{FF2B5EF4-FFF2-40B4-BE49-F238E27FC236}">
                  <a16:creationId xmlns:a16="http://schemas.microsoft.com/office/drawing/2014/main" id="{AC517047-4B33-D1C1-402D-BA6331D0A099}"/>
                </a:ext>
              </a:extLst>
            </p:cNvPr>
            <p:cNvSpPr/>
            <p:nvPr/>
          </p:nvSpPr>
          <p:spPr>
            <a:xfrm>
              <a:off x="4072984" y="2671757"/>
              <a:ext cx="935038" cy="10921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8"/>
                <a:gd name="f7" fmla="val 138"/>
                <a:gd name="f8" fmla="val 72"/>
                <a:gd name="f9" fmla="val 73"/>
                <a:gd name="f10" fmla="val 117"/>
                <a:gd name="f11" fmla="val 116"/>
                <a:gd name="f12" fmla="val 113"/>
                <a:gd name="f13" fmla="val 111"/>
                <a:gd name="f14" fmla="val 75"/>
                <a:gd name="f15" fmla="val 78"/>
                <a:gd name="f16" fmla="val 112"/>
                <a:gd name="f17" fmla="val 87"/>
                <a:gd name="f18" fmla="val 110"/>
                <a:gd name="f19" fmla="val 94"/>
                <a:gd name="f20" fmla="val 107"/>
                <a:gd name="f21" fmla="val 102"/>
                <a:gd name="f22" fmla="val 105"/>
                <a:gd name="f23" fmla="val 100"/>
                <a:gd name="f24" fmla="val 115"/>
                <a:gd name="f25" fmla="val 120"/>
                <a:gd name="f26" fmla="val 90"/>
                <a:gd name="f27" fmla="val 124"/>
                <a:gd name="f28" fmla="val 85"/>
                <a:gd name="f29" fmla="val 128"/>
                <a:gd name="f30" fmla="val 79"/>
                <a:gd name="f31" fmla="val 130"/>
                <a:gd name="f32" fmla="val 80"/>
                <a:gd name="f33" fmla="val 132"/>
                <a:gd name="f34" fmla="val 77"/>
                <a:gd name="f35" fmla="val 70"/>
                <a:gd name="f36" fmla="val 135"/>
                <a:gd name="f37" fmla="val 63"/>
                <a:gd name="f38" fmla="val 136"/>
                <a:gd name="f39" fmla="val 56"/>
                <a:gd name="f40" fmla="val 47"/>
                <a:gd name="f41" fmla="val 134"/>
                <a:gd name="f42" fmla="val 39"/>
                <a:gd name="f43" fmla="val 131"/>
                <a:gd name="f44" fmla="val 30"/>
                <a:gd name="f45" fmla="val 129"/>
                <a:gd name="f46" fmla="val 26"/>
                <a:gd name="f47" fmla="val 23"/>
                <a:gd name="f48" fmla="val 19"/>
                <a:gd name="f49" fmla="val 20"/>
                <a:gd name="f50" fmla="val 127"/>
                <a:gd name="f51" fmla="val 18"/>
                <a:gd name="f52" fmla="val 17"/>
                <a:gd name="f53" fmla="val 126"/>
                <a:gd name="f54" fmla="val 15"/>
                <a:gd name="f55" fmla="val 125"/>
                <a:gd name="f56" fmla="val 13"/>
                <a:gd name="f57" fmla="val 11"/>
                <a:gd name="f58" fmla="val 122"/>
                <a:gd name="f59" fmla="val 8"/>
                <a:gd name="f60" fmla="val 121"/>
                <a:gd name="f61" fmla="val 9"/>
                <a:gd name="f62" fmla="val 4"/>
                <a:gd name="f63" fmla="val 96"/>
                <a:gd name="f64" fmla="val 2"/>
                <a:gd name="f65" fmla="val 55"/>
                <a:gd name="f66" fmla="val 3"/>
                <a:gd name="f67" fmla="val 65"/>
                <a:gd name="f68" fmla="val 76"/>
                <a:gd name="f69" fmla="val 6"/>
                <a:gd name="f70" fmla="val 68"/>
                <a:gd name="f71" fmla="val 12"/>
                <a:gd name="f72" fmla="val 48"/>
                <a:gd name="f73" fmla="val 28"/>
                <a:gd name="f74" fmla="val 31"/>
                <a:gd name="f75" fmla="val 14"/>
                <a:gd name="f76" fmla="val 35"/>
                <a:gd name="f77" fmla="val 38"/>
                <a:gd name="f78" fmla="val 42"/>
                <a:gd name="f79" fmla="val 45"/>
                <a:gd name="f80" fmla="val 22"/>
                <a:gd name="f81" fmla="val 24"/>
                <a:gd name="f82" fmla="val 51"/>
                <a:gd name="f83" fmla="val 27"/>
                <a:gd name="f84" fmla="val 54"/>
                <a:gd name="f85" fmla="val 37"/>
                <a:gd name="f86" fmla="val 32"/>
                <a:gd name="f87" fmla="val 36"/>
                <a:gd name="f88" fmla="val 16"/>
                <a:gd name="f89" fmla="val 49"/>
                <a:gd name="f90" fmla="val 53"/>
                <a:gd name="f91" fmla="val 57"/>
                <a:gd name="f92" fmla="val 61"/>
                <a:gd name="f93" fmla="val 64"/>
                <a:gd name="f94" fmla="val 25"/>
                <a:gd name="f95" fmla="val 66"/>
                <a:gd name="f96" fmla="val 21"/>
                <a:gd name="f97" fmla="val 67"/>
                <a:gd name="f98" fmla="val 29"/>
                <a:gd name="f99" fmla="val 82"/>
                <a:gd name="f100" fmla="val 33"/>
                <a:gd name="f101" fmla="val 84"/>
                <a:gd name="f102" fmla="val 34"/>
                <a:gd name="f103" fmla="val 86"/>
                <a:gd name="f104" fmla="val 92"/>
                <a:gd name="f105" fmla="val 88"/>
                <a:gd name="f106" fmla="val 89"/>
                <a:gd name="f107" fmla="val 93"/>
                <a:gd name="f108" fmla="val 98"/>
                <a:gd name="f109" fmla="val 101"/>
                <a:gd name="f110" fmla="val 43"/>
                <a:gd name="f111" fmla="val 44"/>
                <a:gd name="f112" fmla="val 46"/>
                <a:gd name="f113" fmla="val 104"/>
                <a:gd name="f114" fmla="val 106"/>
                <a:gd name="f115" fmla="val 69"/>
                <a:gd name="f116" fmla="val 108"/>
                <a:gd name="f117" fmla="val 71"/>
                <a:gd name="f118" fmla="+- 0 0 -90"/>
                <a:gd name="f119" fmla="*/ f3 1 118"/>
                <a:gd name="f120" fmla="*/ f4 1 138"/>
                <a:gd name="f121" fmla="val f5"/>
                <a:gd name="f122" fmla="val f6"/>
                <a:gd name="f123" fmla="val f7"/>
                <a:gd name="f124" fmla="*/ f118 f0 1"/>
                <a:gd name="f125" fmla="+- f123 0 f121"/>
                <a:gd name="f126" fmla="+- f122 0 f121"/>
                <a:gd name="f127" fmla="*/ f124 1 f2"/>
                <a:gd name="f128" fmla="*/ f126 1 118"/>
                <a:gd name="f129" fmla="*/ f125 1 138"/>
                <a:gd name="f130" fmla="*/ 118 f126 1"/>
                <a:gd name="f131" fmla="*/ 72 f125 1"/>
                <a:gd name="f132" fmla="*/ 116 f126 1"/>
                <a:gd name="f133" fmla="*/ 73 f125 1"/>
                <a:gd name="f134" fmla="*/ 111 f126 1"/>
                <a:gd name="f135" fmla="*/ 78 f125 1"/>
                <a:gd name="f136" fmla="*/ 107 f126 1"/>
                <a:gd name="f137" fmla="*/ 102 f125 1"/>
                <a:gd name="f138" fmla="*/ 94 f126 1"/>
                <a:gd name="f139" fmla="*/ 120 f125 1"/>
                <a:gd name="f140" fmla="*/ 79 f126 1"/>
                <a:gd name="f141" fmla="*/ 130 f125 1"/>
                <a:gd name="f142" fmla="*/ 77 f126 1"/>
                <a:gd name="f143" fmla="*/ 132 f125 1"/>
                <a:gd name="f144" fmla="*/ 56 f126 1"/>
                <a:gd name="f145" fmla="*/ 138 f125 1"/>
                <a:gd name="f146" fmla="*/ 30 f126 1"/>
                <a:gd name="f147" fmla="*/ 129 f125 1"/>
                <a:gd name="f148" fmla="*/ 19 f126 1"/>
                <a:gd name="f149" fmla="*/ 17 f126 1"/>
                <a:gd name="f150" fmla="*/ 126 f125 1"/>
                <a:gd name="f151" fmla="*/ 11 f126 1"/>
                <a:gd name="f152" fmla="*/ 122 f125 1"/>
                <a:gd name="f153" fmla="*/ 8 f126 1"/>
                <a:gd name="f154" fmla="*/ 116 f125 1"/>
                <a:gd name="f155" fmla="*/ 0 f126 1"/>
                <a:gd name="f156" fmla="*/ 55 f125 1"/>
                <a:gd name="f157" fmla="*/ 6 f126 1"/>
                <a:gd name="f158" fmla="*/ 87 f125 1"/>
                <a:gd name="f159" fmla="*/ 28 f125 1"/>
                <a:gd name="f160" fmla="*/ 15 f126 1"/>
                <a:gd name="f161" fmla="*/ 38 f125 1"/>
                <a:gd name="f162" fmla="*/ 22 f126 1"/>
                <a:gd name="f163" fmla="*/ 48 f125 1"/>
                <a:gd name="f164" fmla="*/ 31 f126 1"/>
                <a:gd name="f165" fmla="*/ 28 f126 1"/>
                <a:gd name="f166" fmla="*/ 0 f125 1"/>
                <a:gd name="f167" fmla="*/ 32 f126 1"/>
                <a:gd name="f168" fmla="*/ 2 f125 1"/>
                <a:gd name="f169" fmla="*/ 47 f126 1"/>
                <a:gd name="f170" fmla="*/ 16 f125 1"/>
                <a:gd name="f171" fmla="*/ 53 f126 1"/>
                <a:gd name="f172" fmla="*/ 20 f125 1"/>
                <a:gd name="f173" fmla="*/ 64 f126 1"/>
                <a:gd name="f174" fmla="*/ 39 f125 1"/>
                <a:gd name="f175" fmla="*/ 65 f126 1"/>
                <a:gd name="f176" fmla="*/ 27 f125 1"/>
                <a:gd name="f177" fmla="*/ 66 f126 1"/>
                <a:gd name="f178" fmla="*/ 22 f125 1"/>
                <a:gd name="f179" fmla="*/ 68 f126 1"/>
                <a:gd name="f180" fmla="*/ 29 f125 1"/>
                <a:gd name="f181" fmla="*/ 35 f125 1"/>
                <a:gd name="f182" fmla="*/ 92 f126 1"/>
                <a:gd name="f183" fmla="*/ 85 f126 1"/>
                <a:gd name="f184" fmla="*/ 84 f126 1"/>
                <a:gd name="f185" fmla="*/ 23 f125 1"/>
                <a:gd name="f186" fmla="*/ 89 f126 1"/>
                <a:gd name="f187" fmla="*/ 25 f125 1"/>
                <a:gd name="f188" fmla="*/ 101 f126 1"/>
                <a:gd name="f189" fmla="*/ 42 f125 1"/>
                <a:gd name="f190" fmla="*/ 46 f125 1"/>
                <a:gd name="f191" fmla="*/ 106 f126 1"/>
                <a:gd name="f192" fmla="*/ 67 f125 1"/>
                <a:gd name="f193" fmla="*/ 110 f126 1"/>
                <a:gd name="f194" fmla="*/ 71 f125 1"/>
                <a:gd name="f195" fmla="+- f127 0 f1"/>
                <a:gd name="f196" fmla="*/ f130 1 118"/>
                <a:gd name="f197" fmla="*/ f131 1 138"/>
                <a:gd name="f198" fmla="*/ f132 1 118"/>
                <a:gd name="f199" fmla="*/ f133 1 138"/>
                <a:gd name="f200" fmla="*/ f134 1 118"/>
                <a:gd name="f201" fmla="*/ f135 1 138"/>
                <a:gd name="f202" fmla="*/ f136 1 118"/>
                <a:gd name="f203" fmla="*/ f137 1 138"/>
                <a:gd name="f204" fmla="*/ f138 1 118"/>
                <a:gd name="f205" fmla="*/ f139 1 138"/>
                <a:gd name="f206" fmla="*/ f140 1 118"/>
                <a:gd name="f207" fmla="*/ f141 1 138"/>
                <a:gd name="f208" fmla="*/ f142 1 118"/>
                <a:gd name="f209" fmla="*/ f143 1 138"/>
                <a:gd name="f210" fmla="*/ f144 1 118"/>
                <a:gd name="f211" fmla="*/ f145 1 138"/>
                <a:gd name="f212" fmla="*/ f146 1 118"/>
                <a:gd name="f213" fmla="*/ f147 1 138"/>
                <a:gd name="f214" fmla="*/ f148 1 118"/>
                <a:gd name="f215" fmla="*/ f149 1 118"/>
                <a:gd name="f216" fmla="*/ f150 1 138"/>
                <a:gd name="f217" fmla="*/ f151 1 118"/>
                <a:gd name="f218" fmla="*/ f152 1 138"/>
                <a:gd name="f219" fmla="*/ f153 1 118"/>
                <a:gd name="f220" fmla="*/ f154 1 138"/>
                <a:gd name="f221" fmla="*/ f155 1 118"/>
                <a:gd name="f222" fmla="*/ f156 1 138"/>
                <a:gd name="f223" fmla="*/ f157 1 118"/>
                <a:gd name="f224" fmla="*/ f158 1 138"/>
                <a:gd name="f225" fmla="*/ f159 1 138"/>
                <a:gd name="f226" fmla="*/ f160 1 118"/>
                <a:gd name="f227" fmla="*/ f161 1 138"/>
                <a:gd name="f228" fmla="*/ f162 1 118"/>
                <a:gd name="f229" fmla="*/ f163 1 138"/>
                <a:gd name="f230" fmla="*/ f164 1 118"/>
                <a:gd name="f231" fmla="*/ f165 1 118"/>
                <a:gd name="f232" fmla="*/ f166 1 138"/>
                <a:gd name="f233" fmla="*/ f167 1 118"/>
                <a:gd name="f234" fmla="*/ f168 1 138"/>
                <a:gd name="f235" fmla="*/ f169 1 118"/>
                <a:gd name="f236" fmla="*/ f170 1 138"/>
                <a:gd name="f237" fmla="*/ f171 1 118"/>
                <a:gd name="f238" fmla="*/ f172 1 138"/>
                <a:gd name="f239" fmla="*/ f173 1 118"/>
                <a:gd name="f240" fmla="*/ f174 1 138"/>
                <a:gd name="f241" fmla="*/ f175 1 118"/>
                <a:gd name="f242" fmla="*/ f176 1 138"/>
                <a:gd name="f243" fmla="*/ f177 1 118"/>
                <a:gd name="f244" fmla="*/ f178 1 138"/>
                <a:gd name="f245" fmla="*/ f179 1 118"/>
                <a:gd name="f246" fmla="*/ f180 1 138"/>
                <a:gd name="f247" fmla="*/ f181 1 138"/>
                <a:gd name="f248" fmla="*/ f182 1 118"/>
                <a:gd name="f249" fmla="*/ f183 1 118"/>
                <a:gd name="f250" fmla="*/ f184 1 118"/>
                <a:gd name="f251" fmla="*/ f185 1 138"/>
                <a:gd name="f252" fmla="*/ f186 1 118"/>
                <a:gd name="f253" fmla="*/ f187 1 138"/>
                <a:gd name="f254" fmla="*/ f188 1 118"/>
                <a:gd name="f255" fmla="*/ f189 1 138"/>
                <a:gd name="f256" fmla="*/ f190 1 138"/>
                <a:gd name="f257" fmla="*/ f191 1 118"/>
                <a:gd name="f258" fmla="*/ f192 1 138"/>
                <a:gd name="f259" fmla="*/ f193 1 118"/>
                <a:gd name="f260" fmla="*/ f194 1 138"/>
                <a:gd name="f261" fmla="*/ 0 1 f128"/>
                <a:gd name="f262" fmla="*/ f122 1 f128"/>
                <a:gd name="f263" fmla="*/ 0 1 f129"/>
                <a:gd name="f264" fmla="*/ f123 1 f129"/>
                <a:gd name="f265" fmla="*/ f196 1 f128"/>
                <a:gd name="f266" fmla="*/ f197 1 f129"/>
                <a:gd name="f267" fmla="*/ f198 1 f128"/>
                <a:gd name="f268" fmla="*/ f199 1 f129"/>
                <a:gd name="f269" fmla="*/ f200 1 f128"/>
                <a:gd name="f270" fmla="*/ f201 1 f129"/>
                <a:gd name="f271" fmla="*/ f202 1 f128"/>
                <a:gd name="f272" fmla="*/ f203 1 f129"/>
                <a:gd name="f273" fmla="*/ f204 1 f128"/>
                <a:gd name="f274" fmla="*/ f205 1 f129"/>
                <a:gd name="f275" fmla="*/ f206 1 f128"/>
                <a:gd name="f276" fmla="*/ f207 1 f129"/>
                <a:gd name="f277" fmla="*/ f208 1 f128"/>
                <a:gd name="f278" fmla="*/ f209 1 f129"/>
                <a:gd name="f279" fmla="*/ f210 1 f128"/>
                <a:gd name="f280" fmla="*/ f211 1 f129"/>
                <a:gd name="f281" fmla="*/ f212 1 f128"/>
                <a:gd name="f282" fmla="*/ f213 1 f129"/>
                <a:gd name="f283" fmla="*/ f214 1 f128"/>
                <a:gd name="f284" fmla="*/ f215 1 f128"/>
                <a:gd name="f285" fmla="*/ f216 1 f129"/>
                <a:gd name="f286" fmla="*/ f217 1 f128"/>
                <a:gd name="f287" fmla="*/ f218 1 f129"/>
                <a:gd name="f288" fmla="*/ f219 1 f128"/>
                <a:gd name="f289" fmla="*/ f220 1 f129"/>
                <a:gd name="f290" fmla="*/ f221 1 f128"/>
                <a:gd name="f291" fmla="*/ f222 1 f129"/>
                <a:gd name="f292" fmla="*/ f223 1 f128"/>
                <a:gd name="f293" fmla="*/ f224 1 f129"/>
                <a:gd name="f294" fmla="*/ f225 1 f129"/>
                <a:gd name="f295" fmla="*/ f226 1 f128"/>
                <a:gd name="f296" fmla="*/ f227 1 f129"/>
                <a:gd name="f297" fmla="*/ f228 1 f128"/>
                <a:gd name="f298" fmla="*/ f229 1 f129"/>
                <a:gd name="f299" fmla="*/ f230 1 f128"/>
                <a:gd name="f300" fmla="*/ f231 1 f128"/>
                <a:gd name="f301" fmla="*/ f232 1 f129"/>
                <a:gd name="f302" fmla="*/ f233 1 f128"/>
                <a:gd name="f303" fmla="*/ f234 1 f129"/>
                <a:gd name="f304" fmla="*/ f235 1 f128"/>
                <a:gd name="f305" fmla="*/ f236 1 f129"/>
                <a:gd name="f306" fmla="*/ f237 1 f128"/>
                <a:gd name="f307" fmla="*/ f238 1 f129"/>
                <a:gd name="f308" fmla="*/ f239 1 f128"/>
                <a:gd name="f309" fmla="*/ f240 1 f129"/>
                <a:gd name="f310" fmla="*/ f241 1 f128"/>
                <a:gd name="f311" fmla="*/ f242 1 f129"/>
                <a:gd name="f312" fmla="*/ f243 1 f128"/>
                <a:gd name="f313" fmla="*/ f244 1 f129"/>
                <a:gd name="f314" fmla="*/ f245 1 f128"/>
                <a:gd name="f315" fmla="*/ f246 1 f129"/>
                <a:gd name="f316" fmla="*/ f247 1 f129"/>
                <a:gd name="f317" fmla="*/ f248 1 f128"/>
                <a:gd name="f318" fmla="*/ f249 1 f128"/>
                <a:gd name="f319" fmla="*/ f250 1 f128"/>
                <a:gd name="f320" fmla="*/ f251 1 f129"/>
                <a:gd name="f321" fmla="*/ f252 1 f128"/>
                <a:gd name="f322" fmla="*/ f253 1 f129"/>
                <a:gd name="f323" fmla="*/ f254 1 f128"/>
                <a:gd name="f324" fmla="*/ f255 1 f129"/>
                <a:gd name="f325" fmla="*/ f256 1 f129"/>
                <a:gd name="f326" fmla="*/ f257 1 f128"/>
                <a:gd name="f327" fmla="*/ f258 1 f129"/>
                <a:gd name="f328" fmla="*/ f259 1 f128"/>
                <a:gd name="f329" fmla="*/ f260 1 f129"/>
                <a:gd name="f330" fmla="*/ f261 f119 1"/>
                <a:gd name="f331" fmla="*/ f262 f119 1"/>
                <a:gd name="f332" fmla="*/ f264 f120 1"/>
                <a:gd name="f333" fmla="*/ f263 f120 1"/>
                <a:gd name="f334" fmla="*/ f265 f119 1"/>
                <a:gd name="f335" fmla="*/ f266 f120 1"/>
                <a:gd name="f336" fmla="*/ f267 f119 1"/>
                <a:gd name="f337" fmla="*/ f268 f120 1"/>
                <a:gd name="f338" fmla="*/ f269 f119 1"/>
                <a:gd name="f339" fmla="*/ f270 f120 1"/>
                <a:gd name="f340" fmla="*/ f271 f119 1"/>
                <a:gd name="f341" fmla="*/ f272 f120 1"/>
                <a:gd name="f342" fmla="*/ f273 f119 1"/>
                <a:gd name="f343" fmla="*/ f274 f120 1"/>
                <a:gd name="f344" fmla="*/ f275 f119 1"/>
                <a:gd name="f345" fmla="*/ f276 f120 1"/>
                <a:gd name="f346" fmla="*/ f277 f119 1"/>
                <a:gd name="f347" fmla="*/ f278 f120 1"/>
                <a:gd name="f348" fmla="*/ f279 f119 1"/>
                <a:gd name="f349" fmla="*/ f280 f120 1"/>
                <a:gd name="f350" fmla="*/ f281 f119 1"/>
                <a:gd name="f351" fmla="*/ f282 f120 1"/>
                <a:gd name="f352" fmla="*/ f283 f119 1"/>
                <a:gd name="f353" fmla="*/ f284 f119 1"/>
                <a:gd name="f354" fmla="*/ f285 f120 1"/>
                <a:gd name="f355" fmla="*/ f286 f119 1"/>
                <a:gd name="f356" fmla="*/ f287 f120 1"/>
                <a:gd name="f357" fmla="*/ f288 f119 1"/>
                <a:gd name="f358" fmla="*/ f289 f120 1"/>
                <a:gd name="f359" fmla="*/ f290 f119 1"/>
                <a:gd name="f360" fmla="*/ f291 f120 1"/>
                <a:gd name="f361" fmla="*/ f292 f119 1"/>
                <a:gd name="f362" fmla="*/ f293 f120 1"/>
                <a:gd name="f363" fmla="*/ f294 f120 1"/>
                <a:gd name="f364" fmla="*/ f295 f119 1"/>
                <a:gd name="f365" fmla="*/ f296 f120 1"/>
                <a:gd name="f366" fmla="*/ f297 f119 1"/>
                <a:gd name="f367" fmla="*/ f298 f120 1"/>
                <a:gd name="f368" fmla="*/ f299 f119 1"/>
                <a:gd name="f369" fmla="*/ f300 f119 1"/>
                <a:gd name="f370" fmla="*/ f301 f120 1"/>
                <a:gd name="f371" fmla="*/ f302 f119 1"/>
                <a:gd name="f372" fmla="*/ f303 f120 1"/>
                <a:gd name="f373" fmla="*/ f304 f119 1"/>
                <a:gd name="f374" fmla="*/ f305 f120 1"/>
                <a:gd name="f375" fmla="*/ f306 f119 1"/>
                <a:gd name="f376" fmla="*/ f307 f120 1"/>
                <a:gd name="f377" fmla="*/ f308 f119 1"/>
                <a:gd name="f378" fmla="*/ f309 f120 1"/>
                <a:gd name="f379" fmla="*/ f310 f119 1"/>
                <a:gd name="f380" fmla="*/ f311 f120 1"/>
                <a:gd name="f381" fmla="*/ f312 f119 1"/>
                <a:gd name="f382" fmla="*/ f313 f120 1"/>
                <a:gd name="f383" fmla="*/ f314 f119 1"/>
                <a:gd name="f384" fmla="*/ f315 f120 1"/>
                <a:gd name="f385" fmla="*/ f316 f120 1"/>
                <a:gd name="f386" fmla="*/ f317 f119 1"/>
                <a:gd name="f387" fmla="*/ f318 f119 1"/>
                <a:gd name="f388" fmla="*/ f319 f119 1"/>
                <a:gd name="f389" fmla="*/ f320 f120 1"/>
                <a:gd name="f390" fmla="*/ f321 f119 1"/>
                <a:gd name="f391" fmla="*/ f322 f120 1"/>
                <a:gd name="f392" fmla="*/ f323 f119 1"/>
                <a:gd name="f393" fmla="*/ f324 f120 1"/>
                <a:gd name="f394" fmla="*/ f325 f120 1"/>
                <a:gd name="f395" fmla="*/ f326 f119 1"/>
                <a:gd name="f396" fmla="*/ f327 f120 1"/>
                <a:gd name="f397" fmla="*/ f328 f119 1"/>
                <a:gd name="f398" fmla="*/ f329 f1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5">
                  <a:pos x="f334" y="f335"/>
                </a:cxn>
                <a:cxn ang="f195">
                  <a:pos x="f336" y="f337"/>
                </a:cxn>
                <a:cxn ang="f195">
                  <a:pos x="f338" y="f339"/>
                </a:cxn>
                <a:cxn ang="f195">
                  <a:pos x="f340" y="f341"/>
                </a:cxn>
                <a:cxn ang="f195">
                  <a:pos x="f342" y="f343"/>
                </a:cxn>
                <a:cxn ang="f195">
                  <a:pos x="f344" y="f345"/>
                </a:cxn>
                <a:cxn ang="f195">
                  <a:pos x="f346" y="f347"/>
                </a:cxn>
                <a:cxn ang="f195">
                  <a:pos x="f348" y="f349"/>
                </a:cxn>
                <a:cxn ang="f195">
                  <a:pos x="f350" y="f351"/>
                </a:cxn>
                <a:cxn ang="f195">
                  <a:pos x="f352" y="f345"/>
                </a:cxn>
                <a:cxn ang="f195">
                  <a:pos x="f353" y="f354"/>
                </a:cxn>
                <a:cxn ang="f195">
                  <a:pos x="f355" y="f356"/>
                </a:cxn>
                <a:cxn ang="f195">
                  <a:pos x="f357" y="f358"/>
                </a:cxn>
                <a:cxn ang="f195">
                  <a:pos x="f359" y="f360"/>
                </a:cxn>
                <a:cxn ang="f195">
                  <a:pos x="f361" y="f362"/>
                </a:cxn>
                <a:cxn ang="f195">
                  <a:pos x="f355" y="f363"/>
                </a:cxn>
                <a:cxn ang="f195">
                  <a:pos x="f364" y="f365"/>
                </a:cxn>
                <a:cxn ang="f195">
                  <a:pos x="f366" y="f367"/>
                </a:cxn>
                <a:cxn ang="f195">
                  <a:pos x="f368" y="f360"/>
                </a:cxn>
                <a:cxn ang="f195">
                  <a:pos x="f369" y="f370"/>
                </a:cxn>
                <a:cxn ang="f195">
                  <a:pos x="f371" y="f372"/>
                </a:cxn>
                <a:cxn ang="f195">
                  <a:pos x="f373" y="f374"/>
                </a:cxn>
                <a:cxn ang="f195">
                  <a:pos x="f375" y="f376"/>
                </a:cxn>
                <a:cxn ang="f195">
                  <a:pos x="f377" y="f378"/>
                </a:cxn>
                <a:cxn ang="f195">
                  <a:pos x="f379" y="f380"/>
                </a:cxn>
                <a:cxn ang="f195">
                  <a:pos x="f381" y="f382"/>
                </a:cxn>
                <a:cxn ang="f195">
                  <a:pos x="f383" y="f376"/>
                </a:cxn>
                <a:cxn ang="f195">
                  <a:pos x="f344" y="f384"/>
                </a:cxn>
                <a:cxn ang="f195">
                  <a:pos x="f346" y="f385"/>
                </a:cxn>
                <a:cxn ang="f195">
                  <a:pos x="f386" y="f378"/>
                </a:cxn>
                <a:cxn ang="f195">
                  <a:pos x="f387" y="f363"/>
                </a:cxn>
                <a:cxn ang="f195">
                  <a:pos x="f388" y="f389"/>
                </a:cxn>
                <a:cxn ang="f195">
                  <a:pos x="f387" y="f389"/>
                </a:cxn>
                <a:cxn ang="f195">
                  <a:pos x="f390" y="f391"/>
                </a:cxn>
                <a:cxn ang="f195">
                  <a:pos x="f392" y="f393"/>
                </a:cxn>
                <a:cxn ang="f195">
                  <a:pos x="f392" y="f394"/>
                </a:cxn>
                <a:cxn ang="f195">
                  <a:pos x="f392" y="f367"/>
                </a:cxn>
                <a:cxn ang="f195">
                  <a:pos x="f395" y="f396"/>
                </a:cxn>
                <a:cxn ang="f195">
                  <a:pos x="f397" y="f398"/>
                </a:cxn>
                <a:cxn ang="f195">
                  <a:pos x="f334" y="f335"/>
                </a:cxn>
              </a:cxnLst>
              <a:rect l="f330" t="f333" r="f331" b="f332"/>
              <a:pathLst>
                <a:path w="118" h="138">
                  <a:moveTo>
                    <a:pt x="f6" y="f8"/>
                  </a:moveTo>
                  <a:cubicBezTo>
                    <a:pt x="f6" y="f9"/>
                    <a:pt x="f10" y="f9"/>
                    <a:pt x="f11" y="f9"/>
                  </a:cubicBezTo>
                  <a:cubicBezTo>
                    <a:pt x="f12" y="f9"/>
                    <a:pt x="f13" y="f14"/>
                    <a:pt x="f13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18"/>
                    <a:pt x="f23" y="f24"/>
                    <a:pt x="f19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15" y="f33"/>
                    <a:pt x="f34" y="f33"/>
                  </a:cubicBezTo>
                  <a:cubicBezTo>
                    <a:pt x="f35" y="f36"/>
                    <a:pt x="f37" y="f38"/>
                    <a:pt x="f39" y="f7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5"/>
                    <a:pt x="f47" y="f31"/>
                    <a:pt x="f48" y="f31"/>
                  </a:cubicBezTo>
                  <a:cubicBezTo>
                    <a:pt x="f49" y="f50"/>
                    <a:pt x="f51" y="f50"/>
                    <a:pt x="f52" y="f53"/>
                  </a:cubicBezTo>
                  <a:cubicBezTo>
                    <a:pt x="f54" y="f55"/>
                    <a:pt x="f56" y="f27"/>
                    <a:pt x="f57" y="f58"/>
                  </a:cubicBezTo>
                  <a:cubicBezTo>
                    <a:pt x="f59" y="f60"/>
                    <a:pt x="f61" y="f6"/>
                    <a:pt x="f59" y="f11"/>
                  </a:cubicBezTo>
                  <a:cubicBezTo>
                    <a:pt x="f62" y="f63"/>
                    <a:pt x="f64" y="f14"/>
                    <a:pt x="f5" y="f65"/>
                  </a:cubicBezTo>
                  <a:cubicBezTo>
                    <a:pt x="f66" y="f67"/>
                    <a:pt x="f62" y="f68"/>
                    <a:pt x="f69" y="f17"/>
                  </a:cubicBezTo>
                  <a:cubicBezTo>
                    <a:pt x="f56" y="f70"/>
                    <a:pt x="f71" y="f72"/>
                    <a:pt x="f57" y="f73"/>
                  </a:cubicBezTo>
                  <a:cubicBezTo>
                    <a:pt x="f56" y="f74"/>
                    <a:pt x="f75" y="f76"/>
                    <a:pt x="f54" y="f77"/>
                  </a:cubicBezTo>
                  <a:cubicBezTo>
                    <a:pt x="f52" y="f78"/>
                    <a:pt x="f48" y="f79"/>
                    <a:pt x="f80" y="f72"/>
                  </a:cubicBezTo>
                  <a:cubicBezTo>
                    <a:pt x="f81" y="f82"/>
                    <a:pt x="f83" y="f84"/>
                    <a:pt x="f74" y="f65"/>
                  </a:cubicBezTo>
                  <a:cubicBezTo>
                    <a:pt x="f80" y="f85"/>
                    <a:pt x="f81" y="f54"/>
                    <a:pt x="f73" y="f5"/>
                  </a:cubicBezTo>
                  <a:cubicBezTo>
                    <a:pt x="f44" y="f5"/>
                    <a:pt x="f44" y="f64"/>
                    <a:pt x="f86" y="f64"/>
                  </a:cubicBezTo>
                  <a:cubicBezTo>
                    <a:pt x="f87" y="f59"/>
                    <a:pt x="f78" y="f57"/>
                    <a:pt x="f40" y="f88"/>
                  </a:cubicBezTo>
                  <a:cubicBezTo>
                    <a:pt x="f89" y="f88"/>
                    <a:pt x="f82" y="f51"/>
                    <a:pt x="f90" y="f49"/>
                  </a:cubicBezTo>
                  <a:cubicBezTo>
                    <a:pt x="f91" y="f46"/>
                    <a:pt x="f92" y="f86"/>
                    <a:pt x="f93" y="f42"/>
                  </a:cubicBezTo>
                  <a:cubicBezTo>
                    <a:pt x="f67" y="f76"/>
                    <a:pt x="f67" y="f74"/>
                    <a:pt x="f67" y="f83"/>
                  </a:cubicBezTo>
                  <a:cubicBezTo>
                    <a:pt x="f67" y="f94"/>
                    <a:pt x="f93" y="f81"/>
                    <a:pt x="f95" y="f80"/>
                  </a:cubicBezTo>
                  <a:cubicBezTo>
                    <a:pt x="f95" y="f96"/>
                    <a:pt x="f97" y="f96"/>
                    <a:pt x="f70" y="f49"/>
                  </a:cubicBezTo>
                  <a:cubicBezTo>
                    <a:pt x="f8" y="f47"/>
                    <a:pt x="f14" y="f46"/>
                    <a:pt x="f30" y="f98"/>
                  </a:cubicBezTo>
                  <a:cubicBezTo>
                    <a:pt x="f99" y="f100"/>
                    <a:pt x="f99" y="f100"/>
                    <a:pt x="f34" y="f76"/>
                  </a:cubicBezTo>
                  <a:cubicBezTo>
                    <a:pt x="f101" y="f102"/>
                    <a:pt x="f103" y="f76"/>
                    <a:pt x="f104" y="f42"/>
                  </a:cubicBezTo>
                  <a:cubicBezTo>
                    <a:pt x="f26" y="f76"/>
                    <a:pt x="f17" y="f86"/>
                    <a:pt x="f28" y="f73"/>
                  </a:cubicBezTo>
                  <a:cubicBezTo>
                    <a:pt x="f101" y="f46"/>
                    <a:pt x="f99" y="f94"/>
                    <a:pt x="f101" y="f47"/>
                  </a:cubicBezTo>
                  <a:cubicBezTo>
                    <a:pt x="f101" y="f47"/>
                    <a:pt x="f28" y="f47"/>
                    <a:pt x="f28" y="f47"/>
                  </a:cubicBezTo>
                  <a:cubicBezTo>
                    <a:pt x="f17" y="f47"/>
                    <a:pt x="f105" y="f81"/>
                    <a:pt x="f106" y="f94"/>
                  </a:cubicBezTo>
                  <a:cubicBezTo>
                    <a:pt x="f107" y="f44"/>
                    <a:pt x="f108" y="f87"/>
                    <a:pt x="f109" y="f78"/>
                  </a:cubicBezTo>
                  <a:cubicBezTo>
                    <a:pt x="f109" y="f110"/>
                    <a:pt x="f21" y="f111"/>
                    <a:pt x="f109" y="f112"/>
                  </a:cubicBezTo>
                  <a:cubicBezTo>
                    <a:pt x="f109" y="f112"/>
                    <a:pt x="f109" y="f40"/>
                    <a:pt x="f109" y="f72"/>
                  </a:cubicBezTo>
                  <a:cubicBezTo>
                    <a:pt x="f22" y="f84"/>
                    <a:pt x="f113" y="f92"/>
                    <a:pt x="f114" y="f97"/>
                  </a:cubicBezTo>
                  <a:cubicBezTo>
                    <a:pt x="f114" y="f115"/>
                    <a:pt x="f116" y="f35"/>
                    <a:pt x="f18" y="f117"/>
                  </a:cubicBezTo>
                  <a:cubicBezTo>
                    <a:pt x="f12" y="f117"/>
                    <a:pt x="f11" y="f8"/>
                    <a:pt x="f6" y="f8"/>
                  </a:cubicBezTo>
                  <a:close/>
                </a:path>
              </a:pathLst>
            </a:custGeom>
            <a:solidFill>
              <a:srgbClr val="FEE3C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Freeform 29">
              <a:extLst>
                <a:ext uri="{FF2B5EF4-FFF2-40B4-BE49-F238E27FC236}">
                  <a16:creationId xmlns:a16="http://schemas.microsoft.com/office/drawing/2014/main" id="{801DEF7E-62CD-3969-9303-E02AB4750ED9}"/>
                </a:ext>
              </a:extLst>
            </p:cNvPr>
            <p:cNvSpPr/>
            <p:nvPr/>
          </p:nvSpPr>
          <p:spPr>
            <a:xfrm>
              <a:off x="4698461" y="2473323"/>
              <a:ext cx="254002" cy="1825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23"/>
                <a:gd name="f8" fmla="val 30"/>
                <a:gd name="f9" fmla="val 6"/>
                <a:gd name="f10" fmla="val 31"/>
                <a:gd name="f11" fmla="val 11"/>
                <a:gd name="f12" fmla="val 26"/>
                <a:gd name="f13" fmla="val 15"/>
                <a:gd name="f14" fmla="val 19"/>
                <a:gd name="f15" fmla="val 21"/>
                <a:gd name="f16" fmla="val 2"/>
                <a:gd name="f17" fmla="val 22"/>
                <a:gd name="f18" fmla="val 1"/>
                <a:gd name="f19" fmla="val 4"/>
                <a:gd name="f20" fmla="val 14"/>
                <a:gd name="f21" fmla="val 10"/>
                <a:gd name="f22" fmla="val 16"/>
                <a:gd name="f23" fmla="val 5"/>
                <a:gd name="f24" fmla="val 3"/>
                <a:gd name="f25" fmla="+- 0 0 -90"/>
                <a:gd name="f26" fmla="*/ f3 1 32"/>
                <a:gd name="f27" fmla="*/ f4 1 23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2"/>
                <a:gd name="f36" fmla="*/ f32 1 23"/>
                <a:gd name="f37" fmla="*/ 30 f33 1"/>
                <a:gd name="f38" fmla="*/ 0 f32 1"/>
                <a:gd name="f39" fmla="*/ 26 f33 1"/>
                <a:gd name="f40" fmla="*/ 15 f32 1"/>
                <a:gd name="f41" fmla="*/ 2 f33 1"/>
                <a:gd name="f42" fmla="*/ 22 f32 1"/>
                <a:gd name="f43" fmla="*/ 0 f33 1"/>
                <a:gd name="f44" fmla="*/ 10 f33 1"/>
                <a:gd name="f45" fmla="*/ 11 f32 1"/>
                <a:gd name="f46" fmla="+- f34 0 f1"/>
                <a:gd name="f47" fmla="*/ f37 1 32"/>
                <a:gd name="f48" fmla="*/ f38 1 23"/>
                <a:gd name="f49" fmla="*/ f39 1 32"/>
                <a:gd name="f50" fmla="*/ f40 1 23"/>
                <a:gd name="f51" fmla="*/ f41 1 32"/>
                <a:gd name="f52" fmla="*/ f42 1 23"/>
                <a:gd name="f53" fmla="*/ f43 1 32"/>
                <a:gd name="f54" fmla="*/ f44 1 32"/>
                <a:gd name="f55" fmla="*/ f45 1 23"/>
                <a:gd name="f56" fmla="*/ 0 1 f35"/>
                <a:gd name="f57" fmla="*/ f29 1 f35"/>
                <a:gd name="f58" fmla="*/ 0 1 f36"/>
                <a:gd name="f59" fmla="*/ f30 1 f36"/>
                <a:gd name="f60" fmla="*/ f47 1 f35"/>
                <a:gd name="f61" fmla="*/ f48 1 f36"/>
                <a:gd name="f62" fmla="*/ f49 1 f35"/>
                <a:gd name="f63" fmla="*/ f50 1 f36"/>
                <a:gd name="f64" fmla="*/ f51 1 f35"/>
                <a:gd name="f65" fmla="*/ f52 1 f36"/>
                <a:gd name="f66" fmla="*/ f53 1 f35"/>
                <a:gd name="f67" fmla="*/ f54 1 f35"/>
                <a:gd name="f68" fmla="*/ f55 1 f36"/>
                <a:gd name="f69" fmla="*/ f56 f26 1"/>
                <a:gd name="f70" fmla="*/ f57 f26 1"/>
                <a:gd name="f71" fmla="*/ f59 f27 1"/>
                <a:gd name="f72" fmla="*/ f58 f27 1"/>
                <a:gd name="f73" fmla="*/ f60 f26 1"/>
                <a:gd name="f74" fmla="*/ f61 f27 1"/>
                <a:gd name="f75" fmla="*/ f62 f26 1"/>
                <a:gd name="f76" fmla="*/ f63 f27 1"/>
                <a:gd name="f77" fmla="*/ f64 f26 1"/>
                <a:gd name="f78" fmla="*/ f65 f27 1"/>
                <a:gd name="f79" fmla="*/ f66 f26 1"/>
                <a:gd name="f80" fmla="*/ f67 f26 1"/>
                <a:gd name="f81" fmla="*/ f68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9" y="f78"/>
                </a:cxn>
                <a:cxn ang="f46">
                  <a:pos x="f80" y="f81"/>
                </a:cxn>
                <a:cxn ang="f46">
                  <a:pos x="f73" y="f74"/>
                </a:cxn>
              </a:cxnLst>
              <a:rect l="f69" t="f72" r="f70" b="f71"/>
              <a:pathLst>
                <a:path w="32" h="23">
                  <a:moveTo>
                    <a:pt x="f8" y="f5"/>
                  </a:moveTo>
                  <a:cubicBezTo>
                    <a:pt x="f6" y="f9"/>
                    <a:pt x="f10" y="f11"/>
                    <a:pt x="f12" y="f13"/>
                  </a:cubicBezTo>
                  <a:cubicBezTo>
                    <a:pt x="f14" y="f15"/>
                    <a:pt x="f11" y="f7"/>
                    <a:pt x="f16" y="f17"/>
                  </a:cubicBezTo>
                  <a:cubicBezTo>
                    <a:pt x="f18" y="f17"/>
                    <a:pt x="f18" y="f17"/>
                    <a:pt x="f5" y="f17"/>
                  </a:cubicBezTo>
                  <a:cubicBezTo>
                    <a:pt x="f19" y="f14"/>
                    <a:pt x="f9" y="f20"/>
                    <a:pt x="f21" y="f11"/>
                  </a:cubicBezTo>
                  <a:cubicBezTo>
                    <a:pt x="f22" y="f23"/>
                    <a:pt x="f7" y="f24"/>
                    <a:pt x="f8" y="f5"/>
                  </a:cubicBezTo>
                  <a:close/>
                </a:path>
              </a:pathLst>
            </a:custGeom>
            <a:solidFill>
              <a:srgbClr val="F4AAA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1D8183AB-A323-6BBF-5A93-43A0F40AA1BA}"/>
                </a:ext>
              </a:extLst>
            </p:cNvPr>
            <p:cNvSpPr/>
            <p:nvPr/>
          </p:nvSpPr>
          <p:spPr>
            <a:xfrm>
              <a:off x="4642902" y="2465386"/>
              <a:ext cx="301623" cy="1825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23"/>
                <a:gd name="f8" fmla="val 37"/>
                <a:gd name="f9" fmla="val 1"/>
                <a:gd name="f10" fmla="val 3"/>
                <a:gd name="f11" fmla="val 36"/>
                <a:gd name="f12" fmla="val 35"/>
                <a:gd name="f13" fmla="val 4"/>
                <a:gd name="f14" fmla="val 25"/>
                <a:gd name="f15" fmla="val 7"/>
                <a:gd name="f16" fmla="val 16"/>
                <a:gd name="f17" fmla="val 12"/>
                <a:gd name="f18" fmla="val 11"/>
                <a:gd name="f19" fmla="val 21"/>
                <a:gd name="f20" fmla="val 10"/>
                <a:gd name="f21" fmla="val 9"/>
                <a:gd name="f22" fmla="val 20"/>
                <a:gd name="f23" fmla="val 19"/>
                <a:gd name="f24" fmla="val 5"/>
                <a:gd name="f25" fmla="val 14"/>
                <a:gd name="f26" fmla="val 13"/>
                <a:gd name="f27" fmla="val 24"/>
                <a:gd name="f28" fmla="+- 0 0 -90"/>
                <a:gd name="f29" fmla="*/ f3 1 38"/>
                <a:gd name="f30" fmla="*/ f4 1 23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38"/>
                <a:gd name="f39" fmla="*/ f35 1 23"/>
                <a:gd name="f40" fmla="*/ 37 f36 1"/>
                <a:gd name="f41" fmla="*/ 1 f35 1"/>
                <a:gd name="f42" fmla="*/ 35 f36 1"/>
                <a:gd name="f43" fmla="*/ 4 f35 1"/>
                <a:gd name="f44" fmla="*/ 11 f36 1"/>
                <a:gd name="f45" fmla="*/ 21 f35 1"/>
                <a:gd name="f46" fmla="*/ 7 f36 1"/>
                <a:gd name="f47" fmla="*/ 23 f35 1"/>
                <a:gd name="f48" fmla="*/ 5 f36 1"/>
                <a:gd name="f49" fmla="*/ 14 f35 1"/>
                <a:gd name="f50" fmla="*/ 0 f35 1"/>
                <a:gd name="f51" fmla="+- f37 0 f1"/>
                <a:gd name="f52" fmla="*/ f40 1 38"/>
                <a:gd name="f53" fmla="*/ f41 1 23"/>
                <a:gd name="f54" fmla="*/ f42 1 38"/>
                <a:gd name="f55" fmla="*/ f43 1 23"/>
                <a:gd name="f56" fmla="*/ f44 1 38"/>
                <a:gd name="f57" fmla="*/ f45 1 23"/>
                <a:gd name="f58" fmla="*/ f46 1 38"/>
                <a:gd name="f59" fmla="*/ f47 1 23"/>
                <a:gd name="f60" fmla="*/ f48 1 38"/>
                <a:gd name="f61" fmla="*/ f49 1 23"/>
                <a:gd name="f62" fmla="*/ f50 1 23"/>
                <a:gd name="f63" fmla="*/ 0 1 f38"/>
                <a:gd name="f64" fmla="*/ f32 1 f38"/>
                <a:gd name="f65" fmla="*/ 0 1 f39"/>
                <a:gd name="f66" fmla="*/ f33 1 f39"/>
                <a:gd name="f67" fmla="*/ f52 1 f38"/>
                <a:gd name="f68" fmla="*/ f53 1 f39"/>
                <a:gd name="f69" fmla="*/ f54 1 f38"/>
                <a:gd name="f70" fmla="*/ f55 1 f39"/>
                <a:gd name="f71" fmla="*/ f56 1 f38"/>
                <a:gd name="f72" fmla="*/ f57 1 f39"/>
                <a:gd name="f73" fmla="*/ f58 1 f38"/>
                <a:gd name="f74" fmla="*/ f59 1 f39"/>
                <a:gd name="f75" fmla="*/ f60 1 f38"/>
                <a:gd name="f76" fmla="*/ f61 1 f39"/>
                <a:gd name="f77" fmla="*/ f62 1 f39"/>
                <a:gd name="f78" fmla="*/ f63 f29 1"/>
                <a:gd name="f79" fmla="*/ f64 f29 1"/>
                <a:gd name="f80" fmla="*/ f66 f30 1"/>
                <a:gd name="f81" fmla="*/ f65 f30 1"/>
                <a:gd name="f82" fmla="*/ f67 f29 1"/>
                <a:gd name="f83" fmla="*/ f68 f30 1"/>
                <a:gd name="f84" fmla="*/ f69 f29 1"/>
                <a:gd name="f85" fmla="*/ f70 f30 1"/>
                <a:gd name="f86" fmla="*/ f71 f29 1"/>
                <a:gd name="f87" fmla="*/ f72 f30 1"/>
                <a:gd name="f88" fmla="*/ f73 f29 1"/>
                <a:gd name="f89" fmla="*/ f74 f30 1"/>
                <a:gd name="f90" fmla="*/ f75 f29 1"/>
                <a:gd name="f91" fmla="*/ f76 f30 1"/>
                <a:gd name="f92" fmla="*/ f7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2" y="f83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84" y="f92"/>
                </a:cxn>
                <a:cxn ang="f51">
                  <a:pos x="f82" y="f83"/>
                </a:cxn>
              </a:cxnLst>
              <a:rect l="f78" t="f81" r="f79" b="f80"/>
              <a:pathLst>
                <a:path w="38" h="23">
                  <a:moveTo>
                    <a:pt x="f8" y="f9"/>
                  </a:moveTo>
                  <a:cubicBezTo>
                    <a:pt x="f6" y="f10"/>
                    <a:pt x="f11" y="f10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7"/>
                    <a:pt x="f21" y="f7"/>
                    <a:pt x="f15" y="f7"/>
                  </a:cubicBezTo>
                  <a:cubicBezTo>
                    <a:pt x="f5" y="f22"/>
                    <a:pt x="f5" y="f23"/>
                    <a:pt x="f24" y="f25"/>
                  </a:cubicBezTo>
                  <a:cubicBezTo>
                    <a:pt x="f26" y="f15"/>
                    <a:pt x="f27" y="f13"/>
                    <a:pt x="f12" y="f5"/>
                  </a:cubicBezTo>
                  <a:cubicBezTo>
                    <a:pt x="f11" y="f5"/>
                    <a:pt x="f8" y="f5"/>
                    <a:pt x="f8" y="f9"/>
                  </a:cubicBezTo>
                  <a:close/>
                </a:path>
              </a:pathLst>
            </a:custGeom>
            <a:solidFill>
              <a:srgbClr val="E7898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613AD32B-C845-C66B-BEB8-8C15000550D2}"/>
                </a:ext>
              </a:extLst>
            </p:cNvPr>
            <p:cNvSpPr/>
            <p:nvPr/>
          </p:nvSpPr>
          <p:spPr>
            <a:xfrm>
              <a:off x="4611145" y="2828925"/>
              <a:ext cx="214307" cy="1746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2"/>
                <a:gd name="f8" fmla="val 16"/>
                <a:gd name="f9" fmla="val 3"/>
                <a:gd name="f10" fmla="val 19"/>
                <a:gd name="f11" fmla="val 10"/>
                <a:gd name="f12" fmla="val 24"/>
                <a:gd name="f13" fmla="val 20"/>
                <a:gd name="f14" fmla="val 18"/>
                <a:gd name="f15" fmla="val 14"/>
                <a:gd name="f16" fmla="val 13"/>
                <a:gd name="f17" fmla="val 5"/>
                <a:gd name="f18" fmla="val 7"/>
                <a:gd name="f19" fmla="val 8"/>
                <a:gd name="f20" fmla="val 4"/>
                <a:gd name="f21" fmla="val 2"/>
                <a:gd name="f22" fmla="val 11"/>
                <a:gd name="f23" fmla="+- 0 0 -90"/>
                <a:gd name="f24" fmla="*/ f3 1 27"/>
                <a:gd name="f25" fmla="*/ f4 1 22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7"/>
                <a:gd name="f34" fmla="*/ f30 1 22"/>
                <a:gd name="f35" fmla="*/ 16 f31 1"/>
                <a:gd name="f36" fmla="*/ 3 f30 1"/>
                <a:gd name="f37" fmla="*/ 27 f31 1"/>
                <a:gd name="f38" fmla="*/ 22 f30 1"/>
                <a:gd name="f39" fmla="*/ 5 f31 1"/>
                <a:gd name="f40" fmla="*/ 18 f30 1"/>
                <a:gd name="f41" fmla="*/ 13 f31 1"/>
                <a:gd name="f42" fmla="*/ 13 f30 1"/>
                <a:gd name="f43" fmla="*/ 0 f31 1"/>
                <a:gd name="f44" fmla="*/ 0 f30 1"/>
                <a:gd name="f45" fmla="+- f32 0 f1"/>
                <a:gd name="f46" fmla="*/ f35 1 27"/>
                <a:gd name="f47" fmla="*/ f36 1 22"/>
                <a:gd name="f48" fmla="*/ f37 1 27"/>
                <a:gd name="f49" fmla="*/ f38 1 22"/>
                <a:gd name="f50" fmla="*/ f39 1 27"/>
                <a:gd name="f51" fmla="*/ f40 1 22"/>
                <a:gd name="f52" fmla="*/ f41 1 27"/>
                <a:gd name="f53" fmla="*/ f42 1 22"/>
                <a:gd name="f54" fmla="*/ f43 1 27"/>
                <a:gd name="f55" fmla="*/ f44 1 22"/>
                <a:gd name="f56" fmla="*/ 0 1 f33"/>
                <a:gd name="f57" fmla="*/ f27 1 f33"/>
                <a:gd name="f58" fmla="*/ 0 1 f34"/>
                <a:gd name="f59" fmla="*/ f28 1 f34"/>
                <a:gd name="f60" fmla="*/ f46 1 f33"/>
                <a:gd name="f61" fmla="*/ f47 1 f34"/>
                <a:gd name="f62" fmla="*/ f48 1 f33"/>
                <a:gd name="f63" fmla="*/ f49 1 f34"/>
                <a:gd name="f64" fmla="*/ f50 1 f33"/>
                <a:gd name="f65" fmla="*/ f51 1 f34"/>
                <a:gd name="f66" fmla="*/ f52 1 f33"/>
                <a:gd name="f67" fmla="*/ f53 1 f34"/>
                <a:gd name="f68" fmla="*/ f54 1 f33"/>
                <a:gd name="f69" fmla="*/ f55 1 f34"/>
                <a:gd name="f70" fmla="*/ f56 f24 1"/>
                <a:gd name="f71" fmla="*/ f57 f24 1"/>
                <a:gd name="f72" fmla="*/ f59 f25 1"/>
                <a:gd name="f73" fmla="*/ f58 f25 1"/>
                <a:gd name="f74" fmla="*/ f60 f24 1"/>
                <a:gd name="f75" fmla="*/ f61 f25 1"/>
                <a:gd name="f76" fmla="*/ f62 f24 1"/>
                <a:gd name="f77" fmla="*/ f63 f25 1"/>
                <a:gd name="f78" fmla="*/ f64 f24 1"/>
                <a:gd name="f79" fmla="*/ f65 f25 1"/>
                <a:gd name="f80" fmla="*/ f66 f24 1"/>
                <a:gd name="f81" fmla="*/ f67 f25 1"/>
                <a:gd name="f82" fmla="*/ f68 f24 1"/>
                <a:gd name="f83" fmla="*/ f69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8" y="f79"/>
                </a:cxn>
                <a:cxn ang="f45">
                  <a:pos x="f80" y="f81"/>
                </a:cxn>
                <a:cxn ang="f45">
                  <a:pos x="f82" y="f83"/>
                </a:cxn>
                <a:cxn ang="f45">
                  <a:pos x="f74" y="f75"/>
                </a:cxn>
              </a:cxnLst>
              <a:rect l="f70" t="f73" r="f71" b="f72"/>
              <a:pathLst>
                <a:path w="27" h="22">
                  <a:moveTo>
                    <a:pt x="f8" y="f9"/>
                  </a:moveTo>
                  <a:cubicBezTo>
                    <a:pt x="f10" y="f11"/>
                    <a:pt x="f12" y="f8"/>
                    <a:pt x="f6" y="f7"/>
                  </a:cubicBezTo>
                  <a:cubicBezTo>
                    <a:pt x="f13" y="f14"/>
                    <a:pt x="f15" y="f16"/>
                    <a:pt x="f17" y="f14"/>
                  </a:cubicBezTo>
                  <a:cubicBezTo>
                    <a:pt x="f18" y="f15"/>
                    <a:pt x="f18" y="f15"/>
                    <a:pt x="f16" y="f16"/>
                  </a:cubicBezTo>
                  <a:cubicBezTo>
                    <a:pt x="f19" y="f19"/>
                    <a:pt x="f20" y="f17"/>
                    <a:pt x="f5" y="f5"/>
                  </a:cubicBezTo>
                  <a:cubicBezTo>
                    <a:pt x="f17" y="f21"/>
                    <a:pt x="f22" y="f5"/>
                    <a:pt x="f8" y="f9"/>
                  </a:cubicBezTo>
                  <a:close/>
                </a:path>
              </a:pathLst>
            </a:custGeom>
            <a:solidFill>
              <a:srgbClr val="60523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286F86D8-0F42-607A-6D42-F90AB12A726E}"/>
                </a:ext>
              </a:extLst>
            </p:cNvPr>
            <p:cNvSpPr/>
            <p:nvPr/>
          </p:nvSpPr>
          <p:spPr>
            <a:xfrm>
              <a:off x="4444459" y="2781303"/>
              <a:ext cx="158748" cy="2381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30"/>
                <a:gd name="f8" fmla="val 19"/>
                <a:gd name="f9" fmla="val 8"/>
                <a:gd name="f10" fmla="val 15"/>
                <a:gd name="f11" fmla="val 22"/>
                <a:gd name="f12" fmla="val 17"/>
                <a:gd name="f13" fmla="val 14"/>
                <a:gd name="f14" fmla="val 18"/>
                <a:gd name="f15" fmla="val 9"/>
                <a:gd name="f16" fmla="val 2"/>
                <a:gd name="f17" fmla="val 1"/>
                <a:gd name="f18" fmla="val 6"/>
                <a:gd name="f19" fmla="val 3"/>
                <a:gd name="f20" fmla="val 10"/>
                <a:gd name="f21" fmla="val 4"/>
                <a:gd name="f22" fmla="val 5"/>
                <a:gd name="f23" fmla="val 7"/>
                <a:gd name="f24" fmla="+- 0 0 -90"/>
                <a:gd name="f25" fmla="*/ f3 1 20"/>
                <a:gd name="f26" fmla="*/ f4 1 30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0"/>
                <a:gd name="f35" fmla="*/ f31 1 30"/>
                <a:gd name="f36" fmla="*/ 19 f32 1"/>
                <a:gd name="f37" fmla="*/ 8 f31 1"/>
                <a:gd name="f38" fmla="*/ 17 f32 1"/>
                <a:gd name="f39" fmla="*/ 30 f31 1"/>
                <a:gd name="f40" fmla="*/ 0 f32 1"/>
                <a:gd name="f41" fmla="*/ 2 f31 1"/>
                <a:gd name="f42" fmla="*/ 2 f32 1"/>
                <a:gd name="f43" fmla="*/ 15 f32 1"/>
                <a:gd name="f44" fmla="*/ 5 f31 1"/>
                <a:gd name="f45" fmla="+- f33 0 f1"/>
                <a:gd name="f46" fmla="*/ f36 1 20"/>
                <a:gd name="f47" fmla="*/ f37 1 30"/>
                <a:gd name="f48" fmla="*/ f38 1 20"/>
                <a:gd name="f49" fmla="*/ f39 1 30"/>
                <a:gd name="f50" fmla="*/ f40 1 20"/>
                <a:gd name="f51" fmla="*/ f41 1 30"/>
                <a:gd name="f52" fmla="*/ f42 1 20"/>
                <a:gd name="f53" fmla="*/ f43 1 20"/>
                <a:gd name="f54" fmla="*/ f44 1 30"/>
                <a:gd name="f55" fmla="*/ 0 1 f34"/>
                <a:gd name="f56" fmla="*/ f28 1 f34"/>
                <a:gd name="f57" fmla="*/ 0 1 f35"/>
                <a:gd name="f58" fmla="*/ f29 1 f35"/>
                <a:gd name="f59" fmla="*/ f46 1 f34"/>
                <a:gd name="f60" fmla="*/ f47 1 f35"/>
                <a:gd name="f61" fmla="*/ f48 1 f34"/>
                <a:gd name="f62" fmla="*/ f49 1 f35"/>
                <a:gd name="f63" fmla="*/ f50 1 f34"/>
                <a:gd name="f64" fmla="*/ f51 1 f35"/>
                <a:gd name="f65" fmla="*/ f52 1 f34"/>
                <a:gd name="f66" fmla="*/ f53 1 f34"/>
                <a:gd name="f67" fmla="*/ f54 1 f35"/>
                <a:gd name="f68" fmla="*/ f55 f25 1"/>
                <a:gd name="f69" fmla="*/ f56 f25 1"/>
                <a:gd name="f70" fmla="*/ f58 f26 1"/>
                <a:gd name="f71" fmla="*/ f57 f26 1"/>
                <a:gd name="f72" fmla="*/ f59 f25 1"/>
                <a:gd name="f73" fmla="*/ f60 f26 1"/>
                <a:gd name="f74" fmla="*/ f61 f25 1"/>
                <a:gd name="f75" fmla="*/ f62 f26 1"/>
                <a:gd name="f76" fmla="*/ f63 f25 1"/>
                <a:gd name="f77" fmla="*/ f64 f26 1"/>
                <a:gd name="f78" fmla="*/ f65 f25 1"/>
                <a:gd name="f79" fmla="*/ f66 f25 1"/>
                <a:gd name="f80" fmla="*/ f67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8" y="f77"/>
                </a:cxn>
                <a:cxn ang="f45">
                  <a:pos x="f79" y="f80"/>
                </a:cxn>
                <a:cxn ang="f45">
                  <a:pos x="f72" y="f73"/>
                </a:cxn>
              </a:cxnLst>
              <a:rect l="f68" t="f71" r="f69" b="f70"/>
              <a:pathLst>
                <a:path w="20" h="30">
                  <a:moveTo>
                    <a:pt x="f8" y="f9"/>
                  </a:moveTo>
                  <a:cubicBezTo>
                    <a:pt x="f6" y="f10"/>
                    <a:pt x="f6" y="f11"/>
                    <a:pt x="f12" y="f7"/>
                  </a:cubicBezTo>
                  <a:cubicBezTo>
                    <a:pt x="f13" y="f14"/>
                    <a:pt x="f9" y="f15"/>
                    <a:pt x="f5" y="f16"/>
                  </a:cubicBezTo>
                  <a:cubicBezTo>
                    <a:pt x="f5" y="f5"/>
                    <a:pt x="f17" y="f17"/>
                    <a:pt x="f16" y="f16"/>
                  </a:cubicBezTo>
                  <a:cubicBezTo>
                    <a:pt x="f18" y="f19"/>
                    <a:pt x="f20" y="f21"/>
                    <a:pt x="f10" y="f22"/>
                  </a:cubicBezTo>
                  <a:cubicBezTo>
                    <a:pt x="f12" y="f18"/>
                    <a:pt x="f14" y="f23"/>
                    <a:pt x="f8" y="f9"/>
                  </a:cubicBezTo>
                  <a:close/>
                </a:path>
              </a:pathLst>
            </a:custGeom>
            <a:solidFill>
              <a:srgbClr val="5F523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id="{1F24D40C-6DAE-1B42-9F54-49E4F3A000B6}"/>
                </a:ext>
              </a:extLst>
            </p:cNvPr>
            <p:cNvSpPr/>
            <p:nvPr/>
          </p:nvSpPr>
          <p:spPr>
            <a:xfrm>
              <a:off x="4746083" y="2836861"/>
              <a:ext cx="142875" cy="1984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25"/>
                <a:gd name="f8" fmla="val 16"/>
                <a:gd name="f9" fmla="val 12"/>
                <a:gd name="f10" fmla="val 7"/>
                <a:gd name="f11" fmla="val 8"/>
                <a:gd name="f12" fmla="val 2"/>
                <a:gd name="f13" fmla="val 4"/>
                <a:gd name="f14" fmla="val 1"/>
                <a:gd name="f15" fmla="val 6"/>
                <a:gd name="f16" fmla="val 11"/>
                <a:gd name="f17" fmla="val 13"/>
                <a:gd name="f18" fmla="val 15"/>
                <a:gd name="f19" fmla="val 5"/>
                <a:gd name="f20" fmla="val 17"/>
                <a:gd name="f21" fmla="val 20"/>
                <a:gd name="f22" fmla="val 22"/>
                <a:gd name="f23" fmla="val 23"/>
                <a:gd name="f24" fmla="+- 0 0 -90"/>
                <a:gd name="f25" fmla="*/ f3 1 18"/>
                <a:gd name="f26" fmla="*/ f4 1 25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8"/>
                <a:gd name="f35" fmla="*/ f31 1 25"/>
                <a:gd name="f36" fmla="*/ 16 f32 1"/>
                <a:gd name="f37" fmla="*/ 25 f31 1"/>
                <a:gd name="f38" fmla="*/ 0 f32 1"/>
                <a:gd name="f39" fmla="*/ 2 f31 1"/>
                <a:gd name="f40" fmla="*/ 6 f32 1"/>
                <a:gd name="f41" fmla="*/ 1 f31 1"/>
                <a:gd name="f42" fmla="*/ 13 f32 1"/>
                <a:gd name="f43" fmla="*/ 0 f31 1"/>
                <a:gd name="f44" fmla="*/ 7 f31 1"/>
                <a:gd name="f45" fmla="*/ 18 f32 1"/>
                <a:gd name="f46" fmla="*/ 20 f31 1"/>
                <a:gd name="f47" fmla="+- f33 0 f1"/>
                <a:gd name="f48" fmla="*/ f36 1 18"/>
                <a:gd name="f49" fmla="*/ f37 1 25"/>
                <a:gd name="f50" fmla="*/ f38 1 18"/>
                <a:gd name="f51" fmla="*/ f39 1 25"/>
                <a:gd name="f52" fmla="*/ f40 1 18"/>
                <a:gd name="f53" fmla="*/ f41 1 25"/>
                <a:gd name="f54" fmla="*/ f42 1 18"/>
                <a:gd name="f55" fmla="*/ f43 1 25"/>
                <a:gd name="f56" fmla="*/ f44 1 25"/>
                <a:gd name="f57" fmla="*/ f45 1 18"/>
                <a:gd name="f58" fmla="*/ f46 1 25"/>
                <a:gd name="f59" fmla="*/ 0 1 f34"/>
                <a:gd name="f60" fmla="*/ f28 1 f34"/>
                <a:gd name="f61" fmla="*/ 0 1 f35"/>
                <a:gd name="f62" fmla="*/ f29 1 f35"/>
                <a:gd name="f63" fmla="*/ f48 1 f34"/>
                <a:gd name="f64" fmla="*/ f49 1 f35"/>
                <a:gd name="f65" fmla="*/ f50 1 f34"/>
                <a:gd name="f66" fmla="*/ f51 1 f35"/>
                <a:gd name="f67" fmla="*/ f52 1 f34"/>
                <a:gd name="f68" fmla="*/ f53 1 f35"/>
                <a:gd name="f69" fmla="*/ f54 1 f34"/>
                <a:gd name="f70" fmla="*/ f55 1 f35"/>
                <a:gd name="f71" fmla="*/ f56 1 f35"/>
                <a:gd name="f72" fmla="*/ f57 1 f34"/>
                <a:gd name="f73" fmla="*/ f58 1 f35"/>
                <a:gd name="f74" fmla="*/ f59 f25 1"/>
                <a:gd name="f75" fmla="*/ f60 f25 1"/>
                <a:gd name="f76" fmla="*/ f62 f26 1"/>
                <a:gd name="f77" fmla="*/ f61 f26 1"/>
                <a:gd name="f78" fmla="*/ f63 f25 1"/>
                <a:gd name="f79" fmla="*/ f64 f26 1"/>
                <a:gd name="f80" fmla="*/ f65 f25 1"/>
                <a:gd name="f81" fmla="*/ f66 f26 1"/>
                <a:gd name="f82" fmla="*/ f67 f25 1"/>
                <a:gd name="f83" fmla="*/ f68 f26 1"/>
                <a:gd name="f84" fmla="*/ f69 f25 1"/>
                <a:gd name="f85" fmla="*/ f70 f26 1"/>
                <a:gd name="f86" fmla="*/ f71 f26 1"/>
                <a:gd name="f87" fmla="*/ f72 f25 1"/>
                <a:gd name="f88" fmla="*/ f7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8" y="f79"/>
                </a:cxn>
                <a:cxn ang="f47">
                  <a:pos x="f80" y="f81"/>
                </a:cxn>
                <a:cxn ang="f47">
                  <a:pos x="f82" y="f83"/>
                </a:cxn>
                <a:cxn ang="f47">
                  <a:pos x="f84" y="f85"/>
                </a:cxn>
                <a:cxn ang="f47">
                  <a:pos x="f78" y="f86"/>
                </a:cxn>
                <a:cxn ang="f47">
                  <a:pos x="f87" y="f88"/>
                </a:cxn>
                <a:cxn ang="f47">
                  <a:pos x="f78" y="f79"/>
                </a:cxn>
              </a:cxnLst>
              <a:rect l="f74" t="f77" r="f75" b="f76"/>
              <a:pathLst>
                <a:path w="18" h="25">
                  <a:moveTo>
                    <a:pt x="f8" y="f7"/>
                  </a:moveTo>
                  <a:cubicBezTo>
                    <a:pt x="f9" y="f8"/>
                    <a:pt x="f10" y="f11"/>
                    <a:pt x="f5" y="f12"/>
                  </a:cubicBezTo>
                  <a:cubicBezTo>
                    <a:pt x="f12" y="f5"/>
                    <a:pt x="f13" y="f14"/>
                    <a:pt x="f15" y="f14"/>
                  </a:cubicBezTo>
                  <a:cubicBezTo>
                    <a:pt x="f11" y="f14"/>
                    <a:pt x="f16" y="f14"/>
                    <a:pt x="f17" y="f5"/>
                  </a:cubicBezTo>
                  <a:cubicBezTo>
                    <a:pt x="f18" y="f12"/>
                    <a:pt x="f18" y="f19"/>
                    <a:pt x="f8" y="f10"/>
                  </a:cubicBezTo>
                  <a:cubicBezTo>
                    <a:pt x="f20" y="f16"/>
                    <a:pt x="f6" y="f8"/>
                    <a:pt x="f6" y="f21"/>
                  </a:cubicBezTo>
                  <a:cubicBezTo>
                    <a:pt x="f20" y="f22"/>
                    <a:pt x="f6" y="f23"/>
                    <a:pt x="f8" y="f7"/>
                  </a:cubicBezTo>
                  <a:close/>
                </a:path>
              </a:pathLst>
            </a:custGeom>
            <a:solidFill>
              <a:srgbClr val="5F513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id="{2AD86C21-A9AE-D99B-5CD5-5949B69D9D84}"/>
                </a:ext>
              </a:extLst>
            </p:cNvPr>
            <p:cNvSpPr/>
            <p:nvPr/>
          </p:nvSpPr>
          <p:spPr>
            <a:xfrm>
              <a:off x="4777840" y="2020888"/>
              <a:ext cx="285750" cy="1428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18"/>
                <a:gd name="f8" fmla="val 2"/>
                <a:gd name="f9" fmla="val 1"/>
                <a:gd name="f10" fmla="val 17"/>
                <a:gd name="f11" fmla="val 16"/>
                <a:gd name="f12" fmla="val 9"/>
                <a:gd name="f13" fmla="val 7"/>
                <a:gd name="f14" fmla="val 15"/>
                <a:gd name="f15" fmla="val 20"/>
                <a:gd name="f16" fmla="val 22"/>
                <a:gd name="f17" fmla="val 24"/>
                <a:gd name="f18" fmla="val 26"/>
                <a:gd name="f19" fmla="val 28"/>
                <a:gd name="f20" fmla="val 30"/>
                <a:gd name="f21" fmla="val 31"/>
                <a:gd name="f22" fmla="val 3"/>
                <a:gd name="f23" fmla="val 4"/>
                <a:gd name="f24" fmla="val 32"/>
                <a:gd name="f25" fmla="val 5"/>
                <a:gd name="f26" fmla="val 33"/>
                <a:gd name="f27" fmla="val 35"/>
                <a:gd name="f28" fmla="val 6"/>
                <a:gd name="f29" fmla="val 34"/>
                <a:gd name="f30" fmla="val 10"/>
                <a:gd name="f31" fmla="val 29"/>
                <a:gd name="f32" fmla="val 8"/>
                <a:gd name="f33" fmla="val 14"/>
                <a:gd name="f34" fmla="+- 0 0 -90"/>
                <a:gd name="f35" fmla="*/ f3 1 36"/>
                <a:gd name="f36" fmla="*/ f4 1 18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36"/>
                <a:gd name="f45" fmla="*/ f41 1 18"/>
                <a:gd name="f46" fmla="*/ 2 f42 1"/>
                <a:gd name="f47" fmla="*/ 18 f41 1"/>
                <a:gd name="f48" fmla="*/ 0 f42 1"/>
                <a:gd name="f49" fmla="*/ 16 f41 1"/>
                <a:gd name="f50" fmla="*/ 15 f42 1"/>
                <a:gd name="f51" fmla="*/ 1 f41 1"/>
                <a:gd name="f52" fmla="*/ 22 f42 1"/>
                <a:gd name="f53" fmla="*/ 2 f41 1"/>
                <a:gd name="f54" fmla="*/ 28 f42 1"/>
                <a:gd name="f55" fmla="*/ 31 f42 1"/>
                <a:gd name="f56" fmla="*/ 3 f41 1"/>
                <a:gd name="f57" fmla="*/ 33 f42 1"/>
                <a:gd name="f58" fmla="*/ 5 f41 1"/>
                <a:gd name="f59" fmla="*/ 35 f42 1"/>
                <a:gd name="f60" fmla="*/ 7 f41 1"/>
                <a:gd name="f61" fmla="*/ 9 f41 1"/>
                <a:gd name="f62" fmla="*/ 26 f42 1"/>
                <a:gd name="f63" fmla="+- f43 0 f1"/>
                <a:gd name="f64" fmla="*/ f46 1 36"/>
                <a:gd name="f65" fmla="*/ f47 1 18"/>
                <a:gd name="f66" fmla="*/ f48 1 36"/>
                <a:gd name="f67" fmla="*/ f49 1 18"/>
                <a:gd name="f68" fmla="*/ f50 1 36"/>
                <a:gd name="f69" fmla="*/ f51 1 18"/>
                <a:gd name="f70" fmla="*/ f52 1 36"/>
                <a:gd name="f71" fmla="*/ f53 1 18"/>
                <a:gd name="f72" fmla="*/ f54 1 36"/>
                <a:gd name="f73" fmla="*/ f55 1 36"/>
                <a:gd name="f74" fmla="*/ f56 1 18"/>
                <a:gd name="f75" fmla="*/ f57 1 36"/>
                <a:gd name="f76" fmla="*/ f58 1 18"/>
                <a:gd name="f77" fmla="*/ f59 1 36"/>
                <a:gd name="f78" fmla="*/ f60 1 18"/>
                <a:gd name="f79" fmla="*/ f61 1 18"/>
                <a:gd name="f80" fmla="*/ f62 1 36"/>
                <a:gd name="f81" fmla="*/ 0 1 f44"/>
                <a:gd name="f82" fmla="*/ f38 1 f44"/>
                <a:gd name="f83" fmla="*/ 0 1 f45"/>
                <a:gd name="f84" fmla="*/ f39 1 f45"/>
                <a:gd name="f85" fmla="*/ f64 1 f44"/>
                <a:gd name="f86" fmla="*/ f65 1 f45"/>
                <a:gd name="f87" fmla="*/ f66 1 f44"/>
                <a:gd name="f88" fmla="*/ f67 1 f45"/>
                <a:gd name="f89" fmla="*/ f68 1 f44"/>
                <a:gd name="f90" fmla="*/ f69 1 f45"/>
                <a:gd name="f91" fmla="*/ f70 1 f44"/>
                <a:gd name="f92" fmla="*/ f71 1 f45"/>
                <a:gd name="f93" fmla="*/ f72 1 f44"/>
                <a:gd name="f94" fmla="*/ f73 1 f44"/>
                <a:gd name="f95" fmla="*/ f74 1 f45"/>
                <a:gd name="f96" fmla="*/ f75 1 f44"/>
                <a:gd name="f97" fmla="*/ f76 1 f45"/>
                <a:gd name="f98" fmla="*/ f77 1 f44"/>
                <a:gd name="f99" fmla="*/ f78 1 f45"/>
                <a:gd name="f100" fmla="*/ f79 1 f45"/>
                <a:gd name="f101" fmla="*/ f80 1 f44"/>
                <a:gd name="f102" fmla="*/ f81 f35 1"/>
                <a:gd name="f103" fmla="*/ f82 f35 1"/>
                <a:gd name="f104" fmla="*/ f84 f36 1"/>
                <a:gd name="f105" fmla="*/ f83 f36 1"/>
                <a:gd name="f106" fmla="*/ f85 f35 1"/>
                <a:gd name="f107" fmla="*/ f86 f36 1"/>
                <a:gd name="f108" fmla="*/ f87 f35 1"/>
                <a:gd name="f109" fmla="*/ f88 f36 1"/>
                <a:gd name="f110" fmla="*/ f89 f35 1"/>
                <a:gd name="f111" fmla="*/ f90 f36 1"/>
                <a:gd name="f112" fmla="*/ f91 f35 1"/>
                <a:gd name="f113" fmla="*/ f92 f36 1"/>
                <a:gd name="f114" fmla="*/ f93 f35 1"/>
                <a:gd name="f115" fmla="*/ f94 f35 1"/>
                <a:gd name="f116" fmla="*/ f95 f36 1"/>
                <a:gd name="f117" fmla="*/ f96 f35 1"/>
                <a:gd name="f118" fmla="*/ f97 f36 1"/>
                <a:gd name="f119" fmla="*/ f98 f35 1"/>
                <a:gd name="f120" fmla="*/ f99 f36 1"/>
                <a:gd name="f121" fmla="*/ f100 f36 1"/>
                <a:gd name="f122" fmla="*/ f101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6" y="f107"/>
                </a:cxn>
                <a:cxn ang="f63">
                  <a:pos x="f108" y="f109"/>
                </a:cxn>
                <a:cxn ang="f63">
                  <a:pos x="f110" y="f111"/>
                </a:cxn>
                <a:cxn ang="f63">
                  <a:pos x="f112" y="f113"/>
                </a:cxn>
                <a:cxn ang="f63">
                  <a:pos x="f114" y="f111"/>
                </a:cxn>
                <a:cxn ang="f63">
                  <a:pos x="f115" y="f116"/>
                </a:cxn>
                <a:cxn ang="f63">
                  <a:pos x="f117" y="f118"/>
                </a:cxn>
                <a:cxn ang="f63">
                  <a:pos x="f119" y="f120"/>
                </a:cxn>
                <a:cxn ang="f63">
                  <a:pos x="f115" y="f121"/>
                </a:cxn>
                <a:cxn ang="f63">
                  <a:pos x="f122" y="f120"/>
                </a:cxn>
                <a:cxn ang="f63">
                  <a:pos x="f106" y="f107"/>
                </a:cxn>
              </a:cxnLst>
              <a:rect l="f102" t="f105" r="f103" b="f104"/>
              <a:pathLst>
                <a:path w="36" h="18">
                  <a:moveTo>
                    <a:pt x="f8" y="f7"/>
                  </a:moveTo>
                  <a:cubicBezTo>
                    <a:pt x="f9" y="f10"/>
                    <a:pt x="f5" y="f10"/>
                    <a:pt x="f5" y="f11"/>
                  </a:cubicBezTo>
                  <a:cubicBezTo>
                    <a:pt x="f5" y="f12"/>
                    <a:pt x="f13" y="f9"/>
                    <a:pt x="f14" y="f9"/>
                  </a:cubicBezTo>
                  <a:cubicBezTo>
                    <a:pt x="f10" y="f9"/>
                    <a:pt x="f15" y="f9"/>
                    <a:pt x="f16" y="f8"/>
                  </a:cubicBezTo>
                  <a:cubicBezTo>
                    <a:pt x="f17" y="f8"/>
                    <a:pt x="f18" y="f8"/>
                    <a:pt x="f19" y="f9"/>
                  </a:cubicBezTo>
                  <a:cubicBezTo>
                    <a:pt x="f20" y="f5"/>
                    <a:pt x="f21" y="f5"/>
                    <a:pt x="f21" y="f22"/>
                  </a:cubicBezTo>
                  <a:cubicBezTo>
                    <a:pt x="f21" y="f23"/>
                    <a:pt x="f24" y="f25"/>
                    <a:pt x="f26" y="f25"/>
                  </a:cubicBezTo>
                  <a:cubicBezTo>
                    <a:pt x="f27" y="f25"/>
                    <a:pt x="f6" y="f28"/>
                    <a:pt x="f27" y="f13"/>
                  </a:cubicBezTo>
                  <a:cubicBezTo>
                    <a:pt x="f29" y="f12"/>
                    <a:pt x="f26" y="f30"/>
                    <a:pt x="f21" y="f12"/>
                  </a:cubicBezTo>
                  <a:cubicBezTo>
                    <a:pt x="f31" y="f32"/>
                    <a:pt x="f19" y="f13"/>
                    <a:pt x="f18" y="f13"/>
                  </a:cubicBezTo>
                  <a:cubicBezTo>
                    <a:pt x="f33" y="f9"/>
                    <a:pt x="f28" y="f25"/>
                    <a:pt x="f8" y="f7"/>
                  </a:cubicBezTo>
                  <a:close/>
                </a:path>
              </a:pathLst>
            </a:custGeom>
            <a:solidFill>
              <a:srgbClr val="2C231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Freeform 35">
              <a:extLst>
                <a:ext uri="{FF2B5EF4-FFF2-40B4-BE49-F238E27FC236}">
                  <a16:creationId xmlns:a16="http://schemas.microsoft.com/office/drawing/2014/main" id="{152498F1-EA67-BEAC-B399-A5C8866527F6}"/>
                </a:ext>
              </a:extLst>
            </p:cNvPr>
            <p:cNvSpPr/>
            <p:nvPr/>
          </p:nvSpPr>
          <p:spPr>
            <a:xfrm>
              <a:off x="4215859" y="2274890"/>
              <a:ext cx="228600" cy="1666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1"/>
                <a:gd name="f8" fmla="val 29"/>
                <a:gd name="f9" fmla="val 6"/>
                <a:gd name="f10" fmla="val 26"/>
                <a:gd name="f11" fmla="val 7"/>
                <a:gd name="f12" fmla="val 25"/>
                <a:gd name="f13" fmla="val 23"/>
                <a:gd name="f14" fmla="val 14"/>
                <a:gd name="f15" fmla="val 3"/>
                <a:gd name="f16" fmla="val 8"/>
                <a:gd name="f17" fmla="val 16"/>
                <a:gd name="f18" fmla="val 17"/>
                <a:gd name="f19" fmla="val 18"/>
                <a:gd name="f20" fmla="val 19"/>
                <a:gd name="f21" fmla="val 4"/>
                <a:gd name="f22" fmla="val 20"/>
                <a:gd name="f23" fmla="val 1"/>
                <a:gd name="f24" fmla="val 2"/>
                <a:gd name="f25" fmla="val 13"/>
                <a:gd name="f26" fmla="val 5"/>
                <a:gd name="f27" fmla="val 11"/>
                <a:gd name="f28" fmla="val 10"/>
                <a:gd name="f29" fmla="val 15"/>
                <a:gd name="f30" fmla="val 27"/>
                <a:gd name="f31" fmla="+- 0 0 -90"/>
                <a:gd name="f32" fmla="*/ f3 1 28"/>
                <a:gd name="f33" fmla="*/ f4 1 21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28"/>
                <a:gd name="f42" fmla="*/ f38 1 21"/>
                <a:gd name="f43" fmla="*/ 29 f39 1"/>
                <a:gd name="f44" fmla="*/ 6 f38 1"/>
                <a:gd name="f45" fmla="*/ 23 f39 1"/>
                <a:gd name="f46" fmla="*/ 8 f39 1"/>
                <a:gd name="f47" fmla="*/ 16 f38 1"/>
                <a:gd name="f48" fmla="*/ 7 f39 1"/>
                <a:gd name="f49" fmla="*/ 19 f38 1"/>
                <a:gd name="f50" fmla="*/ 4 f39 1"/>
                <a:gd name="f51" fmla="*/ 21 f38 1"/>
                <a:gd name="f52" fmla="*/ 3 f39 1"/>
                <a:gd name="f53" fmla="*/ 0 f39 1"/>
                <a:gd name="f54" fmla="*/ 14 f38 1"/>
                <a:gd name="f55" fmla="*/ 5 f39 1"/>
                <a:gd name="f56" fmla="*/ 11 f38 1"/>
                <a:gd name="f57" fmla="*/ 26 f39 1"/>
                <a:gd name="f58" fmla="*/ 5 f38 1"/>
                <a:gd name="f59" fmla="+- f40 0 f1"/>
                <a:gd name="f60" fmla="*/ f43 1 29"/>
                <a:gd name="f61" fmla="*/ f44 1 21"/>
                <a:gd name="f62" fmla="*/ f45 1 29"/>
                <a:gd name="f63" fmla="*/ f46 1 29"/>
                <a:gd name="f64" fmla="*/ f47 1 21"/>
                <a:gd name="f65" fmla="*/ f48 1 29"/>
                <a:gd name="f66" fmla="*/ f49 1 21"/>
                <a:gd name="f67" fmla="*/ f50 1 29"/>
                <a:gd name="f68" fmla="*/ f51 1 21"/>
                <a:gd name="f69" fmla="*/ f52 1 29"/>
                <a:gd name="f70" fmla="*/ f53 1 29"/>
                <a:gd name="f71" fmla="*/ f54 1 21"/>
                <a:gd name="f72" fmla="*/ f55 1 29"/>
                <a:gd name="f73" fmla="*/ f56 1 21"/>
                <a:gd name="f74" fmla="*/ f57 1 29"/>
                <a:gd name="f75" fmla="*/ f58 1 21"/>
                <a:gd name="f76" fmla="*/ 0 1 f41"/>
                <a:gd name="f77" fmla="*/ f35 1 f41"/>
                <a:gd name="f78" fmla="*/ 0 1 f42"/>
                <a:gd name="f79" fmla="*/ f36 1 f42"/>
                <a:gd name="f80" fmla="*/ f60 1 f41"/>
                <a:gd name="f81" fmla="*/ f61 1 f42"/>
                <a:gd name="f82" fmla="*/ f62 1 f41"/>
                <a:gd name="f83" fmla="*/ f63 1 f41"/>
                <a:gd name="f84" fmla="*/ f64 1 f42"/>
                <a:gd name="f85" fmla="*/ f65 1 f41"/>
                <a:gd name="f86" fmla="*/ f66 1 f42"/>
                <a:gd name="f87" fmla="*/ f67 1 f41"/>
                <a:gd name="f88" fmla="*/ f68 1 f42"/>
                <a:gd name="f89" fmla="*/ f69 1 f41"/>
                <a:gd name="f90" fmla="*/ f70 1 f41"/>
                <a:gd name="f91" fmla="*/ f71 1 f42"/>
                <a:gd name="f92" fmla="*/ f72 1 f41"/>
                <a:gd name="f93" fmla="*/ f73 1 f42"/>
                <a:gd name="f94" fmla="*/ f74 1 f41"/>
                <a:gd name="f95" fmla="*/ f75 1 f42"/>
                <a:gd name="f96" fmla="*/ f76 f32 1"/>
                <a:gd name="f97" fmla="*/ f77 f32 1"/>
                <a:gd name="f98" fmla="*/ f79 f33 1"/>
                <a:gd name="f99" fmla="*/ f78 f33 1"/>
                <a:gd name="f100" fmla="*/ f80 f32 1"/>
                <a:gd name="f101" fmla="*/ f81 f33 1"/>
                <a:gd name="f102" fmla="*/ f82 f32 1"/>
                <a:gd name="f103" fmla="*/ f83 f32 1"/>
                <a:gd name="f104" fmla="*/ f84 f33 1"/>
                <a:gd name="f105" fmla="*/ f85 f32 1"/>
                <a:gd name="f106" fmla="*/ f86 f33 1"/>
                <a:gd name="f107" fmla="*/ f87 f32 1"/>
                <a:gd name="f108" fmla="*/ f88 f33 1"/>
                <a:gd name="f109" fmla="*/ f89 f32 1"/>
                <a:gd name="f110" fmla="*/ f90 f32 1"/>
                <a:gd name="f111" fmla="*/ f91 f33 1"/>
                <a:gd name="f112" fmla="*/ f92 f32 1"/>
                <a:gd name="f113" fmla="*/ f93 f33 1"/>
                <a:gd name="f114" fmla="*/ f94 f32 1"/>
                <a:gd name="f115" fmla="*/ f95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100" y="f101"/>
                </a:cxn>
                <a:cxn ang="f59">
                  <a:pos x="f102" y="f101"/>
                </a:cxn>
                <a:cxn ang="f59">
                  <a:pos x="f103" y="f104"/>
                </a:cxn>
                <a:cxn ang="f59">
                  <a:pos x="f105" y="f106"/>
                </a:cxn>
                <a:cxn ang="f59">
                  <a:pos x="f107" y="f108"/>
                </a:cxn>
                <a:cxn ang="f59">
                  <a:pos x="f109" y="f106"/>
                </a:cxn>
                <a:cxn ang="f59">
                  <a:pos x="f110" y="f111"/>
                </a:cxn>
                <a:cxn ang="f59">
                  <a:pos x="f112" y="f113"/>
                </a:cxn>
                <a:cxn ang="f59">
                  <a:pos x="f114" y="f115"/>
                </a:cxn>
                <a:cxn ang="f59">
                  <a:pos x="f100" y="f101"/>
                </a:cxn>
              </a:cxnLst>
              <a:rect l="f96" t="f99" r="f97" b="f98"/>
              <a:pathLst>
                <a:path w="28" h="21">
                  <a:moveTo>
                    <a:pt x="f8" y="f9"/>
                  </a:moveTo>
                  <a:cubicBezTo>
                    <a:pt x="f10" y="f11"/>
                    <a:pt x="f12" y="f9"/>
                    <a:pt x="f13" y="f9"/>
                  </a:cubicBezTo>
                  <a:cubicBezTo>
                    <a:pt x="f14" y="f15"/>
                    <a:pt x="f16" y="f11"/>
                    <a:pt x="f16" y="f17"/>
                  </a:cubicBezTo>
                  <a:cubicBezTo>
                    <a:pt x="f11" y="f18"/>
                    <a:pt x="f16" y="f19"/>
                    <a:pt x="f11" y="f20"/>
                  </a:cubicBezTo>
                  <a:cubicBezTo>
                    <a:pt x="f11" y="f7"/>
                    <a:pt x="f9" y="f7"/>
                    <a:pt x="f21" y="f7"/>
                  </a:cubicBezTo>
                  <a:cubicBezTo>
                    <a:pt x="f15" y="f7"/>
                    <a:pt x="f15" y="f22"/>
                    <a:pt x="f15" y="f20"/>
                  </a:cubicBezTo>
                  <a:cubicBezTo>
                    <a:pt x="f15" y="f18"/>
                    <a:pt x="f23" y="f17"/>
                    <a:pt x="f5" y="f14"/>
                  </a:cubicBezTo>
                  <a:cubicBezTo>
                    <a:pt x="f24" y="f14"/>
                    <a:pt x="f21" y="f25"/>
                    <a:pt x="f26" y="f27"/>
                  </a:cubicBezTo>
                  <a:cubicBezTo>
                    <a:pt x="f28" y="f23"/>
                    <a:pt x="f29" y="f5"/>
                    <a:pt x="f10" y="f26"/>
                  </a:cubicBezTo>
                  <a:cubicBezTo>
                    <a:pt x="f30" y="f26"/>
                    <a:pt x="f30" y="f9"/>
                    <a:pt x="f8" y="f9"/>
                  </a:cubicBezTo>
                  <a:close/>
                </a:path>
              </a:pathLst>
            </a:custGeom>
            <a:solidFill>
              <a:srgbClr val="2F251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Freeform 36">
              <a:extLst>
                <a:ext uri="{FF2B5EF4-FFF2-40B4-BE49-F238E27FC236}">
                  <a16:creationId xmlns:a16="http://schemas.microsoft.com/office/drawing/2014/main" id="{F2BE3113-379D-05D3-EEA7-7E21F816B37A}"/>
                </a:ext>
              </a:extLst>
            </p:cNvPr>
            <p:cNvSpPr/>
            <p:nvPr/>
          </p:nvSpPr>
          <p:spPr>
            <a:xfrm>
              <a:off x="5331875" y="1862139"/>
              <a:ext cx="127001" cy="2857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36"/>
                <a:gd name="f8" fmla="val 9"/>
                <a:gd name="f9" fmla="val 2"/>
                <a:gd name="f10" fmla="val 14"/>
                <a:gd name="f11" fmla="val 15"/>
                <a:gd name="f12" fmla="val 17"/>
                <a:gd name="f13" fmla="val 24"/>
                <a:gd name="f14" fmla="val 11"/>
                <a:gd name="f15" fmla="val 33"/>
                <a:gd name="f16" fmla="val 4"/>
                <a:gd name="f17" fmla="val 31"/>
                <a:gd name="f18" fmla="val 12"/>
                <a:gd name="f19" fmla="val 25"/>
                <a:gd name="f20" fmla="val 18"/>
                <a:gd name="f21" fmla="val 10"/>
                <a:gd name="f22" fmla="val 7"/>
                <a:gd name="f23" fmla="val 5"/>
                <a:gd name="f24" fmla="+- 0 0 -90"/>
                <a:gd name="f25" fmla="*/ f3 1 1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6"/>
                <a:gd name="f35" fmla="*/ f31 1 36"/>
                <a:gd name="f36" fmla="*/ 0 f32 1"/>
                <a:gd name="f37" fmla="*/ 0 f31 1"/>
                <a:gd name="f38" fmla="*/ 15 f32 1"/>
                <a:gd name="f39" fmla="*/ 17 f31 1"/>
                <a:gd name="f40" fmla="*/ 4 f32 1"/>
                <a:gd name="f41" fmla="*/ 36 f31 1"/>
                <a:gd name="f42" fmla="*/ 11 f32 1"/>
                <a:gd name="f43" fmla="*/ 18 f31 1"/>
                <a:gd name="f44" fmla="+- f33 0 f1"/>
                <a:gd name="f45" fmla="*/ f36 1 16"/>
                <a:gd name="f46" fmla="*/ f37 1 36"/>
                <a:gd name="f47" fmla="*/ f38 1 16"/>
                <a:gd name="f48" fmla="*/ f39 1 36"/>
                <a:gd name="f49" fmla="*/ f40 1 16"/>
                <a:gd name="f50" fmla="*/ f41 1 36"/>
                <a:gd name="f51" fmla="*/ f42 1 1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16" h="36">
                  <a:moveTo>
                    <a:pt x="f5" y="f5"/>
                  </a:moveTo>
                  <a:cubicBezTo>
                    <a:pt x="f8" y="f9"/>
                    <a:pt x="f10" y="f8"/>
                    <a:pt x="f11" y="f12"/>
                  </a:cubicBezTo>
                  <a:cubicBezTo>
                    <a:pt x="f6" y="f13"/>
                    <a:pt x="f14" y="f15"/>
                    <a:pt x="f16" y="f7"/>
                  </a:cubicBezTo>
                  <a:cubicBezTo>
                    <a:pt x="f8" y="f17"/>
                    <a:pt x="f18" y="f19"/>
                    <a:pt x="f14" y="f20"/>
                  </a:cubicBezTo>
                  <a:cubicBezTo>
                    <a:pt x="f14" y="f21"/>
                    <a:pt x="f22" y="f23"/>
                    <a:pt x="f5" y="f5"/>
                  </a:cubicBezTo>
                  <a:close/>
                </a:path>
              </a:pathLst>
            </a:custGeom>
            <a:solidFill>
              <a:srgbClr val="D7A8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Freeform 37">
              <a:extLst>
                <a:ext uri="{FF2B5EF4-FFF2-40B4-BE49-F238E27FC236}">
                  <a16:creationId xmlns:a16="http://schemas.microsoft.com/office/drawing/2014/main" id="{9F85439B-7FBD-C72B-9A43-C77357538B1F}"/>
                </a:ext>
              </a:extLst>
            </p:cNvPr>
            <p:cNvSpPr/>
            <p:nvPr/>
          </p:nvSpPr>
          <p:spPr>
            <a:xfrm>
              <a:off x="4706398" y="1854202"/>
              <a:ext cx="246065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16"/>
                <a:gd name="f8" fmla="val 11"/>
                <a:gd name="f9" fmla="val 19"/>
                <a:gd name="f10" fmla="val 6"/>
                <a:gd name="f11" fmla="val 9"/>
                <a:gd name="f12" fmla="val 5"/>
                <a:gd name="f13" fmla="val 4"/>
                <a:gd name="f14" fmla="+- 0 0 -90"/>
                <a:gd name="f15" fmla="*/ f3 1 31"/>
                <a:gd name="f16" fmla="*/ f4 1 1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31"/>
                <a:gd name="f25" fmla="*/ f21 1 16"/>
                <a:gd name="f26" fmla="*/ 31 f22 1"/>
                <a:gd name="f27" fmla="*/ 11 f21 1"/>
                <a:gd name="f28" fmla="*/ 0 f22 1"/>
                <a:gd name="f29" fmla="*/ 16 f21 1"/>
                <a:gd name="f30" fmla="+- f23 0 f1"/>
                <a:gd name="f31" fmla="*/ f26 1 31"/>
                <a:gd name="f32" fmla="*/ f27 1 16"/>
                <a:gd name="f33" fmla="*/ f28 1 31"/>
                <a:gd name="f34" fmla="*/ f29 1 16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31" h="16">
                  <a:moveTo>
                    <a:pt x="f6" y="f8"/>
                  </a:moveTo>
                  <a:cubicBezTo>
                    <a:pt x="f9" y="f10"/>
                    <a:pt x="f11" y="f10"/>
                    <a:pt x="f5" y="f7"/>
                  </a:cubicBezTo>
                  <a:cubicBezTo>
                    <a:pt x="f12" y="f13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5F4D3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Freeform 38">
              <a:extLst>
                <a:ext uri="{FF2B5EF4-FFF2-40B4-BE49-F238E27FC236}">
                  <a16:creationId xmlns:a16="http://schemas.microsoft.com/office/drawing/2014/main" id="{E3CA3E2F-CB5E-E254-D16B-927365C2A35E}"/>
                </a:ext>
              </a:extLst>
            </p:cNvPr>
            <p:cNvSpPr/>
            <p:nvPr/>
          </p:nvSpPr>
          <p:spPr>
            <a:xfrm>
              <a:off x="4168237" y="2155826"/>
              <a:ext cx="149220" cy="1508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5"/>
                <a:gd name="f8" fmla="val 1"/>
                <a:gd name="f9" fmla="val 14"/>
                <a:gd name="f10" fmla="val 2"/>
                <a:gd name="f11" fmla="val 10"/>
                <a:gd name="f12" fmla="val 3"/>
                <a:gd name="f13" fmla="val 7"/>
                <a:gd name="f14" fmla="val 15"/>
                <a:gd name="f15" fmla="+- 0 0 -90"/>
                <a:gd name="f16" fmla="*/ f3 1 19"/>
                <a:gd name="f17" fmla="*/ f4 1 19"/>
                <a:gd name="f18" fmla="val f5"/>
                <a:gd name="f19" fmla="val f6"/>
                <a:gd name="f20" fmla="*/ f15 f0 1"/>
                <a:gd name="f21" fmla="+- f19 0 f18"/>
                <a:gd name="f22" fmla="*/ f20 1 f2"/>
                <a:gd name="f23" fmla="*/ f21 1 19"/>
                <a:gd name="f24" fmla="*/ 0 f21 1"/>
                <a:gd name="f25" fmla="*/ 19 f21 1"/>
                <a:gd name="f26" fmla="*/ 1 f21 1"/>
                <a:gd name="f27" fmla="*/ 7 f21 1"/>
                <a:gd name="f28" fmla="+- f22 0 f1"/>
                <a:gd name="f29" fmla="*/ f24 1 19"/>
                <a:gd name="f30" fmla="*/ f25 1 19"/>
                <a:gd name="f31" fmla="*/ f26 1 19"/>
                <a:gd name="f32" fmla="*/ f27 1 19"/>
                <a:gd name="f33" fmla="*/ 0 1 f23"/>
                <a:gd name="f34" fmla="*/ f19 1 f23"/>
                <a:gd name="f35" fmla="*/ f29 1 f23"/>
                <a:gd name="f36" fmla="*/ f30 1 f23"/>
                <a:gd name="f37" fmla="*/ f31 1 f23"/>
                <a:gd name="f38" fmla="*/ f32 1 f23"/>
                <a:gd name="f39" fmla="*/ f33 f16 1"/>
                <a:gd name="f40" fmla="*/ f34 f16 1"/>
                <a:gd name="f41" fmla="*/ f34 f17 1"/>
                <a:gd name="f42" fmla="*/ f33 f17 1"/>
                <a:gd name="f43" fmla="*/ f35 f16 1"/>
                <a:gd name="f44" fmla="*/ f36 f17 1"/>
                <a:gd name="f45" fmla="*/ f36 f16 1"/>
                <a:gd name="f46" fmla="*/ f37 f17 1"/>
                <a:gd name="f47" fmla="*/ f38 f16 1"/>
                <a:gd name="f48" fmla="*/ f3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3" y="f44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3" y="f44"/>
                </a:cxn>
              </a:cxnLst>
              <a:rect l="f39" t="f42" r="f40" b="f41"/>
              <a:pathLst>
                <a:path w="19" h="19">
                  <a:moveTo>
                    <a:pt x="f5" y="f6"/>
                  </a:moveTo>
                  <a:cubicBezTo>
                    <a:pt x="f5" y="f7"/>
                    <a:pt x="f7" y="f5"/>
                    <a:pt x="f6" y="f8"/>
                  </a:cubicBezTo>
                  <a:cubicBezTo>
                    <a:pt x="f9" y="f10"/>
                    <a:pt x="f11" y="f12"/>
                    <a:pt x="f13" y="f13"/>
                  </a:cubicBezTo>
                  <a:cubicBezTo>
                    <a:pt x="f12" y="f11"/>
                    <a:pt x="f10" y="f14"/>
                    <a:pt x="f5" y="f6"/>
                  </a:cubicBezTo>
                  <a:close/>
                </a:path>
              </a:pathLst>
            </a:custGeom>
            <a:solidFill>
              <a:srgbClr val="604A2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Freeform 39">
              <a:extLst>
                <a:ext uri="{FF2B5EF4-FFF2-40B4-BE49-F238E27FC236}">
                  <a16:creationId xmlns:a16="http://schemas.microsoft.com/office/drawing/2014/main" id="{D4D47C3B-E738-0189-8EE6-F4A2C78B10D4}"/>
                </a:ext>
              </a:extLst>
            </p:cNvPr>
            <p:cNvSpPr/>
            <p:nvPr/>
          </p:nvSpPr>
          <p:spPr>
            <a:xfrm>
              <a:off x="3914235" y="3360740"/>
              <a:ext cx="190496" cy="2778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35"/>
                <a:gd name="f8" fmla="val 20"/>
                <a:gd name="f9" fmla="val 26"/>
                <a:gd name="f10" fmla="val 21"/>
                <a:gd name="f11" fmla="val 29"/>
                <a:gd name="f12" fmla="val 22"/>
                <a:gd name="f13" fmla="val 32"/>
                <a:gd name="f14" fmla="val 16"/>
                <a:gd name="f15" fmla="val 9"/>
                <a:gd name="f16" fmla="val 33"/>
                <a:gd name="f17" fmla="val 5"/>
                <a:gd name="f18" fmla="val 1"/>
                <a:gd name="f19" fmla="val 13"/>
                <a:gd name="f20" fmla="val 2"/>
                <a:gd name="f21" fmla="val 6"/>
                <a:gd name="f22" fmla="val 3"/>
                <a:gd name="f23" fmla="val 4"/>
                <a:gd name="f24" fmla="val 11"/>
                <a:gd name="f25" fmla="val 12"/>
                <a:gd name="f26" fmla="val 14"/>
                <a:gd name="f27" fmla="val 17"/>
                <a:gd name="f28" fmla="val 19"/>
                <a:gd name="f29" fmla="val 18"/>
                <a:gd name="f30" fmla="val 27"/>
                <a:gd name="f31" fmla="val 25"/>
                <a:gd name="f32" fmla="val 15"/>
                <a:gd name="f33" fmla="val 8"/>
                <a:gd name="f34" fmla="+- 0 0 -90"/>
                <a:gd name="f35" fmla="*/ f3 1 24"/>
                <a:gd name="f36" fmla="*/ f4 1 35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24"/>
                <a:gd name="f45" fmla="*/ f41 1 35"/>
                <a:gd name="f46" fmla="*/ 20 f42 1"/>
                <a:gd name="f47" fmla="*/ 26 f41 1"/>
                <a:gd name="f48" fmla="*/ 24 f42 1"/>
                <a:gd name="f49" fmla="*/ 35 f41 1"/>
                <a:gd name="f50" fmla="*/ 5 f42 1"/>
                <a:gd name="f51" fmla="*/ 2 f42 1"/>
                <a:gd name="f52" fmla="*/ 6 f41 1"/>
                <a:gd name="f53" fmla="*/ 6 f42 1"/>
                <a:gd name="f54" fmla="*/ 1 f41 1"/>
                <a:gd name="f55" fmla="*/ 12 f42 1"/>
                <a:gd name="f56" fmla="*/ 3 f41 1"/>
                <a:gd name="f57" fmla="*/ 19 f42 1"/>
                <a:gd name="f58" fmla="*/ 24 f41 1"/>
                <a:gd name="f59" fmla="*/ 15 f42 1"/>
                <a:gd name="f60" fmla="*/ 25 f41 1"/>
                <a:gd name="f61" fmla="*/ 8 f42 1"/>
                <a:gd name="f62" fmla="*/ 14 f41 1"/>
                <a:gd name="f63" fmla="+- f43 0 f1"/>
                <a:gd name="f64" fmla="*/ f46 1 24"/>
                <a:gd name="f65" fmla="*/ f47 1 35"/>
                <a:gd name="f66" fmla="*/ f48 1 24"/>
                <a:gd name="f67" fmla="*/ f49 1 35"/>
                <a:gd name="f68" fmla="*/ f50 1 24"/>
                <a:gd name="f69" fmla="*/ f51 1 24"/>
                <a:gd name="f70" fmla="*/ f52 1 35"/>
                <a:gd name="f71" fmla="*/ f53 1 24"/>
                <a:gd name="f72" fmla="*/ f54 1 35"/>
                <a:gd name="f73" fmla="*/ f55 1 24"/>
                <a:gd name="f74" fmla="*/ f56 1 35"/>
                <a:gd name="f75" fmla="*/ f57 1 24"/>
                <a:gd name="f76" fmla="*/ f58 1 35"/>
                <a:gd name="f77" fmla="*/ f59 1 24"/>
                <a:gd name="f78" fmla="*/ f60 1 35"/>
                <a:gd name="f79" fmla="*/ f61 1 24"/>
                <a:gd name="f80" fmla="*/ f62 1 35"/>
                <a:gd name="f81" fmla="*/ 0 1 f44"/>
                <a:gd name="f82" fmla="*/ f38 1 f44"/>
                <a:gd name="f83" fmla="*/ 0 1 f45"/>
                <a:gd name="f84" fmla="*/ f39 1 f45"/>
                <a:gd name="f85" fmla="*/ f64 1 f44"/>
                <a:gd name="f86" fmla="*/ f65 1 f45"/>
                <a:gd name="f87" fmla="*/ f66 1 f44"/>
                <a:gd name="f88" fmla="*/ f67 1 f45"/>
                <a:gd name="f89" fmla="*/ f68 1 f44"/>
                <a:gd name="f90" fmla="*/ f69 1 f44"/>
                <a:gd name="f91" fmla="*/ f70 1 f45"/>
                <a:gd name="f92" fmla="*/ f71 1 f44"/>
                <a:gd name="f93" fmla="*/ f72 1 f45"/>
                <a:gd name="f94" fmla="*/ f73 1 f44"/>
                <a:gd name="f95" fmla="*/ f74 1 f45"/>
                <a:gd name="f96" fmla="*/ f75 1 f44"/>
                <a:gd name="f97" fmla="*/ f76 1 f45"/>
                <a:gd name="f98" fmla="*/ f77 1 f44"/>
                <a:gd name="f99" fmla="*/ f78 1 f45"/>
                <a:gd name="f100" fmla="*/ f79 1 f44"/>
                <a:gd name="f101" fmla="*/ f80 1 f45"/>
                <a:gd name="f102" fmla="*/ f81 f35 1"/>
                <a:gd name="f103" fmla="*/ f82 f35 1"/>
                <a:gd name="f104" fmla="*/ f84 f36 1"/>
                <a:gd name="f105" fmla="*/ f83 f36 1"/>
                <a:gd name="f106" fmla="*/ f85 f35 1"/>
                <a:gd name="f107" fmla="*/ f86 f36 1"/>
                <a:gd name="f108" fmla="*/ f87 f35 1"/>
                <a:gd name="f109" fmla="*/ f88 f36 1"/>
                <a:gd name="f110" fmla="*/ f89 f35 1"/>
                <a:gd name="f111" fmla="*/ f90 f35 1"/>
                <a:gd name="f112" fmla="*/ f91 f36 1"/>
                <a:gd name="f113" fmla="*/ f92 f35 1"/>
                <a:gd name="f114" fmla="*/ f93 f36 1"/>
                <a:gd name="f115" fmla="*/ f94 f35 1"/>
                <a:gd name="f116" fmla="*/ f95 f36 1"/>
                <a:gd name="f117" fmla="*/ f96 f35 1"/>
                <a:gd name="f118" fmla="*/ f97 f36 1"/>
                <a:gd name="f119" fmla="*/ f98 f35 1"/>
                <a:gd name="f120" fmla="*/ f99 f36 1"/>
                <a:gd name="f121" fmla="*/ f100 f35 1"/>
                <a:gd name="f122" fmla="*/ f10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6" y="f107"/>
                </a:cxn>
                <a:cxn ang="f63">
                  <a:pos x="f108" y="f109"/>
                </a:cxn>
                <a:cxn ang="f63">
                  <a:pos x="f110" y="f107"/>
                </a:cxn>
                <a:cxn ang="f63">
                  <a:pos x="f111" y="f112"/>
                </a:cxn>
                <a:cxn ang="f63">
                  <a:pos x="f113" y="f114"/>
                </a:cxn>
                <a:cxn ang="f63">
                  <a:pos x="f115" y="f116"/>
                </a:cxn>
                <a:cxn ang="f63">
                  <a:pos x="f117" y="f118"/>
                </a:cxn>
                <a:cxn ang="f63">
                  <a:pos x="f119" y="f120"/>
                </a:cxn>
                <a:cxn ang="f63">
                  <a:pos x="f121" y="f122"/>
                </a:cxn>
                <a:cxn ang="f63">
                  <a:pos x="f106" y="f107"/>
                </a:cxn>
              </a:cxnLst>
              <a:rect l="f102" t="f105" r="f103" b="f104"/>
              <a:pathLst>
                <a:path w="24" h="35">
                  <a:moveTo>
                    <a:pt x="f8" y="f9"/>
                  </a:moveTo>
                  <a:cubicBezTo>
                    <a:pt x="f10" y="f11"/>
                    <a:pt x="f12" y="f13"/>
                    <a:pt x="f6" y="f7"/>
                  </a:cubicBezTo>
                  <a:cubicBezTo>
                    <a:pt x="f14" y="f7"/>
                    <a:pt x="f15" y="f16"/>
                    <a:pt x="f17" y="f9"/>
                  </a:cubicBezTo>
                  <a:cubicBezTo>
                    <a:pt x="f18" y="f8"/>
                    <a:pt x="f5" y="f19"/>
                    <a:pt x="f20" y="f21"/>
                  </a:cubicBezTo>
                  <a:cubicBezTo>
                    <a:pt x="f22" y="f23"/>
                    <a:pt x="f23" y="f20"/>
                    <a:pt x="f21" y="f18"/>
                  </a:cubicBezTo>
                  <a:cubicBezTo>
                    <a:pt x="f15" y="f5"/>
                    <a:pt x="f24" y="f5"/>
                    <a:pt x="f25" y="f22"/>
                  </a:cubicBezTo>
                  <a:cubicBezTo>
                    <a:pt x="f26" y="f24"/>
                    <a:pt x="f27" y="f27"/>
                    <a:pt x="f28" y="f6"/>
                  </a:cubicBezTo>
                  <a:cubicBezTo>
                    <a:pt x="f29" y="f30"/>
                    <a:pt x="f14" y="f31"/>
                    <a:pt x="f32" y="f31"/>
                  </a:cubicBezTo>
                  <a:cubicBezTo>
                    <a:pt x="f24" y="f12"/>
                    <a:pt x="f33" y="f28"/>
                    <a:pt x="f33" y="f26"/>
                  </a:cubicBezTo>
                  <a:cubicBezTo>
                    <a:pt x="f33" y="f10"/>
                    <a:pt x="f19" y="f31"/>
                    <a:pt x="f8" y="f9"/>
                  </a:cubicBezTo>
                  <a:close/>
                </a:path>
              </a:pathLst>
            </a:custGeom>
            <a:solidFill>
              <a:srgbClr val="FBE2C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Freeform 40">
              <a:extLst>
                <a:ext uri="{FF2B5EF4-FFF2-40B4-BE49-F238E27FC236}">
                  <a16:creationId xmlns:a16="http://schemas.microsoft.com/office/drawing/2014/main" id="{606B1D9E-999B-E306-820E-C5AC118183DE}"/>
                </a:ext>
              </a:extLst>
            </p:cNvPr>
            <p:cNvSpPr/>
            <p:nvPr/>
          </p:nvSpPr>
          <p:spPr>
            <a:xfrm>
              <a:off x="3945983" y="3440109"/>
              <a:ext cx="127001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6"/>
                <a:gd name="f8" fmla="val 8"/>
                <a:gd name="f9" fmla="val 5"/>
                <a:gd name="f10" fmla="val 3"/>
                <a:gd name="f11" fmla="val 7"/>
                <a:gd name="f12" fmla="val 10"/>
                <a:gd name="f13" fmla="val 9"/>
                <a:gd name="f14" fmla="val 12"/>
                <a:gd name="f15" fmla="val 11"/>
                <a:gd name="f16" fmla="val 15"/>
                <a:gd name="f17" fmla="val 14"/>
                <a:gd name="f18" fmla="+- 0 0 -90"/>
                <a:gd name="f19" fmla="*/ f3 1 16"/>
                <a:gd name="f20" fmla="*/ f4 1 16"/>
                <a:gd name="f21" fmla="val f5"/>
                <a:gd name="f22" fmla="val f6"/>
                <a:gd name="f23" fmla="*/ f18 f0 1"/>
                <a:gd name="f24" fmla="+- f22 0 f21"/>
                <a:gd name="f25" fmla="*/ f23 1 f2"/>
                <a:gd name="f26" fmla="*/ f24 1 16"/>
                <a:gd name="f27" fmla="*/ 16 f24 1"/>
                <a:gd name="f28" fmla="*/ 5 f24 1"/>
                <a:gd name="f29" fmla="*/ 0 f24 1"/>
                <a:gd name="f30" fmla="*/ 7 f24 1"/>
                <a:gd name="f31" fmla="*/ 10 f24 1"/>
                <a:gd name="f32" fmla="*/ 15 f24 1"/>
                <a:gd name="f33" fmla="*/ 14 f24 1"/>
                <a:gd name="f34" fmla="+- f25 0 f1"/>
                <a:gd name="f35" fmla="*/ f27 1 16"/>
                <a:gd name="f36" fmla="*/ f28 1 16"/>
                <a:gd name="f37" fmla="*/ f29 1 16"/>
                <a:gd name="f38" fmla="*/ f30 1 16"/>
                <a:gd name="f39" fmla="*/ f31 1 16"/>
                <a:gd name="f40" fmla="*/ f32 1 16"/>
                <a:gd name="f41" fmla="*/ f33 1 16"/>
                <a:gd name="f42" fmla="*/ 0 1 f26"/>
                <a:gd name="f43" fmla="*/ f22 1 f26"/>
                <a:gd name="f44" fmla="*/ f35 1 f26"/>
                <a:gd name="f45" fmla="*/ f36 1 f26"/>
                <a:gd name="f46" fmla="*/ f37 1 f26"/>
                <a:gd name="f47" fmla="*/ f38 1 f26"/>
                <a:gd name="f48" fmla="*/ f39 1 f26"/>
                <a:gd name="f49" fmla="*/ f40 1 f26"/>
                <a:gd name="f50" fmla="*/ f41 1 f26"/>
                <a:gd name="f51" fmla="*/ f42 f19 1"/>
                <a:gd name="f52" fmla="*/ f43 f19 1"/>
                <a:gd name="f53" fmla="*/ f43 f20 1"/>
                <a:gd name="f54" fmla="*/ f42 f20 1"/>
                <a:gd name="f55" fmla="*/ f44 f19 1"/>
                <a:gd name="f56" fmla="*/ f44 f20 1"/>
                <a:gd name="f57" fmla="*/ f45 f19 1"/>
                <a:gd name="f58" fmla="*/ f46 f20 1"/>
                <a:gd name="f59" fmla="*/ f47 f19 1"/>
                <a:gd name="f60" fmla="*/ f48 f20 1"/>
                <a:gd name="f61" fmla="*/ f49 f19 1"/>
                <a:gd name="f62" fmla="*/ f5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55" y="f56"/>
                </a:cxn>
              </a:cxnLst>
              <a:rect l="f51" t="f54" r="f52" b="f53"/>
              <a:pathLst>
                <a:path w="16" h="16">
                  <a:moveTo>
                    <a:pt x="f6" y="f6"/>
                  </a:moveTo>
                  <a:cubicBezTo>
                    <a:pt x="f7" y="f6"/>
                    <a:pt x="f5" y="f8"/>
                    <a:pt x="f9" y="f5"/>
                  </a:cubicBezTo>
                  <a:cubicBezTo>
                    <a:pt x="f9" y="f10"/>
                    <a:pt x="f9" y="f11"/>
                    <a:pt x="f11" y="f12"/>
                  </a:cubicBezTo>
                  <a:cubicBezTo>
                    <a:pt x="f13" y="f14"/>
                    <a:pt x="f15" y="f16"/>
                    <a:pt x="f16" y="f17"/>
                  </a:cubicBezTo>
                  <a:cubicBezTo>
                    <a:pt x="f6" y="f16"/>
                    <a:pt x="f6" y="f6"/>
                    <a:pt x="f6" y="f6"/>
                  </a:cubicBezTo>
                  <a:close/>
                </a:path>
              </a:pathLst>
            </a:custGeom>
            <a:solidFill>
              <a:srgbClr val="D1AC8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Freeform 41">
              <a:extLst>
                <a:ext uri="{FF2B5EF4-FFF2-40B4-BE49-F238E27FC236}">
                  <a16:creationId xmlns:a16="http://schemas.microsoft.com/office/drawing/2014/main" id="{208D010E-2885-07BE-48D7-31515895FA27}"/>
                </a:ext>
              </a:extLst>
            </p:cNvPr>
            <p:cNvSpPr/>
            <p:nvPr/>
          </p:nvSpPr>
          <p:spPr>
            <a:xfrm>
              <a:off x="4515901" y="3702048"/>
              <a:ext cx="198433" cy="1492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19"/>
                <a:gd name="f8" fmla="val 8"/>
                <a:gd name="f9" fmla="val 5"/>
                <a:gd name="f10" fmla="val 4"/>
                <a:gd name="f11" fmla="val 12"/>
                <a:gd name="f12" fmla="val 18"/>
                <a:gd name="f13" fmla="val 2"/>
                <a:gd name="f14" fmla="val 20"/>
                <a:gd name="f15" fmla="val 1"/>
                <a:gd name="f16" fmla="val 22"/>
                <a:gd name="f17" fmla="val 23"/>
                <a:gd name="f18" fmla="val 24"/>
                <a:gd name="f19" fmla="val 9"/>
                <a:gd name="f20" fmla="val 14"/>
                <a:gd name="f21" fmla="val 21"/>
                <a:gd name="f22" fmla="val 15"/>
                <a:gd name="f23" fmla="val 7"/>
                <a:gd name="f24" fmla="+- 0 0 -90"/>
                <a:gd name="f25" fmla="*/ f3 1 25"/>
                <a:gd name="f26" fmla="*/ f4 1 1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5"/>
                <a:gd name="f35" fmla="*/ f31 1 19"/>
                <a:gd name="f36" fmla="*/ 0 f32 1"/>
                <a:gd name="f37" fmla="*/ 8 f31 1"/>
                <a:gd name="f38" fmla="*/ 18 f32 1"/>
                <a:gd name="f39" fmla="*/ 2 f31 1"/>
                <a:gd name="f40" fmla="*/ 23 f32 1"/>
                <a:gd name="f41" fmla="*/ 0 f31 1"/>
                <a:gd name="f42" fmla="*/ 24 f32 1"/>
                <a:gd name="f43" fmla="*/ 4 f31 1"/>
                <a:gd name="f44" fmla="*/ 21 f32 1"/>
                <a:gd name="f45" fmla="*/ 19 f31 1"/>
                <a:gd name="f46" fmla="+- f33 0 f1"/>
                <a:gd name="f47" fmla="*/ f36 1 25"/>
                <a:gd name="f48" fmla="*/ f37 1 19"/>
                <a:gd name="f49" fmla="*/ f38 1 25"/>
                <a:gd name="f50" fmla="*/ f39 1 19"/>
                <a:gd name="f51" fmla="*/ f40 1 25"/>
                <a:gd name="f52" fmla="*/ f41 1 19"/>
                <a:gd name="f53" fmla="*/ f42 1 25"/>
                <a:gd name="f54" fmla="*/ f43 1 19"/>
                <a:gd name="f55" fmla="*/ f44 1 25"/>
                <a:gd name="f56" fmla="*/ f45 1 19"/>
                <a:gd name="f57" fmla="*/ 0 1 f34"/>
                <a:gd name="f58" fmla="*/ f28 1 f34"/>
                <a:gd name="f59" fmla="*/ 0 1 f35"/>
                <a:gd name="f60" fmla="*/ f29 1 f35"/>
                <a:gd name="f61" fmla="*/ f47 1 f34"/>
                <a:gd name="f62" fmla="*/ f48 1 f35"/>
                <a:gd name="f63" fmla="*/ f49 1 f34"/>
                <a:gd name="f64" fmla="*/ f50 1 f35"/>
                <a:gd name="f65" fmla="*/ f51 1 f34"/>
                <a:gd name="f66" fmla="*/ f52 1 f35"/>
                <a:gd name="f67" fmla="*/ f53 1 f34"/>
                <a:gd name="f68" fmla="*/ f54 1 f35"/>
                <a:gd name="f69" fmla="*/ f55 1 f34"/>
                <a:gd name="f70" fmla="*/ f56 1 f35"/>
                <a:gd name="f71" fmla="*/ f57 f25 1"/>
                <a:gd name="f72" fmla="*/ f58 f25 1"/>
                <a:gd name="f73" fmla="*/ f60 f26 1"/>
                <a:gd name="f74" fmla="*/ f59 f26 1"/>
                <a:gd name="f75" fmla="*/ f61 f25 1"/>
                <a:gd name="f76" fmla="*/ f62 f26 1"/>
                <a:gd name="f77" fmla="*/ f63 f25 1"/>
                <a:gd name="f78" fmla="*/ f64 f26 1"/>
                <a:gd name="f79" fmla="*/ f65 f25 1"/>
                <a:gd name="f80" fmla="*/ f66 f26 1"/>
                <a:gd name="f81" fmla="*/ f67 f25 1"/>
                <a:gd name="f82" fmla="*/ f68 f26 1"/>
                <a:gd name="f83" fmla="*/ f69 f25 1"/>
                <a:gd name="f84" fmla="*/ f7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9" y="f80"/>
                </a:cxn>
                <a:cxn ang="f46">
                  <a:pos x="f81" y="f82"/>
                </a:cxn>
                <a:cxn ang="f46">
                  <a:pos x="f83" y="f84"/>
                </a:cxn>
                <a:cxn ang="f46">
                  <a:pos x="f75" y="f76"/>
                </a:cxn>
              </a:cxnLst>
              <a:rect l="f71" t="f74" r="f72" b="f73"/>
              <a:pathLst>
                <a:path w="25" h="19">
                  <a:moveTo>
                    <a:pt x="f5" y="f8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4" y="f15"/>
                    <a:pt x="f16" y="f15"/>
                    <a:pt x="f17" y="f5"/>
                  </a:cubicBezTo>
                  <a:cubicBezTo>
                    <a:pt x="f6" y="f15"/>
                    <a:pt x="f18" y="f13"/>
                    <a:pt x="f18" y="f10"/>
                  </a:cubicBezTo>
                  <a:cubicBezTo>
                    <a:pt x="f17" y="f19"/>
                    <a:pt x="f16" y="f20"/>
                    <a:pt x="f21" y="f7"/>
                  </a:cubicBezTo>
                  <a:cubicBezTo>
                    <a:pt x="f20" y="f22"/>
                    <a:pt x="f23" y="f11"/>
                    <a:pt x="f5" y="f8"/>
                  </a:cubicBezTo>
                  <a:close/>
                </a:path>
              </a:pathLst>
            </a:custGeom>
            <a:solidFill>
              <a:srgbClr val="AED9D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Freeform 42">
              <a:extLst>
                <a:ext uri="{FF2B5EF4-FFF2-40B4-BE49-F238E27FC236}">
                  <a16:creationId xmlns:a16="http://schemas.microsoft.com/office/drawing/2014/main" id="{49B1EA66-58ED-C2A1-C3CD-42F5F53A25EC}"/>
                </a:ext>
              </a:extLst>
            </p:cNvPr>
            <p:cNvSpPr/>
            <p:nvPr/>
          </p:nvSpPr>
          <p:spPr>
            <a:xfrm>
              <a:off x="4001551" y="3867153"/>
              <a:ext cx="182559" cy="1508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19"/>
                <a:gd name="f8" fmla="val 17"/>
                <a:gd name="f9" fmla="val 15"/>
                <a:gd name="f10" fmla="val 1"/>
                <a:gd name="f11" fmla="val 14"/>
                <a:gd name="f12" fmla="val 3"/>
                <a:gd name="f13" fmla="val 7"/>
                <a:gd name="f14" fmla="val 10"/>
                <a:gd name="f15" fmla="val 16"/>
                <a:gd name="f16" fmla="val 12"/>
                <a:gd name="f17" fmla="val 13"/>
                <a:gd name="f18" fmla="val 11"/>
                <a:gd name="f19" fmla="val 8"/>
                <a:gd name="f20" fmla="val 6"/>
                <a:gd name="f21" fmla="val 4"/>
                <a:gd name="f22" fmla="val 2"/>
                <a:gd name="f23" fmla="val 21"/>
                <a:gd name="f24" fmla="val 20"/>
                <a:gd name="f25" fmla="val 5"/>
                <a:gd name="f26" fmla="val 18"/>
                <a:gd name="f27" fmla="+- 0 0 -90"/>
                <a:gd name="f28" fmla="*/ f3 1 23"/>
                <a:gd name="f29" fmla="*/ f4 1 19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3"/>
                <a:gd name="f38" fmla="*/ f34 1 19"/>
                <a:gd name="f39" fmla="*/ 0 f35 1"/>
                <a:gd name="f40" fmla="*/ 17 f34 1"/>
                <a:gd name="f41" fmla="*/ 3 f35 1"/>
                <a:gd name="f42" fmla="*/ 15 f34 1"/>
                <a:gd name="f43" fmla="*/ 12 f35 1"/>
                <a:gd name="f44" fmla="*/ 12 f34 1"/>
                <a:gd name="f45" fmla="*/ 15 f35 1"/>
                <a:gd name="f46" fmla="*/ 11 f34 1"/>
                <a:gd name="f47" fmla="*/ 17 f35 1"/>
                <a:gd name="f48" fmla="*/ 8 f34 1"/>
                <a:gd name="f49" fmla="*/ 16 f35 1"/>
                <a:gd name="f50" fmla="*/ 2 f34 1"/>
                <a:gd name="f51" fmla="*/ 23 f35 1"/>
                <a:gd name="f52" fmla="*/ 0 f34 1"/>
                <a:gd name="f53" fmla="*/ 20 f35 1"/>
                <a:gd name="f54" fmla="*/ 5 f34 1"/>
                <a:gd name="f55" fmla="*/ 19 f35 1"/>
                <a:gd name="f56" fmla="*/ 7 f34 1"/>
                <a:gd name="f57" fmla="*/ 8 f35 1"/>
                <a:gd name="f58" fmla="*/ 18 f34 1"/>
                <a:gd name="f59" fmla="*/ 5 f35 1"/>
                <a:gd name="f60" fmla="+- f36 0 f1"/>
                <a:gd name="f61" fmla="*/ f39 1 23"/>
                <a:gd name="f62" fmla="*/ f40 1 19"/>
                <a:gd name="f63" fmla="*/ f41 1 23"/>
                <a:gd name="f64" fmla="*/ f42 1 19"/>
                <a:gd name="f65" fmla="*/ f43 1 23"/>
                <a:gd name="f66" fmla="*/ f44 1 19"/>
                <a:gd name="f67" fmla="*/ f45 1 23"/>
                <a:gd name="f68" fmla="*/ f46 1 19"/>
                <a:gd name="f69" fmla="*/ f47 1 23"/>
                <a:gd name="f70" fmla="*/ f48 1 19"/>
                <a:gd name="f71" fmla="*/ f49 1 23"/>
                <a:gd name="f72" fmla="*/ f50 1 19"/>
                <a:gd name="f73" fmla="*/ f51 1 23"/>
                <a:gd name="f74" fmla="*/ f52 1 19"/>
                <a:gd name="f75" fmla="*/ f53 1 23"/>
                <a:gd name="f76" fmla="*/ f54 1 19"/>
                <a:gd name="f77" fmla="*/ f55 1 23"/>
                <a:gd name="f78" fmla="*/ f56 1 19"/>
                <a:gd name="f79" fmla="*/ f57 1 23"/>
                <a:gd name="f80" fmla="*/ f58 1 19"/>
                <a:gd name="f81" fmla="*/ f59 1 23"/>
                <a:gd name="f82" fmla="*/ 0 1 f37"/>
                <a:gd name="f83" fmla="*/ f31 1 f37"/>
                <a:gd name="f84" fmla="*/ 0 1 f38"/>
                <a:gd name="f85" fmla="*/ f32 1 f38"/>
                <a:gd name="f86" fmla="*/ f61 1 f37"/>
                <a:gd name="f87" fmla="*/ f62 1 f38"/>
                <a:gd name="f88" fmla="*/ f63 1 f37"/>
                <a:gd name="f89" fmla="*/ f64 1 f38"/>
                <a:gd name="f90" fmla="*/ f65 1 f37"/>
                <a:gd name="f91" fmla="*/ f66 1 f38"/>
                <a:gd name="f92" fmla="*/ f67 1 f37"/>
                <a:gd name="f93" fmla="*/ f68 1 f38"/>
                <a:gd name="f94" fmla="*/ f69 1 f37"/>
                <a:gd name="f95" fmla="*/ f70 1 f38"/>
                <a:gd name="f96" fmla="*/ f71 1 f37"/>
                <a:gd name="f97" fmla="*/ f72 1 f38"/>
                <a:gd name="f98" fmla="*/ f73 1 f37"/>
                <a:gd name="f99" fmla="*/ f74 1 f38"/>
                <a:gd name="f100" fmla="*/ f75 1 f37"/>
                <a:gd name="f101" fmla="*/ f76 1 f38"/>
                <a:gd name="f102" fmla="*/ f77 1 f37"/>
                <a:gd name="f103" fmla="*/ f78 1 f38"/>
                <a:gd name="f104" fmla="*/ f79 1 f37"/>
                <a:gd name="f105" fmla="*/ f80 1 f38"/>
                <a:gd name="f106" fmla="*/ f81 1 f37"/>
                <a:gd name="f107" fmla="*/ f82 f28 1"/>
                <a:gd name="f108" fmla="*/ f83 f28 1"/>
                <a:gd name="f109" fmla="*/ f85 f29 1"/>
                <a:gd name="f110" fmla="*/ f84 f29 1"/>
                <a:gd name="f111" fmla="*/ f86 f28 1"/>
                <a:gd name="f112" fmla="*/ f87 f29 1"/>
                <a:gd name="f113" fmla="*/ f88 f28 1"/>
                <a:gd name="f114" fmla="*/ f89 f29 1"/>
                <a:gd name="f115" fmla="*/ f90 f28 1"/>
                <a:gd name="f116" fmla="*/ f91 f29 1"/>
                <a:gd name="f117" fmla="*/ f92 f28 1"/>
                <a:gd name="f118" fmla="*/ f93 f29 1"/>
                <a:gd name="f119" fmla="*/ f94 f28 1"/>
                <a:gd name="f120" fmla="*/ f95 f29 1"/>
                <a:gd name="f121" fmla="*/ f96 f28 1"/>
                <a:gd name="f122" fmla="*/ f97 f29 1"/>
                <a:gd name="f123" fmla="*/ f98 f28 1"/>
                <a:gd name="f124" fmla="*/ f99 f29 1"/>
                <a:gd name="f125" fmla="*/ f100 f28 1"/>
                <a:gd name="f126" fmla="*/ f101 f29 1"/>
                <a:gd name="f127" fmla="*/ f102 f28 1"/>
                <a:gd name="f128" fmla="*/ f103 f29 1"/>
                <a:gd name="f129" fmla="*/ f104 f28 1"/>
                <a:gd name="f130" fmla="*/ f105 f29 1"/>
                <a:gd name="f131" fmla="*/ f10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111" y="f112"/>
                </a:cxn>
                <a:cxn ang="f60">
                  <a:pos x="f113" y="f114"/>
                </a:cxn>
                <a:cxn ang="f60">
                  <a:pos x="f115" y="f116"/>
                </a:cxn>
                <a:cxn ang="f60">
                  <a:pos x="f117" y="f118"/>
                </a:cxn>
                <a:cxn ang="f60">
                  <a:pos x="f119" y="f120"/>
                </a:cxn>
                <a:cxn ang="f60">
                  <a:pos x="f121" y="f122"/>
                </a:cxn>
                <a:cxn ang="f60">
                  <a:pos x="f123" y="f124"/>
                </a:cxn>
                <a:cxn ang="f60">
                  <a:pos x="f125" y="f126"/>
                </a:cxn>
                <a:cxn ang="f60">
                  <a:pos x="f127" y="f128"/>
                </a:cxn>
                <a:cxn ang="f60">
                  <a:pos x="f129" y="f130"/>
                </a:cxn>
                <a:cxn ang="f60">
                  <a:pos x="f131" y="f130"/>
                </a:cxn>
                <a:cxn ang="f60">
                  <a:pos x="f111" y="f112"/>
                </a:cxn>
              </a:cxnLst>
              <a:rect l="f107" t="f110" r="f108" b="f109"/>
              <a:pathLst>
                <a:path w="23" h="19">
                  <a:moveTo>
                    <a:pt x="f5" y="f8"/>
                  </a:moveTo>
                  <a:cubicBezTo>
                    <a:pt x="f5" y="f9"/>
                    <a:pt x="f10" y="f11"/>
                    <a:pt x="f12" y="f9"/>
                  </a:cubicBezTo>
                  <a:cubicBezTo>
                    <a:pt x="f13" y="f8"/>
                    <a:pt x="f14" y="f15"/>
                    <a:pt x="f16" y="f16"/>
                  </a:cubicBezTo>
                  <a:cubicBezTo>
                    <a:pt x="f17" y="f16"/>
                    <a:pt x="f17" y="f14"/>
                    <a:pt x="f9" y="f18"/>
                  </a:cubicBezTo>
                  <a:cubicBezTo>
                    <a:pt x="f8" y="f18"/>
                    <a:pt x="f8" y="f14"/>
                    <a:pt x="f8" y="f19"/>
                  </a:cubicBezTo>
                  <a:cubicBezTo>
                    <a:pt x="f8" y="f20"/>
                    <a:pt x="f8" y="f21"/>
                    <a:pt x="f15" y="f22"/>
                  </a:cubicBezTo>
                  <a:cubicBezTo>
                    <a:pt x="f7" y="f22"/>
                    <a:pt x="f23" y="f12"/>
                    <a:pt x="f6" y="f5"/>
                  </a:cubicBezTo>
                  <a:cubicBezTo>
                    <a:pt x="f6" y="f22"/>
                    <a:pt x="f6" y="f21"/>
                    <a:pt x="f24" y="f25"/>
                  </a:cubicBezTo>
                  <a:cubicBezTo>
                    <a:pt x="f24" y="f20"/>
                    <a:pt x="f7" y="f20"/>
                    <a:pt x="f7" y="f13"/>
                  </a:cubicBezTo>
                  <a:cubicBezTo>
                    <a:pt x="f23" y="f9"/>
                    <a:pt x="f16" y="f9"/>
                    <a:pt x="f19" y="f26"/>
                  </a:cubicBezTo>
                  <a:cubicBezTo>
                    <a:pt x="f13" y="f7"/>
                    <a:pt x="f20" y="f26"/>
                    <a:pt x="f25" y="f26"/>
                  </a:cubicBezTo>
                  <a:cubicBezTo>
                    <a:pt x="f12" y="f26"/>
                    <a:pt x="f22" y="f15"/>
                    <a:pt x="f5" y="f8"/>
                  </a:cubicBezTo>
                  <a:close/>
                </a:path>
              </a:pathLst>
            </a:custGeom>
            <a:solidFill>
              <a:srgbClr val="DDDCB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Freeform 43">
              <a:extLst>
                <a:ext uri="{FF2B5EF4-FFF2-40B4-BE49-F238E27FC236}">
                  <a16:creationId xmlns:a16="http://schemas.microsoft.com/office/drawing/2014/main" id="{7684EC2B-A550-9DE4-6D69-585D4404CE74}"/>
                </a:ext>
              </a:extLst>
            </p:cNvPr>
            <p:cNvSpPr/>
            <p:nvPr/>
          </p:nvSpPr>
          <p:spPr>
            <a:xfrm>
              <a:off x="4436522" y="3495678"/>
              <a:ext cx="254002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12"/>
                <a:gd name="f8" fmla="val 3"/>
                <a:gd name="f9" fmla="val 26"/>
                <a:gd name="f10" fmla="val 11"/>
                <a:gd name="f11" fmla="val 18"/>
                <a:gd name="f12" fmla="val 9"/>
                <a:gd name="f13" fmla="val 5"/>
                <a:gd name="f14" fmla="val 2"/>
                <a:gd name="f15" fmla="val 10"/>
                <a:gd name="f16" fmla="val 1"/>
                <a:gd name="f17" fmla="val 20"/>
                <a:gd name="f18" fmla="val 30"/>
                <a:gd name="f19" fmla="val 31"/>
                <a:gd name="f20" fmla="+- 0 0 -90"/>
                <a:gd name="f21" fmla="*/ f3 1 32"/>
                <a:gd name="f22" fmla="*/ f4 1 12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2"/>
                <a:gd name="f31" fmla="*/ f27 1 12"/>
                <a:gd name="f32" fmla="*/ 32 f28 1"/>
                <a:gd name="f33" fmla="*/ 3 f27 1"/>
                <a:gd name="f34" fmla="*/ 9 f28 1"/>
                <a:gd name="f35" fmla="*/ 12 f27 1"/>
                <a:gd name="f36" fmla="*/ 0 f28 1"/>
                <a:gd name="f37" fmla="*/ 5 f27 1"/>
                <a:gd name="f38" fmla="*/ 30 f28 1"/>
                <a:gd name="f39" fmla="*/ 1 f27 1"/>
                <a:gd name="f40" fmla="+- f29 0 f1"/>
                <a:gd name="f41" fmla="*/ f32 1 32"/>
                <a:gd name="f42" fmla="*/ f33 1 12"/>
                <a:gd name="f43" fmla="*/ f34 1 32"/>
                <a:gd name="f44" fmla="*/ f35 1 12"/>
                <a:gd name="f45" fmla="*/ f36 1 32"/>
                <a:gd name="f46" fmla="*/ f37 1 12"/>
                <a:gd name="f47" fmla="*/ f38 1 32"/>
                <a:gd name="f48" fmla="*/ f39 1 12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32" h="12">
                  <a:moveTo>
                    <a:pt x="f6" y="f8"/>
                  </a:moveTo>
                  <a:cubicBezTo>
                    <a:pt x="f9" y="f10"/>
                    <a:pt x="f11" y="f7"/>
                    <a:pt x="f12" y="f7"/>
                  </a:cubicBezTo>
                  <a:cubicBezTo>
                    <a:pt x="f13" y="f7"/>
                    <a:pt x="f14" y="f12"/>
                    <a:pt x="f5" y="f13"/>
                  </a:cubicBezTo>
                  <a:cubicBezTo>
                    <a:pt x="f15" y="f16"/>
                    <a:pt x="f17" y="f5"/>
                    <a:pt x="f18" y="f16"/>
                  </a:cubicBezTo>
                  <a:cubicBezTo>
                    <a:pt x="f19" y="f14"/>
                    <a:pt x="f6" y="f14"/>
                    <a:pt x="f6" y="f8"/>
                  </a:cubicBezTo>
                  <a:close/>
                </a:path>
              </a:pathLst>
            </a:custGeom>
            <a:solidFill>
              <a:srgbClr val="F4A9A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Freeform 44">
              <a:extLst>
                <a:ext uri="{FF2B5EF4-FFF2-40B4-BE49-F238E27FC236}">
                  <a16:creationId xmlns:a16="http://schemas.microsoft.com/office/drawing/2014/main" id="{7B213D68-94E7-5A12-7D39-EA0C8E7DAC62}"/>
                </a:ext>
              </a:extLst>
            </p:cNvPr>
            <p:cNvSpPr/>
            <p:nvPr/>
          </p:nvSpPr>
          <p:spPr>
            <a:xfrm>
              <a:off x="4428585" y="3440109"/>
              <a:ext cx="285750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12"/>
                <a:gd name="f8" fmla="val 33"/>
                <a:gd name="f9" fmla="val 10"/>
                <a:gd name="f10" fmla="val 23"/>
                <a:gd name="f11" fmla="val 9"/>
                <a:gd name="f12" fmla="val 14"/>
                <a:gd name="f13" fmla="val 4"/>
                <a:gd name="f14" fmla="val 3"/>
                <a:gd name="f15" fmla="val 2"/>
                <a:gd name="f16" fmla="val 1"/>
                <a:gd name="f17" fmla="val 5"/>
                <a:gd name="f18" fmla="val 21"/>
                <a:gd name="f19" fmla="val 31"/>
                <a:gd name="f20" fmla="val 34"/>
                <a:gd name="f21" fmla="val 35"/>
                <a:gd name="f22" fmla="val 7"/>
                <a:gd name="f23" fmla="+- 0 0 -90"/>
                <a:gd name="f24" fmla="*/ f3 1 36"/>
                <a:gd name="f25" fmla="*/ f4 1 12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6"/>
                <a:gd name="f34" fmla="*/ f30 1 12"/>
                <a:gd name="f35" fmla="*/ 33 f31 1"/>
                <a:gd name="f36" fmla="*/ 10 f30 1"/>
                <a:gd name="f37" fmla="*/ 4 f31 1"/>
                <a:gd name="f38" fmla="*/ 12 f30 1"/>
                <a:gd name="f39" fmla="*/ 1 f31 1"/>
                <a:gd name="f40" fmla="*/ 3 f31 1"/>
                <a:gd name="f41" fmla="*/ 9 f30 1"/>
                <a:gd name="f42" fmla="*/ 31 f31 1"/>
                <a:gd name="f43" fmla="*/ 1 f30 1"/>
                <a:gd name="f44" fmla="*/ 35 f31 1"/>
                <a:gd name="f45" fmla="*/ 5 f30 1"/>
                <a:gd name="f46" fmla="+- f32 0 f1"/>
                <a:gd name="f47" fmla="*/ f35 1 36"/>
                <a:gd name="f48" fmla="*/ f36 1 12"/>
                <a:gd name="f49" fmla="*/ f37 1 36"/>
                <a:gd name="f50" fmla="*/ f38 1 12"/>
                <a:gd name="f51" fmla="*/ f39 1 36"/>
                <a:gd name="f52" fmla="*/ f40 1 36"/>
                <a:gd name="f53" fmla="*/ f41 1 12"/>
                <a:gd name="f54" fmla="*/ f42 1 36"/>
                <a:gd name="f55" fmla="*/ f43 1 12"/>
                <a:gd name="f56" fmla="*/ f44 1 36"/>
                <a:gd name="f57" fmla="*/ f45 1 12"/>
                <a:gd name="f58" fmla="*/ 0 1 f33"/>
                <a:gd name="f59" fmla="*/ f27 1 f33"/>
                <a:gd name="f60" fmla="*/ 0 1 f34"/>
                <a:gd name="f61" fmla="*/ f28 1 f34"/>
                <a:gd name="f62" fmla="*/ f47 1 f33"/>
                <a:gd name="f63" fmla="*/ f48 1 f34"/>
                <a:gd name="f64" fmla="*/ f49 1 f33"/>
                <a:gd name="f65" fmla="*/ f50 1 f34"/>
                <a:gd name="f66" fmla="*/ f51 1 f33"/>
                <a:gd name="f67" fmla="*/ f52 1 f33"/>
                <a:gd name="f68" fmla="*/ f53 1 f34"/>
                <a:gd name="f69" fmla="*/ f54 1 f33"/>
                <a:gd name="f70" fmla="*/ f55 1 f34"/>
                <a:gd name="f71" fmla="*/ f56 1 f33"/>
                <a:gd name="f72" fmla="*/ f57 1 f34"/>
                <a:gd name="f73" fmla="*/ f58 f24 1"/>
                <a:gd name="f74" fmla="*/ f59 f24 1"/>
                <a:gd name="f75" fmla="*/ f61 f25 1"/>
                <a:gd name="f76" fmla="*/ f60 f25 1"/>
                <a:gd name="f77" fmla="*/ f62 f24 1"/>
                <a:gd name="f78" fmla="*/ f63 f25 1"/>
                <a:gd name="f79" fmla="*/ f64 f24 1"/>
                <a:gd name="f80" fmla="*/ f65 f25 1"/>
                <a:gd name="f81" fmla="*/ f66 f24 1"/>
                <a:gd name="f82" fmla="*/ f67 f24 1"/>
                <a:gd name="f83" fmla="*/ f68 f25 1"/>
                <a:gd name="f84" fmla="*/ f69 f24 1"/>
                <a:gd name="f85" fmla="*/ f70 f25 1"/>
                <a:gd name="f86" fmla="*/ f71 f24 1"/>
                <a:gd name="f87" fmla="*/ f7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7" y="f78"/>
                </a:cxn>
                <a:cxn ang="f46">
                  <a:pos x="f79" y="f80"/>
                </a:cxn>
                <a:cxn ang="f46">
                  <a:pos x="f81" y="f80"/>
                </a:cxn>
                <a:cxn ang="f46">
                  <a:pos x="f82" y="f83"/>
                </a:cxn>
                <a:cxn ang="f46">
                  <a:pos x="f84" y="f85"/>
                </a:cxn>
                <a:cxn ang="f46">
                  <a:pos x="f86" y="f87"/>
                </a:cxn>
                <a:cxn ang="f46">
                  <a:pos x="f77" y="f78"/>
                </a:cxn>
              </a:cxnLst>
              <a:rect l="f73" t="f76" r="f74" b="f75"/>
              <a:pathLst>
                <a:path w="36" h="12">
                  <a:moveTo>
                    <a:pt x="f8" y="f9"/>
                  </a:moveTo>
                  <a:cubicBezTo>
                    <a:pt x="f10" y="f11"/>
                    <a:pt x="f12" y="f11"/>
                    <a:pt x="f13" y="f7"/>
                  </a:cubicBezTo>
                  <a:cubicBezTo>
                    <a:pt x="f14" y="f7"/>
                    <a:pt x="f15" y="f7"/>
                    <a:pt x="f16" y="f7"/>
                  </a:cubicBezTo>
                  <a:cubicBezTo>
                    <a:pt x="f5" y="f9"/>
                    <a:pt x="f16" y="f11"/>
                    <a:pt x="f14" y="f11"/>
                  </a:cubicBezTo>
                  <a:cubicBezTo>
                    <a:pt x="f7" y="f17"/>
                    <a:pt x="f18" y="f14"/>
                    <a:pt x="f19" y="f16"/>
                  </a:cubicBezTo>
                  <a:cubicBezTo>
                    <a:pt x="f20" y="f5"/>
                    <a:pt x="f6" y="f16"/>
                    <a:pt x="f21" y="f17"/>
                  </a:cubicBezTo>
                  <a:cubicBezTo>
                    <a:pt x="f21" y="f22"/>
                    <a:pt x="f21" y="f11"/>
                    <a:pt x="f8" y="f9"/>
                  </a:cubicBezTo>
                  <a:close/>
                </a:path>
              </a:pathLst>
            </a:custGeom>
            <a:solidFill>
              <a:srgbClr val="E5898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Freeform 45">
              <a:extLst>
                <a:ext uri="{FF2B5EF4-FFF2-40B4-BE49-F238E27FC236}">
                  <a16:creationId xmlns:a16="http://schemas.microsoft.com/office/drawing/2014/main" id="{E5C3C726-E989-D716-CF93-31EEC58C2F20}"/>
                </a:ext>
              </a:extLst>
            </p:cNvPr>
            <p:cNvSpPr/>
            <p:nvPr/>
          </p:nvSpPr>
          <p:spPr>
            <a:xfrm>
              <a:off x="4793714" y="3194054"/>
              <a:ext cx="103190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10"/>
                <a:gd name="f8" fmla="val 8"/>
                <a:gd name="f9" fmla="val 12"/>
                <a:gd name="f10" fmla="val 1"/>
                <a:gd name="f11" fmla="val 4"/>
                <a:gd name="f12" fmla="val 7"/>
                <a:gd name="f13" fmla="val 9"/>
                <a:gd name="f14" fmla="val 6"/>
                <a:gd name="f15" fmla="val 3"/>
                <a:gd name="f16" fmla="+- 0 0 -90"/>
                <a:gd name="f17" fmla="*/ f3 1 13"/>
                <a:gd name="f18" fmla="*/ f4 1 1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10"/>
                <a:gd name="f27" fmla="*/ f24 1 13"/>
                <a:gd name="f28" fmla="*/ 8 f24 1"/>
                <a:gd name="f29" fmla="*/ 0 f23 1"/>
                <a:gd name="f30" fmla="*/ 13 f24 1"/>
                <a:gd name="f31" fmla="*/ 4 f23 1"/>
                <a:gd name="f32" fmla="*/ 6 f24 1"/>
                <a:gd name="f33" fmla="*/ 10 f23 1"/>
                <a:gd name="f34" fmla="*/ 1 f24 1"/>
                <a:gd name="f35" fmla="*/ 6 f23 1"/>
                <a:gd name="f36" fmla="+- f25 0 f1"/>
                <a:gd name="f37" fmla="*/ f28 1 13"/>
                <a:gd name="f38" fmla="*/ f29 1 10"/>
                <a:gd name="f39" fmla="*/ f30 1 13"/>
                <a:gd name="f40" fmla="*/ f31 1 10"/>
                <a:gd name="f41" fmla="*/ f32 1 13"/>
                <a:gd name="f42" fmla="*/ f33 1 10"/>
                <a:gd name="f43" fmla="*/ f34 1 13"/>
                <a:gd name="f44" fmla="*/ f35 1 10"/>
                <a:gd name="f45" fmla="*/ 0 1 f27"/>
                <a:gd name="f46" fmla="*/ f20 1 f27"/>
                <a:gd name="f47" fmla="*/ 0 1 f26"/>
                <a:gd name="f48" fmla="*/ f21 1 f26"/>
                <a:gd name="f49" fmla="*/ f37 1 f27"/>
                <a:gd name="f50" fmla="*/ f38 1 f26"/>
                <a:gd name="f51" fmla="*/ f39 1 f27"/>
                <a:gd name="f52" fmla="*/ f40 1 f26"/>
                <a:gd name="f53" fmla="*/ f41 1 f27"/>
                <a:gd name="f54" fmla="*/ f42 1 f26"/>
                <a:gd name="f55" fmla="*/ f43 1 f27"/>
                <a:gd name="f56" fmla="*/ f44 1 f26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3" h="10">
                  <a:moveTo>
                    <a:pt x="f8" y="f5"/>
                  </a:moveTo>
                  <a:cubicBezTo>
                    <a:pt x="f7" y="f5"/>
                    <a:pt x="f9" y="f10"/>
                    <a:pt x="f6" y="f11"/>
                  </a:cubicBezTo>
                  <a:cubicBezTo>
                    <a:pt x="f6" y="f12"/>
                    <a:pt x="f13" y="f7"/>
                    <a:pt x="f14" y="f7"/>
                  </a:cubicBezTo>
                  <a:cubicBezTo>
                    <a:pt x="f15" y="f7"/>
                    <a:pt x="f10" y="f8"/>
                    <a:pt x="f10" y="f14"/>
                  </a:cubicBezTo>
                  <a:cubicBezTo>
                    <a:pt x="f5" y="f15"/>
                    <a:pt x="f11" y="f5"/>
                    <a:pt x="f8" y="f5"/>
                  </a:cubicBezTo>
                  <a:close/>
                </a:path>
              </a:pathLst>
            </a:custGeom>
            <a:solidFill>
              <a:srgbClr val="EC8D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Freeform 46">
              <a:extLst>
                <a:ext uri="{FF2B5EF4-FFF2-40B4-BE49-F238E27FC236}">
                  <a16:creationId xmlns:a16="http://schemas.microsoft.com/office/drawing/2014/main" id="{6CD6609E-48DD-F7EF-8575-FF864D62FA8B}"/>
                </a:ext>
              </a:extLst>
            </p:cNvPr>
            <p:cNvSpPr/>
            <p:nvPr/>
          </p:nvSpPr>
          <p:spPr>
            <a:xfrm>
              <a:off x="4230151" y="3201991"/>
              <a:ext cx="198433" cy="1587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0"/>
                <a:gd name="f8" fmla="val 11"/>
                <a:gd name="f9" fmla="val 23"/>
                <a:gd name="f10" fmla="val 8"/>
                <a:gd name="f11" fmla="val 21"/>
                <a:gd name="f12" fmla="val 7"/>
                <a:gd name="f13" fmla="val 18"/>
                <a:gd name="f14" fmla="val 5"/>
                <a:gd name="f15" fmla="val 15"/>
                <a:gd name="f16" fmla="val 3"/>
                <a:gd name="f17" fmla="val 16"/>
                <a:gd name="f18" fmla="val 10"/>
                <a:gd name="f19" fmla="val 6"/>
                <a:gd name="f20" fmla="val 19"/>
                <a:gd name="f21" fmla="val 1"/>
                <a:gd name="f22" fmla="val 14"/>
                <a:gd name="f23" fmla="val 4"/>
                <a:gd name="f24" fmla="val 9"/>
                <a:gd name="f25" fmla="val 24"/>
                <a:gd name="f26" fmla="+- 0 0 -90"/>
                <a:gd name="f27" fmla="*/ f3 1 25"/>
                <a:gd name="f28" fmla="*/ f4 1 20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5"/>
                <a:gd name="f37" fmla="*/ f33 1 20"/>
                <a:gd name="f38" fmla="*/ 25 f34 1"/>
                <a:gd name="f39" fmla="*/ 11 f33 1"/>
                <a:gd name="f40" fmla="*/ 21 f34 1"/>
                <a:gd name="f41" fmla="*/ 7 f33 1"/>
                <a:gd name="f42" fmla="*/ 11 f34 1"/>
                <a:gd name="f43" fmla="*/ 5 f33 1"/>
                <a:gd name="f44" fmla="*/ 7 f34 1"/>
                <a:gd name="f45" fmla="*/ 15 f33 1"/>
                <a:gd name="f46" fmla="*/ 6 f34 1"/>
                <a:gd name="f47" fmla="*/ 19 f33 1"/>
                <a:gd name="f48" fmla="*/ 0 f34 1"/>
                <a:gd name="f49" fmla="*/ 1 f34 1"/>
                <a:gd name="f50" fmla="*/ 14 f33 1"/>
                <a:gd name="f51" fmla="*/ 9 f34 1"/>
                <a:gd name="f52" fmla="*/ 4 f33 1"/>
                <a:gd name="f53" fmla="+- f35 0 f1"/>
                <a:gd name="f54" fmla="*/ f38 1 25"/>
                <a:gd name="f55" fmla="*/ f39 1 20"/>
                <a:gd name="f56" fmla="*/ f40 1 25"/>
                <a:gd name="f57" fmla="*/ f41 1 20"/>
                <a:gd name="f58" fmla="*/ f42 1 25"/>
                <a:gd name="f59" fmla="*/ f43 1 20"/>
                <a:gd name="f60" fmla="*/ f44 1 25"/>
                <a:gd name="f61" fmla="*/ f45 1 20"/>
                <a:gd name="f62" fmla="*/ f46 1 25"/>
                <a:gd name="f63" fmla="*/ f47 1 20"/>
                <a:gd name="f64" fmla="*/ f48 1 25"/>
                <a:gd name="f65" fmla="*/ f49 1 25"/>
                <a:gd name="f66" fmla="*/ f50 1 20"/>
                <a:gd name="f67" fmla="*/ f51 1 25"/>
                <a:gd name="f68" fmla="*/ f52 1 20"/>
                <a:gd name="f69" fmla="*/ 0 1 f36"/>
                <a:gd name="f70" fmla="*/ f30 1 f36"/>
                <a:gd name="f71" fmla="*/ 0 1 f37"/>
                <a:gd name="f72" fmla="*/ f31 1 f37"/>
                <a:gd name="f73" fmla="*/ f54 1 f36"/>
                <a:gd name="f74" fmla="*/ f55 1 f37"/>
                <a:gd name="f75" fmla="*/ f56 1 f36"/>
                <a:gd name="f76" fmla="*/ f57 1 f37"/>
                <a:gd name="f77" fmla="*/ f58 1 f36"/>
                <a:gd name="f78" fmla="*/ f59 1 f37"/>
                <a:gd name="f79" fmla="*/ f60 1 f36"/>
                <a:gd name="f80" fmla="*/ f61 1 f37"/>
                <a:gd name="f81" fmla="*/ f62 1 f36"/>
                <a:gd name="f82" fmla="*/ f63 1 f37"/>
                <a:gd name="f83" fmla="*/ f64 1 f36"/>
                <a:gd name="f84" fmla="*/ f65 1 f36"/>
                <a:gd name="f85" fmla="*/ f66 1 f37"/>
                <a:gd name="f86" fmla="*/ f67 1 f36"/>
                <a:gd name="f87" fmla="*/ f68 1 f37"/>
                <a:gd name="f88" fmla="*/ f69 f27 1"/>
                <a:gd name="f89" fmla="*/ f70 f27 1"/>
                <a:gd name="f90" fmla="*/ f72 f28 1"/>
                <a:gd name="f91" fmla="*/ f71 f28 1"/>
                <a:gd name="f92" fmla="*/ f73 f27 1"/>
                <a:gd name="f93" fmla="*/ f74 f28 1"/>
                <a:gd name="f94" fmla="*/ f75 f27 1"/>
                <a:gd name="f95" fmla="*/ f76 f28 1"/>
                <a:gd name="f96" fmla="*/ f77 f27 1"/>
                <a:gd name="f97" fmla="*/ f78 f28 1"/>
                <a:gd name="f98" fmla="*/ f79 f27 1"/>
                <a:gd name="f99" fmla="*/ f80 f28 1"/>
                <a:gd name="f100" fmla="*/ f81 f27 1"/>
                <a:gd name="f101" fmla="*/ f82 f28 1"/>
                <a:gd name="f102" fmla="*/ f83 f27 1"/>
                <a:gd name="f103" fmla="*/ f84 f27 1"/>
                <a:gd name="f104" fmla="*/ f85 f28 1"/>
                <a:gd name="f105" fmla="*/ f86 f27 1"/>
                <a:gd name="f106" fmla="*/ f87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92" y="f93"/>
                </a:cxn>
                <a:cxn ang="f53">
                  <a:pos x="f94" y="f95"/>
                </a:cxn>
                <a:cxn ang="f53">
                  <a:pos x="f96" y="f97"/>
                </a:cxn>
                <a:cxn ang="f53">
                  <a:pos x="f98" y="f99"/>
                </a:cxn>
                <a:cxn ang="f53">
                  <a:pos x="f100" y="f101"/>
                </a:cxn>
                <a:cxn ang="f53">
                  <a:pos x="f102" y="f99"/>
                </a:cxn>
                <a:cxn ang="f53">
                  <a:pos x="f103" y="f104"/>
                </a:cxn>
                <a:cxn ang="f53">
                  <a:pos x="f105" y="f106"/>
                </a:cxn>
                <a:cxn ang="f53">
                  <a:pos x="f92" y="f93"/>
                </a:cxn>
              </a:cxnLst>
              <a:rect l="f88" t="f91" r="f89" b="f90"/>
              <a:pathLst>
                <a:path w="25" h="20">
                  <a:moveTo>
                    <a:pt x="f6" y="f8"/>
                  </a:moveTo>
                  <a:cubicBezTo>
                    <a:pt x="f9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8" y="f14"/>
                  </a:cubicBezTo>
                  <a:cubicBezTo>
                    <a:pt x="f12" y="f12"/>
                    <a:pt x="f12" y="f8"/>
                    <a:pt x="f12" y="f15"/>
                  </a:cubicBezTo>
                  <a:cubicBezTo>
                    <a:pt x="f12" y="f17"/>
                    <a:pt x="f18" y="f13"/>
                    <a:pt x="f19" y="f20"/>
                  </a:cubicBezTo>
                  <a:cubicBezTo>
                    <a:pt x="f16" y="f7"/>
                    <a:pt x="f16" y="f17"/>
                    <a:pt x="f5" y="f15"/>
                  </a:cubicBezTo>
                  <a:cubicBezTo>
                    <a:pt x="f21" y="f15"/>
                    <a:pt x="f21" y="f22"/>
                    <a:pt x="f21" y="f22"/>
                  </a:cubicBezTo>
                  <a:cubicBezTo>
                    <a:pt x="f23" y="f8"/>
                    <a:pt x="f19" y="f12"/>
                    <a:pt x="f24" y="f23"/>
                  </a:cubicBezTo>
                  <a:cubicBezTo>
                    <a:pt x="f15" y="f5"/>
                    <a:pt x="f25" y="f23"/>
                    <a:pt x="f6" y="f8"/>
                  </a:cubicBezTo>
                  <a:close/>
                </a:path>
              </a:pathLst>
            </a:custGeom>
            <a:solidFill>
              <a:srgbClr val="4538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Freeform 47">
              <a:extLst>
                <a:ext uri="{FF2B5EF4-FFF2-40B4-BE49-F238E27FC236}">
                  <a16:creationId xmlns:a16="http://schemas.microsoft.com/office/drawing/2014/main" id="{6A956CDA-2889-8928-6987-584060AA8CD5}"/>
                </a:ext>
              </a:extLst>
            </p:cNvPr>
            <p:cNvSpPr/>
            <p:nvPr/>
          </p:nvSpPr>
          <p:spPr>
            <a:xfrm>
              <a:off x="4277773" y="3408361"/>
              <a:ext cx="95253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0"/>
                <a:gd name="f8" fmla="val 4"/>
                <a:gd name="f9" fmla="val 9"/>
                <a:gd name="f10" fmla="val 2"/>
                <a:gd name="f11" fmla="val 8"/>
                <a:gd name="f12" fmla="val 5"/>
                <a:gd name="f13" fmla="val 11"/>
                <a:gd name="f14" fmla="val 7"/>
                <a:gd name="f15" fmla="+- 0 0 -90"/>
                <a:gd name="f16" fmla="*/ f3 1 12"/>
                <a:gd name="f17" fmla="*/ f4 1 1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10"/>
                <a:gd name="f26" fmla="*/ f23 1 12"/>
                <a:gd name="f27" fmla="*/ 4 f23 1"/>
                <a:gd name="f28" fmla="*/ 9 f22 1"/>
                <a:gd name="f29" fmla="*/ 0 f23 1"/>
                <a:gd name="f30" fmla="*/ 5 f22 1"/>
                <a:gd name="f31" fmla="*/ 8 f23 1"/>
                <a:gd name="f32" fmla="*/ 0 f22 1"/>
                <a:gd name="f33" fmla="*/ 12 f23 1"/>
                <a:gd name="f34" fmla="*/ 4 f22 1"/>
                <a:gd name="f35" fmla="+- f24 0 f1"/>
                <a:gd name="f36" fmla="*/ f27 1 12"/>
                <a:gd name="f37" fmla="*/ f28 1 10"/>
                <a:gd name="f38" fmla="*/ f29 1 12"/>
                <a:gd name="f39" fmla="*/ f30 1 10"/>
                <a:gd name="f40" fmla="*/ f31 1 12"/>
                <a:gd name="f41" fmla="*/ f32 1 10"/>
                <a:gd name="f42" fmla="*/ f33 1 12"/>
                <a:gd name="f43" fmla="*/ f34 1 10"/>
                <a:gd name="f44" fmla="*/ 0 1 f26"/>
                <a:gd name="f45" fmla="*/ f19 1 f26"/>
                <a:gd name="f46" fmla="*/ 0 1 f25"/>
                <a:gd name="f47" fmla="*/ f20 1 f25"/>
                <a:gd name="f48" fmla="*/ f36 1 f26"/>
                <a:gd name="f49" fmla="*/ f37 1 f25"/>
                <a:gd name="f50" fmla="*/ f38 1 f26"/>
                <a:gd name="f51" fmla="*/ f39 1 f25"/>
                <a:gd name="f52" fmla="*/ f40 1 f26"/>
                <a:gd name="f53" fmla="*/ f41 1 f25"/>
                <a:gd name="f54" fmla="*/ f42 1 f26"/>
                <a:gd name="f55" fmla="*/ f43 1 f25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2" h="10">
                  <a:moveTo>
                    <a:pt x="f8" y="f9"/>
                  </a:moveTo>
                  <a:cubicBezTo>
                    <a:pt x="f10" y="f9"/>
                    <a:pt x="f5" y="f11"/>
                    <a:pt x="f5" y="f12"/>
                  </a:cubicBezTo>
                  <a:cubicBezTo>
                    <a:pt x="f5" y="f10"/>
                    <a:pt x="f8" y="f5"/>
                    <a:pt x="f11" y="f5"/>
                  </a:cubicBezTo>
                  <a:cubicBezTo>
                    <a:pt x="f13" y="f5"/>
                    <a:pt x="f6" y="f10"/>
                    <a:pt x="f6" y="f8"/>
                  </a:cubicBezTo>
                  <a:cubicBezTo>
                    <a:pt x="f6" y="f14"/>
                    <a:pt x="f11" y="f7"/>
                    <a:pt x="f8" y="f9"/>
                  </a:cubicBezTo>
                  <a:close/>
                </a:path>
              </a:pathLst>
            </a:custGeom>
            <a:solidFill>
              <a:srgbClr val="EB8B7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Freeform 48">
              <a:extLst>
                <a:ext uri="{FF2B5EF4-FFF2-40B4-BE49-F238E27FC236}">
                  <a16:creationId xmlns:a16="http://schemas.microsoft.com/office/drawing/2014/main" id="{FB7F7BF7-8C2C-9EBC-729E-0E878BE43C25}"/>
                </a:ext>
              </a:extLst>
            </p:cNvPr>
            <p:cNvSpPr/>
            <p:nvPr/>
          </p:nvSpPr>
          <p:spPr>
            <a:xfrm>
              <a:off x="4666713" y="3059116"/>
              <a:ext cx="190496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6"/>
                <a:gd name="f8" fmla="val 2"/>
                <a:gd name="f9" fmla="val 11"/>
                <a:gd name="f10" fmla="val 1"/>
                <a:gd name="f11" fmla="val 7"/>
                <a:gd name="f12" fmla="val 4"/>
                <a:gd name="f13" fmla="val 3"/>
                <a:gd name="f14" fmla="val 14"/>
                <a:gd name="f15" fmla="val 18"/>
                <a:gd name="f16" fmla="val 19"/>
                <a:gd name="f17" fmla="val 22"/>
                <a:gd name="f18" fmla="val 23"/>
                <a:gd name="f19" fmla="val 6"/>
                <a:gd name="f20" fmla="val 8"/>
                <a:gd name="f21" fmla="val 9"/>
                <a:gd name="f22" fmla="val 20"/>
                <a:gd name="f23" fmla="val 10"/>
                <a:gd name="f24" fmla="val 12"/>
                <a:gd name="f25" fmla="val 5"/>
                <a:gd name="f26" fmla="val 13"/>
                <a:gd name="f27" fmla="+- 0 0 -90"/>
                <a:gd name="f28" fmla="*/ f3 1 24"/>
                <a:gd name="f29" fmla="*/ f4 1 16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4"/>
                <a:gd name="f38" fmla="*/ f34 1 16"/>
                <a:gd name="f39" fmla="*/ 2 f35 1"/>
                <a:gd name="f40" fmla="*/ 16 f34 1"/>
                <a:gd name="f41" fmla="*/ 4 f35 1"/>
                <a:gd name="f42" fmla="*/ 3 f34 1"/>
                <a:gd name="f43" fmla="*/ 14 f35 1"/>
                <a:gd name="f44" fmla="*/ 1 f34 1"/>
                <a:gd name="f45" fmla="*/ 19 f35 1"/>
                <a:gd name="f46" fmla="*/ 23 f35 1"/>
                <a:gd name="f47" fmla="*/ 6 f34 1"/>
                <a:gd name="f48" fmla="*/ 20 f35 1"/>
                <a:gd name="f49" fmla="*/ 10 f34 1"/>
                <a:gd name="f50" fmla="*/ 18 f35 1"/>
                <a:gd name="f51" fmla="*/ 7 f34 1"/>
                <a:gd name="f52" fmla="*/ 9 f35 1"/>
                <a:gd name="f53" fmla="*/ 2 f34 1"/>
                <a:gd name="f54" fmla="*/ 3 f35 1"/>
                <a:gd name="f55" fmla="*/ 12 f34 1"/>
                <a:gd name="f56" fmla="+- f36 0 f1"/>
                <a:gd name="f57" fmla="*/ f39 1 24"/>
                <a:gd name="f58" fmla="*/ f40 1 16"/>
                <a:gd name="f59" fmla="*/ f41 1 24"/>
                <a:gd name="f60" fmla="*/ f42 1 16"/>
                <a:gd name="f61" fmla="*/ f43 1 24"/>
                <a:gd name="f62" fmla="*/ f44 1 16"/>
                <a:gd name="f63" fmla="*/ f45 1 24"/>
                <a:gd name="f64" fmla="*/ f46 1 24"/>
                <a:gd name="f65" fmla="*/ f47 1 16"/>
                <a:gd name="f66" fmla="*/ f48 1 24"/>
                <a:gd name="f67" fmla="*/ f49 1 16"/>
                <a:gd name="f68" fmla="*/ f50 1 24"/>
                <a:gd name="f69" fmla="*/ f51 1 16"/>
                <a:gd name="f70" fmla="*/ f52 1 24"/>
                <a:gd name="f71" fmla="*/ f53 1 16"/>
                <a:gd name="f72" fmla="*/ f54 1 24"/>
                <a:gd name="f73" fmla="*/ f55 1 16"/>
                <a:gd name="f74" fmla="*/ 0 1 f37"/>
                <a:gd name="f75" fmla="*/ f31 1 f37"/>
                <a:gd name="f76" fmla="*/ 0 1 f38"/>
                <a:gd name="f77" fmla="*/ f32 1 f38"/>
                <a:gd name="f78" fmla="*/ f57 1 f37"/>
                <a:gd name="f79" fmla="*/ f58 1 f38"/>
                <a:gd name="f80" fmla="*/ f59 1 f37"/>
                <a:gd name="f81" fmla="*/ f60 1 f38"/>
                <a:gd name="f82" fmla="*/ f61 1 f37"/>
                <a:gd name="f83" fmla="*/ f62 1 f38"/>
                <a:gd name="f84" fmla="*/ f63 1 f37"/>
                <a:gd name="f85" fmla="*/ f64 1 f37"/>
                <a:gd name="f86" fmla="*/ f65 1 f38"/>
                <a:gd name="f87" fmla="*/ f66 1 f37"/>
                <a:gd name="f88" fmla="*/ f67 1 f38"/>
                <a:gd name="f89" fmla="*/ f68 1 f37"/>
                <a:gd name="f90" fmla="*/ f69 1 f38"/>
                <a:gd name="f91" fmla="*/ f70 1 f37"/>
                <a:gd name="f92" fmla="*/ f71 1 f38"/>
                <a:gd name="f93" fmla="*/ f72 1 f37"/>
                <a:gd name="f94" fmla="*/ f73 1 f38"/>
                <a:gd name="f95" fmla="*/ f74 f28 1"/>
                <a:gd name="f96" fmla="*/ f75 f28 1"/>
                <a:gd name="f97" fmla="*/ f77 f29 1"/>
                <a:gd name="f98" fmla="*/ f76 f29 1"/>
                <a:gd name="f99" fmla="*/ f78 f28 1"/>
                <a:gd name="f100" fmla="*/ f79 f29 1"/>
                <a:gd name="f101" fmla="*/ f80 f28 1"/>
                <a:gd name="f102" fmla="*/ f81 f29 1"/>
                <a:gd name="f103" fmla="*/ f82 f28 1"/>
                <a:gd name="f104" fmla="*/ f83 f29 1"/>
                <a:gd name="f105" fmla="*/ f84 f28 1"/>
                <a:gd name="f106" fmla="*/ f85 f28 1"/>
                <a:gd name="f107" fmla="*/ f86 f29 1"/>
                <a:gd name="f108" fmla="*/ f87 f28 1"/>
                <a:gd name="f109" fmla="*/ f88 f29 1"/>
                <a:gd name="f110" fmla="*/ f89 f28 1"/>
                <a:gd name="f111" fmla="*/ f90 f29 1"/>
                <a:gd name="f112" fmla="*/ f91 f28 1"/>
                <a:gd name="f113" fmla="*/ f92 f29 1"/>
                <a:gd name="f114" fmla="*/ f93 f28 1"/>
                <a:gd name="f115" fmla="*/ f94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99" y="f100"/>
                </a:cxn>
                <a:cxn ang="f56">
                  <a:pos x="f101" y="f102"/>
                </a:cxn>
                <a:cxn ang="f56">
                  <a:pos x="f103" y="f104"/>
                </a:cxn>
                <a:cxn ang="f56">
                  <a:pos x="f105" y="f104"/>
                </a:cxn>
                <a:cxn ang="f56">
                  <a:pos x="f106" y="f107"/>
                </a:cxn>
                <a:cxn ang="f56">
                  <a:pos x="f108" y="f109"/>
                </a:cxn>
                <a:cxn ang="f56">
                  <a:pos x="f110" y="f111"/>
                </a:cxn>
                <a:cxn ang="f56">
                  <a:pos x="f112" y="f113"/>
                </a:cxn>
                <a:cxn ang="f56">
                  <a:pos x="f114" y="f115"/>
                </a:cxn>
                <a:cxn ang="f56">
                  <a:pos x="f99" y="f100"/>
                </a:cxn>
              </a:cxnLst>
              <a:rect l="f95" t="f98" r="f96" b="f97"/>
              <a:pathLst>
                <a:path w="24" h="16">
                  <a:moveTo>
                    <a:pt x="f8" y="f7"/>
                  </a:moveTo>
                  <a:cubicBezTo>
                    <a:pt x="f5" y="f9"/>
                    <a:pt x="f10" y="f11"/>
                    <a:pt x="f12" y="f13"/>
                  </a:cubicBezTo>
                  <a:cubicBezTo>
                    <a:pt x="f11" y="f5"/>
                    <a:pt x="f9" y="f5"/>
                    <a:pt x="f14" y="f10"/>
                  </a:cubicBezTo>
                  <a:cubicBezTo>
                    <a:pt x="f7" y="f8"/>
                    <a:pt x="f15" y="f10"/>
                    <a:pt x="f16" y="f10"/>
                  </a:cubicBezTo>
                  <a:cubicBezTo>
                    <a:pt x="f17" y="f10"/>
                    <a:pt x="f6" y="f12"/>
                    <a:pt x="f18" y="f19"/>
                  </a:cubicBezTo>
                  <a:cubicBezTo>
                    <a:pt x="f18" y="f20"/>
                    <a:pt x="f17" y="f21"/>
                    <a:pt x="f22" y="f23"/>
                  </a:cubicBezTo>
                  <a:cubicBezTo>
                    <a:pt x="f16" y="f23"/>
                    <a:pt x="f16" y="f20"/>
                    <a:pt x="f15" y="f11"/>
                  </a:cubicBezTo>
                  <a:cubicBezTo>
                    <a:pt x="f7" y="f13"/>
                    <a:pt x="f24" y="f10"/>
                    <a:pt x="f21" y="f8"/>
                  </a:cubicBezTo>
                  <a:cubicBezTo>
                    <a:pt x="f25" y="f13"/>
                    <a:pt x="f13" y="f19"/>
                    <a:pt x="f13" y="f24"/>
                  </a:cubicBezTo>
                  <a:cubicBezTo>
                    <a:pt x="f8" y="f26"/>
                    <a:pt x="f8" y="f14"/>
                    <a:pt x="f8" y="f7"/>
                  </a:cubicBezTo>
                  <a:close/>
                </a:path>
              </a:pathLst>
            </a:custGeom>
            <a:solidFill>
              <a:srgbClr val="342C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Freeform 49">
              <a:extLst>
                <a:ext uri="{FF2B5EF4-FFF2-40B4-BE49-F238E27FC236}">
                  <a16:creationId xmlns:a16="http://schemas.microsoft.com/office/drawing/2014/main" id="{D7A68998-0AAF-B505-E1E0-554D73BCBA18}"/>
                </a:ext>
              </a:extLst>
            </p:cNvPr>
            <p:cNvSpPr/>
            <p:nvPr/>
          </p:nvSpPr>
          <p:spPr>
            <a:xfrm>
              <a:off x="4176174" y="3130548"/>
              <a:ext cx="85725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6"/>
                <a:gd name="f8" fmla="val 8"/>
                <a:gd name="f9" fmla="val 2"/>
                <a:gd name="f10" fmla="val 6"/>
                <a:gd name="f11" fmla="val 4"/>
                <a:gd name="f12" fmla="val 5"/>
                <a:gd name="f13" fmla="val 7"/>
                <a:gd name="f14" fmla="val 9"/>
                <a:gd name="f15" fmla="val 13"/>
                <a:gd name="f16" fmla="val 3"/>
                <a:gd name="f17" fmla="val 1"/>
                <a:gd name="f18" fmla="+- 0 0 -90"/>
                <a:gd name="f19" fmla="*/ f3 1 11"/>
                <a:gd name="f20" fmla="*/ f4 1 16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1"/>
                <a:gd name="f29" fmla="*/ f25 1 16"/>
                <a:gd name="f30" fmla="*/ 11 f26 1"/>
                <a:gd name="f31" fmla="*/ 0 f25 1"/>
                <a:gd name="f32" fmla="*/ 5 f26 1"/>
                <a:gd name="f33" fmla="*/ 7 f25 1"/>
                <a:gd name="f34" fmla="*/ 2 f26 1"/>
                <a:gd name="f35" fmla="*/ 16 f25 1"/>
                <a:gd name="f36" fmla="+- f27 0 f1"/>
                <a:gd name="f37" fmla="*/ f30 1 11"/>
                <a:gd name="f38" fmla="*/ f31 1 16"/>
                <a:gd name="f39" fmla="*/ f32 1 11"/>
                <a:gd name="f40" fmla="*/ f33 1 16"/>
                <a:gd name="f41" fmla="*/ f34 1 11"/>
                <a:gd name="f42" fmla="*/ f35 1 16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8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19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57" y="f58"/>
                </a:cxn>
              </a:cxnLst>
              <a:rect l="f53" t="f56" r="f54" b="f55"/>
              <a:pathLst>
                <a:path w="11" h="16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1" y="f14"/>
                    <a:pt x="f11" y="f15"/>
                    <a:pt x="f9" y="f7"/>
                  </a:cubicBezTo>
                  <a:cubicBezTo>
                    <a:pt x="f5" y="f10"/>
                    <a:pt x="f16" y="f17"/>
                    <a:pt x="f6" y="f5"/>
                  </a:cubicBezTo>
                  <a:close/>
                </a:path>
              </a:pathLst>
            </a:custGeom>
            <a:solidFill>
              <a:srgbClr val="65543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48" name="Google Shape;389;p30">
            <a:extLst>
              <a:ext uri="{FF2B5EF4-FFF2-40B4-BE49-F238E27FC236}">
                <a16:creationId xmlns:a16="http://schemas.microsoft.com/office/drawing/2014/main" id="{9C8DCD61-F2C8-C338-B97D-0DD168FF3B47}"/>
              </a:ext>
            </a:extLst>
          </p:cNvPr>
          <p:cNvSpPr/>
          <p:nvPr/>
        </p:nvSpPr>
        <p:spPr>
          <a:xfrm>
            <a:off x="1935483" y="1246747"/>
            <a:ext cx="821999" cy="82199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9" name="Google Shape;390;p30">
            <a:extLst>
              <a:ext uri="{FF2B5EF4-FFF2-40B4-BE49-F238E27FC236}">
                <a16:creationId xmlns:a16="http://schemas.microsoft.com/office/drawing/2014/main" id="{4BBEA6CE-03BF-4738-C0DE-2E2BCC57A665}"/>
              </a:ext>
            </a:extLst>
          </p:cNvPr>
          <p:cNvSpPr/>
          <p:nvPr/>
        </p:nvSpPr>
        <p:spPr>
          <a:xfrm>
            <a:off x="6514560" y="1246747"/>
            <a:ext cx="821999" cy="82199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0" name="Google Shape;391;p30">
            <a:extLst>
              <a:ext uri="{FF2B5EF4-FFF2-40B4-BE49-F238E27FC236}">
                <a16:creationId xmlns:a16="http://schemas.microsoft.com/office/drawing/2014/main" id="{BF0FE537-8494-B739-4A25-D1A335A8FE08}"/>
              </a:ext>
            </a:extLst>
          </p:cNvPr>
          <p:cNvSpPr/>
          <p:nvPr/>
        </p:nvSpPr>
        <p:spPr>
          <a:xfrm>
            <a:off x="6514560" y="3107853"/>
            <a:ext cx="821999" cy="82199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1" name="Google Shape;392;p30">
            <a:extLst>
              <a:ext uri="{FF2B5EF4-FFF2-40B4-BE49-F238E27FC236}">
                <a16:creationId xmlns:a16="http://schemas.microsoft.com/office/drawing/2014/main" id="{37622750-283C-8E43-93C7-270A92CB5257}"/>
              </a:ext>
            </a:extLst>
          </p:cNvPr>
          <p:cNvSpPr/>
          <p:nvPr/>
        </p:nvSpPr>
        <p:spPr>
          <a:xfrm>
            <a:off x="1935492" y="3107853"/>
            <a:ext cx="821999" cy="82199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2" name="Google Shape;394;p30">
            <a:extLst>
              <a:ext uri="{FF2B5EF4-FFF2-40B4-BE49-F238E27FC236}">
                <a16:creationId xmlns:a16="http://schemas.microsoft.com/office/drawing/2014/main" id="{E54CF8D4-E602-25A8-F72B-62C2187D12D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3196" y="3778620"/>
            <a:ext cx="2138699" cy="787197"/>
          </a:xfrm>
        </p:spPr>
        <p:txBody>
          <a:bodyPr/>
          <a:lstStyle/>
          <a:p>
            <a:pPr marL="0" lvl="0" indent="0" algn="r">
              <a:buNone/>
            </a:pPr>
            <a:r>
              <a:rPr lang="fa-IR" dirty="0">
                <a:solidFill>
                  <a:srgbClr val="383838"/>
                </a:solidFill>
                <a:cs typeface="B Nazanin" panose="00000700000000000000" pitchFamily="2" charset="-78"/>
              </a:rPr>
              <a:t>قالب پاورپوینت خانواده ویرایش می باشد</a:t>
            </a:r>
            <a:endParaRPr lang="en-US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53" name="Google Shape;395;p30">
            <a:extLst>
              <a:ext uri="{FF2B5EF4-FFF2-40B4-BE49-F238E27FC236}">
                <a16:creationId xmlns:a16="http://schemas.microsoft.com/office/drawing/2014/main" id="{D5A8051B-5CFD-C631-F948-32EFE25E5F4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797247" y="1904795"/>
            <a:ext cx="2138699" cy="787197"/>
          </a:xfrm>
        </p:spPr>
        <p:txBody>
          <a:bodyPr/>
          <a:lstStyle/>
          <a:p>
            <a:pPr marL="0" lvl="0" indent="0" algn="r">
              <a:buNone/>
            </a:pPr>
            <a:r>
              <a:rPr lang="fa-IR" dirty="0">
                <a:solidFill>
                  <a:srgbClr val="383838"/>
                </a:solidFill>
                <a:cs typeface="B Nazanin" panose="00000700000000000000" pitchFamily="2" charset="-78"/>
              </a:rPr>
              <a:t>قالب پاورپوینت خانواده ویرایش می باشد</a:t>
            </a:r>
            <a:endParaRPr lang="en-US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54" name="Google Shape;396;p30">
            <a:extLst>
              <a:ext uri="{FF2B5EF4-FFF2-40B4-BE49-F238E27FC236}">
                <a16:creationId xmlns:a16="http://schemas.microsoft.com/office/drawing/2014/main" id="{B00F2D4C-B1B6-7EF5-FC75-8E7E1A84CF9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797247" y="3778620"/>
            <a:ext cx="2138699" cy="787197"/>
          </a:xfrm>
        </p:spPr>
        <p:txBody>
          <a:bodyPr/>
          <a:lstStyle/>
          <a:p>
            <a:pPr marL="0" lvl="0" indent="0" algn="r">
              <a:buNone/>
            </a:pPr>
            <a:r>
              <a:rPr lang="fa-IR" dirty="0">
                <a:solidFill>
                  <a:srgbClr val="383838"/>
                </a:solidFill>
                <a:cs typeface="B Nazanin" panose="00000700000000000000" pitchFamily="2" charset="-78"/>
              </a:rPr>
              <a:t>قالب پاورپوینت خانواده ویرایش می باشد</a:t>
            </a:r>
            <a:endParaRPr lang="en-US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55" name="Google Shape;397;p30">
            <a:extLst>
              <a:ext uri="{FF2B5EF4-FFF2-40B4-BE49-F238E27FC236}">
                <a16:creationId xmlns:a16="http://schemas.microsoft.com/office/drawing/2014/main" id="{6D4FAB7E-7614-7970-C983-16A449B0FAA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53196" y="2991423"/>
            <a:ext cx="2138699" cy="787197"/>
          </a:xfrm>
        </p:spPr>
        <p:txBody>
          <a:bodyPr anchor="b"/>
          <a:lstStyle/>
          <a:p>
            <a:pPr lvl="0" algn="r"/>
            <a:r>
              <a:rPr lang="fa-IR" sz="1800" dirty="0">
                <a:solidFill>
                  <a:srgbClr val="383838"/>
                </a:solidFill>
                <a:cs typeface="B Nazanin" panose="00000700000000000000" pitchFamily="2" charset="-78"/>
              </a:rPr>
              <a:t>عنوان را بنویس</a:t>
            </a:r>
            <a:endParaRPr lang="en-US" sz="1800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56" name="Google Shape;398;p30">
            <a:extLst>
              <a:ext uri="{FF2B5EF4-FFF2-40B4-BE49-F238E27FC236}">
                <a16:creationId xmlns:a16="http://schemas.microsoft.com/office/drawing/2014/main" id="{38C0DECB-6E3B-E336-0544-5184AB8FB75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797247" y="1117597"/>
            <a:ext cx="2138699" cy="787197"/>
          </a:xfrm>
        </p:spPr>
        <p:txBody>
          <a:bodyPr anchor="b"/>
          <a:lstStyle/>
          <a:p>
            <a:pPr lvl="0" algn="l"/>
            <a:r>
              <a:rPr lang="fa-IR" sz="1800" dirty="0">
                <a:solidFill>
                  <a:srgbClr val="383838"/>
                </a:solidFill>
                <a:cs typeface="B Nazanin" panose="00000700000000000000" pitchFamily="2" charset="-78"/>
              </a:rPr>
              <a:t>عنوان را بنویس</a:t>
            </a:r>
            <a:endParaRPr lang="en-US" sz="1800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57" name="Google Shape;399;p30">
            <a:extLst>
              <a:ext uri="{FF2B5EF4-FFF2-40B4-BE49-F238E27FC236}">
                <a16:creationId xmlns:a16="http://schemas.microsoft.com/office/drawing/2014/main" id="{B6C7BD7C-4505-F8E2-057E-133359A091E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797247" y="2991423"/>
            <a:ext cx="2138699" cy="787197"/>
          </a:xfrm>
        </p:spPr>
        <p:txBody>
          <a:bodyPr anchor="b"/>
          <a:lstStyle/>
          <a:p>
            <a:pPr lvl="0" algn="l"/>
            <a:r>
              <a:rPr lang="fa-IR" sz="1800" dirty="0">
                <a:solidFill>
                  <a:srgbClr val="383838"/>
                </a:solidFill>
                <a:cs typeface="B Nazanin" panose="00000700000000000000" pitchFamily="2" charset="-78"/>
              </a:rPr>
              <a:t>عنوان را بنویس</a:t>
            </a:r>
            <a:endParaRPr lang="en-US" sz="1800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58" name="Google Shape;400;p30">
            <a:extLst>
              <a:ext uri="{FF2B5EF4-FFF2-40B4-BE49-F238E27FC236}">
                <a16:creationId xmlns:a16="http://schemas.microsoft.com/office/drawing/2014/main" id="{1C371A6C-4795-36FB-F85B-9CEA492C0DE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53196" y="1117597"/>
            <a:ext cx="2138699" cy="787197"/>
          </a:xfrm>
        </p:spPr>
        <p:txBody>
          <a:bodyPr anchor="b"/>
          <a:lstStyle/>
          <a:p>
            <a:pPr lvl="0" algn="r"/>
            <a:r>
              <a:rPr lang="fa-IR" sz="1800" dirty="0">
                <a:solidFill>
                  <a:srgbClr val="383838"/>
                </a:solidFill>
                <a:cs typeface="B Nazanin" panose="00000700000000000000" pitchFamily="2" charset="-78"/>
              </a:rPr>
              <a:t>عنوان را بنویس</a:t>
            </a:r>
            <a:endParaRPr lang="en-US" sz="1800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59" name="Google Shape;401;p30">
            <a:extLst>
              <a:ext uri="{FF2B5EF4-FFF2-40B4-BE49-F238E27FC236}">
                <a16:creationId xmlns:a16="http://schemas.microsoft.com/office/drawing/2014/main" id="{AA7AA1EA-670B-CFDD-34F2-40749AE3B81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3196" y="1904795"/>
            <a:ext cx="2138699" cy="787197"/>
          </a:xfrm>
        </p:spPr>
        <p:txBody>
          <a:bodyPr/>
          <a:lstStyle/>
          <a:p>
            <a:pPr marL="0" lvl="0" indent="0" algn="r">
              <a:buNone/>
            </a:pPr>
            <a:r>
              <a:rPr lang="fa-IR" dirty="0">
                <a:solidFill>
                  <a:srgbClr val="383838"/>
                </a:solidFill>
                <a:cs typeface="B Nazanin" panose="00000700000000000000" pitchFamily="2" charset="-78"/>
              </a:rPr>
              <a:t>قالب پاورپوینت خانواده ویرایش می باشد</a:t>
            </a:r>
            <a:endParaRPr lang="en-US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60" name="Flecha: pentágono 58">
            <a:extLst>
              <a:ext uri="{FF2B5EF4-FFF2-40B4-BE49-F238E27FC236}">
                <a16:creationId xmlns:a16="http://schemas.microsoft.com/office/drawing/2014/main" id="{37D36041-2D5A-F397-A426-8A8C6649235B}"/>
              </a:ext>
            </a:extLst>
          </p:cNvPr>
          <p:cNvSpPr/>
          <p:nvPr/>
        </p:nvSpPr>
        <p:spPr>
          <a:xfrm>
            <a:off x="0" y="202667"/>
            <a:ext cx="2641601" cy="643582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-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1" name="Google Shape;382;p29">
            <a:extLst>
              <a:ext uri="{FF2B5EF4-FFF2-40B4-BE49-F238E27FC236}">
                <a16:creationId xmlns:a16="http://schemas.microsoft.com/office/drawing/2014/main" id="{E604341E-8B35-F51D-851B-324A3F1A6CC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946" y="296969"/>
            <a:ext cx="6789301" cy="572697"/>
          </a:xfrm>
        </p:spPr>
        <p:txBody>
          <a:bodyPr/>
          <a:lstStyle/>
          <a:p>
            <a:pPr lvl="0" algn="l"/>
            <a:r>
              <a:rPr lang="fa-IR" sz="1600" dirty="0">
                <a:solidFill>
                  <a:srgbClr val="FFFFFF"/>
                </a:solidFill>
                <a:cs typeface="B Nazanin" panose="00000700000000000000" pitchFamily="2" charset="-78"/>
              </a:rPr>
              <a:t>اطلاعیه دوم</a:t>
            </a:r>
            <a:endParaRPr lang="en-US" sz="16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7"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Marcador de posición de imagen 5">
            <a:extLst>
              <a:ext uri="{FF2B5EF4-FFF2-40B4-BE49-F238E27FC236}">
                <a16:creationId xmlns:a16="http://schemas.microsoft.com/office/drawing/2014/main" id="{11B40B0C-21AD-6C79-A15A-F241A52C941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9144000" cy="5143499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Google Shape;406;p31">
            <a:extLst>
              <a:ext uri="{FF2B5EF4-FFF2-40B4-BE49-F238E27FC236}">
                <a16:creationId xmlns:a16="http://schemas.microsoft.com/office/drawing/2014/main" id="{98C787A1-A3A5-F26E-9B53-232603356513}"/>
              </a:ext>
            </a:extLst>
          </p:cNvPr>
          <p:cNvSpPr/>
          <p:nvPr/>
        </p:nvSpPr>
        <p:spPr>
          <a:xfrm>
            <a:off x="249914" y="1715578"/>
            <a:ext cx="990596" cy="990596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Google Shape;407;p31">
            <a:extLst>
              <a:ext uri="{FF2B5EF4-FFF2-40B4-BE49-F238E27FC236}">
                <a16:creationId xmlns:a16="http://schemas.microsoft.com/office/drawing/2014/main" id="{4AB398BF-7954-4F38-0D96-40A5B109588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464460" y="1486951"/>
            <a:ext cx="3858301" cy="2169596"/>
          </a:xfrm>
        </p:spPr>
        <p:txBody>
          <a:bodyPr/>
          <a:lstStyle/>
          <a:p>
            <a:pPr lvl="0"/>
            <a:r>
              <a:rPr lang="fa-IR" dirty="0">
                <a:solidFill>
                  <a:srgbClr val="383838"/>
                </a:solidFill>
                <a:cs typeface="B Nazanin" panose="00000700000000000000" pitchFamily="2" charset="-78"/>
              </a:rPr>
              <a:t>کلمات عالی</a:t>
            </a:r>
            <a:endParaRPr lang="en-US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5" name="CuadroTexto 2">
            <a:extLst>
              <a:ext uri="{FF2B5EF4-FFF2-40B4-BE49-F238E27FC236}">
                <a16:creationId xmlns:a16="http://schemas.microsoft.com/office/drawing/2014/main" id="{6E49DA61-97BC-1227-76FC-F36F34123463}"/>
              </a:ext>
            </a:extLst>
          </p:cNvPr>
          <p:cNvSpPr txBox="1"/>
          <p:nvPr/>
        </p:nvSpPr>
        <p:spPr>
          <a:xfrm>
            <a:off x="2046509" y="72036"/>
            <a:ext cx="5401827" cy="646334"/>
          </a:xfrm>
          <a:prstGeom prst="rect">
            <a:avLst/>
          </a:prstGeom>
          <a:noFill/>
          <a:ln cap="flat">
            <a:noFill/>
          </a:ln>
          <a:effectLst>
            <a:outerShdw dist="38096" dir="2700000" algn="tl">
              <a:srgbClr val="000000">
                <a:alpha val="40000"/>
              </a:srgbClr>
            </a:outerShdw>
          </a:effectLst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600" b="0" i="0" u="none" strike="noStrike" kern="0" cap="none" spc="0" baseline="0" dirty="0">
                <a:solidFill>
                  <a:srgbClr val="F4F0E9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روز بین المللی </a:t>
            </a:r>
            <a:r>
              <a:rPr lang="fa-IR" sz="3600" b="0" i="0" u="none" strike="noStrike" kern="0" cap="none" spc="0" baseline="0" dirty="0">
                <a:solidFill>
                  <a:srgbClr val="FF0000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خانواده</a:t>
            </a:r>
            <a:endParaRPr lang="es-PE" sz="3600" b="0" i="0" u="none" strike="noStrike" kern="0" cap="none" spc="0" baseline="0" dirty="0">
              <a:solidFill>
                <a:srgbClr val="FF0000"/>
              </a:solidFill>
              <a:uFillTx/>
              <a:latin typeface="Bahnschrift SemiBold Condensed" pitchFamily="34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Family Day Newsletter by Slidesgo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1505</Words>
  <Application>Microsoft Office PowerPoint</Application>
  <PresentationFormat>On-screen Show (16:9)</PresentationFormat>
  <Paragraphs>232</Paragraphs>
  <Slides>38</Slides>
  <Notes>35</Notes>
  <HiddenSlides>0</HiddenSlides>
  <MMClips>0</MMClips>
  <ScaleCrop>false</ScaleCrop>
  <HeadingPairs>
    <vt:vector size="6" baseType="variant">
      <vt:variant>
        <vt:lpstr>Fonts Used</vt:lpstr>
      </vt:variant>
      <vt:variant>
        <vt:i4>22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38</vt:i4>
      </vt:variant>
    </vt:vector>
  </HeadingPairs>
  <TitlesOfParts>
    <vt:vector size="61" baseType="lpstr">
      <vt:lpstr>等线</vt:lpstr>
      <vt:lpstr>微软雅黑</vt:lpstr>
      <vt:lpstr>Amatic SC</vt:lpstr>
      <vt:lpstr>Arial</vt:lpstr>
      <vt:lpstr>Arial Black</vt:lpstr>
      <vt:lpstr>Bahnschrift SemiBold Condensed</vt:lpstr>
      <vt:lpstr>Barlow Semi Condensed</vt:lpstr>
      <vt:lpstr>Calibri</vt:lpstr>
      <vt:lpstr>Calibri Light</vt:lpstr>
      <vt:lpstr>Catamaran</vt:lpstr>
      <vt:lpstr>Lato</vt:lpstr>
      <vt:lpstr>Lato Black</vt:lpstr>
      <vt:lpstr>Open Sans</vt:lpstr>
      <vt:lpstr>Open Sans Light</vt:lpstr>
      <vt:lpstr>Raleway</vt:lpstr>
      <vt:lpstr>Raleway SemiBold</vt:lpstr>
      <vt:lpstr>Roboto</vt:lpstr>
      <vt:lpstr>Roboto Medium</vt:lpstr>
      <vt:lpstr>Roboto Slab</vt:lpstr>
      <vt:lpstr>Rubik</vt:lpstr>
      <vt:lpstr>Script MT Bold</vt:lpstr>
      <vt:lpstr>Source Sans Pro</vt:lpstr>
      <vt:lpstr>Family Day Newsletter by Slidesgo</vt:lpstr>
      <vt:lpstr>PowerPoint Presentation</vt:lpstr>
      <vt:lpstr>PowerPoint Presentation</vt:lpstr>
      <vt:lpstr>اطلاعیه ها</vt:lpstr>
      <vt:lpstr>اطلاعیه ها</vt:lpstr>
      <vt:lpstr>PowerPoint Presentation</vt:lpstr>
      <vt:lpstr>PowerPoint Presentation</vt:lpstr>
      <vt:lpstr>اولین اطلاعیه</vt:lpstr>
      <vt:lpstr>عنوان را بنویس</vt:lpstr>
      <vt:lpstr>کلمات عالی</vt:lpstr>
      <vt:lpstr>PowerPoint Presentation</vt:lpstr>
      <vt:lpstr>عنوان را بنویس</vt:lpstr>
      <vt:lpstr>عنوان را بنویس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modified xsi:type="dcterms:W3CDTF">2023-08-29T05:20:49Z</dcterms:modified>
</cp:coreProperties>
</file>